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7"/>
  </p:notesMasterIdLst>
  <p:sldIdLst>
    <p:sldId id="259" r:id="rId3"/>
    <p:sldId id="257" r:id="rId4"/>
    <p:sldId id="408" r:id="rId5"/>
    <p:sldId id="355" r:id="rId6"/>
    <p:sldId id="323" r:id="rId7"/>
    <p:sldId id="320" r:id="rId8"/>
    <p:sldId id="406" r:id="rId9"/>
    <p:sldId id="405" r:id="rId10"/>
    <p:sldId id="407" r:id="rId11"/>
    <p:sldId id="325" r:id="rId12"/>
    <p:sldId id="414" r:id="rId13"/>
    <p:sldId id="409" r:id="rId14"/>
    <p:sldId id="300" r:id="rId15"/>
    <p:sldId id="274" r:id="rId16"/>
    <p:sldId id="410" r:id="rId17"/>
    <p:sldId id="413" r:id="rId18"/>
    <p:sldId id="283" r:id="rId19"/>
    <p:sldId id="412" r:id="rId20"/>
    <p:sldId id="343" r:id="rId21"/>
    <p:sldId id="354" r:id="rId22"/>
    <p:sldId id="285" r:id="rId23"/>
    <p:sldId id="286" r:id="rId24"/>
    <p:sldId id="289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9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6A6D5-22B2-4FC1-8FEA-66F17D60200D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93735-8D91-4BE7-A546-ECE242F0C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76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Google Shape;38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6" name="Google Shape;38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501956-782D-4A2F-8DAB-D3BE30AA3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473980" y="5364319"/>
            <a:ext cx="1680235" cy="1494117"/>
          </a:xfrm>
          <a:custGeom>
            <a:avLst/>
            <a:gdLst/>
            <a:ahLst/>
            <a:cxnLst/>
            <a:rect l="l" t="t" r="r" b="b"/>
            <a:pathLst>
              <a:path w="1680235" h="1494117" extrusionOk="0">
                <a:moveTo>
                  <a:pt x="927513" y="864772"/>
                </a:moveTo>
                <a:lnTo>
                  <a:pt x="954522" y="886380"/>
                </a:lnTo>
                <a:lnTo>
                  <a:pt x="983264" y="919656"/>
                </a:lnTo>
                <a:lnTo>
                  <a:pt x="984587" y="915225"/>
                </a:lnTo>
                <a:lnTo>
                  <a:pt x="991921" y="896946"/>
                </a:lnTo>
                <a:lnTo>
                  <a:pt x="1000364" y="872186"/>
                </a:lnTo>
                <a:lnTo>
                  <a:pt x="970403" y="869137"/>
                </a:lnTo>
                <a:lnTo>
                  <a:pt x="949165" y="867532"/>
                </a:lnTo>
                <a:lnTo>
                  <a:pt x="943362" y="866623"/>
                </a:lnTo>
                <a:lnTo>
                  <a:pt x="942988" y="866715"/>
                </a:lnTo>
                <a:lnTo>
                  <a:pt x="936671" y="865704"/>
                </a:lnTo>
                <a:close/>
                <a:moveTo>
                  <a:pt x="174219" y="0"/>
                </a:moveTo>
                <a:cubicBezTo>
                  <a:pt x="174219" y="0"/>
                  <a:pt x="175651" y="15467"/>
                  <a:pt x="180053" y="35314"/>
                </a:cubicBezTo>
                <a:lnTo>
                  <a:pt x="182305" y="43214"/>
                </a:lnTo>
                <a:lnTo>
                  <a:pt x="189111" y="67010"/>
                </a:lnTo>
                <a:cubicBezTo>
                  <a:pt x="193000" y="77739"/>
                  <a:pt x="197821" y="88177"/>
                  <a:pt x="203764" y="96937"/>
                </a:cubicBezTo>
                <a:cubicBezTo>
                  <a:pt x="208310" y="103639"/>
                  <a:pt x="214623" y="112746"/>
                  <a:pt x="221978" y="123485"/>
                </a:cubicBezTo>
                <a:lnTo>
                  <a:pt x="224744" y="127595"/>
                </a:lnTo>
                <a:lnTo>
                  <a:pt x="229024" y="133840"/>
                </a:lnTo>
                <a:lnTo>
                  <a:pt x="232328" y="138863"/>
                </a:lnTo>
                <a:lnTo>
                  <a:pt x="246435" y="159821"/>
                </a:lnTo>
                <a:lnTo>
                  <a:pt x="249819" y="165448"/>
                </a:lnTo>
                <a:lnTo>
                  <a:pt x="262747" y="185097"/>
                </a:lnTo>
                <a:cubicBezTo>
                  <a:pt x="274300" y="203409"/>
                  <a:pt x="285618" y="222366"/>
                  <a:pt x="295066" y="240225"/>
                </a:cubicBezTo>
                <a:lnTo>
                  <a:pt x="295780" y="241868"/>
                </a:lnTo>
                <a:lnTo>
                  <a:pt x="296622" y="243268"/>
                </a:lnTo>
                <a:lnTo>
                  <a:pt x="296628" y="243820"/>
                </a:lnTo>
                <a:lnTo>
                  <a:pt x="316159" y="288764"/>
                </a:lnTo>
                <a:cubicBezTo>
                  <a:pt x="358313" y="432959"/>
                  <a:pt x="313137" y="494743"/>
                  <a:pt x="279823" y="518978"/>
                </a:cubicBezTo>
                <a:lnTo>
                  <a:pt x="261021" y="528771"/>
                </a:lnTo>
                <a:lnTo>
                  <a:pt x="266945" y="548970"/>
                </a:lnTo>
                <a:cubicBezTo>
                  <a:pt x="271281" y="563060"/>
                  <a:pt x="276290" y="578591"/>
                  <a:pt x="281939" y="594959"/>
                </a:cubicBezTo>
                <a:cubicBezTo>
                  <a:pt x="293240" y="627692"/>
                  <a:pt x="307105" y="663769"/>
                  <a:pt x="318145" y="691662"/>
                </a:cubicBezTo>
                <a:lnTo>
                  <a:pt x="319670" y="695458"/>
                </a:lnTo>
                <a:lnTo>
                  <a:pt x="336892" y="712851"/>
                </a:lnTo>
                <a:lnTo>
                  <a:pt x="336713" y="712996"/>
                </a:lnTo>
                <a:lnTo>
                  <a:pt x="338862" y="715186"/>
                </a:lnTo>
                <a:cubicBezTo>
                  <a:pt x="393646" y="783688"/>
                  <a:pt x="412816" y="876245"/>
                  <a:pt x="418977" y="918242"/>
                </a:cubicBezTo>
                <a:lnTo>
                  <a:pt x="419742" y="924672"/>
                </a:lnTo>
                <a:lnTo>
                  <a:pt x="429189" y="934053"/>
                </a:lnTo>
                <a:lnTo>
                  <a:pt x="431757" y="929830"/>
                </a:lnTo>
                <a:lnTo>
                  <a:pt x="441915" y="918283"/>
                </a:lnTo>
                <a:lnTo>
                  <a:pt x="441110" y="907326"/>
                </a:lnTo>
                <a:cubicBezTo>
                  <a:pt x="439307" y="883166"/>
                  <a:pt x="436940" y="852268"/>
                  <a:pt x="434680" y="825318"/>
                </a:cubicBezTo>
                <a:lnTo>
                  <a:pt x="432101" y="787211"/>
                </a:lnTo>
                <a:lnTo>
                  <a:pt x="425126" y="777666"/>
                </a:lnTo>
                <a:cubicBezTo>
                  <a:pt x="416104" y="764789"/>
                  <a:pt x="404058" y="746311"/>
                  <a:pt x="391958" y="723906"/>
                </a:cubicBezTo>
                <a:lnTo>
                  <a:pt x="366169" y="664359"/>
                </a:lnTo>
                <a:lnTo>
                  <a:pt x="365168" y="664000"/>
                </a:lnTo>
                <a:lnTo>
                  <a:pt x="361518" y="653621"/>
                </a:lnTo>
                <a:lnTo>
                  <a:pt x="358472" y="646589"/>
                </a:lnTo>
                <a:lnTo>
                  <a:pt x="356972" y="640695"/>
                </a:lnTo>
                <a:lnTo>
                  <a:pt x="356695" y="639907"/>
                </a:lnTo>
                <a:lnTo>
                  <a:pt x="355165" y="633595"/>
                </a:lnTo>
                <a:lnTo>
                  <a:pt x="347183" y="602236"/>
                </a:lnTo>
                <a:lnTo>
                  <a:pt x="346909" y="599522"/>
                </a:lnTo>
                <a:lnTo>
                  <a:pt x="346879" y="599399"/>
                </a:lnTo>
                <a:lnTo>
                  <a:pt x="346707" y="598687"/>
                </a:lnTo>
                <a:lnTo>
                  <a:pt x="342688" y="557629"/>
                </a:lnTo>
                <a:lnTo>
                  <a:pt x="342500" y="555762"/>
                </a:lnTo>
                <a:cubicBezTo>
                  <a:pt x="342165" y="530853"/>
                  <a:pt x="344219" y="507370"/>
                  <a:pt x="348072" y="485346"/>
                </a:cubicBezTo>
                <a:lnTo>
                  <a:pt x="348076" y="485332"/>
                </a:lnTo>
                <a:lnTo>
                  <a:pt x="348077" y="485319"/>
                </a:lnTo>
                <a:lnTo>
                  <a:pt x="358293" y="446823"/>
                </a:lnTo>
                <a:lnTo>
                  <a:pt x="364432" y="423684"/>
                </a:lnTo>
                <a:lnTo>
                  <a:pt x="364435" y="423678"/>
                </a:lnTo>
                <a:lnTo>
                  <a:pt x="364438" y="423666"/>
                </a:lnTo>
                <a:lnTo>
                  <a:pt x="364442" y="423653"/>
                </a:lnTo>
                <a:lnTo>
                  <a:pt x="364442" y="423652"/>
                </a:lnTo>
                <a:lnTo>
                  <a:pt x="399639" y="357041"/>
                </a:lnTo>
                <a:lnTo>
                  <a:pt x="415298" y="327401"/>
                </a:lnTo>
                <a:lnTo>
                  <a:pt x="415306" y="327392"/>
                </a:lnTo>
                <a:lnTo>
                  <a:pt x="415323" y="327360"/>
                </a:lnTo>
                <a:cubicBezTo>
                  <a:pt x="433948" y="301402"/>
                  <a:pt x="452656" y="281672"/>
                  <a:pt x="466708" y="268431"/>
                </a:cubicBezTo>
                <a:cubicBezTo>
                  <a:pt x="480760" y="255190"/>
                  <a:pt x="490156" y="248439"/>
                  <a:pt x="490156" y="248439"/>
                </a:cubicBezTo>
                <a:lnTo>
                  <a:pt x="491780" y="253004"/>
                </a:lnTo>
                <a:lnTo>
                  <a:pt x="492633" y="255306"/>
                </a:lnTo>
                <a:cubicBezTo>
                  <a:pt x="496655" y="266304"/>
                  <a:pt x="505014" y="289717"/>
                  <a:pt x="514258" y="318885"/>
                </a:cubicBezTo>
                <a:lnTo>
                  <a:pt x="520512" y="341666"/>
                </a:lnTo>
                <a:lnTo>
                  <a:pt x="525913" y="359675"/>
                </a:lnTo>
                <a:lnTo>
                  <a:pt x="525754" y="360760"/>
                </a:lnTo>
                <a:lnTo>
                  <a:pt x="541192" y="416992"/>
                </a:lnTo>
                <a:lnTo>
                  <a:pt x="542273" y="424211"/>
                </a:lnTo>
                <a:lnTo>
                  <a:pt x="543466" y="428918"/>
                </a:lnTo>
                <a:cubicBezTo>
                  <a:pt x="548328" y="451866"/>
                  <a:pt x="551795" y="474030"/>
                  <a:pt x="552650" y="493465"/>
                </a:cubicBezTo>
                <a:cubicBezTo>
                  <a:pt x="553649" y="516183"/>
                  <a:pt x="553317" y="537331"/>
                  <a:pt x="551938" y="557038"/>
                </a:cubicBezTo>
                <a:lnTo>
                  <a:pt x="550900" y="565187"/>
                </a:lnTo>
                <a:lnTo>
                  <a:pt x="550718" y="572702"/>
                </a:lnTo>
                <a:lnTo>
                  <a:pt x="547818" y="589397"/>
                </a:lnTo>
                <a:lnTo>
                  <a:pt x="544946" y="611960"/>
                </a:lnTo>
                <a:lnTo>
                  <a:pt x="543686" y="613195"/>
                </a:lnTo>
                <a:lnTo>
                  <a:pt x="539339" y="638223"/>
                </a:lnTo>
                <a:cubicBezTo>
                  <a:pt x="516677" y="726716"/>
                  <a:pt x="472211" y="772242"/>
                  <a:pt x="451394" y="789474"/>
                </a:cubicBezTo>
                <a:lnTo>
                  <a:pt x="447554" y="792323"/>
                </a:lnTo>
                <a:lnTo>
                  <a:pt x="450504" y="836061"/>
                </a:lnTo>
                <a:cubicBezTo>
                  <a:pt x="452112" y="852062"/>
                  <a:pt x="454164" y="869284"/>
                  <a:pt x="456339" y="886116"/>
                </a:cubicBezTo>
                <a:lnTo>
                  <a:pt x="458217" y="899752"/>
                </a:lnTo>
                <a:lnTo>
                  <a:pt x="469297" y="887157"/>
                </a:lnTo>
                <a:lnTo>
                  <a:pt x="469332" y="887130"/>
                </a:lnTo>
                <a:lnTo>
                  <a:pt x="512850" y="849662"/>
                </a:lnTo>
                <a:lnTo>
                  <a:pt x="559413" y="818247"/>
                </a:lnTo>
                <a:lnTo>
                  <a:pt x="559437" y="818229"/>
                </a:lnTo>
                <a:lnTo>
                  <a:pt x="593210" y="800507"/>
                </a:lnTo>
                <a:lnTo>
                  <a:pt x="594961" y="797214"/>
                </a:lnTo>
                <a:lnTo>
                  <a:pt x="613880" y="759179"/>
                </a:lnTo>
                <a:lnTo>
                  <a:pt x="619408" y="751087"/>
                </a:lnTo>
                <a:lnTo>
                  <a:pt x="619971" y="750024"/>
                </a:lnTo>
                <a:lnTo>
                  <a:pt x="620308" y="749546"/>
                </a:lnTo>
                <a:lnTo>
                  <a:pt x="620669" y="748867"/>
                </a:lnTo>
                <a:lnTo>
                  <a:pt x="627794" y="738813"/>
                </a:lnTo>
                <a:lnTo>
                  <a:pt x="642480" y="717318"/>
                </a:lnTo>
                <a:lnTo>
                  <a:pt x="637205" y="655127"/>
                </a:lnTo>
                <a:cubicBezTo>
                  <a:pt x="639138" y="629343"/>
                  <a:pt x="645080" y="601801"/>
                  <a:pt x="655217" y="573309"/>
                </a:cubicBezTo>
                <a:lnTo>
                  <a:pt x="694571" y="495272"/>
                </a:lnTo>
                <a:lnTo>
                  <a:pt x="693926" y="494400"/>
                </a:lnTo>
                <a:lnTo>
                  <a:pt x="697819" y="488831"/>
                </a:lnTo>
                <a:lnTo>
                  <a:pt x="700196" y="484118"/>
                </a:lnTo>
                <a:lnTo>
                  <a:pt x="715029" y="464212"/>
                </a:lnTo>
                <a:lnTo>
                  <a:pt x="732935" y="438597"/>
                </a:lnTo>
                <a:lnTo>
                  <a:pt x="732687" y="438351"/>
                </a:lnTo>
                <a:lnTo>
                  <a:pt x="735062" y="435554"/>
                </a:lnTo>
                <a:lnTo>
                  <a:pt x="739855" y="428698"/>
                </a:lnTo>
                <a:lnTo>
                  <a:pt x="753808" y="412170"/>
                </a:lnTo>
                <a:lnTo>
                  <a:pt x="761537" y="401798"/>
                </a:lnTo>
                <a:lnTo>
                  <a:pt x="776950" y="384758"/>
                </a:lnTo>
                <a:lnTo>
                  <a:pt x="790526" y="368677"/>
                </a:lnTo>
                <a:lnTo>
                  <a:pt x="804543" y="353751"/>
                </a:lnTo>
                <a:lnTo>
                  <a:pt x="806861" y="351022"/>
                </a:lnTo>
                <a:cubicBezTo>
                  <a:pt x="811804" y="345716"/>
                  <a:pt x="816773" y="340334"/>
                  <a:pt x="821594" y="335267"/>
                </a:cubicBezTo>
                <a:lnTo>
                  <a:pt x="823989" y="332753"/>
                </a:lnTo>
                <a:lnTo>
                  <a:pt x="826372" y="330118"/>
                </a:lnTo>
                <a:lnTo>
                  <a:pt x="834199" y="322037"/>
                </a:lnTo>
                <a:lnTo>
                  <a:pt x="834655" y="321558"/>
                </a:lnTo>
                <a:lnTo>
                  <a:pt x="838617" y="317466"/>
                </a:lnTo>
                <a:lnTo>
                  <a:pt x="839872" y="316130"/>
                </a:lnTo>
                <a:lnTo>
                  <a:pt x="881305" y="273389"/>
                </a:lnTo>
                <a:lnTo>
                  <a:pt x="881827" y="272850"/>
                </a:lnTo>
                <a:cubicBezTo>
                  <a:pt x="888574" y="265765"/>
                  <a:pt x="895170" y="259076"/>
                  <a:pt x="901718" y="252634"/>
                </a:cubicBezTo>
                <a:cubicBezTo>
                  <a:pt x="904355" y="250039"/>
                  <a:pt x="906963" y="247644"/>
                  <a:pt x="909572" y="245151"/>
                </a:cubicBezTo>
                <a:cubicBezTo>
                  <a:pt x="913600" y="241304"/>
                  <a:pt x="917593" y="237514"/>
                  <a:pt x="921563" y="233905"/>
                </a:cubicBezTo>
                <a:lnTo>
                  <a:pt x="923815" y="231897"/>
                </a:lnTo>
                <a:lnTo>
                  <a:pt x="925425" y="230326"/>
                </a:lnTo>
                <a:lnTo>
                  <a:pt x="926991" y="229065"/>
                </a:lnTo>
                <a:lnTo>
                  <a:pt x="929278" y="227026"/>
                </a:lnTo>
                <a:cubicBezTo>
                  <a:pt x="933618" y="223215"/>
                  <a:pt x="937954" y="219593"/>
                  <a:pt x="942245" y="216058"/>
                </a:cubicBezTo>
                <a:cubicBezTo>
                  <a:pt x="944367" y="214310"/>
                  <a:pt x="946499" y="212535"/>
                  <a:pt x="948612" y="210852"/>
                </a:cubicBezTo>
                <a:lnTo>
                  <a:pt x="950268" y="209589"/>
                </a:lnTo>
                <a:lnTo>
                  <a:pt x="951627" y="208333"/>
                </a:lnTo>
                <a:lnTo>
                  <a:pt x="953273" y="207298"/>
                </a:lnTo>
                <a:lnTo>
                  <a:pt x="964274" y="198908"/>
                </a:lnTo>
                <a:lnTo>
                  <a:pt x="966225" y="197465"/>
                </a:lnTo>
                <a:lnTo>
                  <a:pt x="967150" y="196720"/>
                </a:lnTo>
                <a:lnTo>
                  <a:pt x="967648" y="196412"/>
                </a:lnTo>
                <a:lnTo>
                  <a:pt x="967667" y="196398"/>
                </a:lnTo>
                <a:cubicBezTo>
                  <a:pt x="973862" y="191997"/>
                  <a:pt x="980025" y="187899"/>
                  <a:pt x="986210" y="184036"/>
                </a:cubicBezTo>
                <a:cubicBezTo>
                  <a:pt x="988364" y="182692"/>
                  <a:pt x="990516" y="181506"/>
                  <a:pt x="992671" y="180225"/>
                </a:cubicBezTo>
                <a:cubicBezTo>
                  <a:pt x="997043" y="177625"/>
                  <a:pt x="1001430" y="175090"/>
                  <a:pt x="1005824" y="172742"/>
                </a:cubicBezTo>
                <a:lnTo>
                  <a:pt x="1006819" y="172226"/>
                </a:lnTo>
                <a:lnTo>
                  <a:pt x="1008414" y="171242"/>
                </a:lnTo>
                <a:lnTo>
                  <a:pt x="1010216" y="170467"/>
                </a:lnTo>
                <a:lnTo>
                  <a:pt x="1012284" y="169397"/>
                </a:lnTo>
                <a:lnTo>
                  <a:pt x="1017363" y="166977"/>
                </a:lnTo>
                <a:lnTo>
                  <a:pt x="1018825" y="166057"/>
                </a:lnTo>
                <a:lnTo>
                  <a:pt x="1020363" y="165548"/>
                </a:lnTo>
                <a:lnTo>
                  <a:pt x="1025064" y="163308"/>
                </a:lnTo>
                <a:cubicBezTo>
                  <a:pt x="1027487" y="162222"/>
                  <a:pt x="1029923" y="161163"/>
                  <a:pt x="1032361" y="160147"/>
                </a:cubicBezTo>
                <a:cubicBezTo>
                  <a:pt x="1037273" y="158102"/>
                  <a:pt x="1042240" y="156203"/>
                  <a:pt x="1047234" y="154431"/>
                </a:cubicBezTo>
                <a:lnTo>
                  <a:pt x="1049430" y="153620"/>
                </a:lnTo>
                <a:lnTo>
                  <a:pt x="1050619" y="153109"/>
                </a:lnTo>
                <a:lnTo>
                  <a:pt x="1051010" y="153036"/>
                </a:lnTo>
                <a:lnTo>
                  <a:pt x="1051509" y="152851"/>
                </a:lnTo>
                <a:cubicBezTo>
                  <a:pt x="1058184" y="150596"/>
                  <a:pt x="1064949" y="148561"/>
                  <a:pt x="1071819" y="146762"/>
                </a:cubicBezTo>
                <a:cubicBezTo>
                  <a:pt x="1073501" y="146321"/>
                  <a:pt x="1075235" y="145968"/>
                  <a:pt x="1076931" y="145554"/>
                </a:cubicBezTo>
                <a:lnTo>
                  <a:pt x="1088153" y="143082"/>
                </a:lnTo>
                <a:lnTo>
                  <a:pt x="1089432" y="142658"/>
                </a:lnTo>
                <a:lnTo>
                  <a:pt x="1090599" y="142543"/>
                </a:lnTo>
                <a:lnTo>
                  <a:pt x="1092547" y="142114"/>
                </a:lnTo>
                <a:cubicBezTo>
                  <a:pt x="1095045" y="141632"/>
                  <a:pt x="1097591" y="141246"/>
                  <a:pt x="1100122" y="140813"/>
                </a:cubicBezTo>
                <a:cubicBezTo>
                  <a:pt x="1104861" y="140005"/>
                  <a:pt x="1109664" y="139265"/>
                  <a:pt x="1114529" y="138630"/>
                </a:cubicBezTo>
                <a:cubicBezTo>
                  <a:pt x="1117339" y="138262"/>
                  <a:pt x="1120180" y="137918"/>
                  <a:pt x="1123035" y="137607"/>
                </a:cubicBezTo>
                <a:cubicBezTo>
                  <a:pt x="1127918" y="137075"/>
                  <a:pt x="1132879" y="136634"/>
                  <a:pt x="1137908" y="136259"/>
                </a:cubicBezTo>
                <a:lnTo>
                  <a:pt x="1142695" y="135884"/>
                </a:lnTo>
                <a:lnTo>
                  <a:pt x="1143460" y="135741"/>
                </a:lnTo>
                <a:lnTo>
                  <a:pt x="1144279" y="135760"/>
                </a:lnTo>
                <a:lnTo>
                  <a:pt x="1145622" y="135654"/>
                </a:lnTo>
                <a:cubicBezTo>
                  <a:pt x="1153385" y="135204"/>
                  <a:pt x="1161313" y="134890"/>
                  <a:pt x="1169463" y="134771"/>
                </a:cubicBezTo>
                <a:cubicBezTo>
                  <a:pt x="1181190" y="134603"/>
                  <a:pt x="1193543" y="134870"/>
                  <a:pt x="1206180" y="135330"/>
                </a:cubicBezTo>
                <a:cubicBezTo>
                  <a:pt x="1209765" y="135460"/>
                  <a:pt x="1213389" y="135618"/>
                  <a:pt x="1217055" y="135794"/>
                </a:cubicBezTo>
                <a:cubicBezTo>
                  <a:pt x="1225004" y="136177"/>
                  <a:pt x="1233381" y="136784"/>
                  <a:pt x="1241733" y="137374"/>
                </a:cubicBezTo>
                <a:lnTo>
                  <a:pt x="1241862" y="137736"/>
                </a:lnTo>
                <a:lnTo>
                  <a:pt x="1256458" y="138333"/>
                </a:lnTo>
                <a:lnTo>
                  <a:pt x="1256891" y="138343"/>
                </a:lnTo>
                <a:lnTo>
                  <a:pt x="1257559" y="138467"/>
                </a:lnTo>
                <a:lnTo>
                  <a:pt x="1310396" y="147528"/>
                </a:lnTo>
                <a:lnTo>
                  <a:pt x="1314529" y="148979"/>
                </a:lnTo>
                <a:lnTo>
                  <a:pt x="1318155" y="149648"/>
                </a:lnTo>
                <a:lnTo>
                  <a:pt x="1333448" y="155621"/>
                </a:lnTo>
                <a:lnTo>
                  <a:pt x="1360208" y="165016"/>
                </a:lnTo>
                <a:lnTo>
                  <a:pt x="1364971" y="167933"/>
                </a:lnTo>
                <a:lnTo>
                  <a:pt x="1374543" y="171671"/>
                </a:lnTo>
                <a:cubicBezTo>
                  <a:pt x="1392537" y="180567"/>
                  <a:pt x="1409734" y="190901"/>
                  <a:pt x="1426150" y="202325"/>
                </a:cubicBezTo>
                <a:lnTo>
                  <a:pt x="1443214" y="215852"/>
                </a:lnTo>
                <a:lnTo>
                  <a:pt x="1449014" y="219404"/>
                </a:lnTo>
                <a:lnTo>
                  <a:pt x="1448859" y="220327"/>
                </a:lnTo>
                <a:lnTo>
                  <a:pt x="1473070" y="239520"/>
                </a:lnTo>
                <a:cubicBezTo>
                  <a:pt x="1532548" y="292545"/>
                  <a:pt x="1579781" y="357443"/>
                  <a:pt x="1615775" y="411928"/>
                </a:cubicBezTo>
                <a:cubicBezTo>
                  <a:pt x="1687749" y="520899"/>
                  <a:pt x="1686748" y="676857"/>
                  <a:pt x="1672751" y="733842"/>
                </a:cubicBezTo>
                <a:lnTo>
                  <a:pt x="1655517" y="761327"/>
                </a:lnTo>
                <a:lnTo>
                  <a:pt x="1657131" y="763400"/>
                </a:lnTo>
                <a:lnTo>
                  <a:pt x="1650609" y="769154"/>
                </a:lnTo>
                <a:lnTo>
                  <a:pt x="1647969" y="773364"/>
                </a:lnTo>
                <a:lnTo>
                  <a:pt x="1637223" y="780964"/>
                </a:lnTo>
                <a:lnTo>
                  <a:pt x="1624366" y="792307"/>
                </a:lnTo>
                <a:lnTo>
                  <a:pt x="1608955" y="800955"/>
                </a:lnTo>
                <a:lnTo>
                  <a:pt x="1601250" y="806404"/>
                </a:lnTo>
                <a:lnTo>
                  <a:pt x="1591036" y="811010"/>
                </a:lnTo>
                <a:lnTo>
                  <a:pt x="1580612" y="816859"/>
                </a:lnTo>
                <a:lnTo>
                  <a:pt x="1567570" y="821592"/>
                </a:lnTo>
                <a:lnTo>
                  <a:pt x="1542535" y="832882"/>
                </a:lnTo>
                <a:lnTo>
                  <a:pt x="1481983" y="852652"/>
                </a:lnTo>
                <a:lnTo>
                  <a:pt x="1481779" y="852726"/>
                </a:lnTo>
                <a:cubicBezTo>
                  <a:pt x="1462284" y="858224"/>
                  <a:pt x="1436850" y="862353"/>
                  <a:pt x="1408274" y="865484"/>
                </a:cubicBezTo>
                <a:lnTo>
                  <a:pt x="1336850" y="870725"/>
                </a:lnTo>
                <a:lnTo>
                  <a:pt x="1345831" y="902143"/>
                </a:lnTo>
                <a:cubicBezTo>
                  <a:pt x="1369058" y="983850"/>
                  <a:pt x="1385024" y="1048977"/>
                  <a:pt x="1397257" y="1220810"/>
                </a:cubicBezTo>
                <a:cubicBezTo>
                  <a:pt x="1410875" y="1412105"/>
                  <a:pt x="1375240" y="1491534"/>
                  <a:pt x="1261712" y="1489623"/>
                </a:cubicBezTo>
                <a:cubicBezTo>
                  <a:pt x="1187209" y="1488362"/>
                  <a:pt x="1141625" y="1491212"/>
                  <a:pt x="1024540" y="1487514"/>
                </a:cubicBezTo>
                <a:lnTo>
                  <a:pt x="1015496" y="1487182"/>
                </a:lnTo>
                <a:lnTo>
                  <a:pt x="1012397" y="1491595"/>
                </a:lnTo>
                <a:cubicBezTo>
                  <a:pt x="981116" y="1491705"/>
                  <a:pt x="944301" y="1491737"/>
                  <a:pt x="904207" y="1491769"/>
                </a:cubicBezTo>
                <a:lnTo>
                  <a:pt x="837256" y="1491858"/>
                </a:lnTo>
                <a:lnTo>
                  <a:pt x="833973" y="1494035"/>
                </a:lnTo>
                <a:lnTo>
                  <a:pt x="832225" y="1491864"/>
                </a:lnTo>
                <a:lnTo>
                  <a:pt x="776343" y="1491938"/>
                </a:lnTo>
                <a:cubicBezTo>
                  <a:pt x="687551" y="1492152"/>
                  <a:pt x="594665" y="1492672"/>
                  <a:pt x="515729" y="1494112"/>
                </a:cubicBezTo>
                <a:cubicBezTo>
                  <a:pt x="493409" y="1494517"/>
                  <a:pt x="481242" y="1474106"/>
                  <a:pt x="475827" y="1441497"/>
                </a:cubicBezTo>
                <a:lnTo>
                  <a:pt x="474984" y="1432179"/>
                </a:lnTo>
                <a:lnTo>
                  <a:pt x="474590" y="1432103"/>
                </a:lnTo>
                <a:lnTo>
                  <a:pt x="474194" y="1423443"/>
                </a:lnTo>
                <a:lnTo>
                  <a:pt x="472915" y="1409306"/>
                </a:lnTo>
                <a:lnTo>
                  <a:pt x="472824" y="1409283"/>
                </a:lnTo>
                <a:cubicBezTo>
                  <a:pt x="472809" y="1408929"/>
                  <a:pt x="472792" y="1408617"/>
                  <a:pt x="472777" y="1408260"/>
                </a:cubicBezTo>
                <a:lnTo>
                  <a:pt x="472768" y="1407679"/>
                </a:lnTo>
                <a:lnTo>
                  <a:pt x="472538" y="1405140"/>
                </a:lnTo>
                <a:lnTo>
                  <a:pt x="472677" y="1401966"/>
                </a:lnTo>
                <a:lnTo>
                  <a:pt x="472498" y="1390785"/>
                </a:lnTo>
                <a:lnTo>
                  <a:pt x="472470" y="1385800"/>
                </a:lnTo>
                <a:lnTo>
                  <a:pt x="472417" y="1384637"/>
                </a:lnTo>
                <a:lnTo>
                  <a:pt x="472459" y="1383816"/>
                </a:lnTo>
                <a:lnTo>
                  <a:pt x="472453" y="1382699"/>
                </a:lnTo>
                <a:cubicBezTo>
                  <a:pt x="472544" y="1376331"/>
                  <a:pt x="472801" y="1369721"/>
                  <a:pt x="473103" y="1363039"/>
                </a:cubicBezTo>
                <a:cubicBezTo>
                  <a:pt x="473230" y="1360218"/>
                  <a:pt x="473360" y="1357451"/>
                  <a:pt x="473522" y="1354582"/>
                </a:cubicBezTo>
                <a:cubicBezTo>
                  <a:pt x="473875" y="1348303"/>
                  <a:pt x="474316" y="1341867"/>
                  <a:pt x="474823" y="1335387"/>
                </a:cubicBezTo>
                <a:lnTo>
                  <a:pt x="475157" y="1331333"/>
                </a:lnTo>
                <a:lnTo>
                  <a:pt x="475257" y="1329388"/>
                </a:lnTo>
                <a:lnTo>
                  <a:pt x="475428" y="1328039"/>
                </a:lnTo>
                <a:lnTo>
                  <a:pt x="475566" y="1326370"/>
                </a:lnTo>
                <a:lnTo>
                  <a:pt x="476254" y="1320063"/>
                </a:lnTo>
                <a:lnTo>
                  <a:pt x="476445" y="1315690"/>
                </a:lnTo>
                <a:lnTo>
                  <a:pt x="478229" y="1301947"/>
                </a:lnTo>
                <a:lnTo>
                  <a:pt x="481283" y="1273945"/>
                </a:lnTo>
                <a:cubicBezTo>
                  <a:pt x="482425" y="1264963"/>
                  <a:pt x="483769" y="1255997"/>
                  <a:pt x="485047" y="1246991"/>
                </a:cubicBezTo>
                <a:cubicBezTo>
                  <a:pt x="485308" y="1245155"/>
                  <a:pt x="485572" y="1243339"/>
                  <a:pt x="485837" y="1241505"/>
                </a:cubicBezTo>
                <a:lnTo>
                  <a:pt x="486073" y="1241539"/>
                </a:lnTo>
                <a:lnTo>
                  <a:pt x="489299" y="1216690"/>
                </a:lnTo>
                <a:lnTo>
                  <a:pt x="490501" y="1209431"/>
                </a:lnTo>
                <a:lnTo>
                  <a:pt x="490530" y="1209205"/>
                </a:lnTo>
                <a:lnTo>
                  <a:pt x="490538" y="1209207"/>
                </a:lnTo>
                <a:lnTo>
                  <a:pt x="490991" y="1206474"/>
                </a:lnTo>
                <a:lnTo>
                  <a:pt x="484931" y="1205892"/>
                </a:lnTo>
                <a:lnTo>
                  <a:pt x="467632" y="1202116"/>
                </a:lnTo>
                <a:lnTo>
                  <a:pt x="455226" y="1206673"/>
                </a:lnTo>
                <a:lnTo>
                  <a:pt x="450337" y="1207722"/>
                </a:lnTo>
                <a:lnTo>
                  <a:pt x="450327" y="1207740"/>
                </a:lnTo>
                <a:lnTo>
                  <a:pt x="444643" y="1208944"/>
                </a:lnTo>
                <a:lnTo>
                  <a:pt x="410097" y="1216355"/>
                </a:lnTo>
                <a:lnTo>
                  <a:pt x="402303" y="1216936"/>
                </a:lnTo>
                <a:lnTo>
                  <a:pt x="392786" y="1218301"/>
                </a:lnTo>
                <a:cubicBezTo>
                  <a:pt x="392564" y="1218324"/>
                  <a:pt x="392345" y="1218279"/>
                  <a:pt x="392123" y="1218301"/>
                </a:cubicBezTo>
                <a:lnTo>
                  <a:pt x="382767" y="1218391"/>
                </a:lnTo>
                <a:lnTo>
                  <a:pt x="357264" y="1220291"/>
                </a:lnTo>
                <a:lnTo>
                  <a:pt x="336045" y="1218841"/>
                </a:lnTo>
                <a:lnTo>
                  <a:pt x="323689" y="1218960"/>
                </a:lnTo>
                <a:lnTo>
                  <a:pt x="323688" y="1218960"/>
                </a:lnTo>
                <a:cubicBezTo>
                  <a:pt x="314938" y="1218294"/>
                  <a:pt x="306054" y="1217494"/>
                  <a:pt x="296844" y="1216210"/>
                </a:cubicBezTo>
                <a:cubicBezTo>
                  <a:pt x="290751" y="1215362"/>
                  <a:pt x="284548" y="1214026"/>
                  <a:pt x="278359" y="1212360"/>
                </a:cubicBezTo>
                <a:lnTo>
                  <a:pt x="270643" y="1209277"/>
                </a:lnTo>
                <a:lnTo>
                  <a:pt x="259765" y="1206398"/>
                </a:lnTo>
                <a:cubicBezTo>
                  <a:pt x="222372" y="1192591"/>
                  <a:pt x="184647" y="1168977"/>
                  <a:pt x="152054" y="1155149"/>
                </a:cubicBezTo>
                <a:cubicBezTo>
                  <a:pt x="133153" y="1147129"/>
                  <a:pt x="115615" y="1139970"/>
                  <a:pt x="99941" y="1133742"/>
                </a:cubicBezTo>
                <a:lnTo>
                  <a:pt x="81877" y="1126761"/>
                </a:lnTo>
                <a:lnTo>
                  <a:pt x="58974" y="1117917"/>
                </a:lnTo>
                <a:cubicBezTo>
                  <a:pt x="36085" y="1109340"/>
                  <a:pt x="22646" y="1104774"/>
                  <a:pt x="22646" y="1104774"/>
                </a:cubicBezTo>
                <a:lnTo>
                  <a:pt x="22665" y="1104755"/>
                </a:lnTo>
                <a:lnTo>
                  <a:pt x="22671" y="1104750"/>
                </a:lnTo>
                <a:lnTo>
                  <a:pt x="26413" y="1101195"/>
                </a:lnTo>
                <a:cubicBezTo>
                  <a:pt x="28915" y="1098911"/>
                  <a:pt x="32652" y="1095638"/>
                  <a:pt x="37595" y="1091681"/>
                </a:cubicBezTo>
                <a:lnTo>
                  <a:pt x="40451" y="1089760"/>
                </a:lnTo>
                <a:lnTo>
                  <a:pt x="41369" y="1089024"/>
                </a:lnTo>
                <a:cubicBezTo>
                  <a:pt x="41765" y="1088713"/>
                  <a:pt x="42061" y="1088461"/>
                  <a:pt x="42469" y="1088143"/>
                </a:cubicBezTo>
                <a:cubicBezTo>
                  <a:pt x="45534" y="1085796"/>
                  <a:pt x="48480" y="1083541"/>
                  <a:pt x="52263" y="1080880"/>
                </a:cubicBezTo>
                <a:cubicBezTo>
                  <a:pt x="52393" y="1080791"/>
                  <a:pt x="52570" y="1080643"/>
                  <a:pt x="52700" y="1080551"/>
                </a:cubicBezTo>
                <a:lnTo>
                  <a:pt x="76738" y="1065236"/>
                </a:lnTo>
                <a:lnTo>
                  <a:pt x="77541" y="1064689"/>
                </a:lnTo>
                <a:lnTo>
                  <a:pt x="78152" y="1064409"/>
                </a:lnTo>
                <a:lnTo>
                  <a:pt x="81487" y="1062167"/>
                </a:lnTo>
                <a:lnTo>
                  <a:pt x="117243" y="1046499"/>
                </a:lnTo>
                <a:lnTo>
                  <a:pt x="144122" y="1034183"/>
                </a:lnTo>
                <a:lnTo>
                  <a:pt x="146596" y="1033637"/>
                </a:lnTo>
                <a:lnTo>
                  <a:pt x="152886" y="1030880"/>
                </a:lnTo>
                <a:lnTo>
                  <a:pt x="195417" y="1022847"/>
                </a:lnTo>
                <a:lnTo>
                  <a:pt x="235010" y="1014096"/>
                </a:lnTo>
                <a:lnTo>
                  <a:pt x="243870" y="1013694"/>
                </a:lnTo>
                <a:lnTo>
                  <a:pt x="250358" y="1012469"/>
                </a:lnTo>
                <a:lnTo>
                  <a:pt x="263256" y="1012815"/>
                </a:lnTo>
                <a:lnTo>
                  <a:pt x="288371" y="1011675"/>
                </a:lnTo>
                <a:lnTo>
                  <a:pt x="315487" y="1014216"/>
                </a:lnTo>
                <a:lnTo>
                  <a:pt x="329115" y="1014581"/>
                </a:lnTo>
                <a:lnTo>
                  <a:pt x="336998" y="1016231"/>
                </a:lnTo>
                <a:lnTo>
                  <a:pt x="350466" y="1017493"/>
                </a:lnTo>
                <a:lnTo>
                  <a:pt x="386943" y="1025946"/>
                </a:lnTo>
                <a:lnTo>
                  <a:pt x="389521" y="1018143"/>
                </a:lnTo>
                <a:lnTo>
                  <a:pt x="403182" y="976804"/>
                </a:lnTo>
                <a:lnTo>
                  <a:pt x="418954" y="950877"/>
                </a:lnTo>
                <a:lnTo>
                  <a:pt x="415437" y="946822"/>
                </a:lnTo>
                <a:lnTo>
                  <a:pt x="411208" y="942368"/>
                </a:lnTo>
                <a:lnTo>
                  <a:pt x="396304" y="944288"/>
                </a:lnTo>
                <a:cubicBezTo>
                  <a:pt x="348201" y="948876"/>
                  <a:pt x="239489" y="948003"/>
                  <a:pt x="139449" y="867616"/>
                </a:cubicBezTo>
                <a:cubicBezTo>
                  <a:pt x="46613" y="793022"/>
                  <a:pt x="9491" y="640594"/>
                  <a:pt x="1661" y="603652"/>
                </a:cubicBezTo>
                <a:lnTo>
                  <a:pt x="198" y="596335"/>
                </a:lnTo>
                <a:lnTo>
                  <a:pt x="0" y="595455"/>
                </a:lnTo>
                <a:lnTo>
                  <a:pt x="22" y="595455"/>
                </a:lnTo>
                <a:lnTo>
                  <a:pt x="22" y="595454"/>
                </a:lnTo>
                <a:cubicBezTo>
                  <a:pt x="22" y="595454"/>
                  <a:pt x="37939" y="594963"/>
                  <a:pt x="89423" y="601635"/>
                </a:cubicBezTo>
                <a:lnTo>
                  <a:pt x="93714" y="602467"/>
                </a:lnTo>
                <a:lnTo>
                  <a:pt x="94842" y="602606"/>
                </a:lnTo>
                <a:cubicBezTo>
                  <a:pt x="95027" y="602632"/>
                  <a:pt x="95201" y="602691"/>
                  <a:pt x="95390" y="602717"/>
                </a:cubicBezTo>
                <a:cubicBezTo>
                  <a:pt x="103226" y="603802"/>
                  <a:pt x="111162" y="604909"/>
                  <a:pt x="119487" y="606348"/>
                </a:cubicBezTo>
                <a:cubicBezTo>
                  <a:pt x="119750" y="606393"/>
                  <a:pt x="119991" y="606411"/>
                  <a:pt x="120257" y="606460"/>
                </a:cubicBezTo>
                <a:cubicBezTo>
                  <a:pt x="125665" y="607396"/>
                  <a:pt x="131313" y="608762"/>
                  <a:pt x="136870" y="609869"/>
                </a:cubicBezTo>
                <a:cubicBezTo>
                  <a:pt x="138191" y="610131"/>
                  <a:pt x="139502" y="610364"/>
                  <a:pt x="140830" y="610639"/>
                </a:cubicBezTo>
                <a:cubicBezTo>
                  <a:pt x="145709" y="611649"/>
                  <a:pt x="150514" y="612789"/>
                  <a:pt x="155463" y="613940"/>
                </a:cubicBezTo>
                <a:cubicBezTo>
                  <a:pt x="158731" y="614699"/>
                  <a:pt x="161856" y="615207"/>
                  <a:pt x="165146" y="616032"/>
                </a:cubicBezTo>
                <a:lnTo>
                  <a:pt x="167920" y="616840"/>
                </a:lnTo>
                <a:lnTo>
                  <a:pt x="173779" y="617975"/>
                </a:lnTo>
                <a:lnTo>
                  <a:pt x="180260" y="620436"/>
                </a:lnTo>
                <a:lnTo>
                  <a:pt x="181759" y="620873"/>
                </a:lnTo>
                <a:cubicBezTo>
                  <a:pt x="182529" y="621092"/>
                  <a:pt x="183299" y="621310"/>
                  <a:pt x="184069" y="621532"/>
                </a:cubicBezTo>
                <a:cubicBezTo>
                  <a:pt x="185175" y="621851"/>
                  <a:pt x="186267" y="622195"/>
                  <a:pt x="187371" y="622521"/>
                </a:cubicBezTo>
                <a:cubicBezTo>
                  <a:pt x="194722" y="624609"/>
                  <a:pt x="202096" y="626570"/>
                  <a:pt x="209376" y="629124"/>
                </a:cubicBezTo>
                <a:cubicBezTo>
                  <a:pt x="220603" y="633063"/>
                  <a:pt x="231486" y="637849"/>
                  <a:pt x="242273" y="642764"/>
                </a:cubicBezTo>
                <a:lnTo>
                  <a:pt x="242270" y="642772"/>
                </a:lnTo>
                <a:lnTo>
                  <a:pt x="250745" y="646288"/>
                </a:lnTo>
                <a:cubicBezTo>
                  <a:pt x="250849" y="646336"/>
                  <a:pt x="250971" y="646347"/>
                  <a:pt x="251075" y="646396"/>
                </a:cubicBezTo>
                <a:lnTo>
                  <a:pt x="254888" y="648778"/>
                </a:lnTo>
                <a:lnTo>
                  <a:pt x="260221" y="650804"/>
                </a:lnTo>
                <a:lnTo>
                  <a:pt x="297354" y="675132"/>
                </a:lnTo>
                <a:lnTo>
                  <a:pt x="285615" y="642741"/>
                </a:lnTo>
                <a:cubicBezTo>
                  <a:pt x="280709" y="629162"/>
                  <a:pt x="275541" y="614812"/>
                  <a:pt x="270482" y="600682"/>
                </a:cubicBezTo>
                <a:cubicBezTo>
                  <a:pt x="265424" y="586552"/>
                  <a:pt x="260474" y="572643"/>
                  <a:pt x="255895" y="559729"/>
                </a:cubicBezTo>
                <a:lnTo>
                  <a:pt x="246254" y="532443"/>
                </a:lnTo>
                <a:lnTo>
                  <a:pt x="234595" y="532569"/>
                </a:lnTo>
                <a:cubicBezTo>
                  <a:pt x="226341" y="531012"/>
                  <a:pt x="216499" y="527474"/>
                  <a:pt x="205531" y="520895"/>
                </a:cubicBezTo>
                <a:lnTo>
                  <a:pt x="183076" y="502140"/>
                </a:lnTo>
                <a:lnTo>
                  <a:pt x="182198" y="502815"/>
                </a:lnTo>
                <a:lnTo>
                  <a:pt x="176180" y="496380"/>
                </a:lnTo>
                <a:lnTo>
                  <a:pt x="169708" y="490974"/>
                </a:lnTo>
                <a:lnTo>
                  <a:pt x="164661" y="484062"/>
                </a:lnTo>
                <a:lnTo>
                  <a:pt x="156756" y="475610"/>
                </a:lnTo>
                <a:lnTo>
                  <a:pt x="130339" y="437060"/>
                </a:lnTo>
                <a:lnTo>
                  <a:pt x="129888" y="436442"/>
                </a:lnTo>
                <a:lnTo>
                  <a:pt x="129702" y="435996"/>
                </a:lnTo>
                <a:lnTo>
                  <a:pt x="111343" y="398734"/>
                </a:lnTo>
                <a:lnTo>
                  <a:pt x="105370" y="377738"/>
                </a:lnTo>
                <a:lnTo>
                  <a:pt x="99145" y="362836"/>
                </a:lnTo>
                <a:lnTo>
                  <a:pt x="96794" y="347594"/>
                </a:lnTo>
                <a:lnTo>
                  <a:pt x="92366" y="332032"/>
                </a:lnTo>
                <a:lnTo>
                  <a:pt x="89980" y="303436"/>
                </a:lnTo>
                <a:lnTo>
                  <a:pt x="87003" y="284140"/>
                </a:lnTo>
                <a:lnTo>
                  <a:pt x="87517" y="273913"/>
                </a:lnTo>
                <a:lnTo>
                  <a:pt x="87423" y="272785"/>
                </a:lnTo>
                <a:lnTo>
                  <a:pt x="86636" y="263360"/>
                </a:lnTo>
                <a:lnTo>
                  <a:pt x="87598" y="252426"/>
                </a:lnTo>
                <a:lnTo>
                  <a:pt x="89922" y="226020"/>
                </a:lnTo>
                <a:lnTo>
                  <a:pt x="90895" y="206661"/>
                </a:lnTo>
                <a:lnTo>
                  <a:pt x="92028" y="202093"/>
                </a:lnTo>
                <a:lnTo>
                  <a:pt x="92300" y="199010"/>
                </a:lnTo>
                <a:lnTo>
                  <a:pt x="92489" y="196855"/>
                </a:lnTo>
                <a:lnTo>
                  <a:pt x="97790" y="176624"/>
                </a:lnTo>
                <a:lnTo>
                  <a:pt x="108263" y="136654"/>
                </a:lnTo>
                <a:cubicBezTo>
                  <a:pt x="115306" y="117228"/>
                  <a:pt x="122464" y="99873"/>
                  <a:pt x="129370" y="84486"/>
                </a:cubicBezTo>
                <a:lnTo>
                  <a:pt x="130264" y="82647"/>
                </a:lnTo>
                <a:lnTo>
                  <a:pt x="131632" y="79287"/>
                </a:lnTo>
                <a:lnTo>
                  <a:pt x="147624" y="46897"/>
                </a:lnTo>
                <a:lnTo>
                  <a:pt x="148969" y="44127"/>
                </a:lnTo>
                <a:lnTo>
                  <a:pt x="149171" y="43763"/>
                </a:lnTo>
                <a:lnTo>
                  <a:pt x="152855" y="36302"/>
                </a:lnTo>
                <a:cubicBezTo>
                  <a:pt x="159165" y="24555"/>
                  <a:pt x="164505" y="15480"/>
                  <a:pt x="168269" y="9341"/>
                </a:cubicBezTo>
                <a:lnTo>
                  <a:pt x="172866" y="2124"/>
                </a:lnTo>
                <a:lnTo>
                  <a:pt x="174166" y="8"/>
                </a:lnTo>
                <a:lnTo>
                  <a:pt x="174174" y="71"/>
                </a:ln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8836" y="-17328"/>
            <a:ext cx="12322005" cy="6870990"/>
          </a:xfrm>
          <a:custGeom>
            <a:avLst/>
            <a:gdLst/>
            <a:ahLst/>
            <a:cxnLst/>
            <a:rect l="l" t="t" r="r" b="b"/>
            <a:pathLst>
              <a:path w="12322005" h="6870990" extrusionOk="0">
                <a:moveTo>
                  <a:pt x="3354724" y="6438585"/>
                </a:moveTo>
                <a:lnTo>
                  <a:pt x="3346749" y="6441938"/>
                </a:lnTo>
                <a:lnTo>
                  <a:pt x="3346245" y="6449117"/>
                </a:lnTo>
                <a:lnTo>
                  <a:pt x="3351711" y="6441667"/>
                </a:lnTo>
                <a:close/>
                <a:moveTo>
                  <a:pt x="2488785" y="5688062"/>
                </a:moveTo>
                <a:lnTo>
                  <a:pt x="2474382" y="5743779"/>
                </a:lnTo>
                <a:lnTo>
                  <a:pt x="2452107" y="5804610"/>
                </a:lnTo>
                <a:lnTo>
                  <a:pt x="2456297" y="5809845"/>
                </a:lnTo>
                <a:lnTo>
                  <a:pt x="2459095" y="5813628"/>
                </a:lnTo>
                <a:lnTo>
                  <a:pt x="2460716" y="5811689"/>
                </a:lnTo>
                <a:lnTo>
                  <a:pt x="2464297" y="5808211"/>
                </a:lnTo>
                <a:lnTo>
                  <a:pt x="2467761" y="5803469"/>
                </a:lnTo>
                <a:lnTo>
                  <a:pt x="2505751" y="5768186"/>
                </a:lnTo>
                <a:lnTo>
                  <a:pt x="2509826" y="5764362"/>
                </a:lnTo>
                <a:lnTo>
                  <a:pt x="2512702" y="5761247"/>
                </a:lnTo>
                <a:lnTo>
                  <a:pt x="2515143" y="5759371"/>
                </a:lnTo>
                <a:lnTo>
                  <a:pt x="2516665" y="5757942"/>
                </a:lnTo>
                <a:lnTo>
                  <a:pt x="2517332" y="5757430"/>
                </a:lnTo>
                <a:lnTo>
                  <a:pt x="2520752" y="5754254"/>
                </a:lnTo>
                <a:lnTo>
                  <a:pt x="2551987" y="5730557"/>
                </a:lnTo>
                <a:lnTo>
                  <a:pt x="2532161" y="5704055"/>
                </a:lnTo>
                <a:lnTo>
                  <a:pt x="2512175" y="5702150"/>
                </a:lnTo>
                <a:close/>
                <a:moveTo>
                  <a:pt x="2644503" y="5595662"/>
                </a:moveTo>
                <a:lnTo>
                  <a:pt x="2658039" y="5606436"/>
                </a:lnTo>
                <a:lnTo>
                  <a:pt x="2705536" y="5652524"/>
                </a:lnTo>
                <a:lnTo>
                  <a:pt x="2717074" y="5649985"/>
                </a:lnTo>
                <a:lnTo>
                  <a:pt x="2749166" y="5642900"/>
                </a:lnTo>
                <a:lnTo>
                  <a:pt x="2749430" y="5642866"/>
                </a:lnTo>
                <a:lnTo>
                  <a:pt x="2756472" y="5641316"/>
                </a:lnTo>
                <a:lnTo>
                  <a:pt x="2784263" y="5638816"/>
                </a:lnTo>
                <a:lnTo>
                  <a:pt x="2794736" y="5636763"/>
                </a:lnTo>
                <a:lnTo>
                  <a:pt x="2807218" y="5636750"/>
                </a:lnTo>
                <a:lnTo>
                  <a:pt x="2822228" y="5635399"/>
                </a:lnTo>
                <a:lnTo>
                  <a:pt x="2867205" y="5636686"/>
                </a:lnTo>
                <a:lnTo>
                  <a:pt x="2884785" y="5636667"/>
                </a:lnTo>
                <a:lnTo>
                  <a:pt x="2888897" y="5637307"/>
                </a:lnTo>
                <a:lnTo>
                  <a:pt x="2889516" y="5637324"/>
                </a:lnTo>
                <a:cubicBezTo>
                  <a:pt x="2912030" y="5639269"/>
                  <a:pt x="2934543" y="5642515"/>
                  <a:pt x="2956800" y="5647057"/>
                </a:cubicBezTo>
                <a:lnTo>
                  <a:pt x="2964119" y="5649005"/>
                </a:lnTo>
                <a:lnTo>
                  <a:pt x="2975029" y="5650702"/>
                </a:lnTo>
                <a:lnTo>
                  <a:pt x="2995892" y="5657464"/>
                </a:lnTo>
                <a:lnTo>
                  <a:pt x="3022546" y="5664560"/>
                </a:lnTo>
                <a:lnTo>
                  <a:pt x="3042183" y="5672468"/>
                </a:lnTo>
                <a:lnTo>
                  <a:pt x="3061745" y="5678808"/>
                </a:lnTo>
                <a:lnTo>
                  <a:pt x="3073818" y="5685208"/>
                </a:lnTo>
                <a:lnTo>
                  <a:pt x="3085221" y="5689800"/>
                </a:lnTo>
                <a:lnTo>
                  <a:pt x="3085286" y="5691286"/>
                </a:lnTo>
                <a:lnTo>
                  <a:pt x="3141211" y="5720928"/>
                </a:lnTo>
                <a:cubicBezTo>
                  <a:pt x="3240678" y="5786405"/>
                  <a:pt x="3310888" y="5889095"/>
                  <a:pt x="3312140" y="6028376"/>
                </a:cubicBezTo>
                <a:cubicBezTo>
                  <a:pt x="3312252" y="6040794"/>
                  <a:pt x="3309794" y="6053407"/>
                  <a:pt x="3305087" y="6066140"/>
                </a:cubicBezTo>
                <a:lnTo>
                  <a:pt x="3289405" y="6095523"/>
                </a:lnTo>
                <a:lnTo>
                  <a:pt x="3299522" y="6113635"/>
                </a:lnTo>
                <a:lnTo>
                  <a:pt x="3315101" y="6155118"/>
                </a:lnTo>
                <a:lnTo>
                  <a:pt x="3396425" y="5983463"/>
                </a:lnTo>
                <a:lnTo>
                  <a:pt x="3396141" y="5983109"/>
                </a:lnTo>
                <a:lnTo>
                  <a:pt x="3401155" y="5973478"/>
                </a:lnTo>
                <a:lnTo>
                  <a:pt x="3401791" y="5972137"/>
                </a:lnTo>
                <a:cubicBezTo>
                  <a:pt x="3448550" y="5892108"/>
                  <a:pt x="3512505" y="5813753"/>
                  <a:pt x="3582137" y="5741238"/>
                </a:cubicBezTo>
                <a:lnTo>
                  <a:pt x="3646182" y="5679218"/>
                </a:lnTo>
                <a:lnTo>
                  <a:pt x="3646119" y="5679196"/>
                </a:lnTo>
                <a:lnTo>
                  <a:pt x="3647189" y="5678243"/>
                </a:lnTo>
                <a:lnTo>
                  <a:pt x="3689403" y="5637364"/>
                </a:lnTo>
                <a:lnTo>
                  <a:pt x="3737972" y="5595662"/>
                </a:lnTo>
                <a:close/>
                <a:moveTo>
                  <a:pt x="2443313" y="5595662"/>
                </a:moveTo>
                <a:lnTo>
                  <a:pt x="2464088" y="5607792"/>
                </a:lnTo>
                <a:lnTo>
                  <a:pt x="2475288" y="5621043"/>
                </a:lnTo>
                <a:lnTo>
                  <a:pt x="2479615" y="5605974"/>
                </a:lnTo>
                <a:lnTo>
                  <a:pt x="2486981" y="5595662"/>
                </a:lnTo>
                <a:close/>
                <a:moveTo>
                  <a:pt x="1588215" y="5595662"/>
                </a:moveTo>
                <a:lnTo>
                  <a:pt x="1567072" y="5636388"/>
                </a:lnTo>
                <a:cubicBezTo>
                  <a:pt x="1523754" y="5710651"/>
                  <a:pt x="1473280" y="5764335"/>
                  <a:pt x="1427883" y="5802174"/>
                </a:cubicBezTo>
                <a:lnTo>
                  <a:pt x="1415103" y="5811846"/>
                </a:lnTo>
                <a:lnTo>
                  <a:pt x="1432607" y="5815718"/>
                </a:lnTo>
                <a:lnTo>
                  <a:pt x="1444031" y="5817260"/>
                </a:lnTo>
                <a:lnTo>
                  <a:pt x="1449084" y="5819364"/>
                </a:lnTo>
                <a:lnTo>
                  <a:pt x="1459650" y="5821701"/>
                </a:lnTo>
                <a:cubicBezTo>
                  <a:pt x="1480317" y="5827928"/>
                  <a:pt x="1499854" y="5835578"/>
                  <a:pt x="1518445" y="5844749"/>
                </a:cubicBezTo>
                <a:lnTo>
                  <a:pt x="1536872" y="5855909"/>
                </a:lnTo>
                <a:lnTo>
                  <a:pt x="1545726" y="5859594"/>
                </a:lnTo>
                <a:lnTo>
                  <a:pt x="1561374" y="5870748"/>
                </a:lnTo>
                <a:lnTo>
                  <a:pt x="1571558" y="5876916"/>
                </a:lnTo>
                <a:lnTo>
                  <a:pt x="1578832" y="5883191"/>
                </a:lnTo>
                <a:lnTo>
                  <a:pt x="1590311" y="5891372"/>
                </a:lnTo>
                <a:lnTo>
                  <a:pt x="1608848" y="5909006"/>
                </a:lnTo>
                <a:lnTo>
                  <a:pt x="1609839" y="5909941"/>
                </a:lnTo>
                <a:lnTo>
                  <a:pt x="1620085" y="5918782"/>
                </a:lnTo>
                <a:lnTo>
                  <a:pt x="1623998" y="5923313"/>
                </a:lnTo>
                <a:lnTo>
                  <a:pt x="1625111" y="5924363"/>
                </a:lnTo>
                <a:lnTo>
                  <a:pt x="1625646" y="5924985"/>
                </a:lnTo>
                <a:lnTo>
                  <a:pt x="1631700" y="5930745"/>
                </a:lnTo>
                <a:lnTo>
                  <a:pt x="1638953" y="5939567"/>
                </a:lnTo>
                <a:lnTo>
                  <a:pt x="1637822" y="5934983"/>
                </a:lnTo>
                <a:lnTo>
                  <a:pt x="1638232" y="5927339"/>
                </a:lnTo>
                <a:lnTo>
                  <a:pt x="1635969" y="5902371"/>
                </a:lnTo>
                <a:lnTo>
                  <a:pt x="1641321" y="5869703"/>
                </a:lnTo>
                <a:lnTo>
                  <a:pt x="1641569" y="5865068"/>
                </a:lnTo>
                <a:lnTo>
                  <a:pt x="1642507" y="5862466"/>
                </a:lnTo>
                <a:lnTo>
                  <a:pt x="1643312" y="5857549"/>
                </a:lnTo>
                <a:lnTo>
                  <a:pt x="1648106" y="5846916"/>
                </a:lnTo>
                <a:lnTo>
                  <a:pt x="1654369" y="5829525"/>
                </a:lnTo>
                <a:lnTo>
                  <a:pt x="1659901" y="5820757"/>
                </a:lnTo>
                <a:lnTo>
                  <a:pt x="1663500" y="5812776"/>
                </a:lnTo>
                <a:lnTo>
                  <a:pt x="1669273" y="5805839"/>
                </a:lnTo>
                <a:lnTo>
                  <a:pt x="1671817" y="5801748"/>
                </a:lnTo>
                <a:lnTo>
                  <a:pt x="1672231" y="5801215"/>
                </a:lnTo>
                <a:lnTo>
                  <a:pt x="1676406" y="5794598"/>
                </a:lnTo>
                <a:lnTo>
                  <a:pt x="1690317" y="5780339"/>
                </a:lnTo>
                <a:lnTo>
                  <a:pt x="1691615" y="5778991"/>
                </a:lnTo>
                <a:lnTo>
                  <a:pt x="1699431" y="5769599"/>
                </a:lnTo>
                <a:lnTo>
                  <a:pt x="1704232" y="5766078"/>
                </a:lnTo>
                <a:lnTo>
                  <a:pt x="1709145" y="5761042"/>
                </a:lnTo>
                <a:lnTo>
                  <a:pt x="1712724" y="5758538"/>
                </a:lnTo>
                <a:lnTo>
                  <a:pt x="1712938" y="5758340"/>
                </a:lnTo>
                <a:lnTo>
                  <a:pt x="1751801" y="5731182"/>
                </a:lnTo>
                <a:lnTo>
                  <a:pt x="1754005" y="5729565"/>
                </a:lnTo>
                <a:cubicBezTo>
                  <a:pt x="1779278" y="5714780"/>
                  <a:pt x="1803701" y="5701560"/>
                  <a:pt x="1827436" y="5689907"/>
                </a:cubicBezTo>
                <a:lnTo>
                  <a:pt x="1832427" y="5687728"/>
                </a:lnTo>
                <a:lnTo>
                  <a:pt x="1837664" y="5684929"/>
                </a:lnTo>
                <a:lnTo>
                  <a:pt x="1837740" y="5684898"/>
                </a:lnTo>
                <a:lnTo>
                  <a:pt x="1869200" y="5671670"/>
                </a:lnTo>
                <a:lnTo>
                  <a:pt x="1896729" y="5659650"/>
                </a:lnTo>
                <a:lnTo>
                  <a:pt x="1900976" y="5658310"/>
                </a:lnTo>
                <a:lnTo>
                  <a:pt x="1906441" y="5656012"/>
                </a:lnTo>
                <a:lnTo>
                  <a:pt x="1912141" y="5654320"/>
                </a:lnTo>
                <a:lnTo>
                  <a:pt x="1912874" y="5654019"/>
                </a:lnTo>
                <a:cubicBezTo>
                  <a:pt x="1918227" y="5652150"/>
                  <a:pt x="1923343" y="5651022"/>
                  <a:pt x="1928642" y="5649336"/>
                </a:cubicBezTo>
                <a:lnTo>
                  <a:pt x="1931552" y="5648557"/>
                </a:lnTo>
                <a:lnTo>
                  <a:pt x="1937473" y="5646799"/>
                </a:lnTo>
                <a:lnTo>
                  <a:pt x="1962839" y="5638799"/>
                </a:lnTo>
                <a:lnTo>
                  <a:pt x="1966820" y="5638086"/>
                </a:lnTo>
                <a:lnTo>
                  <a:pt x="1972164" y="5636500"/>
                </a:lnTo>
                <a:lnTo>
                  <a:pt x="1983043" y="5634773"/>
                </a:lnTo>
                <a:lnTo>
                  <a:pt x="1983267" y="5634713"/>
                </a:lnTo>
                <a:lnTo>
                  <a:pt x="1991115" y="5633491"/>
                </a:lnTo>
                <a:lnTo>
                  <a:pt x="2003206" y="5631572"/>
                </a:lnTo>
                <a:lnTo>
                  <a:pt x="2026719" y="5627362"/>
                </a:lnTo>
                <a:lnTo>
                  <a:pt x="2030489" y="5627241"/>
                </a:lnTo>
                <a:lnTo>
                  <a:pt x="2035790" y="5626399"/>
                </a:lnTo>
                <a:lnTo>
                  <a:pt x="2052029" y="5626222"/>
                </a:lnTo>
                <a:lnTo>
                  <a:pt x="2052773" y="5626142"/>
                </a:lnTo>
                <a:lnTo>
                  <a:pt x="2070527" y="5625951"/>
                </a:lnTo>
                <a:lnTo>
                  <a:pt x="2089324" y="5625345"/>
                </a:lnTo>
                <a:lnTo>
                  <a:pt x="2092947" y="5625776"/>
                </a:lnTo>
                <a:lnTo>
                  <a:pt x="2098275" y="5625718"/>
                </a:lnTo>
                <a:lnTo>
                  <a:pt x="2121350" y="5628958"/>
                </a:lnTo>
                <a:lnTo>
                  <a:pt x="2121777" y="5628986"/>
                </a:lnTo>
                <a:lnTo>
                  <a:pt x="2131487" y="5630361"/>
                </a:lnTo>
                <a:lnTo>
                  <a:pt x="2151607" y="5632755"/>
                </a:lnTo>
                <a:lnTo>
                  <a:pt x="2155147" y="5633703"/>
                </a:lnTo>
                <a:lnTo>
                  <a:pt x="2160575" y="5634465"/>
                </a:lnTo>
                <a:lnTo>
                  <a:pt x="2189944" y="5642932"/>
                </a:lnTo>
                <a:lnTo>
                  <a:pt x="2195170" y="5644418"/>
                </a:lnTo>
                <a:lnTo>
                  <a:pt x="2214522" y="5649598"/>
                </a:lnTo>
                <a:lnTo>
                  <a:pt x="2218035" y="5651030"/>
                </a:lnTo>
                <a:lnTo>
                  <a:pt x="2223644" y="5652647"/>
                </a:lnTo>
                <a:lnTo>
                  <a:pt x="2259103" y="5667765"/>
                </a:lnTo>
                <a:lnTo>
                  <a:pt x="2279022" y="5675882"/>
                </a:lnTo>
                <a:lnTo>
                  <a:pt x="2281660" y="5677309"/>
                </a:lnTo>
                <a:lnTo>
                  <a:pt x="2283535" y="5678097"/>
                </a:lnTo>
                <a:lnTo>
                  <a:pt x="2284265" y="5678492"/>
                </a:lnTo>
                <a:lnTo>
                  <a:pt x="2288440" y="5680273"/>
                </a:lnTo>
                <a:lnTo>
                  <a:pt x="2321907" y="5698662"/>
                </a:lnTo>
                <a:lnTo>
                  <a:pt x="2337622" y="5670516"/>
                </a:lnTo>
                <a:lnTo>
                  <a:pt x="2331392" y="5651978"/>
                </a:lnTo>
                <a:cubicBezTo>
                  <a:pt x="2330373" y="5642932"/>
                  <a:pt x="2331386" y="5633802"/>
                  <a:pt x="2334714" y="5625083"/>
                </a:cubicBezTo>
                <a:cubicBezTo>
                  <a:pt x="2338043" y="5616362"/>
                  <a:pt x="2343372" y="5608878"/>
                  <a:pt x="2350159" y="5602812"/>
                </a:cubicBezTo>
                <a:lnTo>
                  <a:pt x="2362726" y="5595662"/>
                </a:lnTo>
                <a:close/>
                <a:moveTo>
                  <a:pt x="1058921" y="5595662"/>
                </a:moveTo>
                <a:lnTo>
                  <a:pt x="1097200" y="5652674"/>
                </a:lnTo>
                <a:cubicBezTo>
                  <a:pt x="1116807" y="5680244"/>
                  <a:pt x="1137906" y="5709213"/>
                  <a:pt x="1158526" y="5737159"/>
                </a:cubicBezTo>
                <a:lnTo>
                  <a:pt x="1209370" y="5805308"/>
                </a:lnTo>
                <a:lnTo>
                  <a:pt x="1237419" y="5801637"/>
                </a:lnTo>
                <a:lnTo>
                  <a:pt x="1238224" y="5801483"/>
                </a:lnTo>
                <a:lnTo>
                  <a:pt x="1238266" y="5801482"/>
                </a:lnTo>
                <a:lnTo>
                  <a:pt x="1215603" y="5764855"/>
                </a:lnTo>
                <a:lnTo>
                  <a:pt x="1204355" y="5742385"/>
                </a:lnTo>
                <a:lnTo>
                  <a:pt x="1204335" y="5742381"/>
                </a:lnTo>
                <a:lnTo>
                  <a:pt x="1204111" y="5741896"/>
                </a:lnTo>
                <a:lnTo>
                  <a:pt x="1184848" y="5703413"/>
                </a:lnTo>
                <a:lnTo>
                  <a:pt x="1178901" y="5687475"/>
                </a:lnTo>
                <a:lnTo>
                  <a:pt x="1177053" y="5683484"/>
                </a:lnTo>
                <a:lnTo>
                  <a:pt x="1172466" y="5670226"/>
                </a:lnTo>
                <a:lnTo>
                  <a:pt x="1157861" y="5631081"/>
                </a:lnTo>
                <a:lnTo>
                  <a:pt x="1155601" y="5621481"/>
                </a:lnTo>
                <a:lnTo>
                  <a:pt x="1153728" y="5616066"/>
                </a:lnTo>
                <a:lnTo>
                  <a:pt x="1149281" y="5595662"/>
                </a:lnTo>
                <a:close/>
                <a:moveTo>
                  <a:pt x="978782" y="5595662"/>
                </a:moveTo>
                <a:lnTo>
                  <a:pt x="1011996" y="5613947"/>
                </a:lnTo>
                <a:lnTo>
                  <a:pt x="1041784" y="5636271"/>
                </a:lnTo>
                <a:lnTo>
                  <a:pt x="1024535" y="5610198"/>
                </a:lnTo>
                <a:lnTo>
                  <a:pt x="1015395" y="5595662"/>
                </a:lnTo>
                <a:close/>
                <a:moveTo>
                  <a:pt x="950606" y="5024595"/>
                </a:moveTo>
                <a:lnTo>
                  <a:pt x="929809" y="5044448"/>
                </a:lnTo>
                <a:lnTo>
                  <a:pt x="920674" y="5051471"/>
                </a:lnTo>
                <a:lnTo>
                  <a:pt x="927976" y="5140407"/>
                </a:lnTo>
                <a:cubicBezTo>
                  <a:pt x="931287" y="5173367"/>
                  <a:pt x="935515" y="5208842"/>
                  <a:pt x="939996" y="5243515"/>
                </a:cubicBezTo>
                <a:lnTo>
                  <a:pt x="950606" y="5320599"/>
                </a:lnTo>
                <a:close/>
                <a:moveTo>
                  <a:pt x="11411580" y="470527"/>
                </a:moveTo>
                <a:lnTo>
                  <a:pt x="11292790" y="498992"/>
                </a:lnTo>
                <a:cubicBezTo>
                  <a:pt x="11248726" y="509025"/>
                  <a:pt x="11204608" y="518452"/>
                  <a:pt x="11163219" y="526950"/>
                </a:cubicBezTo>
                <a:lnTo>
                  <a:pt x="11131436" y="533232"/>
                </a:lnTo>
                <a:lnTo>
                  <a:pt x="11131470" y="533265"/>
                </a:lnTo>
                <a:lnTo>
                  <a:pt x="11140629" y="541214"/>
                </a:lnTo>
                <a:lnTo>
                  <a:pt x="11154369" y="552969"/>
                </a:lnTo>
                <a:lnTo>
                  <a:pt x="11157155" y="556953"/>
                </a:lnTo>
                <a:lnTo>
                  <a:pt x="11159150" y="558575"/>
                </a:lnTo>
                <a:lnTo>
                  <a:pt x="11161757" y="563534"/>
                </a:lnTo>
                <a:lnTo>
                  <a:pt x="11175001" y="582472"/>
                </a:lnTo>
                <a:lnTo>
                  <a:pt x="11175277" y="583567"/>
                </a:lnTo>
                <a:lnTo>
                  <a:pt x="11182727" y="603425"/>
                </a:lnTo>
                <a:lnTo>
                  <a:pt x="11185631" y="608951"/>
                </a:lnTo>
                <a:lnTo>
                  <a:pt x="11186019" y="612204"/>
                </a:lnTo>
                <a:lnTo>
                  <a:pt x="11186328" y="613025"/>
                </a:lnTo>
                <a:cubicBezTo>
                  <a:pt x="11187306" y="616687"/>
                  <a:pt x="11187882" y="620630"/>
                  <a:pt x="11188620" y="624400"/>
                </a:cubicBezTo>
                <a:cubicBezTo>
                  <a:pt x="11189981" y="631361"/>
                  <a:pt x="11191279" y="638480"/>
                  <a:pt x="11191838" y="645795"/>
                </a:cubicBezTo>
                <a:lnTo>
                  <a:pt x="11191967" y="648212"/>
                </a:lnTo>
                <a:lnTo>
                  <a:pt x="11205700" y="638752"/>
                </a:lnTo>
                <a:cubicBezTo>
                  <a:pt x="11237393" y="616244"/>
                  <a:pt x="11280664" y="581313"/>
                  <a:pt x="11327975" y="541749"/>
                </a:cubicBezTo>
                <a:close/>
                <a:moveTo>
                  <a:pt x="11569535" y="429635"/>
                </a:moveTo>
                <a:lnTo>
                  <a:pt x="11569149" y="429739"/>
                </a:lnTo>
                <a:lnTo>
                  <a:pt x="11520189" y="478683"/>
                </a:lnTo>
                <a:cubicBezTo>
                  <a:pt x="11449743" y="544814"/>
                  <a:pt x="11354341" y="622498"/>
                  <a:pt x="11235109" y="706008"/>
                </a:cubicBezTo>
                <a:lnTo>
                  <a:pt x="11179698" y="744794"/>
                </a:lnTo>
                <a:lnTo>
                  <a:pt x="11163950" y="793061"/>
                </a:lnTo>
                <a:lnTo>
                  <a:pt x="11160668" y="799636"/>
                </a:lnTo>
                <a:lnTo>
                  <a:pt x="11158513" y="805939"/>
                </a:lnTo>
                <a:lnTo>
                  <a:pt x="11156536" y="809950"/>
                </a:lnTo>
                <a:lnTo>
                  <a:pt x="11155485" y="812938"/>
                </a:lnTo>
                <a:lnTo>
                  <a:pt x="11145986" y="831360"/>
                </a:lnTo>
                <a:lnTo>
                  <a:pt x="11138950" y="845638"/>
                </a:lnTo>
                <a:lnTo>
                  <a:pt x="11126564" y="871065"/>
                </a:lnTo>
                <a:lnTo>
                  <a:pt x="11125932" y="872058"/>
                </a:lnTo>
                <a:lnTo>
                  <a:pt x="11122073" y="879889"/>
                </a:lnTo>
                <a:lnTo>
                  <a:pt x="11115345" y="890782"/>
                </a:lnTo>
                <a:lnTo>
                  <a:pt x="11113646" y="894078"/>
                </a:lnTo>
                <a:lnTo>
                  <a:pt x="11113173" y="894804"/>
                </a:lnTo>
                <a:lnTo>
                  <a:pt x="11110972" y="899215"/>
                </a:lnTo>
                <a:lnTo>
                  <a:pt x="11101030" y="913954"/>
                </a:lnTo>
                <a:lnTo>
                  <a:pt x="11079670" y="948535"/>
                </a:lnTo>
                <a:lnTo>
                  <a:pt x="11079621" y="948619"/>
                </a:lnTo>
                <a:lnTo>
                  <a:pt x="11079608" y="948637"/>
                </a:lnTo>
                <a:lnTo>
                  <a:pt x="11075995" y="954485"/>
                </a:lnTo>
                <a:lnTo>
                  <a:pt x="11066643" y="966474"/>
                </a:lnTo>
                <a:lnTo>
                  <a:pt x="11060781" y="975506"/>
                </a:lnTo>
                <a:lnTo>
                  <a:pt x="11050236" y="989267"/>
                </a:lnTo>
                <a:lnTo>
                  <a:pt x="11039326" y="1005444"/>
                </a:lnTo>
                <a:lnTo>
                  <a:pt x="11031107" y="1015362"/>
                </a:lnTo>
                <a:lnTo>
                  <a:pt x="11027450" y="1020396"/>
                </a:lnTo>
                <a:lnTo>
                  <a:pt x="11058851" y="1008906"/>
                </a:lnTo>
                <a:lnTo>
                  <a:pt x="11067772" y="1006914"/>
                </a:lnTo>
                <a:lnTo>
                  <a:pt x="11074441" y="1004673"/>
                </a:lnTo>
                <a:lnTo>
                  <a:pt x="11088556" y="1002274"/>
                </a:lnTo>
                <a:lnTo>
                  <a:pt x="11113303" y="996751"/>
                </a:lnTo>
                <a:lnTo>
                  <a:pt x="11126939" y="995753"/>
                </a:lnTo>
                <a:lnTo>
                  <a:pt x="11136395" y="994146"/>
                </a:lnTo>
                <a:lnTo>
                  <a:pt x="11145942" y="994171"/>
                </a:lnTo>
                <a:lnTo>
                  <a:pt x="11152638" y="987467"/>
                </a:lnTo>
                <a:lnTo>
                  <a:pt x="11196408" y="952576"/>
                </a:lnTo>
                <a:lnTo>
                  <a:pt x="11216084" y="934624"/>
                </a:lnTo>
                <a:lnTo>
                  <a:pt x="11236242" y="920823"/>
                </a:lnTo>
                <a:lnTo>
                  <a:pt x="11236449" y="920659"/>
                </a:lnTo>
                <a:lnTo>
                  <a:pt x="11241738" y="917062"/>
                </a:lnTo>
                <a:lnTo>
                  <a:pt x="11282094" y="889436"/>
                </a:lnTo>
                <a:lnTo>
                  <a:pt x="11346557" y="854907"/>
                </a:lnTo>
                <a:lnTo>
                  <a:pt x="11348308" y="853904"/>
                </a:lnTo>
                <a:lnTo>
                  <a:pt x="11386935" y="839533"/>
                </a:lnTo>
                <a:lnTo>
                  <a:pt x="11420337" y="759605"/>
                </a:lnTo>
                <a:cubicBezTo>
                  <a:pt x="11436892" y="719461"/>
                  <a:pt x="11451618" y="683035"/>
                  <a:pt x="11461459" y="657265"/>
                </a:cubicBezTo>
                <a:cubicBezTo>
                  <a:pt x="11490069" y="582353"/>
                  <a:pt x="11522648" y="514002"/>
                  <a:pt x="11553156" y="458133"/>
                </a:cubicBezTo>
                <a:close/>
                <a:moveTo>
                  <a:pt x="10597101" y="0"/>
                </a:moveTo>
                <a:lnTo>
                  <a:pt x="10597127" y="3"/>
                </a:lnTo>
                <a:lnTo>
                  <a:pt x="10597191" y="2"/>
                </a:lnTo>
                <a:cubicBezTo>
                  <a:pt x="10614129" y="769"/>
                  <a:pt x="10631720" y="2787"/>
                  <a:pt x="10649753" y="5932"/>
                </a:cubicBezTo>
                <a:lnTo>
                  <a:pt x="10656888" y="7574"/>
                </a:lnTo>
                <a:lnTo>
                  <a:pt x="10662166" y="8238"/>
                </a:lnTo>
                <a:cubicBezTo>
                  <a:pt x="10662251" y="8259"/>
                  <a:pt x="10662350" y="8307"/>
                  <a:pt x="10662434" y="8328"/>
                </a:cubicBezTo>
                <a:lnTo>
                  <a:pt x="10677218" y="12247"/>
                </a:lnTo>
                <a:lnTo>
                  <a:pt x="10704960" y="18628"/>
                </a:lnTo>
                <a:lnTo>
                  <a:pt x="10713655" y="21909"/>
                </a:lnTo>
                <a:lnTo>
                  <a:pt x="10731026" y="26514"/>
                </a:lnTo>
                <a:lnTo>
                  <a:pt x="10757870" y="36928"/>
                </a:lnTo>
                <a:lnTo>
                  <a:pt x="10800750" y="53429"/>
                </a:lnTo>
                <a:lnTo>
                  <a:pt x="10802734" y="54529"/>
                </a:lnTo>
                <a:lnTo>
                  <a:pt x="10811187" y="58716"/>
                </a:lnTo>
                <a:lnTo>
                  <a:pt x="10818188" y="61358"/>
                </a:lnTo>
                <a:lnTo>
                  <a:pt x="10830593" y="68328"/>
                </a:lnTo>
                <a:lnTo>
                  <a:pt x="10869430" y="87565"/>
                </a:lnTo>
                <a:lnTo>
                  <a:pt x="10900554" y="107639"/>
                </a:lnTo>
                <a:lnTo>
                  <a:pt x="10926626" y="122290"/>
                </a:lnTo>
                <a:lnTo>
                  <a:pt x="10930609" y="125413"/>
                </a:lnTo>
                <a:lnTo>
                  <a:pt x="10934416" y="127523"/>
                </a:lnTo>
                <a:lnTo>
                  <a:pt x="10952513" y="141153"/>
                </a:lnTo>
                <a:lnTo>
                  <a:pt x="10952643" y="141237"/>
                </a:lnTo>
                <a:lnTo>
                  <a:pt x="10955905" y="143707"/>
                </a:lnTo>
                <a:lnTo>
                  <a:pt x="10993453" y="171985"/>
                </a:lnTo>
                <a:lnTo>
                  <a:pt x="11006576" y="184310"/>
                </a:lnTo>
                <a:lnTo>
                  <a:pt x="11010854" y="188329"/>
                </a:lnTo>
                <a:lnTo>
                  <a:pt x="11020027" y="195520"/>
                </a:lnTo>
                <a:lnTo>
                  <a:pt x="11034100" y="210158"/>
                </a:lnTo>
                <a:lnTo>
                  <a:pt x="11042780" y="218311"/>
                </a:lnTo>
                <a:lnTo>
                  <a:pt x="11044097" y="219479"/>
                </a:lnTo>
                <a:lnTo>
                  <a:pt x="11049685" y="226370"/>
                </a:lnTo>
                <a:lnTo>
                  <a:pt x="11057885" y="234902"/>
                </a:lnTo>
                <a:lnTo>
                  <a:pt x="11074303" y="256738"/>
                </a:lnTo>
                <a:lnTo>
                  <a:pt x="11079403" y="263029"/>
                </a:lnTo>
                <a:lnTo>
                  <a:pt x="11079895" y="263798"/>
                </a:lnTo>
                <a:lnTo>
                  <a:pt x="11079908" y="263814"/>
                </a:lnTo>
                <a:lnTo>
                  <a:pt x="11083993" y="268864"/>
                </a:lnTo>
                <a:lnTo>
                  <a:pt x="11084970" y="270679"/>
                </a:lnTo>
                <a:lnTo>
                  <a:pt x="11085433" y="271540"/>
                </a:lnTo>
                <a:lnTo>
                  <a:pt x="11088142" y="275144"/>
                </a:lnTo>
                <a:cubicBezTo>
                  <a:pt x="11096819" y="288620"/>
                  <a:pt x="11104013" y="302116"/>
                  <a:pt x="11109514" y="315509"/>
                </a:cubicBezTo>
                <a:lnTo>
                  <a:pt x="11109978" y="317154"/>
                </a:lnTo>
                <a:lnTo>
                  <a:pt x="11110718" y="318528"/>
                </a:lnTo>
                <a:lnTo>
                  <a:pt x="11110773" y="318768"/>
                </a:lnTo>
                <a:lnTo>
                  <a:pt x="11111686" y="322742"/>
                </a:lnTo>
                <a:lnTo>
                  <a:pt x="11111914" y="323247"/>
                </a:lnTo>
                <a:lnTo>
                  <a:pt x="11112822" y="327240"/>
                </a:lnTo>
                <a:lnTo>
                  <a:pt x="11120723" y="355259"/>
                </a:lnTo>
                <a:lnTo>
                  <a:pt x="11120682" y="361804"/>
                </a:lnTo>
                <a:lnTo>
                  <a:pt x="11121911" y="367207"/>
                </a:lnTo>
                <a:lnTo>
                  <a:pt x="11120594" y="376115"/>
                </a:lnTo>
                <a:lnTo>
                  <a:pt x="11120485" y="393657"/>
                </a:lnTo>
                <a:lnTo>
                  <a:pt x="11116327" y="405304"/>
                </a:lnTo>
                <a:lnTo>
                  <a:pt x="11115139" y="413435"/>
                </a:lnTo>
                <a:lnTo>
                  <a:pt x="11114904" y="413803"/>
                </a:lnTo>
                <a:lnTo>
                  <a:pt x="11109200" y="425263"/>
                </a:lnTo>
                <a:lnTo>
                  <a:pt x="11107523" y="429963"/>
                </a:lnTo>
                <a:lnTo>
                  <a:pt x="11105790" y="432112"/>
                </a:lnTo>
                <a:lnTo>
                  <a:pt x="11104182" y="435343"/>
                </a:lnTo>
                <a:lnTo>
                  <a:pt x="11097848" y="441971"/>
                </a:lnTo>
                <a:lnTo>
                  <a:pt x="11093553" y="447303"/>
                </a:lnTo>
                <a:lnTo>
                  <a:pt x="11088058" y="455922"/>
                </a:lnTo>
                <a:lnTo>
                  <a:pt x="11084395" y="458670"/>
                </a:lnTo>
                <a:lnTo>
                  <a:pt x="11080551" y="463440"/>
                </a:lnTo>
                <a:lnTo>
                  <a:pt x="11073338" y="468546"/>
                </a:lnTo>
                <a:lnTo>
                  <a:pt x="11107834" y="460654"/>
                </a:lnTo>
                <a:cubicBezTo>
                  <a:pt x="11150660" y="450171"/>
                  <a:pt x="11210932" y="433810"/>
                  <a:pt x="11280714" y="410300"/>
                </a:cubicBezTo>
                <a:cubicBezTo>
                  <a:pt x="11420284" y="363276"/>
                  <a:pt x="11597896" y="287658"/>
                  <a:pt x="11597896" y="287658"/>
                </a:cubicBezTo>
                <a:cubicBezTo>
                  <a:pt x="11597896" y="287658"/>
                  <a:pt x="11601042" y="289235"/>
                  <a:pt x="11605944" y="292075"/>
                </a:cubicBezTo>
                <a:lnTo>
                  <a:pt x="11616157" y="298666"/>
                </a:lnTo>
                <a:lnTo>
                  <a:pt x="11640728" y="279825"/>
                </a:lnTo>
                <a:cubicBezTo>
                  <a:pt x="11650921" y="272796"/>
                  <a:pt x="11657411" y="269477"/>
                  <a:pt x="11659257" y="270838"/>
                </a:cubicBezTo>
                <a:cubicBezTo>
                  <a:pt x="11664543" y="274739"/>
                  <a:pt x="11666849" y="280985"/>
                  <a:pt x="11666216" y="289363"/>
                </a:cubicBezTo>
                <a:lnTo>
                  <a:pt x="11658842" y="310994"/>
                </a:lnTo>
                <a:lnTo>
                  <a:pt x="11660453" y="310230"/>
                </a:lnTo>
                <a:cubicBezTo>
                  <a:pt x="11662725" y="310960"/>
                  <a:pt x="11662456" y="317295"/>
                  <a:pt x="11660246" y="327821"/>
                </a:cubicBezTo>
                <a:lnTo>
                  <a:pt x="11657106" y="339141"/>
                </a:lnTo>
                <a:lnTo>
                  <a:pt x="11659886" y="343232"/>
                </a:lnTo>
                <a:cubicBezTo>
                  <a:pt x="11671523" y="373580"/>
                  <a:pt x="11644452" y="409042"/>
                  <a:pt x="11644452" y="409042"/>
                </a:cubicBezTo>
                <a:cubicBezTo>
                  <a:pt x="11644452" y="409042"/>
                  <a:pt x="11642910" y="409480"/>
                  <a:pt x="11639971" y="410307"/>
                </a:cubicBezTo>
                <a:lnTo>
                  <a:pt x="11634573" y="411817"/>
                </a:lnTo>
                <a:lnTo>
                  <a:pt x="11628486" y="429988"/>
                </a:lnTo>
                <a:cubicBezTo>
                  <a:pt x="11590603" y="538215"/>
                  <a:pt x="11534174" y="680617"/>
                  <a:pt x="11534174" y="680617"/>
                </a:cubicBezTo>
                <a:lnTo>
                  <a:pt x="11490808" y="821490"/>
                </a:lnTo>
                <a:lnTo>
                  <a:pt x="11526737" y="825145"/>
                </a:lnTo>
                <a:lnTo>
                  <a:pt x="11538272" y="831031"/>
                </a:lnTo>
                <a:lnTo>
                  <a:pt x="11571809" y="848068"/>
                </a:lnTo>
                <a:lnTo>
                  <a:pt x="11572095" y="848422"/>
                </a:lnTo>
                <a:lnTo>
                  <a:pt x="11590493" y="866880"/>
                </a:lnTo>
                <a:lnTo>
                  <a:pt x="11597063" y="879403"/>
                </a:lnTo>
                <a:lnTo>
                  <a:pt x="11606030" y="890530"/>
                </a:lnTo>
                <a:lnTo>
                  <a:pt x="11611330" y="906599"/>
                </a:lnTo>
                <a:lnTo>
                  <a:pt x="11618209" y="919714"/>
                </a:lnTo>
                <a:cubicBezTo>
                  <a:pt x="11618240" y="919807"/>
                  <a:pt x="11618428" y="919813"/>
                  <a:pt x="11618457" y="919903"/>
                </a:cubicBezTo>
                <a:lnTo>
                  <a:pt x="11627127" y="954511"/>
                </a:lnTo>
                <a:lnTo>
                  <a:pt x="11627126" y="954512"/>
                </a:lnTo>
                <a:lnTo>
                  <a:pt x="11627127" y="954511"/>
                </a:lnTo>
                <a:lnTo>
                  <a:pt x="11627127" y="954511"/>
                </a:lnTo>
                <a:lnTo>
                  <a:pt x="11658789" y="909981"/>
                </a:lnTo>
                <a:lnTo>
                  <a:pt x="11673294" y="896049"/>
                </a:lnTo>
                <a:lnTo>
                  <a:pt x="11685517" y="884173"/>
                </a:lnTo>
                <a:cubicBezTo>
                  <a:pt x="11685593" y="884110"/>
                  <a:pt x="11685627" y="883989"/>
                  <a:pt x="11685702" y="883926"/>
                </a:cubicBezTo>
                <a:lnTo>
                  <a:pt x="11686810" y="883068"/>
                </a:lnTo>
                <a:lnTo>
                  <a:pt x="11692686" y="877424"/>
                </a:lnTo>
                <a:lnTo>
                  <a:pt x="11698781" y="873786"/>
                </a:lnTo>
                <a:lnTo>
                  <a:pt x="11699744" y="873041"/>
                </a:lnTo>
                <a:cubicBezTo>
                  <a:pt x="11699939" y="872899"/>
                  <a:pt x="11700175" y="872866"/>
                  <a:pt x="11700373" y="872731"/>
                </a:cubicBezTo>
                <a:lnTo>
                  <a:pt x="11711522" y="866182"/>
                </a:lnTo>
                <a:lnTo>
                  <a:pt x="11728493" y="856055"/>
                </a:lnTo>
                <a:cubicBezTo>
                  <a:pt x="11740711" y="850709"/>
                  <a:pt x="11753194" y="847097"/>
                  <a:pt x="11765887" y="845088"/>
                </a:cubicBezTo>
                <a:lnTo>
                  <a:pt x="11767126" y="845184"/>
                </a:lnTo>
                <a:lnTo>
                  <a:pt x="11801138" y="844034"/>
                </a:lnTo>
                <a:cubicBezTo>
                  <a:pt x="11805228" y="844291"/>
                  <a:pt x="11809473" y="845067"/>
                  <a:pt x="11813599" y="845612"/>
                </a:cubicBezTo>
                <a:cubicBezTo>
                  <a:pt x="11821207" y="846620"/>
                  <a:pt x="11828960" y="847751"/>
                  <a:pt x="11836656" y="849700"/>
                </a:cubicBezTo>
                <a:lnTo>
                  <a:pt x="11841308" y="850999"/>
                </a:lnTo>
                <a:lnTo>
                  <a:pt x="11844138" y="851221"/>
                </a:lnTo>
                <a:lnTo>
                  <a:pt x="11847040" y="852598"/>
                </a:lnTo>
                <a:lnTo>
                  <a:pt x="11851478" y="853837"/>
                </a:lnTo>
                <a:cubicBezTo>
                  <a:pt x="11851788" y="853937"/>
                  <a:pt x="11852109" y="854048"/>
                  <a:pt x="11852414" y="854151"/>
                </a:cubicBezTo>
                <a:cubicBezTo>
                  <a:pt x="11857224" y="855782"/>
                  <a:pt x="11861977" y="857941"/>
                  <a:pt x="11866802" y="859907"/>
                </a:cubicBezTo>
                <a:cubicBezTo>
                  <a:pt x="11867109" y="860033"/>
                  <a:pt x="11867431" y="860095"/>
                  <a:pt x="11867738" y="860220"/>
                </a:cubicBezTo>
                <a:cubicBezTo>
                  <a:pt x="11886677" y="867869"/>
                  <a:pt x="11905769" y="877232"/>
                  <a:pt x="11924847" y="889541"/>
                </a:cubicBezTo>
                <a:lnTo>
                  <a:pt x="11924873" y="889561"/>
                </a:lnTo>
                <a:lnTo>
                  <a:pt x="11978074" y="929205"/>
                </a:lnTo>
                <a:lnTo>
                  <a:pt x="11986622" y="937796"/>
                </a:lnTo>
                <a:lnTo>
                  <a:pt x="11995535" y="944759"/>
                </a:lnTo>
                <a:lnTo>
                  <a:pt x="12017148" y="967061"/>
                </a:lnTo>
                <a:lnTo>
                  <a:pt x="12020077" y="969788"/>
                </a:lnTo>
                <a:cubicBezTo>
                  <a:pt x="12028401" y="978054"/>
                  <a:pt x="12036948" y="985668"/>
                  <a:pt x="12045161" y="994510"/>
                </a:cubicBezTo>
                <a:cubicBezTo>
                  <a:pt x="12045454" y="994833"/>
                  <a:pt x="12045666" y="995188"/>
                  <a:pt x="12045963" y="995508"/>
                </a:cubicBezTo>
                <a:lnTo>
                  <a:pt x="12054292" y="1005391"/>
                </a:lnTo>
                <a:lnTo>
                  <a:pt x="12064302" y="1015721"/>
                </a:lnTo>
                <a:lnTo>
                  <a:pt x="12064886" y="1016458"/>
                </a:lnTo>
                <a:lnTo>
                  <a:pt x="12068646" y="1020237"/>
                </a:lnTo>
                <a:lnTo>
                  <a:pt x="12086525" y="1043637"/>
                </a:lnTo>
                <a:lnTo>
                  <a:pt x="12100770" y="1060542"/>
                </a:lnTo>
                <a:cubicBezTo>
                  <a:pt x="12103250" y="1063697"/>
                  <a:pt x="12106026" y="1066272"/>
                  <a:pt x="12108485" y="1069463"/>
                </a:cubicBezTo>
                <a:cubicBezTo>
                  <a:pt x="12108891" y="1069992"/>
                  <a:pt x="12109199" y="1070556"/>
                  <a:pt x="12109604" y="1071086"/>
                </a:cubicBezTo>
                <a:lnTo>
                  <a:pt x="12122047" y="1088606"/>
                </a:lnTo>
                <a:lnTo>
                  <a:pt x="12129554" y="1098083"/>
                </a:lnTo>
                <a:lnTo>
                  <a:pt x="12140061" y="1113707"/>
                </a:lnTo>
                <a:lnTo>
                  <a:pt x="12152842" y="1130437"/>
                </a:lnTo>
                <a:lnTo>
                  <a:pt x="12160181" y="1142304"/>
                </a:lnTo>
                <a:lnTo>
                  <a:pt x="12172664" y="1159881"/>
                </a:lnTo>
                <a:lnTo>
                  <a:pt x="12185632" y="1181470"/>
                </a:lnTo>
                <a:lnTo>
                  <a:pt x="12189699" y="1187519"/>
                </a:lnTo>
                <a:lnTo>
                  <a:pt x="12189212" y="1187431"/>
                </a:lnTo>
                <a:lnTo>
                  <a:pt x="12228236" y="1252402"/>
                </a:lnTo>
                <a:cubicBezTo>
                  <a:pt x="12228552" y="1252968"/>
                  <a:pt x="12229041" y="1253460"/>
                  <a:pt x="12229355" y="1254026"/>
                </a:cubicBezTo>
                <a:cubicBezTo>
                  <a:pt x="12229577" y="1254427"/>
                  <a:pt x="12229756" y="1254873"/>
                  <a:pt x="12229977" y="1255275"/>
                </a:cubicBezTo>
                <a:cubicBezTo>
                  <a:pt x="12230043" y="1255396"/>
                  <a:pt x="12229969" y="1255588"/>
                  <a:pt x="12230040" y="1255706"/>
                </a:cubicBezTo>
                <a:lnTo>
                  <a:pt x="12230567" y="1257487"/>
                </a:lnTo>
                <a:lnTo>
                  <a:pt x="12287135" y="1370045"/>
                </a:lnTo>
                <a:lnTo>
                  <a:pt x="12283162" y="1372348"/>
                </a:lnTo>
                <a:lnTo>
                  <a:pt x="12286006" y="1377339"/>
                </a:lnTo>
                <a:cubicBezTo>
                  <a:pt x="12324947" y="1447750"/>
                  <a:pt x="12353530" y="1525051"/>
                  <a:pt x="12254565" y="1620027"/>
                </a:cubicBezTo>
                <a:cubicBezTo>
                  <a:pt x="12211099" y="1661746"/>
                  <a:pt x="12084175" y="1710002"/>
                  <a:pt x="12068436" y="1712498"/>
                </a:cubicBezTo>
                <a:cubicBezTo>
                  <a:pt x="12062214" y="1713450"/>
                  <a:pt x="12057085" y="1715648"/>
                  <a:pt x="12051288" y="1717142"/>
                </a:cubicBezTo>
                <a:cubicBezTo>
                  <a:pt x="12041100" y="1719835"/>
                  <a:pt x="12030497" y="1722172"/>
                  <a:pt x="12021977" y="1727067"/>
                </a:cubicBezTo>
                <a:cubicBezTo>
                  <a:pt x="12019881" y="1728257"/>
                  <a:pt x="12018094" y="1729887"/>
                  <a:pt x="12016115" y="1731236"/>
                </a:cubicBezTo>
                <a:cubicBezTo>
                  <a:pt x="12011748" y="1734251"/>
                  <a:pt x="12007438" y="1737142"/>
                  <a:pt x="12003694" y="1741000"/>
                </a:cubicBezTo>
                <a:cubicBezTo>
                  <a:pt x="12001974" y="1742740"/>
                  <a:pt x="12000776" y="1745049"/>
                  <a:pt x="11999198" y="1746976"/>
                </a:cubicBezTo>
                <a:cubicBezTo>
                  <a:pt x="11995947" y="1751015"/>
                  <a:pt x="11992499" y="1754940"/>
                  <a:pt x="11989892" y="1759866"/>
                </a:cubicBezTo>
                <a:cubicBezTo>
                  <a:pt x="11987425" y="1764480"/>
                  <a:pt x="11985726" y="1770139"/>
                  <a:pt x="11983880" y="1775623"/>
                </a:cubicBezTo>
                <a:cubicBezTo>
                  <a:pt x="11982798" y="1778859"/>
                  <a:pt x="11981169" y="1781478"/>
                  <a:pt x="11980311" y="1785031"/>
                </a:cubicBezTo>
                <a:cubicBezTo>
                  <a:pt x="11977930" y="1794932"/>
                  <a:pt x="11976416" y="1806179"/>
                  <a:pt x="11975959" y="1818801"/>
                </a:cubicBezTo>
                <a:cubicBezTo>
                  <a:pt x="11975543" y="1830177"/>
                  <a:pt x="11977211" y="1841707"/>
                  <a:pt x="11979705" y="1853212"/>
                </a:cubicBezTo>
                <a:cubicBezTo>
                  <a:pt x="11980442" y="1856649"/>
                  <a:pt x="11981523" y="1860058"/>
                  <a:pt x="11982491" y="1863504"/>
                </a:cubicBezTo>
                <a:cubicBezTo>
                  <a:pt x="11984291" y="1869862"/>
                  <a:pt x="11986917" y="1876373"/>
                  <a:pt x="11989442" y="1882773"/>
                </a:cubicBezTo>
                <a:cubicBezTo>
                  <a:pt x="11994447" y="1895526"/>
                  <a:pt x="12000605" y="1908422"/>
                  <a:pt x="12008018" y="1921321"/>
                </a:cubicBezTo>
                <a:cubicBezTo>
                  <a:pt x="12010022" y="1924792"/>
                  <a:pt x="12011772" y="1928139"/>
                  <a:pt x="12013921" y="1931615"/>
                </a:cubicBezTo>
                <a:cubicBezTo>
                  <a:pt x="12024487" y="1948805"/>
                  <a:pt x="12036481" y="1966092"/>
                  <a:pt x="12049737" y="1983531"/>
                </a:cubicBezTo>
                <a:cubicBezTo>
                  <a:pt x="12054846" y="1990251"/>
                  <a:pt x="12060615" y="1997181"/>
                  <a:pt x="12065970" y="2003936"/>
                </a:cubicBezTo>
                <a:cubicBezTo>
                  <a:pt x="12075583" y="2016026"/>
                  <a:pt x="12085133" y="2028129"/>
                  <a:pt x="12095147" y="2040323"/>
                </a:cubicBezTo>
                <a:cubicBezTo>
                  <a:pt x="12115665" y="2155935"/>
                  <a:pt x="12123955" y="2273856"/>
                  <a:pt x="12083480" y="2320151"/>
                </a:cubicBezTo>
                <a:cubicBezTo>
                  <a:pt x="11970461" y="2449426"/>
                  <a:pt x="11781732" y="2326703"/>
                  <a:pt x="11749405" y="2318370"/>
                </a:cubicBezTo>
                <a:cubicBezTo>
                  <a:pt x="11749334" y="2318300"/>
                  <a:pt x="11749229" y="2318254"/>
                  <a:pt x="11749155" y="2318181"/>
                </a:cubicBezTo>
                <a:cubicBezTo>
                  <a:pt x="11709871" y="2281471"/>
                  <a:pt x="11673410" y="2261851"/>
                  <a:pt x="11639121" y="2295443"/>
                </a:cubicBezTo>
                <a:cubicBezTo>
                  <a:pt x="11617675" y="2316449"/>
                  <a:pt x="11616621" y="2346671"/>
                  <a:pt x="11626331" y="2382931"/>
                </a:cubicBezTo>
                <a:cubicBezTo>
                  <a:pt x="11600017" y="2471348"/>
                  <a:pt x="11661888" y="2621020"/>
                  <a:pt x="11637651" y="2669533"/>
                </a:cubicBezTo>
                <a:cubicBezTo>
                  <a:pt x="11590345" y="2764179"/>
                  <a:pt x="11491518" y="2650916"/>
                  <a:pt x="11415176" y="2682700"/>
                </a:cubicBezTo>
                <a:cubicBezTo>
                  <a:pt x="11309733" y="2726599"/>
                  <a:pt x="11323741" y="2990742"/>
                  <a:pt x="11163375" y="3004306"/>
                </a:cubicBezTo>
                <a:lnTo>
                  <a:pt x="11129306" y="3003548"/>
                </a:lnTo>
                <a:lnTo>
                  <a:pt x="11129306" y="3446312"/>
                </a:lnTo>
                <a:cubicBezTo>
                  <a:pt x="11129306" y="4633365"/>
                  <a:pt x="10167009" y="5595662"/>
                  <a:pt x="8979956" y="5595662"/>
                </a:cubicBezTo>
                <a:lnTo>
                  <a:pt x="3976505" y="5595662"/>
                </a:lnTo>
                <a:lnTo>
                  <a:pt x="3975936" y="5597388"/>
                </a:lnTo>
                <a:lnTo>
                  <a:pt x="3967104" y="5624346"/>
                </a:lnTo>
                <a:lnTo>
                  <a:pt x="3965660" y="5628553"/>
                </a:lnTo>
                <a:lnTo>
                  <a:pt x="3952054" y="5669819"/>
                </a:lnTo>
                <a:cubicBezTo>
                  <a:pt x="3909356" y="5796263"/>
                  <a:pt x="3858278" y="5937366"/>
                  <a:pt x="3810266" y="6043991"/>
                </a:cubicBezTo>
                <a:lnTo>
                  <a:pt x="3794507" y="6077381"/>
                </a:lnTo>
                <a:lnTo>
                  <a:pt x="3837147" y="6052223"/>
                </a:lnTo>
                <a:lnTo>
                  <a:pt x="3877106" y="6031661"/>
                </a:lnTo>
                <a:lnTo>
                  <a:pt x="3926005" y="6005439"/>
                </a:lnTo>
                <a:lnTo>
                  <a:pt x="3954444" y="5991863"/>
                </a:lnTo>
                <a:lnTo>
                  <a:pt x="3975055" y="5981257"/>
                </a:lnTo>
                <a:lnTo>
                  <a:pt x="3996738" y="5971674"/>
                </a:lnTo>
                <a:lnTo>
                  <a:pt x="4013142" y="5963844"/>
                </a:lnTo>
                <a:lnTo>
                  <a:pt x="4087055" y="5931739"/>
                </a:lnTo>
                <a:lnTo>
                  <a:pt x="4087081" y="5931727"/>
                </a:lnTo>
                <a:cubicBezTo>
                  <a:pt x="4123575" y="5916449"/>
                  <a:pt x="4159214" y="5902625"/>
                  <a:pt x="4193640" y="5890129"/>
                </a:cubicBezTo>
                <a:lnTo>
                  <a:pt x="4209066" y="5884905"/>
                </a:lnTo>
                <a:lnTo>
                  <a:pt x="4219227" y="5881005"/>
                </a:lnTo>
                <a:lnTo>
                  <a:pt x="4245892" y="5872434"/>
                </a:lnTo>
                <a:lnTo>
                  <a:pt x="4292929" y="5856503"/>
                </a:lnTo>
                <a:lnTo>
                  <a:pt x="4310514" y="5851661"/>
                </a:lnTo>
                <a:lnTo>
                  <a:pt x="4339178" y="5842447"/>
                </a:lnTo>
                <a:cubicBezTo>
                  <a:pt x="4376665" y="5831460"/>
                  <a:pt x="4411423" y="5822256"/>
                  <a:pt x="4442757" y="5814594"/>
                </a:cubicBezTo>
                <a:lnTo>
                  <a:pt x="4455404" y="5811760"/>
                </a:lnTo>
                <a:lnTo>
                  <a:pt x="4461141" y="5810180"/>
                </a:lnTo>
                <a:lnTo>
                  <a:pt x="4525737" y="5795997"/>
                </a:lnTo>
                <a:lnTo>
                  <a:pt x="4525788" y="5795985"/>
                </a:lnTo>
                <a:lnTo>
                  <a:pt x="4525835" y="5795976"/>
                </a:lnTo>
                <a:lnTo>
                  <a:pt x="4525865" y="5795970"/>
                </a:lnTo>
                <a:lnTo>
                  <a:pt x="4526068" y="5795933"/>
                </a:lnTo>
                <a:lnTo>
                  <a:pt x="4574614" y="5786773"/>
                </a:lnTo>
                <a:lnTo>
                  <a:pt x="4587780" y="5784648"/>
                </a:lnTo>
                <a:lnTo>
                  <a:pt x="4592499" y="5783785"/>
                </a:lnTo>
                <a:lnTo>
                  <a:pt x="4599577" y="5782745"/>
                </a:lnTo>
                <a:lnTo>
                  <a:pt x="4605475" y="5781793"/>
                </a:lnTo>
                <a:lnTo>
                  <a:pt x="4615774" y="5780364"/>
                </a:lnTo>
                <a:lnTo>
                  <a:pt x="4616314" y="5780285"/>
                </a:lnTo>
                <a:cubicBezTo>
                  <a:pt x="4616314" y="5780285"/>
                  <a:pt x="4433397" y="6202589"/>
                  <a:pt x="4200995" y="6428632"/>
                </a:cubicBezTo>
                <a:cubicBezTo>
                  <a:pt x="4026845" y="6598015"/>
                  <a:pt x="3887999" y="6664511"/>
                  <a:pt x="3720553" y="6718113"/>
                </a:cubicBezTo>
                <a:cubicBezTo>
                  <a:pt x="3521512" y="6781812"/>
                  <a:pt x="3299582" y="6775113"/>
                  <a:pt x="3201057" y="6767782"/>
                </a:cubicBezTo>
                <a:lnTo>
                  <a:pt x="3198171" y="6767526"/>
                </a:lnTo>
                <a:lnTo>
                  <a:pt x="3025893" y="6870990"/>
                </a:lnTo>
                <a:lnTo>
                  <a:pt x="3022821" y="6862840"/>
                </a:lnTo>
                <a:lnTo>
                  <a:pt x="3021501" y="6863632"/>
                </a:lnTo>
                <a:lnTo>
                  <a:pt x="3004421" y="6818310"/>
                </a:lnTo>
                <a:cubicBezTo>
                  <a:pt x="3004421" y="6818310"/>
                  <a:pt x="3050461" y="6792674"/>
                  <a:pt x="3117192" y="6755206"/>
                </a:cubicBezTo>
                <a:lnTo>
                  <a:pt x="3165815" y="6727846"/>
                </a:lnTo>
                <a:lnTo>
                  <a:pt x="3183742" y="6693165"/>
                </a:lnTo>
                <a:lnTo>
                  <a:pt x="3179528" y="6690130"/>
                </a:lnTo>
                <a:lnTo>
                  <a:pt x="3178988" y="6689385"/>
                </a:lnTo>
                <a:lnTo>
                  <a:pt x="3174446" y="6691539"/>
                </a:lnTo>
                <a:cubicBezTo>
                  <a:pt x="3159574" y="6696985"/>
                  <a:pt x="3143612" y="6701290"/>
                  <a:pt x="3126501" y="6704325"/>
                </a:cubicBezTo>
                <a:cubicBezTo>
                  <a:pt x="3034166" y="6720700"/>
                  <a:pt x="2934951" y="6707237"/>
                  <a:pt x="2843964" y="6674420"/>
                </a:cubicBezTo>
                <a:lnTo>
                  <a:pt x="2819492" y="6662523"/>
                </a:lnTo>
                <a:lnTo>
                  <a:pt x="2764654" y="6638545"/>
                </a:lnTo>
                <a:lnTo>
                  <a:pt x="2737211" y="6622524"/>
                </a:lnTo>
                <a:lnTo>
                  <a:pt x="2715543" y="6611989"/>
                </a:lnTo>
                <a:lnTo>
                  <a:pt x="2705666" y="6604107"/>
                </a:lnTo>
                <a:lnTo>
                  <a:pt x="2698395" y="6599862"/>
                </a:lnTo>
                <a:cubicBezTo>
                  <a:pt x="2677467" y="6585903"/>
                  <a:pt x="2657801" y="6570948"/>
                  <a:pt x="2639705" y="6555203"/>
                </a:cubicBezTo>
                <a:lnTo>
                  <a:pt x="2621425" y="6536875"/>
                </a:lnTo>
                <a:lnTo>
                  <a:pt x="2610795" y="6528391"/>
                </a:lnTo>
                <a:lnTo>
                  <a:pt x="2601827" y="6517225"/>
                </a:lnTo>
                <a:lnTo>
                  <a:pt x="2590434" y="6505801"/>
                </a:lnTo>
                <a:lnTo>
                  <a:pt x="2574752" y="6483965"/>
                </a:lnTo>
                <a:lnTo>
                  <a:pt x="2566413" y="6484253"/>
                </a:lnTo>
                <a:cubicBezTo>
                  <a:pt x="2549228" y="6483752"/>
                  <a:pt x="2530757" y="6481938"/>
                  <a:pt x="2512051" y="6477995"/>
                </a:cubicBezTo>
                <a:lnTo>
                  <a:pt x="2494989" y="6472170"/>
                </a:lnTo>
                <a:lnTo>
                  <a:pt x="2487636" y="6470851"/>
                </a:lnTo>
                <a:lnTo>
                  <a:pt x="2480639" y="6467271"/>
                </a:lnTo>
                <a:lnTo>
                  <a:pt x="2456278" y="6458954"/>
                </a:lnTo>
                <a:lnTo>
                  <a:pt x="2436566" y="6444723"/>
                </a:lnTo>
                <a:lnTo>
                  <a:pt x="2435693" y="6444276"/>
                </a:lnTo>
                <a:lnTo>
                  <a:pt x="2415195" y="6461088"/>
                </a:lnTo>
                <a:cubicBezTo>
                  <a:pt x="2397884" y="6472917"/>
                  <a:pt x="2378979" y="6483609"/>
                  <a:pt x="2358411" y="6493000"/>
                </a:cubicBezTo>
                <a:cubicBezTo>
                  <a:pt x="2341907" y="6500536"/>
                  <a:pt x="2322721" y="6503102"/>
                  <a:pt x="2301502" y="6501563"/>
                </a:cubicBezTo>
                <a:lnTo>
                  <a:pt x="2290035" y="6498899"/>
                </a:lnTo>
                <a:lnTo>
                  <a:pt x="2277559" y="6515584"/>
                </a:lnTo>
                <a:cubicBezTo>
                  <a:pt x="2200236" y="6606468"/>
                  <a:pt x="2033908" y="6709251"/>
                  <a:pt x="1885801" y="6705786"/>
                </a:cubicBezTo>
                <a:lnTo>
                  <a:pt x="1815617" y="6694939"/>
                </a:lnTo>
                <a:lnTo>
                  <a:pt x="1806458" y="6705068"/>
                </a:lnTo>
                <a:cubicBezTo>
                  <a:pt x="1789564" y="6718051"/>
                  <a:pt x="1768469" y="6725340"/>
                  <a:pt x="1750223" y="6725493"/>
                </a:cubicBezTo>
                <a:cubicBezTo>
                  <a:pt x="1713723" y="6725806"/>
                  <a:pt x="1688088" y="6686943"/>
                  <a:pt x="1691504" y="6651716"/>
                </a:cubicBezTo>
                <a:lnTo>
                  <a:pt x="1702941" y="6625368"/>
                </a:lnTo>
                <a:lnTo>
                  <a:pt x="1702230" y="6619107"/>
                </a:lnTo>
                <a:lnTo>
                  <a:pt x="1683468" y="6595903"/>
                </a:lnTo>
                <a:lnTo>
                  <a:pt x="1676418" y="6582740"/>
                </a:lnTo>
                <a:lnTo>
                  <a:pt x="1671035" y="6574298"/>
                </a:lnTo>
                <a:cubicBezTo>
                  <a:pt x="1665946" y="6565328"/>
                  <a:pt x="1660629" y="6555057"/>
                  <a:pt x="1655400" y="6544120"/>
                </a:cubicBezTo>
                <a:lnTo>
                  <a:pt x="1654355" y="6541544"/>
                </a:lnTo>
                <a:lnTo>
                  <a:pt x="1646543" y="6526956"/>
                </a:lnTo>
                <a:lnTo>
                  <a:pt x="1616107" y="6559859"/>
                </a:lnTo>
                <a:cubicBezTo>
                  <a:pt x="1559612" y="6608895"/>
                  <a:pt x="1486609" y="6638216"/>
                  <a:pt x="1398176" y="6633663"/>
                </a:cubicBezTo>
                <a:cubicBezTo>
                  <a:pt x="1387663" y="6633122"/>
                  <a:pt x="1377118" y="6630396"/>
                  <a:pt x="1366585" y="6625762"/>
                </a:cubicBezTo>
                <a:lnTo>
                  <a:pt x="1341426" y="6610312"/>
                </a:lnTo>
                <a:lnTo>
                  <a:pt x="1326686" y="6618626"/>
                </a:lnTo>
                <a:cubicBezTo>
                  <a:pt x="1180092" y="6678206"/>
                  <a:pt x="862835" y="6676117"/>
                  <a:pt x="835768" y="6441992"/>
                </a:cubicBezTo>
                <a:cubicBezTo>
                  <a:pt x="822073" y="6323549"/>
                  <a:pt x="865977" y="6195441"/>
                  <a:pt x="934929" y="6099005"/>
                </a:cubicBezTo>
                <a:lnTo>
                  <a:pt x="946047" y="6085146"/>
                </a:lnTo>
                <a:lnTo>
                  <a:pt x="946064" y="6085118"/>
                </a:lnTo>
                <a:lnTo>
                  <a:pt x="946153" y="6085014"/>
                </a:lnTo>
                <a:lnTo>
                  <a:pt x="971341" y="6053617"/>
                </a:lnTo>
                <a:lnTo>
                  <a:pt x="983291" y="6041885"/>
                </a:lnTo>
                <a:lnTo>
                  <a:pt x="986855" y="6037746"/>
                </a:lnTo>
                <a:lnTo>
                  <a:pt x="993363" y="6031996"/>
                </a:lnTo>
                <a:lnTo>
                  <a:pt x="1011024" y="6014656"/>
                </a:lnTo>
                <a:lnTo>
                  <a:pt x="1020926" y="6007644"/>
                </a:lnTo>
                <a:lnTo>
                  <a:pt x="1031176" y="5998588"/>
                </a:lnTo>
                <a:lnTo>
                  <a:pt x="1050352" y="5986502"/>
                </a:lnTo>
                <a:lnTo>
                  <a:pt x="1050637" y="5979366"/>
                </a:lnTo>
                <a:lnTo>
                  <a:pt x="1053078" y="5968804"/>
                </a:lnTo>
                <a:lnTo>
                  <a:pt x="1052631" y="5968556"/>
                </a:lnTo>
                <a:lnTo>
                  <a:pt x="1063313" y="5924515"/>
                </a:lnTo>
                <a:lnTo>
                  <a:pt x="1066597" y="5910302"/>
                </a:lnTo>
                <a:cubicBezTo>
                  <a:pt x="1071298" y="5898690"/>
                  <a:pt x="1077200" y="5887289"/>
                  <a:pt x="1084571" y="5876493"/>
                </a:cubicBezTo>
                <a:lnTo>
                  <a:pt x="1094201" y="5865645"/>
                </a:lnTo>
                <a:lnTo>
                  <a:pt x="1096988" y="5860924"/>
                </a:lnTo>
                <a:lnTo>
                  <a:pt x="1100997" y="5857989"/>
                </a:lnTo>
                <a:lnTo>
                  <a:pt x="1111364" y="5846310"/>
                </a:lnTo>
                <a:lnTo>
                  <a:pt x="1139062" y="5830124"/>
                </a:lnTo>
                <a:lnTo>
                  <a:pt x="1141084" y="5828644"/>
                </a:lnTo>
                <a:lnTo>
                  <a:pt x="1140795" y="5827140"/>
                </a:lnTo>
                <a:cubicBezTo>
                  <a:pt x="1142510" y="5826195"/>
                  <a:pt x="1143997" y="5825088"/>
                  <a:pt x="1145781" y="5824197"/>
                </a:cubicBezTo>
                <a:lnTo>
                  <a:pt x="1149490" y="5822490"/>
                </a:lnTo>
                <a:lnTo>
                  <a:pt x="1152192" y="5820512"/>
                </a:lnTo>
                <a:lnTo>
                  <a:pt x="1156567" y="5819072"/>
                </a:lnTo>
                <a:lnTo>
                  <a:pt x="1127171" y="5813597"/>
                </a:lnTo>
                <a:lnTo>
                  <a:pt x="1098579" y="5833467"/>
                </a:lnTo>
                <a:cubicBezTo>
                  <a:pt x="1062368" y="5856000"/>
                  <a:pt x="1008466" y="5883589"/>
                  <a:pt x="937701" y="5903816"/>
                </a:cubicBezTo>
                <a:lnTo>
                  <a:pt x="927630" y="5905977"/>
                </a:lnTo>
                <a:lnTo>
                  <a:pt x="927610" y="5906015"/>
                </a:lnTo>
                <a:lnTo>
                  <a:pt x="915634" y="5908550"/>
                </a:lnTo>
                <a:lnTo>
                  <a:pt x="844743" y="5923760"/>
                </a:lnTo>
                <a:lnTo>
                  <a:pt x="828695" y="5924956"/>
                </a:lnTo>
                <a:lnTo>
                  <a:pt x="809084" y="5927769"/>
                </a:lnTo>
                <a:cubicBezTo>
                  <a:pt x="808626" y="5927814"/>
                  <a:pt x="808176" y="5927722"/>
                  <a:pt x="807719" y="5927769"/>
                </a:cubicBezTo>
                <a:lnTo>
                  <a:pt x="788439" y="5927954"/>
                </a:lnTo>
                <a:lnTo>
                  <a:pt x="735914" y="5931867"/>
                </a:lnTo>
                <a:lnTo>
                  <a:pt x="692205" y="5928881"/>
                </a:lnTo>
                <a:lnTo>
                  <a:pt x="666752" y="5929126"/>
                </a:lnTo>
                <a:cubicBezTo>
                  <a:pt x="648727" y="5927753"/>
                  <a:pt x="630428" y="5926107"/>
                  <a:pt x="611457" y="5923461"/>
                </a:cubicBezTo>
                <a:cubicBezTo>
                  <a:pt x="598907" y="5921714"/>
                  <a:pt x="586128" y="5918961"/>
                  <a:pt x="573380" y="5915531"/>
                </a:cubicBezTo>
                <a:lnTo>
                  <a:pt x="546601" y="5906297"/>
                </a:lnTo>
                <a:lnTo>
                  <a:pt x="535078" y="5903248"/>
                </a:lnTo>
                <a:lnTo>
                  <a:pt x="525199" y="5898918"/>
                </a:lnTo>
                <a:lnTo>
                  <a:pt x="515777" y="5895669"/>
                </a:lnTo>
                <a:lnTo>
                  <a:pt x="461422" y="5870963"/>
                </a:lnTo>
                <a:lnTo>
                  <a:pt x="458242" y="5869569"/>
                </a:lnTo>
                <a:cubicBezTo>
                  <a:pt x="432832" y="5857094"/>
                  <a:pt x="407763" y="5843870"/>
                  <a:pt x="383452" y="5831391"/>
                </a:cubicBezTo>
                <a:lnTo>
                  <a:pt x="317641" y="5799809"/>
                </a:lnTo>
                <a:lnTo>
                  <a:pt x="313209" y="5797683"/>
                </a:lnTo>
                <a:cubicBezTo>
                  <a:pt x="274275" y="5781164"/>
                  <a:pt x="238150" y="5766417"/>
                  <a:pt x="205864" y="5753588"/>
                </a:cubicBezTo>
                <a:lnTo>
                  <a:pt x="168419" y="5739117"/>
                </a:lnTo>
                <a:lnTo>
                  <a:pt x="121478" y="5720991"/>
                </a:lnTo>
                <a:cubicBezTo>
                  <a:pt x="74330" y="5703324"/>
                  <a:pt x="46648" y="5693917"/>
                  <a:pt x="46648" y="5693917"/>
                </a:cubicBezTo>
                <a:lnTo>
                  <a:pt x="46687" y="5693880"/>
                </a:lnTo>
                <a:lnTo>
                  <a:pt x="46686" y="5693880"/>
                </a:lnTo>
                <a:lnTo>
                  <a:pt x="46687" y="5693879"/>
                </a:lnTo>
                <a:lnTo>
                  <a:pt x="46686" y="5693878"/>
                </a:lnTo>
                <a:cubicBezTo>
                  <a:pt x="46686" y="5693878"/>
                  <a:pt x="49118" y="5691412"/>
                  <a:pt x="53923" y="5687040"/>
                </a:cubicBezTo>
                <a:lnTo>
                  <a:pt x="54040" y="5686941"/>
                </a:lnTo>
                <a:lnTo>
                  <a:pt x="55749" y="5685328"/>
                </a:lnTo>
                <a:lnTo>
                  <a:pt x="66775" y="5676107"/>
                </a:lnTo>
                <a:lnTo>
                  <a:pt x="75406" y="5668765"/>
                </a:lnTo>
                <a:lnTo>
                  <a:pt x="76767" y="5667751"/>
                </a:lnTo>
                <a:lnTo>
                  <a:pt x="82740" y="5662757"/>
                </a:lnTo>
                <a:lnTo>
                  <a:pt x="98560" y="5651443"/>
                </a:lnTo>
                <a:lnTo>
                  <a:pt x="107654" y="5644700"/>
                </a:lnTo>
                <a:cubicBezTo>
                  <a:pt x="107920" y="5644517"/>
                  <a:pt x="108286" y="5644212"/>
                  <a:pt x="108553" y="5644022"/>
                </a:cubicBezTo>
                <a:lnTo>
                  <a:pt x="109078" y="5643688"/>
                </a:lnTo>
                <a:lnTo>
                  <a:pt x="110787" y="5642415"/>
                </a:lnTo>
                <a:lnTo>
                  <a:pt x="114343" y="5640157"/>
                </a:lnTo>
                <a:lnTo>
                  <a:pt x="127150" y="5630999"/>
                </a:lnTo>
                <a:lnTo>
                  <a:pt x="149635" y="5617752"/>
                </a:lnTo>
                <a:lnTo>
                  <a:pt x="159722" y="5611348"/>
                </a:lnTo>
                <a:lnTo>
                  <a:pt x="166567" y="5607777"/>
                </a:lnTo>
                <a:lnTo>
                  <a:pt x="188509" y="5594850"/>
                </a:lnTo>
                <a:lnTo>
                  <a:pt x="212164" y="5583988"/>
                </a:lnTo>
                <a:lnTo>
                  <a:pt x="221865" y="5578927"/>
                </a:lnTo>
                <a:lnTo>
                  <a:pt x="233160" y="5574346"/>
                </a:lnTo>
                <a:lnTo>
                  <a:pt x="266349" y="5559106"/>
                </a:lnTo>
                <a:lnTo>
                  <a:pt x="288605" y="5551862"/>
                </a:lnTo>
                <a:lnTo>
                  <a:pt x="296871" y="5548510"/>
                </a:lnTo>
                <a:lnTo>
                  <a:pt x="313722" y="5543687"/>
                </a:lnTo>
                <a:lnTo>
                  <a:pt x="360199" y="5528560"/>
                </a:lnTo>
                <a:lnTo>
                  <a:pt x="378743" y="5525077"/>
                </a:lnTo>
                <a:lnTo>
                  <a:pt x="384394" y="5523459"/>
                </a:lnTo>
                <a:lnTo>
                  <a:pt x="407459" y="5519682"/>
                </a:lnTo>
                <a:lnTo>
                  <a:pt x="469589" y="5508010"/>
                </a:lnTo>
                <a:lnTo>
                  <a:pt x="482341" y="5507420"/>
                </a:lnTo>
                <a:lnTo>
                  <a:pt x="484088" y="5507134"/>
                </a:lnTo>
                <a:lnTo>
                  <a:pt x="484090" y="5507135"/>
                </a:lnTo>
                <a:lnTo>
                  <a:pt x="594004" y="5502148"/>
                </a:lnTo>
                <a:cubicBezTo>
                  <a:pt x="675140" y="5504145"/>
                  <a:pt x="764661" y="5517298"/>
                  <a:pt x="861884" y="5546570"/>
                </a:cubicBezTo>
                <a:cubicBezTo>
                  <a:pt x="871979" y="5549612"/>
                  <a:pt x="879444" y="5553493"/>
                  <a:pt x="888854" y="5556772"/>
                </a:cubicBezTo>
                <a:lnTo>
                  <a:pt x="888915" y="5556856"/>
                </a:lnTo>
                <a:lnTo>
                  <a:pt x="950606" y="5580172"/>
                </a:lnTo>
                <a:lnTo>
                  <a:pt x="950606" y="5484294"/>
                </a:lnTo>
                <a:lnTo>
                  <a:pt x="936683" y="5464806"/>
                </a:lnTo>
                <a:cubicBezTo>
                  <a:pt x="930292" y="5456272"/>
                  <a:pt x="922865" y="5446728"/>
                  <a:pt x="914092" y="5435843"/>
                </a:cubicBezTo>
                <a:cubicBezTo>
                  <a:pt x="896544" y="5414071"/>
                  <a:pt x="876275" y="5390968"/>
                  <a:pt x="855743" y="5368561"/>
                </a:cubicBezTo>
                <a:lnTo>
                  <a:pt x="847031" y="5359386"/>
                </a:lnTo>
                <a:lnTo>
                  <a:pt x="816333" y="5363340"/>
                </a:lnTo>
                <a:cubicBezTo>
                  <a:pt x="717246" y="5372791"/>
                  <a:pt x="493315" y="5370994"/>
                  <a:pt x="287247" y="5205408"/>
                </a:cubicBezTo>
                <a:cubicBezTo>
                  <a:pt x="82358" y="5040778"/>
                  <a:pt x="9213" y="4692100"/>
                  <a:pt x="870" y="4649158"/>
                </a:cubicBezTo>
                <a:lnTo>
                  <a:pt x="288" y="4646071"/>
                </a:lnTo>
                <a:lnTo>
                  <a:pt x="0" y="4644792"/>
                </a:lnTo>
                <a:lnTo>
                  <a:pt x="46" y="4644793"/>
                </a:lnTo>
                <a:lnTo>
                  <a:pt x="46" y="4644792"/>
                </a:lnTo>
                <a:cubicBezTo>
                  <a:pt x="46" y="4644792"/>
                  <a:pt x="78150" y="4643779"/>
                  <a:pt x="184199" y="4657524"/>
                </a:cubicBezTo>
                <a:lnTo>
                  <a:pt x="231551" y="4665035"/>
                </a:lnTo>
                <a:lnTo>
                  <a:pt x="246127" y="4667231"/>
                </a:lnTo>
                <a:cubicBezTo>
                  <a:pt x="246667" y="4667322"/>
                  <a:pt x="247164" y="4667361"/>
                  <a:pt x="247713" y="4667460"/>
                </a:cubicBezTo>
                <a:lnTo>
                  <a:pt x="250674" y="4668068"/>
                </a:lnTo>
                <a:lnTo>
                  <a:pt x="268191" y="4670846"/>
                </a:lnTo>
                <a:cubicBezTo>
                  <a:pt x="297413" y="4676374"/>
                  <a:pt x="327597" y="4683070"/>
                  <a:pt x="357961" y="4691182"/>
                </a:cubicBezTo>
                <a:lnTo>
                  <a:pt x="413685" y="4708864"/>
                </a:lnTo>
                <a:lnTo>
                  <a:pt x="431285" y="4714146"/>
                </a:lnTo>
                <a:lnTo>
                  <a:pt x="434398" y="4715436"/>
                </a:lnTo>
                <a:lnTo>
                  <a:pt x="448804" y="4720008"/>
                </a:lnTo>
                <a:lnTo>
                  <a:pt x="495254" y="4740670"/>
                </a:lnTo>
                <a:lnTo>
                  <a:pt x="499047" y="4742243"/>
                </a:lnTo>
                <a:lnTo>
                  <a:pt x="499042" y="4742259"/>
                </a:lnTo>
                <a:lnTo>
                  <a:pt x="516500" y="4749502"/>
                </a:lnTo>
                <a:cubicBezTo>
                  <a:pt x="516713" y="4749601"/>
                  <a:pt x="516965" y="4749624"/>
                  <a:pt x="517178" y="4749724"/>
                </a:cubicBezTo>
                <a:lnTo>
                  <a:pt x="521063" y="4752151"/>
                </a:lnTo>
                <a:lnTo>
                  <a:pt x="536020" y="4758804"/>
                </a:lnTo>
                <a:lnTo>
                  <a:pt x="612507" y="4808918"/>
                </a:lnTo>
                <a:lnTo>
                  <a:pt x="588328" y="4742195"/>
                </a:lnTo>
                <a:cubicBezTo>
                  <a:pt x="578222" y="4714225"/>
                  <a:pt x="567577" y="4684664"/>
                  <a:pt x="557156" y="4655559"/>
                </a:cubicBezTo>
                <a:cubicBezTo>
                  <a:pt x="546736" y="4626453"/>
                  <a:pt x="536541" y="4597803"/>
                  <a:pt x="527109" y="4571201"/>
                </a:cubicBezTo>
                <a:lnTo>
                  <a:pt x="507608" y="4516012"/>
                </a:lnTo>
                <a:lnTo>
                  <a:pt x="495357" y="4516931"/>
                </a:lnTo>
                <a:cubicBezTo>
                  <a:pt x="460911" y="4513999"/>
                  <a:pt x="408715" y="4493174"/>
                  <a:pt x="349574" y="4429577"/>
                </a:cubicBezTo>
                <a:lnTo>
                  <a:pt x="328147" y="4403545"/>
                </a:lnTo>
                <a:lnTo>
                  <a:pt x="322895" y="4397929"/>
                </a:lnTo>
                <a:lnTo>
                  <a:pt x="317162" y="4390199"/>
                </a:lnTo>
                <a:lnTo>
                  <a:pt x="309236" y="4380569"/>
                </a:lnTo>
                <a:lnTo>
                  <a:pt x="303040" y="4371158"/>
                </a:lnTo>
                <a:lnTo>
                  <a:pt x="295558" y="4361069"/>
                </a:lnTo>
                <a:lnTo>
                  <a:pt x="269462" y="4320151"/>
                </a:lnTo>
                <a:lnTo>
                  <a:pt x="267551" y="4317249"/>
                </a:lnTo>
                <a:cubicBezTo>
                  <a:pt x="253510" y="4293574"/>
                  <a:pt x="241286" y="4268921"/>
                  <a:pt x="230769" y="4243561"/>
                </a:cubicBezTo>
                <a:lnTo>
                  <a:pt x="229545" y="4239968"/>
                </a:lnTo>
                <a:lnTo>
                  <a:pt x="229352" y="4239576"/>
                </a:lnTo>
                <a:lnTo>
                  <a:pt x="229050" y="4238516"/>
                </a:lnTo>
                <a:lnTo>
                  <a:pt x="204225" y="4165630"/>
                </a:lnTo>
                <a:lnTo>
                  <a:pt x="199380" y="4134228"/>
                </a:lnTo>
                <a:lnTo>
                  <a:pt x="190262" y="4102179"/>
                </a:lnTo>
                <a:lnTo>
                  <a:pt x="185672" y="4047168"/>
                </a:lnTo>
                <a:lnTo>
                  <a:pt x="185348" y="4043283"/>
                </a:lnTo>
                <a:lnTo>
                  <a:pt x="179214" y="4003529"/>
                </a:lnTo>
                <a:lnTo>
                  <a:pt x="180272" y="3982457"/>
                </a:lnTo>
                <a:lnTo>
                  <a:pt x="178458" y="3960724"/>
                </a:lnTo>
                <a:lnTo>
                  <a:pt x="178458" y="3960723"/>
                </a:lnTo>
                <a:lnTo>
                  <a:pt x="178458" y="3960722"/>
                </a:lnTo>
                <a:lnTo>
                  <a:pt x="185225" y="3883837"/>
                </a:lnTo>
                <a:lnTo>
                  <a:pt x="187229" y="3843933"/>
                </a:lnTo>
                <a:lnTo>
                  <a:pt x="189566" y="3834515"/>
                </a:lnTo>
                <a:lnTo>
                  <a:pt x="190515" y="3823732"/>
                </a:lnTo>
                <a:cubicBezTo>
                  <a:pt x="198130" y="3779759"/>
                  <a:pt x="209151" y="3737952"/>
                  <a:pt x="223007" y="3699729"/>
                </a:cubicBezTo>
                <a:cubicBezTo>
                  <a:pt x="237513" y="3659714"/>
                  <a:pt x="252257" y="3623965"/>
                  <a:pt x="266484" y="3592270"/>
                </a:cubicBezTo>
                <a:lnTo>
                  <a:pt x="268328" y="3588474"/>
                </a:lnTo>
                <a:lnTo>
                  <a:pt x="271143" y="3581560"/>
                </a:lnTo>
                <a:cubicBezTo>
                  <a:pt x="310470" y="3494931"/>
                  <a:pt x="345171" y="3439266"/>
                  <a:pt x="355646" y="3423118"/>
                </a:cubicBezTo>
                <a:lnTo>
                  <a:pt x="356388" y="3421993"/>
                </a:lnTo>
                <a:lnTo>
                  <a:pt x="358759" y="3418255"/>
                </a:lnTo>
                <a:lnTo>
                  <a:pt x="358773" y="3418381"/>
                </a:lnTo>
                <a:lnTo>
                  <a:pt x="358866" y="3418239"/>
                </a:lnTo>
                <a:cubicBezTo>
                  <a:pt x="358866" y="3418239"/>
                  <a:pt x="361815" y="3450099"/>
                  <a:pt x="370884" y="3490982"/>
                </a:cubicBezTo>
                <a:lnTo>
                  <a:pt x="375101" y="3505778"/>
                </a:lnTo>
                <a:lnTo>
                  <a:pt x="389542" y="3556270"/>
                </a:lnTo>
                <a:cubicBezTo>
                  <a:pt x="397553" y="3578372"/>
                  <a:pt x="407484" y="3599873"/>
                  <a:pt x="419726" y="3617917"/>
                </a:cubicBezTo>
                <a:cubicBezTo>
                  <a:pt x="429089" y="3631721"/>
                  <a:pt x="442095" y="3650481"/>
                  <a:pt x="457244" y="3672602"/>
                </a:cubicBezTo>
                <a:lnTo>
                  <a:pt x="462613" y="3680579"/>
                </a:lnTo>
                <a:lnTo>
                  <a:pt x="471757" y="3693931"/>
                </a:lnTo>
                <a:lnTo>
                  <a:pt x="478556" y="3704265"/>
                </a:lnTo>
                <a:lnTo>
                  <a:pt x="507623" y="3747448"/>
                </a:lnTo>
                <a:lnTo>
                  <a:pt x="525741" y="3775983"/>
                </a:lnTo>
                <a:lnTo>
                  <a:pt x="541223" y="3799514"/>
                </a:lnTo>
                <a:lnTo>
                  <a:pt x="547726" y="3810606"/>
                </a:lnTo>
                <a:lnTo>
                  <a:pt x="561872" y="3832884"/>
                </a:lnTo>
                <a:lnTo>
                  <a:pt x="596127" y="3893166"/>
                </a:lnTo>
                <a:lnTo>
                  <a:pt x="607795" y="3913068"/>
                </a:lnTo>
                <a:lnTo>
                  <a:pt x="609973" y="3917531"/>
                </a:lnTo>
                <a:lnTo>
                  <a:pt x="610999" y="3919337"/>
                </a:lnTo>
                <a:lnTo>
                  <a:pt x="611012" y="3919661"/>
                </a:lnTo>
                <a:lnTo>
                  <a:pt x="633674" y="3966103"/>
                </a:lnTo>
                <a:cubicBezTo>
                  <a:pt x="641056" y="3982917"/>
                  <a:pt x="647054" y="3998716"/>
                  <a:pt x="651244" y="4013053"/>
                </a:cubicBezTo>
                <a:cubicBezTo>
                  <a:pt x="752547" y="4359578"/>
                  <a:pt x="609005" y="4475047"/>
                  <a:pt x="545067" y="4506203"/>
                </a:cubicBezTo>
                <a:lnTo>
                  <a:pt x="538120" y="4508977"/>
                </a:lnTo>
                <a:lnTo>
                  <a:pt x="549870" y="4549038"/>
                </a:lnTo>
                <a:cubicBezTo>
                  <a:pt x="558800" y="4578062"/>
                  <a:pt x="569117" y="4610055"/>
                  <a:pt x="580754" y="4643769"/>
                </a:cubicBezTo>
                <a:cubicBezTo>
                  <a:pt x="604033" y="4711196"/>
                  <a:pt x="632593" y="4785508"/>
                  <a:pt x="655334" y="4842964"/>
                </a:cubicBezTo>
                <a:lnTo>
                  <a:pt x="658442" y="4850752"/>
                </a:lnTo>
                <a:lnTo>
                  <a:pt x="693950" y="4886611"/>
                </a:lnTo>
                <a:lnTo>
                  <a:pt x="693582" y="4886910"/>
                </a:lnTo>
                <a:lnTo>
                  <a:pt x="698011" y="4891423"/>
                </a:lnTo>
                <a:cubicBezTo>
                  <a:pt x="810857" y="5032528"/>
                  <a:pt x="850345" y="5223182"/>
                  <a:pt x="863036" y="5309690"/>
                </a:cubicBezTo>
                <a:lnTo>
                  <a:pt x="864746" y="5323071"/>
                </a:lnTo>
                <a:lnTo>
                  <a:pt x="914884" y="5372862"/>
                </a:lnTo>
                <a:cubicBezTo>
                  <a:pt x="914884" y="5372862"/>
                  <a:pt x="904690" y="5229304"/>
                  <a:pt x="895380" y="5118280"/>
                </a:cubicBezTo>
                <a:cubicBezTo>
                  <a:pt x="893054" y="5090522"/>
                  <a:pt x="891111" y="5063874"/>
                  <a:pt x="889504" y="5039516"/>
                </a:cubicBezTo>
                <a:lnTo>
                  <a:pt x="889490" y="5039279"/>
                </a:lnTo>
                <a:lnTo>
                  <a:pt x="888372" y="5037800"/>
                </a:lnTo>
                <a:cubicBezTo>
                  <a:pt x="854431" y="4991584"/>
                  <a:pt x="781197" y="4882593"/>
                  <a:pt x="738402" y="4750122"/>
                </a:cubicBezTo>
                <a:lnTo>
                  <a:pt x="735310" y="4737974"/>
                </a:lnTo>
                <a:lnTo>
                  <a:pt x="734741" y="4736357"/>
                </a:lnTo>
                <a:lnTo>
                  <a:pt x="731626" y="4723502"/>
                </a:lnTo>
                <a:lnTo>
                  <a:pt x="715147" y="4658762"/>
                </a:lnTo>
                <a:lnTo>
                  <a:pt x="714584" y="4653172"/>
                </a:lnTo>
                <a:lnTo>
                  <a:pt x="714434" y="4652555"/>
                </a:lnTo>
                <a:lnTo>
                  <a:pt x="714166" y="4651449"/>
                </a:lnTo>
                <a:lnTo>
                  <a:pt x="713529" y="4644933"/>
                </a:lnTo>
                <a:lnTo>
                  <a:pt x="705916" y="4567141"/>
                </a:lnTo>
                <a:lnTo>
                  <a:pt x="705502" y="4563032"/>
                </a:lnTo>
                <a:cubicBezTo>
                  <a:pt x="704811" y="4511723"/>
                  <a:pt x="709044" y="4463352"/>
                  <a:pt x="716980" y="4417986"/>
                </a:cubicBezTo>
                <a:lnTo>
                  <a:pt x="716988" y="4417953"/>
                </a:lnTo>
                <a:lnTo>
                  <a:pt x="716990" y="4417928"/>
                </a:lnTo>
                <a:lnTo>
                  <a:pt x="726661" y="4381486"/>
                </a:lnTo>
                <a:lnTo>
                  <a:pt x="736518" y="4344343"/>
                </a:lnTo>
                <a:lnTo>
                  <a:pt x="750678" y="4290970"/>
                </a:lnTo>
                <a:lnTo>
                  <a:pt x="750687" y="4290951"/>
                </a:lnTo>
                <a:lnTo>
                  <a:pt x="750699" y="4290904"/>
                </a:lnTo>
                <a:lnTo>
                  <a:pt x="793388" y="4195545"/>
                </a:lnTo>
                <a:lnTo>
                  <a:pt x="799277" y="4182387"/>
                </a:lnTo>
                <a:lnTo>
                  <a:pt x="799282" y="4182379"/>
                </a:lnTo>
                <a:lnTo>
                  <a:pt x="799312" y="4182311"/>
                </a:lnTo>
                <a:lnTo>
                  <a:pt x="799314" y="4182308"/>
                </a:lnTo>
                <a:lnTo>
                  <a:pt x="834010" y="4123980"/>
                </a:lnTo>
                <a:lnTo>
                  <a:pt x="850264" y="4100930"/>
                </a:lnTo>
                <a:lnTo>
                  <a:pt x="855507" y="4092554"/>
                </a:lnTo>
                <a:lnTo>
                  <a:pt x="861057" y="4085622"/>
                </a:lnTo>
                <a:lnTo>
                  <a:pt x="869882" y="4073106"/>
                </a:lnTo>
                <a:cubicBezTo>
                  <a:pt x="881837" y="4057402"/>
                  <a:pt x="893689" y="4042957"/>
                  <a:pt x="905141" y="4029787"/>
                </a:cubicBezTo>
                <a:lnTo>
                  <a:pt x="909853" y="4024672"/>
                </a:lnTo>
                <a:lnTo>
                  <a:pt x="911961" y="4022039"/>
                </a:lnTo>
                <a:lnTo>
                  <a:pt x="918175" y="4015639"/>
                </a:lnTo>
                <a:lnTo>
                  <a:pt x="937997" y="3994123"/>
                </a:lnTo>
                <a:lnTo>
                  <a:pt x="950606" y="3981847"/>
                </a:lnTo>
                <a:lnTo>
                  <a:pt x="950606" y="3446312"/>
                </a:lnTo>
                <a:cubicBezTo>
                  <a:pt x="950606" y="2259259"/>
                  <a:pt x="1912903" y="1296962"/>
                  <a:pt x="3099956" y="1296962"/>
                </a:cubicBezTo>
                <a:lnTo>
                  <a:pt x="9784753" y="1296962"/>
                </a:lnTo>
                <a:lnTo>
                  <a:pt x="9778297" y="1281127"/>
                </a:lnTo>
                <a:cubicBezTo>
                  <a:pt x="9761199" y="1201633"/>
                  <a:pt x="9824633" y="1109908"/>
                  <a:pt x="9865569" y="1034499"/>
                </a:cubicBezTo>
                <a:lnTo>
                  <a:pt x="9880242" y="1002718"/>
                </a:lnTo>
                <a:lnTo>
                  <a:pt x="9880244" y="1002678"/>
                </a:lnTo>
                <a:cubicBezTo>
                  <a:pt x="9880282" y="1002593"/>
                  <a:pt x="9880297" y="1002487"/>
                  <a:pt x="9880334" y="1002401"/>
                </a:cubicBezTo>
                <a:lnTo>
                  <a:pt x="9892313" y="970813"/>
                </a:lnTo>
                <a:lnTo>
                  <a:pt x="9895614" y="938267"/>
                </a:lnTo>
                <a:lnTo>
                  <a:pt x="9890040" y="919982"/>
                </a:lnTo>
                <a:lnTo>
                  <a:pt x="9888432" y="916840"/>
                </a:lnTo>
                <a:lnTo>
                  <a:pt x="9868101" y="899625"/>
                </a:lnTo>
                <a:lnTo>
                  <a:pt x="9867872" y="899452"/>
                </a:lnTo>
                <a:lnTo>
                  <a:pt x="9845030" y="893848"/>
                </a:lnTo>
                <a:lnTo>
                  <a:pt x="9837818" y="894255"/>
                </a:lnTo>
                <a:lnTo>
                  <a:pt x="9824707" y="896794"/>
                </a:lnTo>
                <a:lnTo>
                  <a:pt x="9787408" y="913965"/>
                </a:lnTo>
                <a:lnTo>
                  <a:pt x="9787153" y="914006"/>
                </a:lnTo>
                <a:lnTo>
                  <a:pt x="9759412" y="935101"/>
                </a:lnTo>
                <a:cubicBezTo>
                  <a:pt x="9640461" y="1036297"/>
                  <a:pt x="9491170" y="1274842"/>
                  <a:pt x="9321733" y="1117191"/>
                </a:cubicBezTo>
                <a:cubicBezTo>
                  <a:pt x="9193987" y="998329"/>
                  <a:pt x="9411092" y="859432"/>
                  <a:pt x="9375146" y="821435"/>
                </a:cubicBezTo>
                <a:cubicBezTo>
                  <a:pt x="9326684" y="770223"/>
                  <a:pt x="8848054" y="1044721"/>
                  <a:pt x="8838207" y="658840"/>
                </a:cubicBezTo>
                <a:cubicBezTo>
                  <a:pt x="8834148" y="499614"/>
                  <a:pt x="8928277" y="465859"/>
                  <a:pt x="9029078" y="465076"/>
                </a:cubicBezTo>
                <a:lnTo>
                  <a:pt x="9093455" y="468618"/>
                </a:lnTo>
                <a:lnTo>
                  <a:pt x="9093345" y="468518"/>
                </a:lnTo>
                <a:lnTo>
                  <a:pt x="9094697" y="468686"/>
                </a:lnTo>
                <a:lnTo>
                  <a:pt x="9104502" y="469226"/>
                </a:lnTo>
                <a:lnTo>
                  <a:pt x="9168423" y="476455"/>
                </a:lnTo>
                <a:lnTo>
                  <a:pt x="9173937" y="477034"/>
                </a:lnTo>
                <a:cubicBezTo>
                  <a:pt x="9174401" y="477083"/>
                  <a:pt x="9174664" y="477074"/>
                  <a:pt x="9175119" y="477125"/>
                </a:cubicBezTo>
                <a:lnTo>
                  <a:pt x="9203469" y="478620"/>
                </a:lnTo>
                <a:lnTo>
                  <a:pt x="9218724" y="479418"/>
                </a:lnTo>
                <a:lnTo>
                  <a:pt x="9230530" y="479248"/>
                </a:lnTo>
                <a:lnTo>
                  <a:pt x="9259966" y="469152"/>
                </a:lnTo>
                <a:lnTo>
                  <a:pt x="9261073" y="450231"/>
                </a:lnTo>
                <a:lnTo>
                  <a:pt x="9260990" y="450122"/>
                </a:lnTo>
                <a:lnTo>
                  <a:pt x="9242929" y="426341"/>
                </a:lnTo>
                <a:cubicBezTo>
                  <a:pt x="9218058" y="399929"/>
                  <a:pt x="9177366" y="365938"/>
                  <a:pt x="9159955" y="324085"/>
                </a:cubicBezTo>
                <a:lnTo>
                  <a:pt x="9159855" y="323547"/>
                </a:lnTo>
                <a:lnTo>
                  <a:pt x="9153257" y="302440"/>
                </a:lnTo>
                <a:lnTo>
                  <a:pt x="9153925" y="291387"/>
                </a:lnTo>
                <a:lnTo>
                  <a:pt x="9151751" y="279599"/>
                </a:lnTo>
                <a:lnTo>
                  <a:pt x="9155300" y="268553"/>
                </a:lnTo>
                <a:lnTo>
                  <a:pt x="9156090" y="255452"/>
                </a:lnTo>
                <a:cubicBezTo>
                  <a:pt x="9158692" y="247168"/>
                  <a:pt x="9162464" y="238579"/>
                  <a:pt x="9167612" y="229851"/>
                </a:cubicBezTo>
                <a:cubicBezTo>
                  <a:pt x="9167658" y="229781"/>
                  <a:pt x="9167663" y="229651"/>
                  <a:pt x="9167707" y="229577"/>
                </a:cubicBezTo>
                <a:cubicBezTo>
                  <a:pt x="9178044" y="212087"/>
                  <a:pt x="9193849" y="193793"/>
                  <a:pt x="9216599" y="174503"/>
                </a:cubicBezTo>
                <a:cubicBezTo>
                  <a:pt x="9224873" y="167486"/>
                  <a:pt x="9234026" y="162330"/>
                  <a:pt x="9243973" y="158708"/>
                </a:cubicBezTo>
                <a:cubicBezTo>
                  <a:pt x="9263797" y="151495"/>
                  <a:pt x="9286909" y="150621"/>
                  <a:pt x="9311800" y="154500"/>
                </a:cubicBezTo>
                <a:cubicBezTo>
                  <a:pt x="9311888" y="154516"/>
                  <a:pt x="9311985" y="154578"/>
                  <a:pt x="9312073" y="154586"/>
                </a:cubicBezTo>
                <a:cubicBezTo>
                  <a:pt x="9324567" y="156559"/>
                  <a:pt x="9337492" y="159655"/>
                  <a:pt x="9350875" y="163816"/>
                </a:cubicBezTo>
                <a:cubicBezTo>
                  <a:pt x="9377721" y="172163"/>
                  <a:pt x="9405917" y="184431"/>
                  <a:pt x="9434698" y="199182"/>
                </a:cubicBezTo>
                <a:cubicBezTo>
                  <a:pt x="9463386" y="213858"/>
                  <a:pt x="9492328" y="230827"/>
                  <a:pt x="9520817" y="248660"/>
                </a:cubicBezTo>
                <a:lnTo>
                  <a:pt x="9558312" y="273422"/>
                </a:lnTo>
                <a:lnTo>
                  <a:pt x="9603365" y="303038"/>
                </a:lnTo>
                <a:lnTo>
                  <a:pt x="9610019" y="307569"/>
                </a:lnTo>
                <a:lnTo>
                  <a:pt x="9629557" y="320471"/>
                </a:lnTo>
                <a:cubicBezTo>
                  <a:pt x="9662717" y="343003"/>
                  <a:pt x="9692078" y="362972"/>
                  <a:pt x="9715507" y="376901"/>
                </a:cubicBezTo>
                <a:lnTo>
                  <a:pt x="9717872" y="378511"/>
                </a:lnTo>
                <a:lnTo>
                  <a:pt x="9731640" y="387069"/>
                </a:lnTo>
                <a:cubicBezTo>
                  <a:pt x="9746812" y="395149"/>
                  <a:pt x="9758173" y="399201"/>
                  <a:pt x="9764662" y="397618"/>
                </a:cubicBezTo>
                <a:lnTo>
                  <a:pt x="9789805" y="389021"/>
                </a:lnTo>
                <a:lnTo>
                  <a:pt x="9797285" y="386416"/>
                </a:lnTo>
                <a:lnTo>
                  <a:pt x="9799550" y="384982"/>
                </a:lnTo>
                <a:lnTo>
                  <a:pt x="9820005" y="371871"/>
                </a:lnTo>
                <a:lnTo>
                  <a:pt x="9820006" y="371871"/>
                </a:lnTo>
                <a:lnTo>
                  <a:pt x="9820023" y="371816"/>
                </a:lnTo>
                <a:lnTo>
                  <a:pt x="9838474" y="339975"/>
                </a:lnTo>
                <a:lnTo>
                  <a:pt x="9841993" y="333897"/>
                </a:lnTo>
                <a:lnTo>
                  <a:pt x="9841828" y="286827"/>
                </a:lnTo>
                <a:lnTo>
                  <a:pt x="9841266" y="284232"/>
                </a:lnTo>
                <a:lnTo>
                  <a:pt x="9830410" y="234356"/>
                </a:lnTo>
                <a:lnTo>
                  <a:pt x="9827357" y="219974"/>
                </a:lnTo>
                <a:lnTo>
                  <a:pt x="9821457" y="192717"/>
                </a:lnTo>
                <a:lnTo>
                  <a:pt x="9821112" y="190554"/>
                </a:lnTo>
                <a:lnTo>
                  <a:pt x="9818826" y="179786"/>
                </a:lnTo>
                <a:lnTo>
                  <a:pt x="9818775" y="175911"/>
                </a:lnTo>
                <a:lnTo>
                  <a:pt x="9818697" y="175422"/>
                </a:lnTo>
                <a:lnTo>
                  <a:pt x="9818539" y="157897"/>
                </a:lnTo>
                <a:lnTo>
                  <a:pt x="9818127" y="126530"/>
                </a:lnTo>
                <a:lnTo>
                  <a:pt x="9818420" y="125863"/>
                </a:lnTo>
                <a:lnTo>
                  <a:pt x="9825311" y="101485"/>
                </a:lnTo>
                <a:lnTo>
                  <a:pt x="9839230" y="78292"/>
                </a:lnTo>
                <a:lnTo>
                  <a:pt x="9839360" y="77996"/>
                </a:lnTo>
                <a:cubicBezTo>
                  <a:pt x="9845339" y="70490"/>
                  <a:pt x="9852695" y="63323"/>
                  <a:pt x="9861652" y="56566"/>
                </a:cubicBezTo>
                <a:lnTo>
                  <a:pt x="9890179" y="39608"/>
                </a:lnTo>
                <a:lnTo>
                  <a:pt x="9892645" y="38140"/>
                </a:lnTo>
                <a:lnTo>
                  <a:pt x="9893494" y="37633"/>
                </a:lnTo>
                <a:lnTo>
                  <a:pt x="9893510" y="37628"/>
                </a:lnTo>
                <a:lnTo>
                  <a:pt x="9893570" y="37592"/>
                </a:lnTo>
                <a:lnTo>
                  <a:pt x="9898838" y="36121"/>
                </a:lnTo>
                <a:lnTo>
                  <a:pt x="9921615" y="29671"/>
                </a:lnTo>
                <a:cubicBezTo>
                  <a:pt x="9931341" y="28657"/>
                  <a:pt x="9941265" y="29121"/>
                  <a:pt x="9951485" y="31078"/>
                </a:cubicBezTo>
                <a:lnTo>
                  <a:pt x="9960248" y="33809"/>
                </a:lnTo>
                <a:lnTo>
                  <a:pt x="9960041" y="33612"/>
                </a:lnTo>
                <a:lnTo>
                  <a:pt x="9961113" y="34079"/>
                </a:lnTo>
                <a:lnTo>
                  <a:pt x="9968873" y="36497"/>
                </a:lnTo>
                <a:lnTo>
                  <a:pt x="9982347" y="40602"/>
                </a:lnTo>
                <a:lnTo>
                  <a:pt x="10004926" y="52020"/>
                </a:lnTo>
                <a:lnTo>
                  <a:pt x="10014527" y="56829"/>
                </a:lnTo>
                <a:lnTo>
                  <a:pt x="10041624" y="76349"/>
                </a:lnTo>
                <a:lnTo>
                  <a:pt x="10071471" y="97307"/>
                </a:lnTo>
                <a:lnTo>
                  <a:pt x="10075304" y="100599"/>
                </a:lnTo>
                <a:lnTo>
                  <a:pt x="10081185" y="104828"/>
                </a:lnTo>
                <a:lnTo>
                  <a:pt x="10094008" y="116249"/>
                </a:lnTo>
                <a:lnTo>
                  <a:pt x="10111060" y="131293"/>
                </a:lnTo>
                <a:lnTo>
                  <a:pt x="10129968" y="147526"/>
                </a:lnTo>
                <a:lnTo>
                  <a:pt x="10141549" y="158191"/>
                </a:lnTo>
                <a:lnTo>
                  <a:pt x="10149576" y="165273"/>
                </a:lnTo>
                <a:lnTo>
                  <a:pt x="10165591" y="180016"/>
                </a:lnTo>
                <a:lnTo>
                  <a:pt x="10166848" y="181135"/>
                </a:lnTo>
                <a:lnTo>
                  <a:pt x="10234087" y="241720"/>
                </a:lnTo>
                <a:lnTo>
                  <a:pt x="10267713" y="269861"/>
                </a:lnTo>
                <a:lnTo>
                  <a:pt x="10291007" y="287930"/>
                </a:lnTo>
                <a:lnTo>
                  <a:pt x="10331430" y="312732"/>
                </a:lnTo>
                <a:lnTo>
                  <a:pt x="10346632" y="321016"/>
                </a:lnTo>
                <a:lnTo>
                  <a:pt x="10361174" y="327043"/>
                </a:lnTo>
                <a:lnTo>
                  <a:pt x="10404621" y="334254"/>
                </a:lnTo>
                <a:lnTo>
                  <a:pt x="10405225" y="334316"/>
                </a:lnTo>
                <a:lnTo>
                  <a:pt x="10438504" y="328743"/>
                </a:lnTo>
                <a:lnTo>
                  <a:pt x="10462849" y="319438"/>
                </a:lnTo>
                <a:lnTo>
                  <a:pt x="10477430" y="303696"/>
                </a:lnTo>
                <a:lnTo>
                  <a:pt x="10488800" y="291421"/>
                </a:lnTo>
                <a:lnTo>
                  <a:pt x="10491093" y="257891"/>
                </a:lnTo>
                <a:lnTo>
                  <a:pt x="10490360" y="250354"/>
                </a:lnTo>
                <a:lnTo>
                  <a:pt x="10479507" y="212382"/>
                </a:lnTo>
                <a:lnTo>
                  <a:pt x="10478948" y="210483"/>
                </a:lnTo>
                <a:lnTo>
                  <a:pt x="10478298" y="208853"/>
                </a:lnTo>
                <a:lnTo>
                  <a:pt x="10459899" y="164561"/>
                </a:lnTo>
                <a:cubicBezTo>
                  <a:pt x="10453383" y="149290"/>
                  <a:pt x="10447164" y="134225"/>
                  <a:pt x="10442638" y="119964"/>
                </a:cubicBezTo>
                <a:lnTo>
                  <a:pt x="10440696" y="109074"/>
                </a:lnTo>
                <a:lnTo>
                  <a:pt x="10437295" y="99251"/>
                </a:lnTo>
                <a:lnTo>
                  <a:pt x="10436901" y="87817"/>
                </a:lnTo>
                <a:lnTo>
                  <a:pt x="10435541" y="80194"/>
                </a:lnTo>
                <a:lnTo>
                  <a:pt x="10436545" y="77447"/>
                </a:lnTo>
                <a:lnTo>
                  <a:pt x="10436337" y="71424"/>
                </a:lnTo>
                <a:cubicBezTo>
                  <a:pt x="10437758" y="62938"/>
                  <a:pt x="10441114" y="55324"/>
                  <a:pt x="10446995" y="48835"/>
                </a:cubicBezTo>
                <a:lnTo>
                  <a:pt x="10447016" y="48820"/>
                </a:lnTo>
                <a:lnTo>
                  <a:pt x="10466084" y="33212"/>
                </a:lnTo>
                <a:lnTo>
                  <a:pt x="10476070" y="25001"/>
                </a:lnTo>
                <a:lnTo>
                  <a:pt x="10483124" y="21869"/>
                </a:lnTo>
                <a:lnTo>
                  <a:pt x="10487100" y="18902"/>
                </a:lnTo>
                <a:lnTo>
                  <a:pt x="10495287" y="16354"/>
                </a:lnTo>
                <a:lnTo>
                  <a:pt x="10496107" y="15976"/>
                </a:lnTo>
                <a:lnTo>
                  <a:pt x="10497048" y="15688"/>
                </a:lnTo>
                <a:lnTo>
                  <a:pt x="10511420" y="9308"/>
                </a:lnTo>
                <a:lnTo>
                  <a:pt x="10529616" y="5669"/>
                </a:lnTo>
                <a:lnTo>
                  <a:pt x="10537932" y="3081"/>
                </a:lnTo>
                <a:lnTo>
                  <a:pt x="10543122" y="2811"/>
                </a:lnTo>
                <a:lnTo>
                  <a:pt x="10543246" y="2785"/>
                </a:lnTo>
                <a:lnTo>
                  <a:pt x="10544311" y="2731"/>
                </a:lnTo>
                <a:lnTo>
                  <a:pt x="10552129" y="1169"/>
                </a:lnTo>
                <a:lnTo>
                  <a:pt x="10596951" y="8"/>
                </a:ln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3547981">
            <a:off x="10458474" y="895533"/>
            <a:ext cx="2009694" cy="2124648"/>
          </a:xfrm>
          <a:custGeom>
            <a:avLst/>
            <a:gdLst/>
            <a:ahLst/>
            <a:cxnLst/>
            <a:rect l="l" t="t" r="r" b="b"/>
            <a:pathLst>
              <a:path w="2641063" h="2792130" extrusionOk="0">
                <a:moveTo>
                  <a:pt x="306149" y="478741"/>
                </a:moveTo>
                <a:cubicBezTo>
                  <a:pt x="-197043" y="290561"/>
                  <a:pt x="-11576" y="1517588"/>
                  <a:pt x="371702" y="1528826"/>
                </a:cubicBezTo>
                <a:cubicBezTo>
                  <a:pt x="504516" y="1532717"/>
                  <a:pt x="510269" y="1107581"/>
                  <a:pt x="719129" y="1310307"/>
                </a:cubicBezTo>
                <a:cubicBezTo>
                  <a:pt x="867340" y="1454151"/>
                  <a:pt x="662410" y="2044227"/>
                  <a:pt x="871010" y="2137801"/>
                </a:cubicBezTo>
                <a:cubicBezTo>
                  <a:pt x="1155818" y="2265572"/>
                  <a:pt x="1139791" y="1771769"/>
                  <a:pt x="1379467" y="1944538"/>
                </a:cubicBezTo>
                <a:cubicBezTo>
                  <a:pt x="1441128" y="1988981"/>
                  <a:pt x="1400992" y="2703734"/>
                  <a:pt x="1644712" y="2743194"/>
                </a:cubicBezTo>
                <a:cubicBezTo>
                  <a:pt x="1979742" y="2797435"/>
                  <a:pt x="1842234" y="2425482"/>
                  <a:pt x="1923151" y="2424223"/>
                </a:cubicBezTo>
                <a:cubicBezTo>
                  <a:pt x="2024098" y="2422650"/>
                  <a:pt x="2181136" y="3008104"/>
                  <a:pt x="2518015" y="2705067"/>
                </a:cubicBezTo>
                <a:cubicBezTo>
                  <a:pt x="2926220" y="2337862"/>
                  <a:pt x="2187110" y="2073889"/>
                  <a:pt x="2197718" y="1974167"/>
                </a:cubicBezTo>
                <a:cubicBezTo>
                  <a:pt x="2205588" y="1900182"/>
                  <a:pt x="2556411" y="2006622"/>
                  <a:pt x="2566912" y="1758642"/>
                </a:cubicBezTo>
                <a:cubicBezTo>
                  <a:pt x="2585483" y="1320099"/>
                  <a:pt x="1875433" y="1571126"/>
                  <a:pt x="1826803" y="1369223"/>
                </a:cubicBezTo>
                <a:cubicBezTo>
                  <a:pt x="1778175" y="1167321"/>
                  <a:pt x="2363449" y="1317159"/>
                  <a:pt x="2358613" y="993071"/>
                </a:cubicBezTo>
                <a:cubicBezTo>
                  <a:pt x="2349679" y="394088"/>
                  <a:pt x="1745619" y="816659"/>
                  <a:pt x="1516405" y="668093"/>
                </a:cubicBezTo>
                <a:cubicBezTo>
                  <a:pt x="1287198" y="519528"/>
                  <a:pt x="1679136" y="323900"/>
                  <a:pt x="1559094" y="129566"/>
                </a:cubicBezTo>
                <a:cubicBezTo>
                  <a:pt x="1439092" y="-64715"/>
                  <a:pt x="-7511" y="-106386"/>
                  <a:pt x="306149" y="478741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3544580">
            <a:off x="10338653" y="618566"/>
            <a:ext cx="2213185" cy="1994480"/>
          </a:xfrm>
          <a:custGeom>
            <a:avLst/>
            <a:gdLst/>
            <a:ahLst/>
            <a:cxnLst/>
            <a:rect l="l" t="t" r="r" b="b"/>
            <a:pathLst>
              <a:path w="2909182" h="2621699" extrusionOk="0">
                <a:moveTo>
                  <a:pt x="99854" y="186835"/>
                </a:moveTo>
                <a:cubicBezTo>
                  <a:pt x="99854" y="186835"/>
                  <a:pt x="345751" y="309040"/>
                  <a:pt x="525566" y="416524"/>
                </a:cubicBezTo>
                <a:cubicBezTo>
                  <a:pt x="705374" y="524009"/>
                  <a:pt x="819107" y="616773"/>
                  <a:pt x="819107" y="616773"/>
                </a:cubicBezTo>
                <a:cubicBezTo>
                  <a:pt x="819107" y="616773"/>
                  <a:pt x="836533" y="814811"/>
                  <a:pt x="856779" y="997559"/>
                </a:cubicBezTo>
                <a:cubicBezTo>
                  <a:pt x="877032" y="1180307"/>
                  <a:pt x="850397" y="1446309"/>
                  <a:pt x="850397" y="1446309"/>
                </a:cubicBezTo>
                <a:cubicBezTo>
                  <a:pt x="850397" y="1446309"/>
                  <a:pt x="898771" y="1217738"/>
                  <a:pt x="918300" y="1031340"/>
                </a:cubicBezTo>
                <a:cubicBezTo>
                  <a:pt x="937829" y="844935"/>
                  <a:pt x="928520" y="700689"/>
                  <a:pt x="928520" y="700689"/>
                </a:cubicBezTo>
                <a:lnTo>
                  <a:pt x="1376768" y="1053220"/>
                </a:lnTo>
                <a:cubicBezTo>
                  <a:pt x="1376768" y="1053220"/>
                  <a:pt x="1434398" y="1286178"/>
                  <a:pt x="1475660" y="1522042"/>
                </a:cubicBezTo>
                <a:cubicBezTo>
                  <a:pt x="1516922" y="1757900"/>
                  <a:pt x="1509749" y="2010755"/>
                  <a:pt x="1509749" y="2010755"/>
                </a:cubicBezTo>
                <a:cubicBezTo>
                  <a:pt x="1509749" y="2010755"/>
                  <a:pt x="1542787" y="1780114"/>
                  <a:pt x="1530276" y="1555147"/>
                </a:cubicBezTo>
                <a:cubicBezTo>
                  <a:pt x="1517759" y="1330179"/>
                  <a:pt x="1459700" y="1110883"/>
                  <a:pt x="1459700" y="1110883"/>
                </a:cubicBezTo>
                <a:cubicBezTo>
                  <a:pt x="1459700" y="1110883"/>
                  <a:pt x="1634077" y="1256207"/>
                  <a:pt x="1777626" y="1397526"/>
                </a:cubicBezTo>
                <a:cubicBezTo>
                  <a:pt x="1921176" y="1538845"/>
                  <a:pt x="2033890" y="1676153"/>
                  <a:pt x="2033890" y="1676153"/>
                </a:cubicBezTo>
                <a:cubicBezTo>
                  <a:pt x="2033890" y="1676153"/>
                  <a:pt x="2125121" y="1906787"/>
                  <a:pt x="2188497" y="2143374"/>
                </a:cubicBezTo>
                <a:cubicBezTo>
                  <a:pt x="2251880" y="2379962"/>
                  <a:pt x="2281261" y="2621700"/>
                  <a:pt x="2281261" y="2621700"/>
                </a:cubicBezTo>
                <a:cubicBezTo>
                  <a:pt x="2281261" y="2621700"/>
                  <a:pt x="2288788" y="2372092"/>
                  <a:pt x="2241626" y="2140669"/>
                </a:cubicBezTo>
                <a:cubicBezTo>
                  <a:pt x="2201570" y="1944097"/>
                  <a:pt x="2144496" y="1781461"/>
                  <a:pt x="2144496" y="1781461"/>
                </a:cubicBezTo>
                <a:cubicBezTo>
                  <a:pt x="2144496" y="1781461"/>
                  <a:pt x="2336131" y="1998171"/>
                  <a:pt x="2523541" y="2191876"/>
                </a:cubicBezTo>
                <a:cubicBezTo>
                  <a:pt x="2710957" y="2385581"/>
                  <a:pt x="2909183" y="2615337"/>
                  <a:pt x="2909183" y="2615337"/>
                </a:cubicBezTo>
                <a:cubicBezTo>
                  <a:pt x="2909183" y="2615337"/>
                  <a:pt x="2734779" y="2365690"/>
                  <a:pt x="2566310" y="2154914"/>
                </a:cubicBezTo>
                <a:cubicBezTo>
                  <a:pt x="2397840" y="1944137"/>
                  <a:pt x="2208729" y="1753928"/>
                  <a:pt x="2208729" y="1753928"/>
                </a:cubicBezTo>
                <a:cubicBezTo>
                  <a:pt x="2208729" y="1753928"/>
                  <a:pt x="2311827" y="1789404"/>
                  <a:pt x="2481549" y="1811049"/>
                </a:cubicBezTo>
                <a:cubicBezTo>
                  <a:pt x="2656361" y="1833351"/>
                  <a:pt x="2888408" y="1832427"/>
                  <a:pt x="2888408" y="1832427"/>
                </a:cubicBezTo>
                <a:cubicBezTo>
                  <a:pt x="2888408" y="1832427"/>
                  <a:pt x="2684242" y="1813949"/>
                  <a:pt x="2493959" y="1769318"/>
                </a:cubicBezTo>
                <a:cubicBezTo>
                  <a:pt x="2303683" y="1724688"/>
                  <a:pt x="2118919" y="1657608"/>
                  <a:pt x="2118919" y="1657608"/>
                </a:cubicBezTo>
                <a:cubicBezTo>
                  <a:pt x="2118919" y="1657608"/>
                  <a:pt x="1971170" y="1491991"/>
                  <a:pt x="1825625" y="1349098"/>
                </a:cubicBezTo>
                <a:cubicBezTo>
                  <a:pt x="1680074" y="1206206"/>
                  <a:pt x="1536732" y="1086030"/>
                  <a:pt x="1536732" y="1086030"/>
                </a:cubicBezTo>
                <a:cubicBezTo>
                  <a:pt x="1536732" y="1086030"/>
                  <a:pt x="1690649" y="1114821"/>
                  <a:pt x="1950208" y="1118559"/>
                </a:cubicBezTo>
                <a:cubicBezTo>
                  <a:pt x="2209761" y="1122289"/>
                  <a:pt x="2660092" y="1026886"/>
                  <a:pt x="2660092" y="1026886"/>
                </a:cubicBezTo>
                <a:cubicBezTo>
                  <a:pt x="2660092" y="1026886"/>
                  <a:pt x="2233362" y="1071637"/>
                  <a:pt x="1920961" y="1064183"/>
                </a:cubicBezTo>
                <a:cubicBezTo>
                  <a:pt x="1608554" y="1056729"/>
                  <a:pt x="1410469" y="997077"/>
                  <a:pt x="1410469" y="997077"/>
                </a:cubicBezTo>
                <a:lnTo>
                  <a:pt x="1070549" y="710628"/>
                </a:lnTo>
                <a:cubicBezTo>
                  <a:pt x="1070549" y="710628"/>
                  <a:pt x="1192346" y="763001"/>
                  <a:pt x="1361405" y="742507"/>
                </a:cubicBezTo>
                <a:cubicBezTo>
                  <a:pt x="1530464" y="722007"/>
                  <a:pt x="1746792" y="628640"/>
                  <a:pt x="1746792" y="628640"/>
                </a:cubicBezTo>
                <a:cubicBezTo>
                  <a:pt x="1746792" y="628640"/>
                  <a:pt x="1548908" y="682011"/>
                  <a:pt x="1365497" y="684462"/>
                </a:cubicBezTo>
                <a:cubicBezTo>
                  <a:pt x="1182085" y="686913"/>
                  <a:pt x="1013154" y="638445"/>
                  <a:pt x="1013154" y="638445"/>
                </a:cubicBezTo>
                <a:cubicBezTo>
                  <a:pt x="1013154" y="638445"/>
                  <a:pt x="816589" y="475045"/>
                  <a:pt x="610326" y="321517"/>
                </a:cubicBezTo>
                <a:cubicBezTo>
                  <a:pt x="404064" y="167982"/>
                  <a:pt x="188104" y="24326"/>
                  <a:pt x="188104" y="24326"/>
                </a:cubicBezTo>
                <a:cubicBezTo>
                  <a:pt x="188104" y="24326"/>
                  <a:pt x="31910" y="-42265"/>
                  <a:pt x="1411" y="44906"/>
                </a:cubicBezTo>
                <a:cubicBezTo>
                  <a:pt x="-13859" y="88546"/>
                  <a:pt x="99854" y="186835"/>
                  <a:pt x="99854" y="186835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006667" y="4692450"/>
            <a:ext cx="101787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1411500" y="2165550"/>
            <a:ext cx="9369000" cy="2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7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0463325" y="5357718"/>
            <a:ext cx="1680235" cy="1494117"/>
            <a:chOff x="10456429" y="5364044"/>
            <a:chExt cx="1680235" cy="1494117"/>
          </a:xfrm>
        </p:grpSpPr>
        <p:grpSp>
          <p:nvGrpSpPr>
            <p:cNvPr id="20" name="Google Shape;20;p2"/>
            <p:cNvGrpSpPr/>
            <p:nvPr/>
          </p:nvGrpSpPr>
          <p:grpSpPr>
            <a:xfrm>
              <a:off x="10456429" y="5364044"/>
              <a:ext cx="852581" cy="1494035"/>
              <a:chOff x="5059518" y="3399017"/>
              <a:chExt cx="1542574" cy="2703157"/>
            </a:xfrm>
          </p:grpSpPr>
          <p:grpSp>
            <p:nvGrpSpPr>
              <p:cNvPr id="21" name="Google Shape;21;p2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22" name="Google Shape;22;p2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" name="Google Shape;39;p2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>
              <a:off x="10836469" y="5498742"/>
              <a:ext cx="1300195" cy="1359419"/>
              <a:chOff x="9156917" y="349942"/>
              <a:chExt cx="3228695" cy="3375762"/>
            </a:xfrm>
          </p:grpSpPr>
          <p:grpSp>
            <p:nvGrpSpPr>
              <p:cNvPr id="45" name="Google Shape;45;p2"/>
              <p:cNvGrpSpPr/>
              <p:nvPr/>
            </p:nvGrpSpPr>
            <p:grpSpPr>
              <a:xfrm>
                <a:off x="9793778" y="349942"/>
                <a:ext cx="2591834" cy="3364683"/>
                <a:chOff x="4745811" y="1197734"/>
                <a:chExt cx="4609344" cy="5983787"/>
              </a:xfrm>
            </p:grpSpPr>
            <p:grpSp>
              <p:nvGrpSpPr>
                <p:cNvPr id="46" name="Google Shape;46;p2"/>
                <p:cNvGrpSpPr/>
                <p:nvPr/>
              </p:nvGrpSpPr>
              <p:grpSpPr>
                <a:xfrm>
                  <a:off x="4745811" y="1197734"/>
                  <a:ext cx="4609344" cy="3278391"/>
                  <a:chOff x="4745811" y="1197734"/>
                  <a:chExt cx="4609344" cy="3278391"/>
                </a:xfrm>
              </p:grpSpPr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4745811" y="1197734"/>
                    <a:ext cx="4609344" cy="3278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9344" h="3278357" extrusionOk="0">
                        <a:moveTo>
                          <a:pt x="2231638" y="3277247"/>
                        </a:moveTo>
                        <a:cubicBezTo>
                          <a:pt x="2624580" y="3268413"/>
                          <a:pt x="3388490" y="3268085"/>
                          <a:pt x="3732864" y="3170955"/>
                        </a:cubicBezTo>
                        <a:cubicBezTo>
                          <a:pt x="4077210" y="3073824"/>
                          <a:pt x="4514475" y="2897606"/>
                          <a:pt x="4576291" y="2645949"/>
                        </a:cubicBezTo>
                        <a:cubicBezTo>
                          <a:pt x="4638106" y="2394293"/>
                          <a:pt x="4642527" y="1705546"/>
                          <a:pt x="4324674" y="1224307"/>
                        </a:cubicBezTo>
                        <a:cubicBezTo>
                          <a:pt x="4006755" y="743068"/>
                          <a:pt x="3490322" y="77903"/>
                          <a:pt x="2739766" y="16094"/>
                        </a:cubicBezTo>
                        <a:cubicBezTo>
                          <a:pt x="1989210" y="-45715"/>
                          <a:pt x="1613246" y="53793"/>
                          <a:pt x="1083438" y="610088"/>
                        </a:cubicBezTo>
                        <a:cubicBezTo>
                          <a:pt x="809701" y="897514"/>
                          <a:pt x="274060" y="1398979"/>
                          <a:pt x="82639" y="1937003"/>
                        </a:cubicBezTo>
                        <a:cubicBezTo>
                          <a:pt x="-96432" y="2440296"/>
                          <a:pt x="20944" y="2876550"/>
                          <a:pt x="382121" y="3016871"/>
                        </a:cubicBezTo>
                        <a:cubicBezTo>
                          <a:pt x="972311" y="3246165"/>
                          <a:pt x="1838703" y="3286074"/>
                          <a:pt x="2231638" y="3277247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" name="Google Shape;48;p2"/>
                  <p:cNvSpPr/>
                  <p:nvPr/>
                </p:nvSpPr>
                <p:spPr>
                  <a:xfrm>
                    <a:off x="4999398" y="1197768"/>
                    <a:ext cx="3334635" cy="1977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635" h="1977836" extrusionOk="0">
                        <a:moveTo>
                          <a:pt x="2100075" y="288"/>
                        </a:moveTo>
                        <a:cubicBezTo>
                          <a:pt x="1589288" y="7661"/>
                          <a:pt x="1260278" y="158089"/>
                          <a:pt x="829811" y="610074"/>
                        </a:cubicBezTo>
                        <a:cubicBezTo>
                          <a:pt x="616436" y="834111"/>
                          <a:pt x="244571" y="1188410"/>
                          <a:pt x="0" y="1588484"/>
                        </a:cubicBezTo>
                        <a:cubicBezTo>
                          <a:pt x="45273" y="1671369"/>
                          <a:pt x="103814" y="1757737"/>
                          <a:pt x="176922" y="1828005"/>
                        </a:cubicBezTo>
                        <a:cubicBezTo>
                          <a:pt x="265634" y="1913275"/>
                          <a:pt x="478808" y="1961167"/>
                          <a:pt x="741140" y="1977836"/>
                        </a:cubicBezTo>
                        <a:cubicBezTo>
                          <a:pt x="783459" y="1971829"/>
                          <a:pt x="826764" y="1966337"/>
                          <a:pt x="872091" y="1961830"/>
                        </a:cubicBezTo>
                        <a:cubicBezTo>
                          <a:pt x="1194939" y="1929710"/>
                          <a:pt x="1386796" y="1916215"/>
                          <a:pt x="1568078" y="1917902"/>
                        </a:cubicBezTo>
                        <a:cubicBezTo>
                          <a:pt x="1610592" y="1918298"/>
                          <a:pt x="1652631" y="1919784"/>
                          <a:pt x="1695540" y="1921800"/>
                        </a:cubicBezTo>
                        <a:cubicBezTo>
                          <a:pt x="1932637" y="1881228"/>
                          <a:pt x="2149709" y="1822520"/>
                          <a:pt x="2303478" y="1746935"/>
                        </a:cubicBezTo>
                        <a:cubicBezTo>
                          <a:pt x="2735712" y="1534450"/>
                          <a:pt x="3046178" y="1192428"/>
                          <a:pt x="3206972" y="860679"/>
                        </a:cubicBezTo>
                        <a:cubicBezTo>
                          <a:pt x="3283020" y="703775"/>
                          <a:pt x="3319292" y="532339"/>
                          <a:pt x="3334636" y="374042"/>
                        </a:cubicBezTo>
                        <a:cubicBezTo>
                          <a:pt x="3093990" y="183940"/>
                          <a:pt x="2812276" y="42949"/>
                          <a:pt x="2486146" y="16093"/>
                        </a:cubicBezTo>
                        <a:cubicBezTo>
                          <a:pt x="2345416" y="4500"/>
                          <a:pt x="2217954" y="-1413"/>
                          <a:pt x="2100075" y="288"/>
                        </a:cubicBezTo>
                        <a:close/>
                      </a:path>
                    </a:pathLst>
                  </a:custGeom>
                  <a:solidFill>
                    <a:srgbClr val="9445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7960996" y="1500083"/>
                    <a:ext cx="186981" cy="199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1" h="199096" extrusionOk="0">
                        <a:moveTo>
                          <a:pt x="0" y="99548"/>
                        </a:moveTo>
                        <a:cubicBezTo>
                          <a:pt x="0" y="44570"/>
                          <a:pt x="41858" y="0"/>
                          <a:pt x="93487" y="0"/>
                        </a:cubicBezTo>
                        <a:cubicBezTo>
                          <a:pt x="145123" y="0"/>
                          <a:pt x="186981" y="44570"/>
                          <a:pt x="186981" y="99548"/>
                        </a:cubicBezTo>
                        <a:cubicBezTo>
                          <a:pt x="186981" y="154526"/>
                          <a:pt x="145123" y="199096"/>
                          <a:pt x="93487" y="199096"/>
                        </a:cubicBezTo>
                        <a:cubicBezTo>
                          <a:pt x="41858" y="199096"/>
                          <a:pt x="0" y="154526"/>
                          <a:pt x="0" y="9954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7697914" y="2572475"/>
                    <a:ext cx="186987" cy="199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7" h="199103" extrusionOk="0">
                        <a:moveTo>
                          <a:pt x="0" y="99555"/>
                        </a:moveTo>
                        <a:cubicBezTo>
                          <a:pt x="0" y="44570"/>
                          <a:pt x="41858" y="0"/>
                          <a:pt x="93494" y="0"/>
                        </a:cubicBezTo>
                        <a:cubicBezTo>
                          <a:pt x="145130" y="0"/>
                          <a:pt x="186988" y="44570"/>
                          <a:pt x="186988" y="99555"/>
                        </a:cubicBezTo>
                        <a:cubicBezTo>
                          <a:pt x="186988" y="154533"/>
                          <a:pt x="145130" y="199103"/>
                          <a:pt x="93494" y="199103"/>
                        </a:cubicBezTo>
                        <a:cubicBezTo>
                          <a:pt x="41858" y="199103"/>
                          <a:pt x="0" y="154533"/>
                          <a:pt x="0" y="99555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51;p2"/>
                  <p:cNvSpPr/>
                  <p:nvPr/>
                </p:nvSpPr>
                <p:spPr>
                  <a:xfrm>
                    <a:off x="7311087" y="2679116"/>
                    <a:ext cx="276871" cy="29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71" h="297398" extrusionOk="0">
                        <a:moveTo>
                          <a:pt x="165630" y="0"/>
                        </a:moveTo>
                        <a:cubicBezTo>
                          <a:pt x="119459" y="0"/>
                          <a:pt x="79985" y="29977"/>
                          <a:pt x="63216" y="72652"/>
                        </a:cubicBezTo>
                        <a:cubicBezTo>
                          <a:pt x="25952" y="91753"/>
                          <a:pt x="0" y="132197"/>
                          <a:pt x="0" y="179179"/>
                        </a:cubicBezTo>
                        <a:cubicBezTo>
                          <a:pt x="0" y="244510"/>
                          <a:pt x="49674" y="297399"/>
                          <a:pt x="111034" y="297399"/>
                        </a:cubicBezTo>
                        <a:cubicBezTo>
                          <a:pt x="157272" y="297399"/>
                          <a:pt x="196926" y="267315"/>
                          <a:pt x="213656" y="224539"/>
                        </a:cubicBezTo>
                        <a:cubicBezTo>
                          <a:pt x="250906" y="205439"/>
                          <a:pt x="276872" y="165188"/>
                          <a:pt x="276872" y="118220"/>
                        </a:cubicBezTo>
                        <a:cubicBezTo>
                          <a:pt x="276872" y="52882"/>
                          <a:pt x="226990" y="0"/>
                          <a:pt x="165630" y="0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6873869" y="2889397"/>
                    <a:ext cx="104905" cy="105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05" h="105656" extrusionOk="0">
                        <a:moveTo>
                          <a:pt x="0" y="52828"/>
                        </a:moveTo>
                        <a:cubicBezTo>
                          <a:pt x="0" y="23655"/>
                          <a:pt x="23480" y="0"/>
                          <a:pt x="52453" y="0"/>
                        </a:cubicBezTo>
                        <a:cubicBezTo>
                          <a:pt x="81419" y="0"/>
                          <a:pt x="104906" y="23655"/>
                          <a:pt x="104906" y="52828"/>
                        </a:cubicBezTo>
                        <a:cubicBezTo>
                          <a:pt x="104906" y="82008"/>
                          <a:pt x="81419" y="105656"/>
                          <a:pt x="52453" y="105656"/>
                        </a:cubicBezTo>
                        <a:cubicBezTo>
                          <a:pt x="23480" y="105656"/>
                          <a:pt x="0" y="82008"/>
                          <a:pt x="0" y="5282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5170574" y="1197832"/>
                    <a:ext cx="2349031" cy="1736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031" h="1736321" extrusionOk="0">
                        <a:moveTo>
                          <a:pt x="1928900" y="224"/>
                        </a:moveTo>
                        <a:cubicBezTo>
                          <a:pt x="1892908" y="747"/>
                          <a:pt x="1857895" y="2133"/>
                          <a:pt x="1823612" y="4122"/>
                        </a:cubicBezTo>
                        <a:cubicBezTo>
                          <a:pt x="1812059" y="4798"/>
                          <a:pt x="1800915" y="5944"/>
                          <a:pt x="1789543" y="6794"/>
                        </a:cubicBezTo>
                        <a:cubicBezTo>
                          <a:pt x="1767335" y="8448"/>
                          <a:pt x="1745428" y="10397"/>
                          <a:pt x="1723863" y="12748"/>
                        </a:cubicBezTo>
                        <a:cubicBezTo>
                          <a:pt x="1711252" y="14121"/>
                          <a:pt x="1698708" y="15641"/>
                          <a:pt x="1686298" y="17262"/>
                        </a:cubicBezTo>
                        <a:cubicBezTo>
                          <a:pt x="1664813" y="20068"/>
                          <a:pt x="1643603" y="23336"/>
                          <a:pt x="1622674" y="26906"/>
                        </a:cubicBezTo>
                        <a:cubicBezTo>
                          <a:pt x="1611496" y="28815"/>
                          <a:pt x="1600251" y="30523"/>
                          <a:pt x="1589221" y="32652"/>
                        </a:cubicBezTo>
                        <a:cubicBezTo>
                          <a:pt x="1565868" y="37166"/>
                          <a:pt x="1543003" y="42283"/>
                          <a:pt x="1520259" y="47842"/>
                        </a:cubicBezTo>
                        <a:cubicBezTo>
                          <a:pt x="1512765" y="49670"/>
                          <a:pt x="1505110" y="51230"/>
                          <a:pt x="1497683" y="53179"/>
                        </a:cubicBezTo>
                        <a:cubicBezTo>
                          <a:pt x="1467344" y="61122"/>
                          <a:pt x="1437468" y="70110"/>
                          <a:pt x="1407986" y="80069"/>
                        </a:cubicBezTo>
                        <a:cubicBezTo>
                          <a:pt x="1401624" y="82212"/>
                          <a:pt x="1395429" y="84797"/>
                          <a:pt x="1389107" y="87047"/>
                        </a:cubicBezTo>
                        <a:cubicBezTo>
                          <a:pt x="1367052" y="94870"/>
                          <a:pt x="1345119" y="103255"/>
                          <a:pt x="1323427" y="112289"/>
                        </a:cubicBezTo>
                        <a:cubicBezTo>
                          <a:pt x="1312658" y="116777"/>
                          <a:pt x="1301902" y="121451"/>
                          <a:pt x="1291199" y="126247"/>
                        </a:cubicBezTo>
                        <a:cubicBezTo>
                          <a:pt x="1272273" y="134725"/>
                          <a:pt x="1253507" y="143666"/>
                          <a:pt x="1234761" y="153136"/>
                        </a:cubicBezTo>
                        <a:cubicBezTo>
                          <a:pt x="1225245" y="157938"/>
                          <a:pt x="1215714" y="162847"/>
                          <a:pt x="1206231" y="167910"/>
                        </a:cubicBezTo>
                        <a:cubicBezTo>
                          <a:pt x="1186829" y="178278"/>
                          <a:pt x="1167454" y="189475"/>
                          <a:pt x="1148146" y="200955"/>
                        </a:cubicBezTo>
                        <a:cubicBezTo>
                          <a:pt x="1138629" y="206614"/>
                          <a:pt x="1129125" y="211851"/>
                          <a:pt x="1119615" y="217785"/>
                        </a:cubicBezTo>
                        <a:cubicBezTo>
                          <a:pt x="1092297" y="234849"/>
                          <a:pt x="1065080" y="252945"/>
                          <a:pt x="1037721" y="272381"/>
                        </a:cubicBezTo>
                        <a:cubicBezTo>
                          <a:pt x="1032759" y="275904"/>
                          <a:pt x="1027709" y="279862"/>
                          <a:pt x="1022740" y="283465"/>
                        </a:cubicBezTo>
                        <a:cubicBezTo>
                          <a:pt x="999748" y="300161"/>
                          <a:pt x="976743" y="317768"/>
                          <a:pt x="953570" y="336213"/>
                        </a:cubicBezTo>
                        <a:cubicBezTo>
                          <a:pt x="944241" y="343647"/>
                          <a:pt x="934825" y="351482"/>
                          <a:pt x="925455" y="359204"/>
                        </a:cubicBezTo>
                        <a:cubicBezTo>
                          <a:pt x="906502" y="374816"/>
                          <a:pt x="887354" y="390809"/>
                          <a:pt x="868187" y="407639"/>
                        </a:cubicBezTo>
                        <a:cubicBezTo>
                          <a:pt x="856882" y="417564"/>
                          <a:pt x="845516" y="427657"/>
                          <a:pt x="834118" y="438018"/>
                        </a:cubicBezTo>
                        <a:cubicBezTo>
                          <a:pt x="816584" y="453957"/>
                          <a:pt x="798950" y="470694"/>
                          <a:pt x="781162" y="487685"/>
                        </a:cubicBezTo>
                        <a:cubicBezTo>
                          <a:pt x="769643" y="498695"/>
                          <a:pt x="758124" y="509270"/>
                          <a:pt x="746477" y="520729"/>
                        </a:cubicBezTo>
                        <a:cubicBezTo>
                          <a:pt x="717559" y="549179"/>
                          <a:pt x="688432" y="578720"/>
                          <a:pt x="658636" y="610010"/>
                        </a:cubicBezTo>
                        <a:cubicBezTo>
                          <a:pt x="600417" y="671143"/>
                          <a:pt x="526392" y="746326"/>
                          <a:pt x="450311" y="825113"/>
                        </a:cubicBezTo>
                        <a:cubicBezTo>
                          <a:pt x="431378" y="844749"/>
                          <a:pt x="412210" y="865062"/>
                          <a:pt x="392634" y="885656"/>
                        </a:cubicBezTo>
                        <a:cubicBezTo>
                          <a:pt x="371343" y="908032"/>
                          <a:pt x="349396" y="931800"/>
                          <a:pt x="327570" y="955234"/>
                        </a:cubicBezTo>
                        <a:cubicBezTo>
                          <a:pt x="218545" y="1072497"/>
                          <a:pt x="105248" y="1202122"/>
                          <a:pt x="0" y="1340896"/>
                        </a:cubicBezTo>
                        <a:cubicBezTo>
                          <a:pt x="83910" y="1435254"/>
                          <a:pt x="189740" y="1533670"/>
                          <a:pt x="310123" y="1599712"/>
                        </a:cubicBezTo>
                        <a:cubicBezTo>
                          <a:pt x="616256" y="1767646"/>
                          <a:pt x="1045189" y="1809343"/>
                          <a:pt x="1571976" y="1559890"/>
                        </a:cubicBezTo>
                        <a:cubicBezTo>
                          <a:pt x="2096720" y="1311408"/>
                          <a:pt x="2221899" y="1048587"/>
                          <a:pt x="2306552" y="732751"/>
                        </a:cubicBezTo>
                        <a:cubicBezTo>
                          <a:pt x="2370966" y="492453"/>
                          <a:pt x="2370116" y="289600"/>
                          <a:pt x="2248058" y="11717"/>
                        </a:cubicBezTo>
                        <a:cubicBezTo>
                          <a:pt x="2211176" y="9111"/>
                          <a:pt x="2174181" y="6432"/>
                          <a:pt x="2139073" y="4738"/>
                        </a:cubicBezTo>
                        <a:cubicBezTo>
                          <a:pt x="2122886" y="3961"/>
                          <a:pt x="2106880" y="3265"/>
                          <a:pt x="2091047" y="2689"/>
                        </a:cubicBezTo>
                        <a:cubicBezTo>
                          <a:pt x="2035239" y="659"/>
                          <a:pt x="1980689" y="-519"/>
                          <a:pt x="1928900" y="224"/>
                        </a:cubicBezTo>
                        <a:close/>
                      </a:path>
                    </a:pathLst>
                  </a:custGeom>
                  <a:solidFill>
                    <a:srgbClr val="B666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54;p2"/>
                  <p:cNvSpPr/>
                  <p:nvPr/>
                </p:nvSpPr>
                <p:spPr>
                  <a:xfrm>
                    <a:off x="6999918" y="2231022"/>
                    <a:ext cx="145772" cy="146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772" h="146817" extrusionOk="0">
                        <a:moveTo>
                          <a:pt x="0" y="73409"/>
                        </a:moveTo>
                        <a:cubicBezTo>
                          <a:pt x="0" y="32864"/>
                          <a:pt x="32629" y="0"/>
                          <a:pt x="72886" y="0"/>
                        </a:cubicBezTo>
                        <a:cubicBezTo>
                          <a:pt x="113137" y="0"/>
                          <a:pt x="145773" y="32864"/>
                          <a:pt x="145773" y="73409"/>
                        </a:cubicBezTo>
                        <a:cubicBezTo>
                          <a:pt x="145773" y="113954"/>
                          <a:pt x="113137" y="146818"/>
                          <a:pt x="72886" y="146818"/>
                        </a:cubicBezTo>
                        <a:cubicBezTo>
                          <a:pt x="32629" y="146818"/>
                          <a:pt x="0" y="113954"/>
                          <a:pt x="0" y="73409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7110952" y="1922613"/>
                    <a:ext cx="80186" cy="80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6" h="80755" extrusionOk="0">
                        <a:moveTo>
                          <a:pt x="0" y="40378"/>
                        </a:moveTo>
                        <a:cubicBezTo>
                          <a:pt x="0" y="18076"/>
                          <a:pt x="17949" y="0"/>
                          <a:pt x="40090" y="0"/>
                        </a:cubicBezTo>
                        <a:cubicBezTo>
                          <a:pt x="62231" y="0"/>
                          <a:pt x="80187" y="18076"/>
                          <a:pt x="80187" y="40378"/>
                        </a:cubicBezTo>
                        <a:cubicBezTo>
                          <a:pt x="80187" y="62680"/>
                          <a:pt x="62231" y="80756"/>
                          <a:pt x="40090" y="80756"/>
                        </a:cubicBezTo>
                        <a:cubicBezTo>
                          <a:pt x="17949" y="80756"/>
                          <a:pt x="0" y="62680"/>
                          <a:pt x="0" y="40378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7224879" y="1744834"/>
                    <a:ext cx="363078" cy="38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078" h="386271" extrusionOk="0">
                        <a:moveTo>
                          <a:pt x="209966" y="0"/>
                        </a:moveTo>
                        <a:cubicBezTo>
                          <a:pt x="142096" y="0"/>
                          <a:pt x="85303" y="44698"/>
                          <a:pt x="65272" y="106319"/>
                        </a:cubicBezTo>
                        <a:cubicBezTo>
                          <a:pt x="25918" y="134207"/>
                          <a:pt x="0" y="179989"/>
                          <a:pt x="0" y="232134"/>
                        </a:cubicBezTo>
                        <a:cubicBezTo>
                          <a:pt x="0" y="317250"/>
                          <a:pt x="68600" y="386272"/>
                          <a:pt x="153113" y="386272"/>
                        </a:cubicBezTo>
                        <a:cubicBezTo>
                          <a:pt x="220990" y="386272"/>
                          <a:pt x="277776" y="341567"/>
                          <a:pt x="297814" y="279952"/>
                        </a:cubicBezTo>
                        <a:cubicBezTo>
                          <a:pt x="337161" y="252065"/>
                          <a:pt x="363086" y="206276"/>
                          <a:pt x="363079" y="154138"/>
                        </a:cubicBezTo>
                        <a:cubicBezTo>
                          <a:pt x="363086" y="69022"/>
                          <a:pt x="294486" y="0"/>
                          <a:pt x="209966" y="0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57;p2"/>
                  <p:cNvSpPr/>
                  <p:nvPr/>
                </p:nvSpPr>
                <p:spPr>
                  <a:xfrm>
                    <a:off x="4775676" y="3115530"/>
                    <a:ext cx="4477443" cy="1360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443" h="1360595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942399" y="1328329"/>
                          <a:pt x="1808737" y="1368318"/>
                          <a:pt x="2201679" y="1359484"/>
                        </a:cubicBezTo>
                        <a:cubicBezTo>
                          <a:pt x="2594615" y="1350657"/>
                          <a:pt x="3358685" y="1350295"/>
                          <a:pt x="3703052" y="1253172"/>
                        </a:cubicBezTo>
                        <a:cubicBezTo>
                          <a:pt x="3984391" y="1173816"/>
                          <a:pt x="4327492" y="1041632"/>
                          <a:pt x="4477444" y="858689"/>
                        </a:cubicBezTo>
                        <a:cubicBezTo>
                          <a:pt x="4407122" y="720445"/>
                          <a:pt x="4283826" y="590498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14" y="535"/>
                          <a:pt x="1791800" y="140"/>
                        </a:cubicBezTo>
                        <a:close/>
                      </a:path>
                    </a:pathLst>
                  </a:custGeom>
                  <a:solidFill>
                    <a:srgbClr val="5E13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5704361" y="1531094"/>
                    <a:ext cx="1331649" cy="1133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1649" h="1133990" extrusionOk="0">
                        <a:moveTo>
                          <a:pt x="1288907" y="74056"/>
                        </a:moveTo>
                        <a:cubicBezTo>
                          <a:pt x="1180016" y="-62227"/>
                          <a:pt x="870354" y="-11810"/>
                          <a:pt x="529477" y="236906"/>
                        </a:cubicBezTo>
                        <a:cubicBezTo>
                          <a:pt x="243872" y="445292"/>
                          <a:pt x="-107346" y="865277"/>
                          <a:pt x="31187" y="1018893"/>
                        </a:cubicBezTo>
                        <a:cubicBezTo>
                          <a:pt x="220010" y="1228276"/>
                          <a:pt x="533750" y="1144862"/>
                          <a:pt x="904310" y="826567"/>
                        </a:cubicBezTo>
                        <a:cubicBezTo>
                          <a:pt x="1308738" y="479173"/>
                          <a:pt x="1397804" y="210332"/>
                          <a:pt x="1288907" y="74056"/>
                        </a:cubicBezTo>
                        <a:close/>
                      </a:path>
                    </a:pathLst>
                  </a:custGeom>
                  <a:solidFill>
                    <a:srgbClr val="C47D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5663224" y="1290651"/>
                    <a:ext cx="1477825" cy="822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825" h="822251" extrusionOk="0">
                        <a:moveTo>
                          <a:pt x="0" y="822251"/>
                        </a:moveTo>
                        <a:cubicBezTo>
                          <a:pt x="0" y="822251"/>
                          <a:pt x="230319" y="433160"/>
                          <a:pt x="595407" y="222632"/>
                        </a:cubicBezTo>
                        <a:cubicBezTo>
                          <a:pt x="1108886" y="-73474"/>
                          <a:pt x="1477825" y="11213"/>
                          <a:pt x="1477825" y="11213"/>
                        </a:cubicBezTo>
                        <a:cubicBezTo>
                          <a:pt x="1477825" y="11213"/>
                          <a:pt x="976709" y="26268"/>
                          <a:pt x="625089" y="265669"/>
                        </a:cubicBezTo>
                        <a:cubicBezTo>
                          <a:pt x="269692" y="507647"/>
                          <a:pt x="0" y="822251"/>
                          <a:pt x="0" y="822251"/>
                        </a:cubicBezTo>
                        <a:close/>
                      </a:path>
                    </a:pathLst>
                  </a:custGeom>
                  <a:solidFill>
                    <a:srgbClr val="D69E8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" name="Google Shape;60;p2"/>
                  <p:cNvSpPr/>
                  <p:nvPr/>
                </p:nvSpPr>
                <p:spPr>
                  <a:xfrm>
                    <a:off x="4775676" y="3115530"/>
                    <a:ext cx="4343632" cy="1314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3632" h="1314947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639488" y="1210644"/>
                          <a:pt x="991939" y="1276840"/>
                          <a:pt x="1323634" y="1314948"/>
                        </a:cubicBezTo>
                        <a:cubicBezTo>
                          <a:pt x="1389287" y="1299048"/>
                          <a:pt x="1453454" y="1284267"/>
                          <a:pt x="1522516" y="1265897"/>
                        </a:cubicBezTo>
                        <a:cubicBezTo>
                          <a:pt x="1611583" y="1242202"/>
                          <a:pt x="1731578" y="1053995"/>
                          <a:pt x="1794881" y="1015908"/>
                        </a:cubicBezTo>
                        <a:cubicBezTo>
                          <a:pt x="2046135" y="864731"/>
                          <a:pt x="2086587" y="790344"/>
                          <a:pt x="2312921" y="761197"/>
                        </a:cubicBezTo>
                        <a:cubicBezTo>
                          <a:pt x="2596282" y="724697"/>
                          <a:pt x="2718762" y="712515"/>
                          <a:pt x="2888839" y="745392"/>
                        </a:cubicBezTo>
                        <a:cubicBezTo>
                          <a:pt x="2944915" y="756228"/>
                          <a:pt x="3084895" y="776038"/>
                          <a:pt x="3231397" y="750730"/>
                        </a:cubicBezTo>
                        <a:cubicBezTo>
                          <a:pt x="3545412" y="696475"/>
                          <a:pt x="3880650" y="509628"/>
                          <a:pt x="3903957" y="551432"/>
                        </a:cubicBezTo>
                        <a:cubicBezTo>
                          <a:pt x="3937443" y="611366"/>
                          <a:pt x="3143167" y="923787"/>
                          <a:pt x="3170238" y="989226"/>
                        </a:cubicBezTo>
                        <a:cubicBezTo>
                          <a:pt x="3220775" y="1111371"/>
                          <a:pt x="3932554" y="910238"/>
                          <a:pt x="4076813" y="860123"/>
                        </a:cubicBezTo>
                        <a:cubicBezTo>
                          <a:pt x="4176335" y="825545"/>
                          <a:pt x="4265609" y="759228"/>
                          <a:pt x="4343632" y="679919"/>
                        </a:cubicBezTo>
                        <a:cubicBezTo>
                          <a:pt x="4325416" y="662339"/>
                          <a:pt x="4305391" y="644980"/>
                          <a:pt x="4283692" y="627781"/>
                        </a:cubicBezTo>
                        <a:cubicBezTo>
                          <a:pt x="4283089" y="627326"/>
                          <a:pt x="4282620" y="626804"/>
                          <a:pt x="4282084" y="626348"/>
                        </a:cubicBezTo>
                        <a:cubicBezTo>
                          <a:pt x="4281750" y="626094"/>
                          <a:pt x="4281348" y="625785"/>
                          <a:pt x="4281013" y="625524"/>
                        </a:cubicBezTo>
                        <a:cubicBezTo>
                          <a:pt x="4261457" y="610147"/>
                          <a:pt x="4239959" y="595011"/>
                          <a:pt x="4217188" y="579963"/>
                        </a:cubicBezTo>
                        <a:cubicBezTo>
                          <a:pt x="4213036" y="577217"/>
                          <a:pt x="4209152" y="574491"/>
                          <a:pt x="4204865" y="571752"/>
                        </a:cubicBezTo>
                        <a:cubicBezTo>
                          <a:pt x="4185711" y="559436"/>
                          <a:pt x="4164279" y="547300"/>
                          <a:pt x="4142714" y="535218"/>
                        </a:cubicBezTo>
                        <a:cubicBezTo>
                          <a:pt x="4133807" y="530296"/>
                          <a:pt x="4125904" y="525326"/>
                          <a:pt x="4116595" y="520437"/>
                        </a:cubicBezTo>
                        <a:cubicBezTo>
                          <a:pt x="4086658" y="504571"/>
                          <a:pt x="4054712" y="488866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21" y="535"/>
                          <a:pt x="1791800" y="140"/>
                        </a:cubicBezTo>
                        <a:close/>
                        <a:moveTo>
                          <a:pt x="4087060" y="659600"/>
                        </a:moveTo>
                        <a:cubicBezTo>
                          <a:pt x="4087060" y="659600"/>
                          <a:pt x="4004081" y="725253"/>
                          <a:pt x="3813879" y="816202"/>
                        </a:cubicBezTo>
                        <a:cubicBezTo>
                          <a:pt x="3665835" y="886986"/>
                          <a:pt x="3477281" y="929701"/>
                          <a:pt x="3477281" y="929701"/>
                        </a:cubicBezTo>
                        <a:cubicBezTo>
                          <a:pt x="3477281" y="929701"/>
                          <a:pt x="3646286" y="837734"/>
                          <a:pt x="3795193" y="768785"/>
                        </a:cubicBezTo>
                        <a:cubicBezTo>
                          <a:pt x="3944140" y="699844"/>
                          <a:pt x="4087060" y="659600"/>
                          <a:pt x="4087060" y="659600"/>
                        </a:cubicBezTo>
                        <a:close/>
                      </a:path>
                    </a:pathLst>
                  </a:custGeom>
                  <a:solidFill>
                    <a:srgbClr val="7033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7880971" y="3563148"/>
                    <a:ext cx="463665" cy="23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665" h="234980" extrusionOk="0">
                        <a:moveTo>
                          <a:pt x="0" y="234980"/>
                        </a:moveTo>
                        <a:cubicBezTo>
                          <a:pt x="0" y="234980"/>
                          <a:pt x="96641" y="166661"/>
                          <a:pt x="212558" y="107920"/>
                        </a:cubicBezTo>
                        <a:cubicBezTo>
                          <a:pt x="328474" y="49171"/>
                          <a:pt x="463665" y="0"/>
                          <a:pt x="463665" y="0"/>
                        </a:cubicBezTo>
                        <a:cubicBezTo>
                          <a:pt x="463665" y="0"/>
                          <a:pt x="365396" y="91156"/>
                          <a:pt x="249480" y="149905"/>
                        </a:cubicBezTo>
                        <a:cubicBezTo>
                          <a:pt x="133564" y="208647"/>
                          <a:pt x="0" y="234980"/>
                          <a:pt x="0" y="234980"/>
                        </a:cubicBezTo>
                        <a:close/>
                      </a:path>
                    </a:pathLst>
                  </a:custGeom>
                  <a:solidFill>
                    <a:srgbClr val="5E161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4845237" y="3115530"/>
                    <a:ext cx="3238231" cy="1262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8231" h="1262882" extrusionOk="0">
                        <a:moveTo>
                          <a:pt x="1722239" y="140"/>
                        </a:moveTo>
                        <a:cubicBezTo>
                          <a:pt x="1540958" y="-1547"/>
                          <a:pt x="1349101" y="11947"/>
                          <a:pt x="1026253" y="44068"/>
                        </a:cubicBezTo>
                        <a:cubicBezTo>
                          <a:pt x="980925" y="48575"/>
                          <a:pt x="937621" y="54067"/>
                          <a:pt x="895301" y="60074"/>
                        </a:cubicBezTo>
                        <a:cubicBezTo>
                          <a:pt x="396187" y="130951"/>
                          <a:pt x="105955" y="301497"/>
                          <a:pt x="18696" y="466665"/>
                        </a:cubicBezTo>
                        <a:cubicBezTo>
                          <a:pt x="15394" y="472920"/>
                          <a:pt x="11858" y="480301"/>
                          <a:pt x="8436" y="486985"/>
                        </a:cubicBezTo>
                        <a:cubicBezTo>
                          <a:pt x="-2367" y="559509"/>
                          <a:pt x="-5280" y="644370"/>
                          <a:pt x="14798" y="729379"/>
                        </a:cubicBezTo>
                        <a:cubicBezTo>
                          <a:pt x="39685" y="834747"/>
                          <a:pt x="183676" y="976997"/>
                          <a:pt x="363719" y="1078092"/>
                        </a:cubicBezTo>
                        <a:cubicBezTo>
                          <a:pt x="629821" y="1227521"/>
                          <a:pt x="1009958" y="1306207"/>
                          <a:pt x="1237036" y="1238183"/>
                        </a:cubicBezTo>
                        <a:cubicBezTo>
                          <a:pt x="1412732" y="1185556"/>
                          <a:pt x="1538915" y="1202768"/>
                          <a:pt x="1556194" y="1002768"/>
                        </a:cubicBezTo>
                        <a:cubicBezTo>
                          <a:pt x="1577324" y="758250"/>
                          <a:pt x="969882" y="704652"/>
                          <a:pt x="980276" y="655287"/>
                        </a:cubicBezTo>
                        <a:cubicBezTo>
                          <a:pt x="992981" y="594938"/>
                          <a:pt x="1973253" y="799619"/>
                          <a:pt x="1984953" y="765504"/>
                        </a:cubicBezTo>
                        <a:cubicBezTo>
                          <a:pt x="2019176" y="665735"/>
                          <a:pt x="1464729" y="462928"/>
                          <a:pt x="1479021" y="411044"/>
                        </a:cubicBezTo>
                        <a:cubicBezTo>
                          <a:pt x="1493534" y="358377"/>
                          <a:pt x="2171318" y="651389"/>
                          <a:pt x="2171318" y="651389"/>
                        </a:cubicBezTo>
                        <a:cubicBezTo>
                          <a:pt x="2171318" y="651389"/>
                          <a:pt x="1970105" y="434746"/>
                          <a:pt x="1990291" y="415357"/>
                        </a:cubicBezTo>
                        <a:cubicBezTo>
                          <a:pt x="2011635" y="394850"/>
                          <a:pt x="2120164" y="515414"/>
                          <a:pt x="2179736" y="548352"/>
                        </a:cubicBezTo>
                        <a:cubicBezTo>
                          <a:pt x="2196854" y="557822"/>
                          <a:pt x="2278246" y="553663"/>
                          <a:pt x="2284207" y="538091"/>
                        </a:cubicBezTo>
                        <a:cubicBezTo>
                          <a:pt x="2324357" y="433125"/>
                          <a:pt x="2372236" y="126082"/>
                          <a:pt x="2403451" y="127187"/>
                        </a:cubicBezTo>
                        <a:cubicBezTo>
                          <a:pt x="2434667" y="128292"/>
                          <a:pt x="2408307" y="432549"/>
                          <a:pt x="2416176" y="544045"/>
                        </a:cubicBezTo>
                        <a:cubicBezTo>
                          <a:pt x="2416980" y="555364"/>
                          <a:pt x="2483397" y="563548"/>
                          <a:pt x="2492532" y="549383"/>
                        </a:cubicBezTo>
                        <a:cubicBezTo>
                          <a:pt x="2565679" y="435945"/>
                          <a:pt x="2717332" y="210876"/>
                          <a:pt x="2744570" y="219342"/>
                        </a:cubicBezTo>
                        <a:cubicBezTo>
                          <a:pt x="2779497" y="230198"/>
                          <a:pt x="2609674" y="552638"/>
                          <a:pt x="2602334" y="582012"/>
                        </a:cubicBezTo>
                        <a:cubicBezTo>
                          <a:pt x="2596118" y="606919"/>
                          <a:pt x="2674028" y="633594"/>
                          <a:pt x="2697368" y="606644"/>
                        </a:cubicBezTo>
                        <a:cubicBezTo>
                          <a:pt x="2777922" y="513620"/>
                          <a:pt x="3005348" y="292918"/>
                          <a:pt x="3038279" y="300004"/>
                        </a:cubicBezTo>
                        <a:cubicBezTo>
                          <a:pt x="3071209" y="307096"/>
                          <a:pt x="2798182" y="648797"/>
                          <a:pt x="2809842" y="659185"/>
                        </a:cubicBezTo>
                        <a:cubicBezTo>
                          <a:pt x="2825821" y="673423"/>
                          <a:pt x="3004036" y="680797"/>
                          <a:pt x="3128585" y="525159"/>
                        </a:cubicBezTo>
                        <a:cubicBezTo>
                          <a:pt x="3209220" y="424405"/>
                          <a:pt x="3293364" y="332017"/>
                          <a:pt x="3190983" y="230017"/>
                        </a:cubicBezTo>
                        <a:cubicBezTo>
                          <a:pt x="3178392" y="217480"/>
                          <a:pt x="3165808" y="205920"/>
                          <a:pt x="3153425" y="194716"/>
                        </a:cubicBezTo>
                        <a:cubicBezTo>
                          <a:pt x="2893752" y="126009"/>
                          <a:pt x="2625191" y="75042"/>
                          <a:pt x="2354810" y="47349"/>
                        </a:cubicBezTo>
                        <a:cubicBezTo>
                          <a:pt x="2140021" y="25349"/>
                          <a:pt x="1989735" y="10621"/>
                          <a:pt x="1849701" y="4038"/>
                        </a:cubicBezTo>
                        <a:cubicBezTo>
                          <a:pt x="1806792" y="2022"/>
                          <a:pt x="1764760" y="535"/>
                          <a:pt x="1722239" y="140"/>
                        </a:cubicBezTo>
                        <a:close/>
                      </a:path>
                    </a:pathLst>
                  </a:custGeom>
                  <a:solidFill>
                    <a:srgbClr val="986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" name="Google Shape;63;p2"/>
                  <p:cNvSpPr/>
                  <p:nvPr/>
                </p:nvSpPr>
                <p:spPr>
                  <a:xfrm>
                    <a:off x="7607494" y="3312269"/>
                    <a:ext cx="159100" cy="214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100" h="214151" extrusionOk="0">
                        <a:moveTo>
                          <a:pt x="0" y="214152"/>
                        </a:moveTo>
                        <a:cubicBezTo>
                          <a:pt x="0" y="214152"/>
                          <a:pt x="23327" y="159603"/>
                          <a:pt x="63102" y="106065"/>
                        </a:cubicBezTo>
                        <a:cubicBezTo>
                          <a:pt x="102877" y="52527"/>
                          <a:pt x="159101" y="0"/>
                          <a:pt x="159101" y="0"/>
                        </a:cubicBezTo>
                        <a:cubicBezTo>
                          <a:pt x="159101" y="0"/>
                          <a:pt x="129733" y="62599"/>
                          <a:pt x="89958" y="116137"/>
                        </a:cubicBezTo>
                        <a:cubicBezTo>
                          <a:pt x="50176" y="169675"/>
                          <a:pt x="0" y="214152"/>
                          <a:pt x="0" y="214152"/>
                        </a:cubicBezTo>
                        <a:close/>
                      </a:path>
                    </a:pathLst>
                  </a:custGeom>
                  <a:solidFill>
                    <a:srgbClr val="6626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5078503" y="3147483"/>
                    <a:ext cx="2002025" cy="100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025" h="1000220" extrusionOk="0">
                        <a:moveTo>
                          <a:pt x="920850" y="0"/>
                        </a:moveTo>
                        <a:cubicBezTo>
                          <a:pt x="879005" y="3905"/>
                          <a:pt x="840021" y="7434"/>
                          <a:pt x="792986" y="12115"/>
                        </a:cubicBezTo>
                        <a:cubicBezTo>
                          <a:pt x="747659" y="16623"/>
                          <a:pt x="704354" y="22114"/>
                          <a:pt x="662034" y="28122"/>
                        </a:cubicBezTo>
                        <a:cubicBezTo>
                          <a:pt x="388846" y="66919"/>
                          <a:pt x="180521" y="136068"/>
                          <a:pt x="31520" y="217360"/>
                        </a:cubicBezTo>
                        <a:cubicBezTo>
                          <a:pt x="-1444" y="308470"/>
                          <a:pt x="-17932" y="413121"/>
                          <a:pt x="29672" y="502650"/>
                        </a:cubicBezTo>
                        <a:cubicBezTo>
                          <a:pt x="140056" y="710225"/>
                          <a:pt x="209808" y="709495"/>
                          <a:pt x="477109" y="867577"/>
                        </a:cubicBezTo>
                        <a:cubicBezTo>
                          <a:pt x="516992" y="891165"/>
                          <a:pt x="1104509" y="1113802"/>
                          <a:pt x="1202450" y="924638"/>
                        </a:cubicBezTo>
                        <a:cubicBezTo>
                          <a:pt x="1287217" y="760923"/>
                          <a:pt x="323508" y="608735"/>
                          <a:pt x="335080" y="545955"/>
                        </a:cubicBezTo>
                        <a:cubicBezTo>
                          <a:pt x="342990" y="503052"/>
                          <a:pt x="819574" y="581584"/>
                          <a:pt x="1195264" y="607529"/>
                        </a:cubicBezTo>
                        <a:cubicBezTo>
                          <a:pt x="1438442" y="624326"/>
                          <a:pt x="1635315" y="613074"/>
                          <a:pt x="1635315" y="613074"/>
                        </a:cubicBezTo>
                        <a:cubicBezTo>
                          <a:pt x="1635315" y="613074"/>
                          <a:pt x="832721" y="275305"/>
                          <a:pt x="847582" y="221465"/>
                        </a:cubicBezTo>
                        <a:cubicBezTo>
                          <a:pt x="870989" y="136624"/>
                          <a:pt x="1822704" y="524818"/>
                          <a:pt x="1822704" y="524818"/>
                        </a:cubicBezTo>
                        <a:cubicBezTo>
                          <a:pt x="1822704" y="524818"/>
                          <a:pt x="1551465" y="247551"/>
                          <a:pt x="1581542" y="216744"/>
                        </a:cubicBezTo>
                        <a:cubicBezTo>
                          <a:pt x="1623654" y="173607"/>
                          <a:pt x="1968222" y="453800"/>
                          <a:pt x="1968222" y="453800"/>
                        </a:cubicBezTo>
                        <a:cubicBezTo>
                          <a:pt x="1968222" y="453800"/>
                          <a:pt x="2087822" y="277642"/>
                          <a:pt x="1877093" y="165844"/>
                        </a:cubicBezTo>
                        <a:cubicBezTo>
                          <a:pt x="1702173" y="73034"/>
                          <a:pt x="1676154" y="66437"/>
                          <a:pt x="1312051" y="24425"/>
                        </a:cubicBezTo>
                        <a:cubicBezTo>
                          <a:pt x="1190080" y="10354"/>
                          <a:pt x="1053496" y="3938"/>
                          <a:pt x="920850" y="0"/>
                        </a:cubicBezTo>
                        <a:close/>
                      </a:path>
                    </a:pathLst>
                  </a:custGeom>
                  <a:solidFill>
                    <a:srgbClr val="CEA18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6890378" y="3207262"/>
                    <a:ext cx="122178" cy="290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78" h="290815" extrusionOk="0">
                        <a:moveTo>
                          <a:pt x="0" y="0"/>
                        </a:moveTo>
                        <a:cubicBezTo>
                          <a:pt x="0" y="0"/>
                          <a:pt x="12799" y="76838"/>
                          <a:pt x="43345" y="149537"/>
                        </a:cubicBezTo>
                        <a:cubicBezTo>
                          <a:pt x="73891" y="222242"/>
                          <a:pt x="122178" y="290815"/>
                          <a:pt x="122178" y="290815"/>
                        </a:cubicBezTo>
                        <a:cubicBezTo>
                          <a:pt x="122178" y="290815"/>
                          <a:pt x="109206" y="202532"/>
                          <a:pt x="78659" y="129827"/>
                        </a:cubicBezTo>
                        <a:cubicBezTo>
                          <a:pt x="48120" y="57128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3A2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" name="Google Shape;66;p2"/>
                  <p:cNvSpPr/>
                  <p:nvPr/>
                </p:nvSpPr>
                <p:spPr>
                  <a:xfrm>
                    <a:off x="6230242" y="3238606"/>
                    <a:ext cx="337147" cy="240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147" h="240739" extrusionOk="0">
                        <a:moveTo>
                          <a:pt x="0" y="0"/>
                        </a:moveTo>
                        <a:cubicBezTo>
                          <a:pt x="0" y="0"/>
                          <a:pt x="43050" y="66035"/>
                          <a:pt x="127335" y="126217"/>
                        </a:cubicBezTo>
                        <a:cubicBezTo>
                          <a:pt x="211620" y="186405"/>
                          <a:pt x="337147" y="240740"/>
                          <a:pt x="337147" y="240740"/>
                        </a:cubicBezTo>
                        <a:cubicBezTo>
                          <a:pt x="337147" y="240740"/>
                          <a:pt x="243312" y="150943"/>
                          <a:pt x="159027" y="90761"/>
                        </a:cubicBezTo>
                        <a:cubicBezTo>
                          <a:pt x="74741" y="305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940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5356356" y="3422995"/>
                    <a:ext cx="1153449" cy="305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3449" h="305770" extrusionOk="0">
                        <a:moveTo>
                          <a:pt x="0" y="0"/>
                        </a:moveTo>
                        <a:cubicBezTo>
                          <a:pt x="0" y="0"/>
                          <a:pt x="204836" y="116064"/>
                          <a:pt x="493200" y="192506"/>
                        </a:cubicBezTo>
                        <a:cubicBezTo>
                          <a:pt x="781564" y="268949"/>
                          <a:pt x="1153450" y="305770"/>
                          <a:pt x="1153450" y="305770"/>
                        </a:cubicBezTo>
                        <a:cubicBezTo>
                          <a:pt x="1153450" y="305770"/>
                          <a:pt x="843246" y="178127"/>
                          <a:pt x="554882" y="101691"/>
                        </a:cubicBezTo>
                        <a:cubicBezTo>
                          <a:pt x="266518" y="2524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3443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5137228" y="3820176"/>
                    <a:ext cx="971391" cy="20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391" h="205846" extrusionOk="0">
                        <a:moveTo>
                          <a:pt x="0" y="0"/>
                        </a:moveTo>
                        <a:cubicBezTo>
                          <a:pt x="0" y="0"/>
                          <a:pt x="173513" y="56813"/>
                          <a:pt x="416362" y="108275"/>
                        </a:cubicBezTo>
                        <a:cubicBezTo>
                          <a:pt x="659205" y="159737"/>
                          <a:pt x="971392" y="205847"/>
                          <a:pt x="971392" y="205847"/>
                        </a:cubicBezTo>
                        <a:cubicBezTo>
                          <a:pt x="971392" y="205847"/>
                          <a:pt x="681065" y="112360"/>
                          <a:pt x="438216" y="60898"/>
                        </a:cubicBezTo>
                        <a:cubicBezTo>
                          <a:pt x="195366" y="943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B3B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" name="Google Shape;69;p2"/>
                <p:cNvGrpSpPr/>
                <p:nvPr/>
              </p:nvGrpSpPr>
              <p:grpSpPr>
                <a:xfrm>
                  <a:off x="5889422" y="3702141"/>
                  <a:ext cx="2228196" cy="3479380"/>
                  <a:chOff x="5889422" y="3702141"/>
                  <a:chExt cx="2228196" cy="3479380"/>
                </a:xfrm>
              </p:grpSpPr>
              <p:grpSp>
                <p:nvGrpSpPr>
                  <p:cNvPr id="70" name="Google Shape;70;p2"/>
                  <p:cNvGrpSpPr/>
                  <p:nvPr/>
                </p:nvGrpSpPr>
                <p:grpSpPr>
                  <a:xfrm>
                    <a:off x="5889422" y="3702141"/>
                    <a:ext cx="2228196" cy="3479380"/>
                    <a:chOff x="5889422" y="3702141"/>
                    <a:chExt cx="2228196" cy="3479380"/>
                  </a:xfrm>
                </p:grpSpPr>
                <p:sp>
                  <p:nvSpPr>
                    <p:cNvPr id="71" name="Google Shape;71;p2"/>
                    <p:cNvSpPr/>
                    <p:nvPr/>
                  </p:nvSpPr>
                  <p:spPr>
                    <a:xfrm>
                      <a:off x="5889422" y="3702141"/>
                      <a:ext cx="2228196" cy="34793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8196" h="3479380" extrusionOk="0">
                          <a:moveTo>
                            <a:pt x="1875089" y="479393"/>
                          </a:moveTo>
                          <a:cubicBezTo>
                            <a:pt x="1772454" y="95459"/>
                            <a:pt x="1609630" y="34467"/>
                            <a:pt x="1354571" y="9319"/>
                          </a:cubicBezTo>
                          <a:cubicBezTo>
                            <a:pt x="1005222" y="-25139"/>
                            <a:pt x="863374" y="42055"/>
                            <a:pt x="808845" y="111204"/>
                          </a:cubicBezTo>
                          <a:cubicBezTo>
                            <a:pt x="451311" y="564549"/>
                            <a:pt x="302699" y="1223694"/>
                            <a:pt x="77925" y="2064602"/>
                          </a:cubicBezTo>
                          <a:cubicBezTo>
                            <a:pt x="-66709" y="2605681"/>
                            <a:pt x="-24516" y="3446416"/>
                            <a:pt x="327813" y="3461016"/>
                          </a:cubicBezTo>
                          <a:cubicBezTo>
                            <a:pt x="1032205" y="3490216"/>
                            <a:pt x="1241421" y="3472870"/>
                            <a:pt x="1617446" y="3479232"/>
                          </a:cubicBezTo>
                          <a:cubicBezTo>
                            <a:pt x="2118810" y="3487671"/>
                            <a:pt x="2276182" y="3136895"/>
                            <a:pt x="2216041" y="2292095"/>
                          </a:cubicBezTo>
                          <a:cubicBezTo>
                            <a:pt x="2144011" y="1280292"/>
                            <a:pt x="2042675" y="1106244"/>
                            <a:pt x="1875089" y="479393"/>
                          </a:cubicBezTo>
                          <a:close/>
                        </a:path>
                      </a:pathLst>
                    </a:custGeom>
                    <a:solidFill>
                      <a:srgbClr val="CA9F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2" name="Google Shape;72;p2"/>
                    <p:cNvSpPr/>
                    <p:nvPr/>
                  </p:nvSpPr>
                  <p:spPr>
                    <a:xfrm>
                      <a:off x="5943177" y="3769265"/>
                      <a:ext cx="1735805" cy="2559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35805" h="2559682" extrusionOk="0">
                          <a:moveTo>
                            <a:pt x="947623" y="59"/>
                          </a:moveTo>
                          <a:cubicBezTo>
                            <a:pt x="879686" y="-1160"/>
                            <a:pt x="814950" y="16728"/>
                            <a:pt x="759001" y="39874"/>
                          </a:cubicBezTo>
                          <a:cubicBezTo>
                            <a:pt x="757842" y="41247"/>
                            <a:pt x="756182" y="42607"/>
                            <a:pt x="755096" y="43979"/>
                          </a:cubicBezTo>
                          <a:cubicBezTo>
                            <a:pt x="397570" y="497324"/>
                            <a:pt x="248997" y="1156603"/>
                            <a:pt x="24217" y="1997512"/>
                          </a:cubicBezTo>
                          <a:cubicBezTo>
                            <a:pt x="15497" y="2030141"/>
                            <a:pt x="7333" y="2063935"/>
                            <a:pt x="0" y="2098493"/>
                          </a:cubicBezTo>
                          <a:cubicBezTo>
                            <a:pt x="49044" y="2190514"/>
                            <a:pt x="120631" y="2282092"/>
                            <a:pt x="242394" y="2375987"/>
                          </a:cubicBezTo>
                          <a:cubicBezTo>
                            <a:pt x="478299" y="2557899"/>
                            <a:pt x="1155191" y="2676815"/>
                            <a:pt x="1456012" y="2375987"/>
                          </a:cubicBezTo>
                          <a:cubicBezTo>
                            <a:pt x="1593869" y="2238138"/>
                            <a:pt x="1674537" y="1969724"/>
                            <a:pt x="1705391" y="1722897"/>
                          </a:cubicBezTo>
                          <a:cubicBezTo>
                            <a:pt x="1736246" y="1476062"/>
                            <a:pt x="1772351" y="995185"/>
                            <a:pt x="1654077" y="573519"/>
                          </a:cubicBezTo>
                          <a:cubicBezTo>
                            <a:pt x="1535804" y="151846"/>
                            <a:pt x="1188711" y="28442"/>
                            <a:pt x="985590" y="2724"/>
                          </a:cubicBezTo>
                          <a:cubicBezTo>
                            <a:pt x="972898" y="1117"/>
                            <a:pt x="960187" y="286"/>
                            <a:pt x="947623" y="59"/>
                          </a:cubicBezTo>
                          <a:close/>
                        </a:path>
                      </a:pathLst>
                    </a:custGeom>
                    <a:solidFill>
                      <a:srgbClr val="DAC0A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" name="Google Shape;73;p2"/>
                    <p:cNvSpPr/>
                    <p:nvPr/>
                  </p:nvSpPr>
                  <p:spPr>
                    <a:xfrm>
                      <a:off x="6225185" y="3921935"/>
                      <a:ext cx="1230636" cy="14644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0636" h="1464435" extrusionOk="0">
                          <a:moveTo>
                            <a:pt x="486228" y="93"/>
                          </a:moveTo>
                          <a:cubicBezTo>
                            <a:pt x="454222" y="609"/>
                            <a:pt x="421727" y="3542"/>
                            <a:pt x="389352" y="7889"/>
                          </a:cubicBezTo>
                          <a:cubicBezTo>
                            <a:pt x="375469" y="28697"/>
                            <a:pt x="361532" y="49358"/>
                            <a:pt x="348298" y="70903"/>
                          </a:cubicBezTo>
                          <a:cubicBezTo>
                            <a:pt x="348271" y="70950"/>
                            <a:pt x="348331" y="71057"/>
                            <a:pt x="348298" y="71104"/>
                          </a:cubicBezTo>
                          <a:cubicBezTo>
                            <a:pt x="328977" y="102588"/>
                            <a:pt x="310110" y="134722"/>
                            <a:pt x="292061" y="167779"/>
                          </a:cubicBezTo>
                          <a:cubicBezTo>
                            <a:pt x="292034" y="167833"/>
                            <a:pt x="292095" y="167933"/>
                            <a:pt x="292061" y="167980"/>
                          </a:cubicBezTo>
                          <a:cubicBezTo>
                            <a:pt x="175542" y="381449"/>
                            <a:pt x="84694" y="629395"/>
                            <a:pt x="0" y="906662"/>
                          </a:cubicBezTo>
                          <a:cubicBezTo>
                            <a:pt x="92047" y="1086497"/>
                            <a:pt x="248448" y="1210791"/>
                            <a:pt x="387296" y="1310587"/>
                          </a:cubicBezTo>
                          <a:cubicBezTo>
                            <a:pt x="551855" y="1428861"/>
                            <a:pt x="814026" y="1534175"/>
                            <a:pt x="994008" y="1405615"/>
                          </a:cubicBezTo>
                          <a:cubicBezTo>
                            <a:pt x="1173991" y="1277061"/>
                            <a:pt x="1276981" y="1102295"/>
                            <a:pt x="1210129" y="804039"/>
                          </a:cubicBezTo>
                          <a:cubicBezTo>
                            <a:pt x="1138113" y="482745"/>
                            <a:pt x="1102035" y="271788"/>
                            <a:pt x="739499" y="58379"/>
                          </a:cubicBezTo>
                          <a:cubicBezTo>
                            <a:pt x="665179" y="14633"/>
                            <a:pt x="577425" y="-1387"/>
                            <a:pt x="486228" y="93"/>
                          </a:cubicBezTo>
                          <a:close/>
                        </a:path>
                      </a:pathLst>
                    </a:custGeom>
                    <a:solidFill>
                      <a:srgbClr val="EDE0D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6657763" y="4388901"/>
                    <a:ext cx="223272" cy="262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2" h="262419" extrusionOk="0">
                        <a:moveTo>
                          <a:pt x="10185" y="93655"/>
                        </a:moveTo>
                        <a:cubicBezTo>
                          <a:pt x="35882" y="24238"/>
                          <a:pt x="102132" y="-15216"/>
                          <a:pt x="158161" y="5526"/>
                        </a:cubicBezTo>
                        <a:cubicBezTo>
                          <a:pt x="214190" y="26261"/>
                          <a:pt x="238783" y="99348"/>
                          <a:pt x="213085" y="168765"/>
                        </a:cubicBezTo>
                        <a:cubicBezTo>
                          <a:pt x="187394" y="238176"/>
                          <a:pt x="121138" y="277636"/>
                          <a:pt x="65109" y="256894"/>
                        </a:cubicBezTo>
                        <a:cubicBezTo>
                          <a:pt x="9080" y="236153"/>
                          <a:pt x="-15506" y="163066"/>
                          <a:pt x="10185" y="936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7457875" y="4502799"/>
                    <a:ext cx="114401" cy="117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01" h="117837" extrusionOk="0">
                        <a:moveTo>
                          <a:pt x="9010" y="29993"/>
                        </a:moveTo>
                        <a:cubicBezTo>
                          <a:pt x="26028" y="1650"/>
                          <a:pt x="61397" y="-8376"/>
                          <a:pt x="88005" y="7604"/>
                        </a:cubicBezTo>
                        <a:cubicBezTo>
                          <a:pt x="114620" y="23577"/>
                          <a:pt x="122402" y="59508"/>
                          <a:pt x="105391" y="87844"/>
                        </a:cubicBezTo>
                        <a:cubicBezTo>
                          <a:pt x="88373" y="116187"/>
                          <a:pt x="53005" y="126213"/>
                          <a:pt x="26397" y="110233"/>
                        </a:cubicBezTo>
                        <a:cubicBezTo>
                          <a:pt x="-218" y="94260"/>
                          <a:pt x="-8000" y="58329"/>
                          <a:pt x="9010" y="2999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Google Shape;76;p2"/>
                  <p:cNvSpPr/>
                  <p:nvPr/>
                </p:nvSpPr>
                <p:spPr>
                  <a:xfrm>
                    <a:off x="7347627" y="5389960"/>
                    <a:ext cx="124266" cy="1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66" h="136436" extrusionOk="0">
                        <a:moveTo>
                          <a:pt x="12041" y="38143"/>
                        </a:moveTo>
                        <a:cubicBezTo>
                          <a:pt x="32334" y="4335"/>
                          <a:pt x="71218" y="-9602"/>
                          <a:pt x="98885" y="7001"/>
                        </a:cubicBezTo>
                        <a:cubicBezTo>
                          <a:pt x="126551" y="23610"/>
                          <a:pt x="132525" y="64483"/>
                          <a:pt x="112226" y="98291"/>
                        </a:cubicBezTo>
                        <a:cubicBezTo>
                          <a:pt x="91933" y="132098"/>
                          <a:pt x="53049" y="146042"/>
                          <a:pt x="25382" y="129433"/>
                        </a:cubicBezTo>
                        <a:cubicBezTo>
                          <a:pt x="-2284" y="112824"/>
                          <a:pt x="-8258" y="71951"/>
                          <a:pt x="12041" y="3814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7385574" y="5190578"/>
                    <a:ext cx="62090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90" h="59951" extrusionOk="0">
                        <a:moveTo>
                          <a:pt x="3930" y="13702"/>
                        </a:moveTo>
                        <a:cubicBezTo>
                          <a:pt x="12276" y="-202"/>
                          <a:pt x="31182" y="-4180"/>
                          <a:pt x="46157" y="4808"/>
                        </a:cubicBezTo>
                        <a:cubicBezTo>
                          <a:pt x="61132" y="13795"/>
                          <a:pt x="66503" y="32353"/>
                          <a:pt x="58159" y="46250"/>
                        </a:cubicBezTo>
                        <a:cubicBezTo>
                          <a:pt x="49814" y="60154"/>
                          <a:pt x="30907" y="64132"/>
                          <a:pt x="15939" y="55144"/>
                        </a:cubicBezTo>
                        <a:cubicBezTo>
                          <a:pt x="964" y="46157"/>
                          <a:pt x="-4414" y="27598"/>
                          <a:pt x="3930" y="13702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6753304" y="5717754"/>
                    <a:ext cx="62087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7" h="59951" extrusionOk="0">
                        <a:moveTo>
                          <a:pt x="3932" y="13701"/>
                        </a:moveTo>
                        <a:cubicBezTo>
                          <a:pt x="12270" y="-202"/>
                          <a:pt x="31177" y="-4180"/>
                          <a:pt x="46152" y="4808"/>
                        </a:cubicBezTo>
                        <a:cubicBezTo>
                          <a:pt x="61127" y="13795"/>
                          <a:pt x="66498" y="32354"/>
                          <a:pt x="58160" y="46250"/>
                        </a:cubicBezTo>
                        <a:cubicBezTo>
                          <a:pt x="49815" y="60154"/>
                          <a:pt x="30909" y="64132"/>
                          <a:pt x="15934" y="55144"/>
                        </a:cubicBezTo>
                        <a:cubicBezTo>
                          <a:pt x="959" y="46156"/>
                          <a:pt x="-4413" y="27598"/>
                          <a:pt x="3932" y="13701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9" name="Google Shape;79;p2"/>
              <p:cNvGrpSpPr/>
              <p:nvPr/>
            </p:nvGrpSpPr>
            <p:grpSpPr>
              <a:xfrm>
                <a:off x="9156917" y="1922444"/>
                <a:ext cx="1611904" cy="1803260"/>
                <a:chOff x="3613212" y="3994288"/>
                <a:chExt cx="2866627" cy="3206935"/>
              </a:xfrm>
            </p:grpSpPr>
            <p:grpSp>
              <p:nvGrpSpPr>
                <p:cNvPr id="80" name="Google Shape;80;p2"/>
                <p:cNvGrpSpPr/>
                <p:nvPr/>
              </p:nvGrpSpPr>
              <p:grpSpPr>
                <a:xfrm>
                  <a:off x="4020695" y="4911299"/>
                  <a:ext cx="2436095" cy="2289924"/>
                  <a:chOff x="4020695" y="4911299"/>
                  <a:chExt cx="2436095" cy="2289924"/>
                </a:xfrm>
              </p:grpSpPr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4020695" y="4911299"/>
                    <a:ext cx="2436095" cy="228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6095" h="2289924" extrusionOk="0">
                        <a:moveTo>
                          <a:pt x="1103641" y="29"/>
                        </a:moveTo>
                        <a:cubicBezTo>
                          <a:pt x="702273" y="-2080"/>
                          <a:pt x="241910" y="108478"/>
                          <a:pt x="166057" y="533145"/>
                        </a:cubicBezTo>
                        <a:cubicBezTo>
                          <a:pt x="57588" y="1140460"/>
                          <a:pt x="-158720" y="2296261"/>
                          <a:pt x="191748" y="2289898"/>
                        </a:cubicBezTo>
                        <a:cubicBezTo>
                          <a:pt x="888940" y="2277174"/>
                          <a:pt x="1832564" y="2280723"/>
                          <a:pt x="2385142" y="2278781"/>
                        </a:cubicBezTo>
                        <a:cubicBezTo>
                          <a:pt x="2539836" y="2278245"/>
                          <a:pt x="2314546" y="944002"/>
                          <a:pt x="2080591" y="550953"/>
                        </a:cubicBezTo>
                        <a:cubicBezTo>
                          <a:pt x="1846635" y="157911"/>
                          <a:pt x="1505008" y="2133"/>
                          <a:pt x="1103641" y="29"/>
                        </a:cubicBezTo>
                        <a:close/>
                      </a:path>
                    </a:pathLst>
                  </a:custGeom>
                  <a:solidFill>
                    <a:srgbClr val="D0AC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82;p2"/>
                  <p:cNvSpPr/>
                  <p:nvPr/>
                </p:nvSpPr>
                <p:spPr>
                  <a:xfrm>
                    <a:off x="4021031" y="5942988"/>
                    <a:ext cx="1979887" cy="11064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887" h="1106424" extrusionOk="0">
                        <a:moveTo>
                          <a:pt x="80130" y="0"/>
                        </a:moveTo>
                        <a:cubicBezTo>
                          <a:pt x="24355" y="352738"/>
                          <a:pt x="-20497" y="734482"/>
                          <a:pt x="9735" y="984364"/>
                        </a:cubicBezTo>
                        <a:cubicBezTo>
                          <a:pt x="100583" y="1001148"/>
                          <a:pt x="199495" y="1020469"/>
                          <a:pt x="254795" y="1034855"/>
                        </a:cubicBezTo>
                        <a:cubicBezTo>
                          <a:pt x="374642" y="1065997"/>
                          <a:pt x="935518" y="1142011"/>
                          <a:pt x="1336852" y="1086960"/>
                        </a:cubicBezTo>
                        <a:cubicBezTo>
                          <a:pt x="1738186" y="1031968"/>
                          <a:pt x="2029798" y="692504"/>
                          <a:pt x="1972750" y="445221"/>
                        </a:cubicBezTo>
                        <a:cubicBezTo>
                          <a:pt x="1864831" y="-22563"/>
                          <a:pt x="1068365" y="99321"/>
                          <a:pt x="747801" y="87680"/>
                        </a:cubicBezTo>
                        <a:cubicBezTo>
                          <a:pt x="494992" y="78499"/>
                          <a:pt x="265269" y="54891"/>
                          <a:pt x="80130" y="0"/>
                        </a:cubicBezTo>
                        <a:close/>
                      </a:path>
                    </a:pathLst>
                  </a:custGeom>
                  <a:solidFill>
                    <a:srgbClr val="DBC3B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4021276" y="6085633"/>
                    <a:ext cx="1694577" cy="86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4577" h="869414" extrusionOk="0">
                        <a:moveTo>
                          <a:pt x="59157" y="0"/>
                        </a:moveTo>
                        <a:cubicBezTo>
                          <a:pt x="57985" y="8097"/>
                          <a:pt x="56820" y="16120"/>
                          <a:pt x="55667" y="24224"/>
                        </a:cubicBezTo>
                        <a:cubicBezTo>
                          <a:pt x="50022" y="63999"/>
                          <a:pt x="44088" y="103593"/>
                          <a:pt x="39045" y="143261"/>
                        </a:cubicBezTo>
                        <a:cubicBezTo>
                          <a:pt x="29079" y="221673"/>
                          <a:pt x="20366" y="299435"/>
                          <a:pt x="13796" y="374779"/>
                        </a:cubicBezTo>
                        <a:cubicBezTo>
                          <a:pt x="12631" y="388147"/>
                          <a:pt x="11546" y="401394"/>
                          <a:pt x="10515" y="414601"/>
                        </a:cubicBezTo>
                        <a:cubicBezTo>
                          <a:pt x="8278" y="443218"/>
                          <a:pt x="6329" y="471641"/>
                          <a:pt x="4768" y="499368"/>
                        </a:cubicBezTo>
                        <a:cubicBezTo>
                          <a:pt x="4052" y="512040"/>
                          <a:pt x="3482" y="524262"/>
                          <a:pt x="2920" y="536719"/>
                        </a:cubicBezTo>
                        <a:cubicBezTo>
                          <a:pt x="1587" y="566227"/>
                          <a:pt x="449" y="595420"/>
                          <a:pt x="47" y="623542"/>
                        </a:cubicBezTo>
                        <a:cubicBezTo>
                          <a:pt x="-127" y="635758"/>
                          <a:pt x="241" y="647331"/>
                          <a:pt x="248" y="659252"/>
                        </a:cubicBezTo>
                        <a:cubicBezTo>
                          <a:pt x="288" y="685559"/>
                          <a:pt x="469" y="711719"/>
                          <a:pt x="1480" y="736425"/>
                        </a:cubicBezTo>
                        <a:cubicBezTo>
                          <a:pt x="1547" y="737998"/>
                          <a:pt x="1621" y="739378"/>
                          <a:pt x="1688" y="740939"/>
                        </a:cubicBezTo>
                        <a:cubicBezTo>
                          <a:pt x="53317" y="753958"/>
                          <a:pt x="87747" y="763234"/>
                          <a:pt x="118675" y="770494"/>
                        </a:cubicBezTo>
                        <a:cubicBezTo>
                          <a:pt x="217119" y="793613"/>
                          <a:pt x="592547" y="880697"/>
                          <a:pt x="991590" y="868193"/>
                        </a:cubicBezTo>
                        <a:cubicBezTo>
                          <a:pt x="1508613" y="851992"/>
                          <a:pt x="1820531" y="570440"/>
                          <a:pt x="1645712" y="303359"/>
                        </a:cubicBezTo>
                        <a:cubicBezTo>
                          <a:pt x="1482647" y="54235"/>
                          <a:pt x="687488" y="71560"/>
                          <a:pt x="455896" y="50290"/>
                        </a:cubicBezTo>
                        <a:cubicBezTo>
                          <a:pt x="301089" y="36071"/>
                          <a:pt x="157881" y="15277"/>
                          <a:pt x="59157" y="0"/>
                        </a:cubicBezTo>
                        <a:close/>
                      </a:path>
                    </a:pathLst>
                  </a:custGeom>
                  <a:solidFill>
                    <a:srgbClr val="ECE0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4826665" y="6402539"/>
                    <a:ext cx="199252" cy="195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252" h="195248" extrusionOk="0">
                        <a:moveTo>
                          <a:pt x="42257" y="35739"/>
                        </a:moveTo>
                        <a:cubicBezTo>
                          <a:pt x="87236" y="-5958"/>
                          <a:pt x="149386" y="-12053"/>
                          <a:pt x="181071" y="22124"/>
                        </a:cubicBezTo>
                        <a:cubicBezTo>
                          <a:pt x="212749" y="56306"/>
                          <a:pt x="201973" y="117814"/>
                          <a:pt x="156994" y="159511"/>
                        </a:cubicBezTo>
                        <a:cubicBezTo>
                          <a:pt x="112016" y="201208"/>
                          <a:pt x="49872" y="207303"/>
                          <a:pt x="18187" y="173120"/>
                        </a:cubicBezTo>
                        <a:cubicBezTo>
                          <a:pt x="-13498" y="138944"/>
                          <a:pt x="-2722" y="77436"/>
                          <a:pt x="42257" y="357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Google Shape;85;p2"/>
                  <p:cNvSpPr/>
                  <p:nvPr/>
                </p:nvSpPr>
                <p:spPr>
                  <a:xfrm>
                    <a:off x="5833536" y="6794526"/>
                    <a:ext cx="127469" cy="139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69" h="139095" extrusionOk="0">
                        <a:moveTo>
                          <a:pt x="0" y="69544"/>
                        </a:moveTo>
                        <a:cubicBezTo>
                          <a:pt x="0" y="31136"/>
                          <a:pt x="28537" y="0"/>
                          <a:pt x="63731" y="0"/>
                        </a:cubicBezTo>
                        <a:cubicBezTo>
                          <a:pt x="98932" y="0"/>
                          <a:pt x="127469" y="31136"/>
                          <a:pt x="127469" y="69544"/>
                        </a:cubicBezTo>
                        <a:cubicBezTo>
                          <a:pt x="127469" y="107960"/>
                          <a:pt x="98932" y="139095"/>
                          <a:pt x="63731" y="139095"/>
                        </a:cubicBezTo>
                        <a:cubicBezTo>
                          <a:pt x="28537" y="139095"/>
                          <a:pt x="0" y="107960"/>
                          <a:pt x="0" y="69544"/>
                        </a:cubicBezTo>
                        <a:close/>
                      </a:path>
                    </a:pathLst>
                  </a:custGeom>
                  <a:solidFill>
                    <a:srgbClr val="EADCD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5106822" y="6290516"/>
                    <a:ext cx="71098" cy="77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8" h="77420" extrusionOk="0">
                        <a:moveTo>
                          <a:pt x="0" y="38710"/>
                        </a:moveTo>
                        <a:cubicBezTo>
                          <a:pt x="0" y="17326"/>
                          <a:pt x="15919" y="0"/>
                          <a:pt x="35549" y="0"/>
                        </a:cubicBezTo>
                        <a:cubicBezTo>
                          <a:pt x="55179" y="0"/>
                          <a:pt x="71098" y="17326"/>
                          <a:pt x="71098" y="38710"/>
                        </a:cubicBezTo>
                        <a:cubicBezTo>
                          <a:pt x="71098" y="60088"/>
                          <a:pt x="55179" y="77420"/>
                          <a:pt x="35549" y="77420"/>
                        </a:cubicBezTo>
                        <a:cubicBezTo>
                          <a:pt x="15919" y="77420"/>
                          <a:pt x="0" y="60088"/>
                          <a:pt x="0" y="387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5722703" y="6641232"/>
                    <a:ext cx="71091" cy="69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1" h="69330" extrusionOk="0">
                        <a:moveTo>
                          <a:pt x="0" y="34665"/>
                        </a:moveTo>
                        <a:cubicBezTo>
                          <a:pt x="0" y="15518"/>
                          <a:pt x="15913" y="0"/>
                          <a:pt x="35542" y="0"/>
                        </a:cubicBezTo>
                        <a:cubicBezTo>
                          <a:pt x="55179" y="0"/>
                          <a:pt x="71091" y="15518"/>
                          <a:pt x="71091" y="34665"/>
                        </a:cubicBezTo>
                        <a:cubicBezTo>
                          <a:pt x="71091" y="53813"/>
                          <a:pt x="55179" y="69330"/>
                          <a:pt x="35542" y="69330"/>
                        </a:cubicBezTo>
                        <a:cubicBezTo>
                          <a:pt x="15913" y="69330"/>
                          <a:pt x="0" y="53813"/>
                          <a:pt x="0" y="34665"/>
                        </a:cubicBezTo>
                        <a:close/>
                      </a:path>
                    </a:pathLst>
                  </a:custGeom>
                  <a:solidFill>
                    <a:srgbClr val="ECDA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88;p2"/>
                  <p:cNvSpPr/>
                  <p:nvPr/>
                </p:nvSpPr>
                <p:spPr>
                  <a:xfrm>
                    <a:off x="6057874" y="6313287"/>
                    <a:ext cx="84807" cy="85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07" h="85477" extrusionOk="0">
                        <a:moveTo>
                          <a:pt x="0" y="42742"/>
                        </a:moveTo>
                        <a:cubicBezTo>
                          <a:pt x="0" y="19134"/>
                          <a:pt x="18980" y="0"/>
                          <a:pt x="42400" y="0"/>
                        </a:cubicBezTo>
                        <a:cubicBezTo>
                          <a:pt x="65821" y="0"/>
                          <a:pt x="84808" y="19134"/>
                          <a:pt x="84808" y="42742"/>
                        </a:cubicBezTo>
                        <a:cubicBezTo>
                          <a:pt x="84808" y="66343"/>
                          <a:pt x="65821" y="85477"/>
                          <a:pt x="42400" y="85477"/>
                        </a:cubicBezTo>
                        <a:cubicBezTo>
                          <a:pt x="18980" y="85477"/>
                          <a:pt x="0" y="66343"/>
                          <a:pt x="0" y="42742"/>
                        </a:cubicBezTo>
                        <a:close/>
                      </a:path>
                    </a:pathLst>
                  </a:custGeom>
                  <a:solidFill>
                    <a:srgbClr val="EEDD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9" name="Google Shape;89;p2"/>
                <p:cNvGrpSpPr/>
                <p:nvPr/>
              </p:nvGrpSpPr>
              <p:grpSpPr>
                <a:xfrm>
                  <a:off x="3613212" y="3994288"/>
                  <a:ext cx="2866627" cy="1975673"/>
                  <a:chOff x="3613212" y="3994288"/>
                  <a:chExt cx="2866627" cy="1975673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3613212" y="3994358"/>
                    <a:ext cx="2866627" cy="1975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6627" h="1975603" extrusionOk="0">
                        <a:moveTo>
                          <a:pt x="1359699" y="4923"/>
                        </a:moveTo>
                        <a:cubicBezTo>
                          <a:pt x="1847340" y="-42855"/>
                          <a:pt x="2230310" y="266559"/>
                          <a:pt x="2537038" y="522964"/>
                        </a:cubicBezTo>
                        <a:cubicBezTo>
                          <a:pt x="2843759" y="779375"/>
                          <a:pt x="3109179" y="1352568"/>
                          <a:pt x="2497095" y="1636645"/>
                        </a:cubicBezTo>
                        <a:cubicBezTo>
                          <a:pt x="1812836" y="1954223"/>
                          <a:pt x="1192140" y="2003147"/>
                          <a:pt x="776769" y="1964115"/>
                        </a:cubicBezTo>
                        <a:cubicBezTo>
                          <a:pt x="361404" y="1925083"/>
                          <a:pt x="-123672" y="1958047"/>
                          <a:pt x="28644" y="1144905"/>
                        </a:cubicBezTo>
                        <a:cubicBezTo>
                          <a:pt x="142939" y="534738"/>
                          <a:pt x="958258" y="44256"/>
                          <a:pt x="1359699" y="4923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3613291" y="3994288"/>
                    <a:ext cx="2299175" cy="1931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9175" h="1931280" extrusionOk="0">
                        <a:moveTo>
                          <a:pt x="1449912" y="50"/>
                        </a:moveTo>
                        <a:cubicBezTo>
                          <a:pt x="1420243" y="352"/>
                          <a:pt x="1390079" y="1992"/>
                          <a:pt x="1359600" y="4979"/>
                        </a:cubicBezTo>
                        <a:cubicBezTo>
                          <a:pt x="958159" y="44313"/>
                          <a:pt x="142874" y="534753"/>
                          <a:pt x="28578" y="1144915"/>
                        </a:cubicBezTo>
                        <a:cubicBezTo>
                          <a:pt x="-30927" y="1462592"/>
                          <a:pt x="7107" y="1650826"/>
                          <a:pt x="100005" y="1764967"/>
                        </a:cubicBezTo>
                        <a:cubicBezTo>
                          <a:pt x="153000" y="1800503"/>
                          <a:pt x="211072" y="1829241"/>
                          <a:pt x="276310" y="1845013"/>
                        </a:cubicBezTo>
                        <a:cubicBezTo>
                          <a:pt x="707902" y="1949350"/>
                          <a:pt x="1223397" y="1977157"/>
                          <a:pt x="1538370" y="1825511"/>
                        </a:cubicBezTo>
                        <a:cubicBezTo>
                          <a:pt x="1940313" y="1632000"/>
                          <a:pt x="2308073" y="1288959"/>
                          <a:pt x="2299012" y="782043"/>
                        </a:cubicBezTo>
                        <a:cubicBezTo>
                          <a:pt x="2295127" y="564824"/>
                          <a:pt x="2157759" y="334907"/>
                          <a:pt x="2002229" y="142903"/>
                        </a:cubicBezTo>
                        <a:cubicBezTo>
                          <a:pt x="1835246" y="56381"/>
                          <a:pt x="1651996" y="-1959"/>
                          <a:pt x="1449912" y="50"/>
                        </a:cubicBezTo>
                        <a:close/>
                      </a:path>
                    </a:pathLst>
                  </a:custGeom>
                  <a:solidFill>
                    <a:srgbClr val="9546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3613597" y="3994955"/>
                    <a:ext cx="1808491" cy="1684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491" h="1684974" extrusionOk="0">
                        <a:moveTo>
                          <a:pt x="1438522" y="0"/>
                        </a:moveTo>
                        <a:cubicBezTo>
                          <a:pt x="1412390" y="549"/>
                          <a:pt x="1386036" y="1694"/>
                          <a:pt x="1359294" y="4313"/>
                        </a:cubicBezTo>
                        <a:cubicBezTo>
                          <a:pt x="1208752" y="19060"/>
                          <a:pt x="999932" y="97318"/>
                          <a:pt x="791787" y="221465"/>
                        </a:cubicBezTo>
                        <a:cubicBezTo>
                          <a:pt x="722404" y="262848"/>
                          <a:pt x="653207" y="309260"/>
                          <a:pt x="586134" y="360212"/>
                        </a:cubicBezTo>
                        <a:cubicBezTo>
                          <a:pt x="317849" y="564003"/>
                          <a:pt x="85420" y="839167"/>
                          <a:pt x="28272" y="1144248"/>
                        </a:cubicBezTo>
                        <a:cubicBezTo>
                          <a:pt x="19646" y="1190318"/>
                          <a:pt x="13645" y="1232953"/>
                          <a:pt x="8984" y="1273760"/>
                        </a:cubicBezTo>
                        <a:cubicBezTo>
                          <a:pt x="7464" y="1287087"/>
                          <a:pt x="6607" y="1299564"/>
                          <a:pt x="5495" y="1312349"/>
                        </a:cubicBezTo>
                        <a:cubicBezTo>
                          <a:pt x="3144" y="1339192"/>
                          <a:pt x="1396" y="1364963"/>
                          <a:pt x="773" y="1389522"/>
                        </a:cubicBezTo>
                        <a:cubicBezTo>
                          <a:pt x="318" y="1407671"/>
                          <a:pt x="-292" y="1425935"/>
                          <a:pt x="157" y="1442886"/>
                        </a:cubicBezTo>
                        <a:cubicBezTo>
                          <a:pt x="251" y="1446482"/>
                          <a:pt x="432" y="1450219"/>
                          <a:pt x="566" y="1453762"/>
                        </a:cubicBezTo>
                        <a:cubicBezTo>
                          <a:pt x="2528" y="1505385"/>
                          <a:pt x="8971" y="1551227"/>
                          <a:pt x="18836" y="1592302"/>
                        </a:cubicBezTo>
                        <a:cubicBezTo>
                          <a:pt x="350156" y="1758896"/>
                          <a:pt x="941880" y="1714975"/>
                          <a:pt x="1318655" y="1344777"/>
                        </a:cubicBezTo>
                        <a:cubicBezTo>
                          <a:pt x="1758658" y="912455"/>
                          <a:pt x="2003443" y="308757"/>
                          <a:pt x="1613388" y="74299"/>
                        </a:cubicBezTo>
                        <a:cubicBezTo>
                          <a:pt x="1564639" y="44999"/>
                          <a:pt x="1505046" y="20380"/>
                          <a:pt x="1438522" y="0"/>
                        </a:cubicBezTo>
                        <a:close/>
                      </a:path>
                    </a:pathLst>
                  </a:custGeom>
                  <a:solidFill>
                    <a:srgbClr val="BB6B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4031797" y="4308254"/>
                    <a:ext cx="1074965" cy="102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965" h="1020397" extrusionOk="0">
                        <a:moveTo>
                          <a:pt x="72920" y="969749"/>
                        </a:moveTo>
                        <a:cubicBezTo>
                          <a:pt x="-69899" y="844939"/>
                          <a:pt x="-395" y="561551"/>
                          <a:pt x="259184" y="306023"/>
                        </a:cubicBezTo>
                        <a:cubicBezTo>
                          <a:pt x="543349" y="26292"/>
                          <a:pt x="835598" y="-71883"/>
                          <a:pt x="977406" y="54072"/>
                        </a:cubicBezTo>
                        <a:cubicBezTo>
                          <a:pt x="1097783" y="161001"/>
                          <a:pt x="1169330" y="324642"/>
                          <a:pt x="804683" y="714771"/>
                        </a:cubicBezTo>
                        <a:cubicBezTo>
                          <a:pt x="555954" y="980880"/>
                          <a:pt x="215732" y="1094553"/>
                          <a:pt x="72920" y="969749"/>
                        </a:cubicBezTo>
                        <a:close/>
                      </a:path>
                    </a:pathLst>
                  </a:custGeom>
                  <a:solidFill>
                    <a:srgbClr val="C37C5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94;p2"/>
                  <p:cNvSpPr/>
                  <p:nvPr/>
                </p:nvSpPr>
                <p:spPr>
                  <a:xfrm>
                    <a:off x="3674773" y="4128190"/>
                    <a:ext cx="1113855" cy="1283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855" h="1283289" extrusionOk="0">
                        <a:moveTo>
                          <a:pt x="0" y="1283290"/>
                        </a:moveTo>
                        <a:cubicBezTo>
                          <a:pt x="0" y="1283290"/>
                          <a:pt x="97244" y="725990"/>
                          <a:pt x="375710" y="405172"/>
                        </a:cubicBezTo>
                        <a:cubicBezTo>
                          <a:pt x="654169" y="84345"/>
                          <a:pt x="1113856" y="0"/>
                          <a:pt x="1113856" y="0"/>
                        </a:cubicBezTo>
                        <a:cubicBezTo>
                          <a:pt x="1113856" y="0"/>
                          <a:pt x="698371" y="158015"/>
                          <a:pt x="419905" y="478841"/>
                        </a:cubicBezTo>
                        <a:cubicBezTo>
                          <a:pt x="141446" y="799660"/>
                          <a:pt x="0" y="1283290"/>
                          <a:pt x="0" y="1283290"/>
                        </a:cubicBezTo>
                        <a:close/>
                      </a:path>
                    </a:pathLst>
                  </a:custGeom>
                  <a:solidFill>
                    <a:srgbClr val="D59E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769070" y="5389379"/>
                    <a:ext cx="81057" cy="82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057" h="82677" extrusionOk="0">
                        <a:moveTo>
                          <a:pt x="0" y="41336"/>
                        </a:moveTo>
                        <a:cubicBezTo>
                          <a:pt x="0" y="18505"/>
                          <a:pt x="18143" y="0"/>
                          <a:pt x="40532" y="0"/>
                        </a:cubicBezTo>
                        <a:cubicBezTo>
                          <a:pt x="62914" y="0"/>
                          <a:pt x="81057" y="18505"/>
                          <a:pt x="81057" y="41336"/>
                        </a:cubicBezTo>
                        <a:cubicBezTo>
                          <a:pt x="81057" y="64173"/>
                          <a:pt x="62914" y="82678"/>
                          <a:pt x="40532" y="82678"/>
                        </a:cubicBezTo>
                        <a:cubicBezTo>
                          <a:pt x="18143" y="82678"/>
                          <a:pt x="0" y="64173"/>
                          <a:pt x="0" y="41336"/>
                        </a:cubicBezTo>
                        <a:close/>
                      </a:path>
                    </a:pathLst>
                  </a:custGeom>
                  <a:solidFill>
                    <a:srgbClr val="A95D3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5187906" y="4210694"/>
                    <a:ext cx="120811" cy="14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811" h="141446" extrusionOk="0">
                        <a:moveTo>
                          <a:pt x="0" y="70723"/>
                        </a:moveTo>
                        <a:cubicBezTo>
                          <a:pt x="0" y="31664"/>
                          <a:pt x="27044" y="0"/>
                          <a:pt x="60409" y="0"/>
                        </a:cubicBezTo>
                        <a:cubicBezTo>
                          <a:pt x="93768" y="0"/>
                          <a:pt x="120812" y="31664"/>
                          <a:pt x="120812" y="70723"/>
                        </a:cubicBezTo>
                        <a:cubicBezTo>
                          <a:pt x="120812" y="109781"/>
                          <a:pt x="93768" y="141446"/>
                          <a:pt x="60409" y="141446"/>
                        </a:cubicBezTo>
                        <a:cubicBezTo>
                          <a:pt x="27044" y="141446"/>
                          <a:pt x="0" y="109781"/>
                          <a:pt x="0" y="70723"/>
                        </a:cubicBezTo>
                        <a:close/>
                      </a:path>
                    </a:pathLst>
                  </a:custGeom>
                  <a:solidFill>
                    <a:srgbClr val="994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97;p2"/>
                  <p:cNvSpPr/>
                  <p:nvPr/>
                </p:nvSpPr>
                <p:spPr>
                  <a:xfrm>
                    <a:off x="3900196" y="5498404"/>
                    <a:ext cx="141446" cy="166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46" h="166487" extrusionOk="0">
                        <a:moveTo>
                          <a:pt x="0" y="83247"/>
                        </a:moveTo>
                        <a:cubicBezTo>
                          <a:pt x="0" y="37270"/>
                          <a:pt x="31665" y="0"/>
                          <a:pt x="70723" y="0"/>
                        </a:cubicBezTo>
                        <a:cubicBezTo>
                          <a:pt x="109782" y="0"/>
                          <a:pt x="141446" y="37270"/>
                          <a:pt x="141446" y="83247"/>
                        </a:cubicBezTo>
                        <a:cubicBezTo>
                          <a:pt x="141446" y="129217"/>
                          <a:pt x="109782" y="166487"/>
                          <a:pt x="70723" y="166487"/>
                        </a:cubicBezTo>
                        <a:cubicBezTo>
                          <a:pt x="31665" y="166487"/>
                          <a:pt x="0" y="129217"/>
                          <a:pt x="0" y="83247"/>
                        </a:cubicBezTo>
                        <a:close/>
                      </a:path>
                    </a:pathLst>
                  </a:custGeom>
                  <a:solidFill>
                    <a:srgbClr val="A858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98;p2"/>
                  <p:cNvSpPr/>
                  <p:nvPr/>
                </p:nvSpPr>
                <p:spPr>
                  <a:xfrm>
                    <a:off x="4769887" y="5332225"/>
                    <a:ext cx="161830" cy="1277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830" h="127716" extrusionOk="0">
                        <a:moveTo>
                          <a:pt x="4443" y="105582"/>
                        </a:moveTo>
                        <a:cubicBezTo>
                          <a:pt x="-10124" y="78880"/>
                          <a:pt x="12305" y="38555"/>
                          <a:pt x="54538" y="15517"/>
                        </a:cubicBezTo>
                        <a:cubicBezTo>
                          <a:pt x="96771" y="-7529"/>
                          <a:pt x="142822" y="-4562"/>
                          <a:pt x="157388" y="22140"/>
                        </a:cubicBezTo>
                        <a:cubicBezTo>
                          <a:pt x="171955" y="48835"/>
                          <a:pt x="149525" y="89160"/>
                          <a:pt x="107292" y="112205"/>
                        </a:cubicBezTo>
                        <a:cubicBezTo>
                          <a:pt x="65053" y="135243"/>
                          <a:pt x="19009" y="132277"/>
                          <a:pt x="4443" y="105582"/>
                        </a:cubicBezTo>
                        <a:close/>
                      </a:path>
                    </a:pathLst>
                  </a:custGeom>
                  <a:solidFill>
                    <a:srgbClr val="9C4E3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5069271" y="5069906"/>
                    <a:ext cx="100847" cy="100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47" h="100124" extrusionOk="0">
                        <a:moveTo>
                          <a:pt x="0" y="50062"/>
                        </a:moveTo>
                        <a:cubicBezTo>
                          <a:pt x="0" y="22409"/>
                          <a:pt x="22576" y="0"/>
                          <a:pt x="50424" y="0"/>
                        </a:cubicBezTo>
                        <a:cubicBezTo>
                          <a:pt x="78271" y="0"/>
                          <a:pt x="100848" y="22409"/>
                          <a:pt x="100848" y="50062"/>
                        </a:cubicBezTo>
                        <a:cubicBezTo>
                          <a:pt x="100848" y="77709"/>
                          <a:pt x="78271" y="100124"/>
                          <a:pt x="50424" y="100124"/>
                        </a:cubicBezTo>
                        <a:cubicBezTo>
                          <a:pt x="22576" y="100124"/>
                          <a:pt x="0" y="77709"/>
                          <a:pt x="0" y="50062"/>
                        </a:cubicBezTo>
                        <a:close/>
                      </a:path>
                    </a:pathLst>
                  </a:custGeom>
                  <a:solidFill>
                    <a:srgbClr val="984B3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5114980" y="5498705"/>
                    <a:ext cx="126973" cy="137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973" h="137133" extrusionOk="0">
                        <a:moveTo>
                          <a:pt x="0" y="68567"/>
                        </a:moveTo>
                        <a:cubicBezTo>
                          <a:pt x="0" y="30701"/>
                          <a:pt x="28423" y="0"/>
                          <a:pt x="63483" y="0"/>
                        </a:cubicBezTo>
                        <a:cubicBezTo>
                          <a:pt x="98550" y="0"/>
                          <a:pt x="126973" y="30701"/>
                          <a:pt x="126973" y="68567"/>
                        </a:cubicBezTo>
                        <a:cubicBezTo>
                          <a:pt x="126973" y="106433"/>
                          <a:pt x="98550" y="137133"/>
                          <a:pt x="63483" y="137133"/>
                        </a:cubicBezTo>
                        <a:cubicBezTo>
                          <a:pt x="28423" y="137133"/>
                          <a:pt x="0" y="106433"/>
                          <a:pt x="0" y="68567"/>
                        </a:cubicBezTo>
                        <a:close/>
                      </a:path>
                    </a:pathLst>
                  </a:custGeom>
                  <a:solidFill>
                    <a:srgbClr val="7A2B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101;p2"/>
                  <p:cNvSpPr/>
                  <p:nvPr/>
                </p:nvSpPr>
                <p:spPr>
                  <a:xfrm>
                    <a:off x="5679677" y="5125164"/>
                    <a:ext cx="183907" cy="214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7" h="214940" extrusionOk="0">
                        <a:moveTo>
                          <a:pt x="19752" y="65989"/>
                        </a:moveTo>
                        <a:cubicBezTo>
                          <a:pt x="51196" y="11252"/>
                          <a:pt x="109014" y="-14552"/>
                          <a:pt x="148889" y="8359"/>
                        </a:cubicBezTo>
                        <a:cubicBezTo>
                          <a:pt x="188765" y="31264"/>
                          <a:pt x="195603" y="94205"/>
                          <a:pt x="164152" y="148948"/>
                        </a:cubicBezTo>
                        <a:cubicBezTo>
                          <a:pt x="132708" y="203685"/>
                          <a:pt x="74891" y="229490"/>
                          <a:pt x="35015" y="206585"/>
                        </a:cubicBezTo>
                        <a:cubicBezTo>
                          <a:pt x="-4860" y="183674"/>
                          <a:pt x="-11691" y="120733"/>
                          <a:pt x="19752" y="65989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5760716" y="4896855"/>
                    <a:ext cx="73663" cy="792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63" h="79295" extrusionOk="0">
                        <a:moveTo>
                          <a:pt x="0" y="39648"/>
                        </a:moveTo>
                        <a:cubicBezTo>
                          <a:pt x="0" y="17748"/>
                          <a:pt x="16495" y="0"/>
                          <a:pt x="36835" y="0"/>
                        </a:cubicBezTo>
                        <a:cubicBezTo>
                          <a:pt x="57174" y="0"/>
                          <a:pt x="73663" y="17748"/>
                          <a:pt x="73663" y="39648"/>
                        </a:cubicBezTo>
                        <a:cubicBezTo>
                          <a:pt x="73663" y="61548"/>
                          <a:pt x="57174" y="79296"/>
                          <a:pt x="36835" y="79296"/>
                        </a:cubicBezTo>
                        <a:cubicBezTo>
                          <a:pt x="16495" y="79296"/>
                          <a:pt x="0" y="61548"/>
                          <a:pt x="0" y="39648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103" name="Google Shape;103;p2"/>
          <p:cNvSpPr/>
          <p:nvPr/>
        </p:nvSpPr>
        <p:spPr>
          <a:xfrm>
            <a:off x="65881" y="3434331"/>
            <a:ext cx="4616315" cy="3452751"/>
          </a:xfrm>
          <a:custGeom>
            <a:avLst/>
            <a:gdLst/>
            <a:ahLst/>
            <a:cxnLst/>
            <a:rect l="l" t="t" r="r" b="b"/>
            <a:pathLst>
              <a:path w="4616314" h="3452751" extrusionOk="0">
                <a:moveTo>
                  <a:pt x="3354724" y="3020346"/>
                </a:moveTo>
                <a:lnTo>
                  <a:pt x="3346749" y="3023699"/>
                </a:lnTo>
                <a:lnTo>
                  <a:pt x="3346245" y="3030878"/>
                </a:lnTo>
                <a:lnTo>
                  <a:pt x="3351711" y="3023428"/>
                </a:lnTo>
                <a:close/>
                <a:moveTo>
                  <a:pt x="2488785" y="2269823"/>
                </a:moveTo>
                <a:lnTo>
                  <a:pt x="2474382" y="2325540"/>
                </a:lnTo>
                <a:lnTo>
                  <a:pt x="2452107" y="2386371"/>
                </a:lnTo>
                <a:lnTo>
                  <a:pt x="2456297" y="2391606"/>
                </a:lnTo>
                <a:lnTo>
                  <a:pt x="2459095" y="2395389"/>
                </a:lnTo>
                <a:lnTo>
                  <a:pt x="2460716" y="2393450"/>
                </a:lnTo>
                <a:lnTo>
                  <a:pt x="2464297" y="2389972"/>
                </a:lnTo>
                <a:lnTo>
                  <a:pt x="2467761" y="2385230"/>
                </a:lnTo>
                <a:lnTo>
                  <a:pt x="2505751" y="2349947"/>
                </a:lnTo>
                <a:lnTo>
                  <a:pt x="2509826" y="2346123"/>
                </a:lnTo>
                <a:lnTo>
                  <a:pt x="2512702" y="2343008"/>
                </a:lnTo>
                <a:lnTo>
                  <a:pt x="2515143" y="2341132"/>
                </a:lnTo>
                <a:lnTo>
                  <a:pt x="2516665" y="2339703"/>
                </a:lnTo>
                <a:lnTo>
                  <a:pt x="2517332" y="2339191"/>
                </a:lnTo>
                <a:lnTo>
                  <a:pt x="2520752" y="2336015"/>
                </a:lnTo>
                <a:lnTo>
                  <a:pt x="2551987" y="2312318"/>
                </a:lnTo>
                <a:lnTo>
                  <a:pt x="2532161" y="2285816"/>
                </a:lnTo>
                <a:lnTo>
                  <a:pt x="2512175" y="2283911"/>
                </a:lnTo>
                <a:close/>
                <a:moveTo>
                  <a:pt x="358866" y="0"/>
                </a:moveTo>
                <a:cubicBezTo>
                  <a:pt x="358866" y="0"/>
                  <a:pt x="361815" y="31860"/>
                  <a:pt x="370884" y="72743"/>
                </a:cubicBezTo>
                <a:lnTo>
                  <a:pt x="375101" y="87539"/>
                </a:lnTo>
                <a:lnTo>
                  <a:pt x="389542" y="138031"/>
                </a:lnTo>
                <a:cubicBezTo>
                  <a:pt x="397553" y="160133"/>
                  <a:pt x="407484" y="181634"/>
                  <a:pt x="419726" y="199678"/>
                </a:cubicBezTo>
                <a:cubicBezTo>
                  <a:pt x="429089" y="213482"/>
                  <a:pt x="442095" y="232242"/>
                  <a:pt x="457244" y="254363"/>
                </a:cubicBezTo>
                <a:lnTo>
                  <a:pt x="462613" y="262340"/>
                </a:lnTo>
                <a:lnTo>
                  <a:pt x="471757" y="275692"/>
                </a:lnTo>
                <a:lnTo>
                  <a:pt x="478556" y="286026"/>
                </a:lnTo>
                <a:lnTo>
                  <a:pt x="507623" y="329209"/>
                </a:lnTo>
                <a:lnTo>
                  <a:pt x="525741" y="357744"/>
                </a:lnTo>
                <a:lnTo>
                  <a:pt x="541223" y="381275"/>
                </a:lnTo>
                <a:lnTo>
                  <a:pt x="547726" y="392367"/>
                </a:lnTo>
                <a:lnTo>
                  <a:pt x="561872" y="414645"/>
                </a:lnTo>
                <a:lnTo>
                  <a:pt x="596127" y="474927"/>
                </a:lnTo>
                <a:lnTo>
                  <a:pt x="607795" y="494829"/>
                </a:lnTo>
                <a:lnTo>
                  <a:pt x="609973" y="499292"/>
                </a:lnTo>
                <a:lnTo>
                  <a:pt x="610999" y="501098"/>
                </a:lnTo>
                <a:lnTo>
                  <a:pt x="611012" y="501422"/>
                </a:lnTo>
                <a:lnTo>
                  <a:pt x="633674" y="547864"/>
                </a:lnTo>
                <a:cubicBezTo>
                  <a:pt x="641056" y="564678"/>
                  <a:pt x="647054" y="580477"/>
                  <a:pt x="651244" y="594814"/>
                </a:cubicBezTo>
                <a:cubicBezTo>
                  <a:pt x="752547" y="941339"/>
                  <a:pt x="609005" y="1056808"/>
                  <a:pt x="545067" y="1087964"/>
                </a:cubicBezTo>
                <a:lnTo>
                  <a:pt x="538120" y="1090738"/>
                </a:lnTo>
                <a:lnTo>
                  <a:pt x="549870" y="1130799"/>
                </a:lnTo>
                <a:cubicBezTo>
                  <a:pt x="558800" y="1159823"/>
                  <a:pt x="569117" y="1191816"/>
                  <a:pt x="580754" y="1225530"/>
                </a:cubicBezTo>
                <a:cubicBezTo>
                  <a:pt x="604033" y="1292957"/>
                  <a:pt x="632593" y="1367269"/>
                  <a:pt x="655334" y="1424725"/>
                </a:cubicBezTo>
                <a:lnTo>
                  <a:pt x="658442" y="1432513"/>
                </a:lnTo>
                <a:lnTo>
                  <a:pt x="693950" y="1468372"/>
                </a:lnTo>
                <a:lnTo>
                  <a:pt x="693582" y="1468671"/>
                </a:lnTo>
                <a:lnTo>
                  <a:pt x="698011" y="1473184"/>
                </a:lnTo>
                <a:cubicBezTo>
                  <a:pt x="810857" y="1614289"/>
                  <a:pt x="850345" y="1804943"/>
                  <a:pt x="863036" y="1891451"/>
                </a:cubicBezTo>
                <a:lnTo>
                  <a:pt x="864746" y="1904832"/>
                </a:lnTo>
                <a:lnTo>
                  <a:pt x="914884" y="1954623"/>
                </a:lnTo>
                <a:cubicBezTo>
                  <a:pt x="914884" y="1954623"/>
                  <a:pt x="904690" y="1811065"/>
                  <a:pt x="895380" y="1700041"/>
                </a:cubicBezTo>
                <a:cubicBezTo>
                  <a:pt x="893054" y="1672283"/>
                  <a:pt x="891111" y="1645635"/>
                  <a:pt x="889504" y="1621277"/>
                </a:cubicBezTo>
                <a:lnTo>
                  <a:pt x="889490" y="1621040"/>
                </a:lnTo>
                <a:lnTo>
                  <a:pt x="888372" y="1619561"/>
                </a:lnTo>
                <a:cubicBezTo>
                  <a:pt x="854431" y="1573345"/>
                  <a:pt x="781197" y="1464354"/>
                  <a:pt x="738402" y="1331883"/>
                </a:cubicBezTo>
                <a:lnTo>
                  <a:pt x="735310" y="1319735"/>
                </a:lnTo>
                <a:lnTo>
                  <a:pt x="734741" y="1318118"/>
                </a:lnTo>
                <a:lnTo>
                  <a:pt x="731626" y="1305263"/>
                </a:lnTo>
                <a:lnTo>
                  <a:pt x="715147" y="1240523"/>
                </a:lnTo>
                <a:lnTo>
                  <a:pt x="714584" y="1234933"/>
                </a:lnTo>
                <a:lnTo>
                  <a:pt x="714434" y="1234316"/>
                </a:lnTo>
                <a:lnTo>
                  <a:pt x="714166" y="1233210"/>
                </a:lnTo>
                <a:lnTo>
                  <a:pt x="713529" y="1226694"/>
                </a:lnTo>
                <a:lnTo>
                  <a:pt x="705916" y="1148902"/>
                </a:lnTo>
                <a:lnTo>
                  <a:pt x="705502" y="1144793"/>
                </a:lnTo>
                <a:cubicBezTo>
                  <a:pt x="704811" y="1093484"/>
                  <a:pt x="709044" y="1045113"/>
                  <a:pt x="716980" y="999747"/>
                </a:cubicBezTo>
                <a:lnTo>
                  <a:pt x="716988" y="999714"/>
                </a:lnTo>
                <a:lnTo>
                  <a:pt x="716990" y="999689"/>
                </a:lnTo>
                <a:lnTo>
                  <a:pt x="726661" y="963247"/>
                </a:lnTo>
                <a:lnTo>
                  <a:pt x="736518" y="926104"/>
                </a:lnTo>
                <a:lnTo>
                  <a:pt x="750678" y="872731"/>
                </a:lnTo>
                <a:lnTo>
                  <a:pt x="750687" y="872712"/>
                </a:lnTo>
                <a:lnTo>
                  <a:pt x="750699" y="872665"/>
                </a:lnTo>
                <a:lnTo>
                  <a:pt x="793388" y="777306"/>
                </a:lnTo>
                <a:lnTo>
                  <a:pt x="799277" y="764148"/>
                </a:lnTo>
                <a:lnTo>
                  <a:pt x="799282" y="764140"/>
                </a:lnTo>
                <a:lnTo>
                  <a:pt x="799312" y="764072"/>
                </a:lnTo>
                <a:lnTo>
                  <a:pt x="799314" y="764069"/>
                </a:lnTo>
                <a:lnTo>
                  <a:pt x="834010" y="705741"/>
                </a:lnTo>
                <a:lnTo>
                  <a:pt x="850264" y="682691"/>
                </a:lnTo>
                <a:lnTo>
                  <a:pt x="855507" y="674315"/>
                </a:lnTo>
                <a:lnTo>
                  <a:pt x="861057" y="667383"/>
                </a:lnTo>
                <a:lnTo>
                  <a:pt x="869882" y="654867"/>
                </a:lnTo>
                <a:cubicBezTo>
                  <a:pt x="881837" y="639163"/>
                  <a:pt x="893689" y="624718"/>
                  <a:pt x="905141" y="611548"/>
                </a:cubicBezTo>
                <a:lnTo>
                  <a:pt x="909853" y="606433"/>
                </a:lnTo>
                <a:lnTo>
                  <a:pt x="911961" y="603800"/>
                </a:lnTo>
                <a:lnTo>
                  <a:pt x="918175" y="597400"/>
                </a:lnTo>
                <a:lnTo>
                  <a:pt x="937997" y="575884"/>
                </a:lnTo>
                <a:lnTo>
                  <a:pt x="957531" y="556865"/>
                </a:lnTo>
                <a:lnTo>
                  <a:pt x="961352" y="552930"/>
                </a:lnTo>
                <a:lnTo>
                  <a:pt x="963661" y="550898"/>
                </a:lnTo>
                <a:lnTo>
                  <a:pt x="966664" y="547973"/>
                </a:lnTo>
                <a:cubicBezTo>
                  <a:pt x="975323" y="539973"/>
                  <a:pt x="982986" y="533281"/>
                  <a:pt x="989354" y="527914"/>
                </a:cubicBezTo>
                <a:lnTo>
                  <a:pt x="994585" y="523671"/>
                </a:lnTo>
                <a:lnTo>
                  <a:pt x="996356" y="522112"/>
                </a:lnTo>
                <a:lnTo>
                  <a:pt x="1000209" y="519109"/>
                </a:lnTo>
                <a:lnTo>
                  <a:pt x="1004279" y="515807"/>
                </a:lnTo>
                <a:cubicBezTo>
                  <a:pt x="1007761" y="513107"/>
                  <a:pt x="1009651" y="511749"/>
                  <a:pt x="1009651" y="511749"/>
                </a:cubicBezTo>
                <a:cubicBezTo>
                  <a:pt x="1009651" y="511750"/>
                  <a:pt x="1010251" y="513399"/>
                  <a:pt x="1011370" y="516524"/>
                </a:cubicBezTo>
                <a:lnTo>
                  <a:pt x="1013329" y="522054"/>
                </a:lnTo>
                <a:lnTo>
                  <a:pt x="1014752" y="525896"/>
                </a:lnTo>
                <a:cubicBezTo>
                  <a:pt x="1031322" y="571204"/>
                  <a:pt x="1083627" y="718808"/>
                  <a:pt x="1114779" y="858948"/>
                </a:cubicBezTo>
                <a:lnTo>
                  <a:pt x="1119462" y="883506"/>
                </a:lnTo>
                <a:lnTo>
                  <a:pt x="1119464" y="883512"/>
                </a:lnTo>
                <a:lnTo>
                  <a:pt x="1119471" y="883551"/>
                </a:lnTo>
                <a:lnTo>
                  <a:pt x="1130476" y="941257"/>
                </a:lnTo>
                <a:lnTo>
                  <a:pt x="1131210" y="948257"/>
                </a:lnTo>
                <a:lnTo>
                  <a:pt x="1132017" y="952703"/>
                </a:lnTo>
                <a:cubicBezTo>
                  <a:pt x="1135274" y="975030"/>
                  <a:pt x="1137500" y="996452"/>
                  <a:pt x="1138381" y="1016469"/>
                </a:cubicBezTo>
                <a:lnTo>
                  <a:pt x="1138373" y="1017155"/>
                </a:lnTo>
                <a:lnTo>
                  <a:pt x="1139203" y="1101748"/>
                </a:lnTo>
                <a:lnTo>
                  <a:pt x="1137031" y="1137002"/>
                </a:lnTo>
                <a:lnTo>
                  <a:pt x="1136914" y="1147420"/>
                </a:lnTo>
                <a:lnTo>
                  <a:pt x="1135897" y="1155416"/>
                </a:lnTo>
                <a:lnTo>
                  <a:pt x="1134401" y="1179687"/>
                </a:lnTo>
                <a:lnTo>
                  <a:pt x="1128430" y="1214072"/>
                </a:lnTo>
                <a:lnTo>
                  <a:pt x="1122513" y="1260552"/>
                </a:lnTo>
                <a:lnTo>
                  <a:pt x="1119916" y="1263097"/>
                </a:lnTo>
                <a:lnTo>
                  <a:pt x="1110963" y="1314652"/>
                </a:lnTo>
                <a:cubicBezTo>
                  <a:pt x="1064283" y="1496935"/>
                  <a:pt x="972688" y="1590713"/>
                  <a:pt x="929809" y="1626209"/>
                </a:cubicBezTo>
                <a:lnTo>
                  <a:pt x="920674" y="1633232"/>
                </a:lnTo>
                <a:lnTo>
                  <a:pt x="927976" y="1722168"/>
                </a:lnTo>
                <a:cubicBezTo>
                  <a:pt x="941220" y="1854007"/>
                  <a:pt x="969142" y="2026090"/>
                  <a:pt x="969142" y="2026090"/>
                </a:cubicBezTo>
                <a:cubicBezTo>
                  <a:pt x="969142" y="2026090"/>
                  <a:pt x="1018771" y="2124152"/>
                  <a:pt x="1097200" y="2234435"/>
                </a:cubicBezTo>
                <a:cubicBezTo>
                  <a:pt x="1116807" y="2262005"/>
                  <a:pt x="1137906" y="2290974"/>
                  <a:pt x="1158526" y="2318920"/>
                </a:cubicBezTo>
                <a:lnTo>
                  <a:pt x="1209370" y="2387069"/>
                </a:lnTo>
                <a:lnTo>
                  <a:pt x="1237419" y="2383398"/>
                </a:lnTo>
                <a:lnTo>
                  <a:pt x="1238224" y="2383244"/>
                </a:lnTo>
                <a:lnTo>
                  <a:pt x="1238266" y="2383243"/>
                </a:lnTo>
                <a:lnTo>
                  <a:pt x="1215603" y="2346616"/>
                </a:lnTo>
                <a:lnTo>
                  <a:pt x="1204355" y="2324146"/>
                </a:lnTo>
                <a:lnTo>
                  <a:pt x="1204335" y="2324142"/>
                </a:lnTo>
                <a:lnTo>
                  <a:pt x="1204111" y="2323657"/>
                </a:lnTo>
                <a:lnTo>
                  <a:pt x="1184848" y="2285174"/>
                </a:lnTo>
                <a:lnTo>
                  <a:pt x="1178901" y="2269236"/>
                </a:lnTo>
                <a:lnTo>
                  <a:pt x="1177053" y="2265245"/>
                </a:lnTo>
                <a:lnTo>
                  <a:pt x="1172466" y="2251987"/>
                </a:lnTo>
                <a:lnTo>
                  <a:pt x="1157861" y="2212842"/>
                </a:lnTo>
                <a:lnTo>
                  <a:pt x="1155601" y="2203242"/>
                </a:lnTo>
                <a:lnTo>
                  <a:pt x="1153728" y="2197827"/>
                </a:lnTo>
                <a:lnTo>
                  <a:pt x="1146241" y="2163476"/>
                </a:lnTo>
                <a:lnTo>
                  <a:pt x="1138510" y="2130628"/>
                </a:lnTo>
                <a:lnTo>
                  <a:pt x="1138136" y="2126283"/>
                </a:lnTo>
                <a:lnTo>
                  <a:pt x="1137291" y="2122405"/>
                </a:lnTo>
                <a:lnTo>
                  <a:pt x="1130816" y="2041307"/>
                </a:lnTo>
                <a:lnTo>
                  <a:pt x="1130664" y="2039541"/>
                </a:lnTo>
                <a:cubicBezTo>
                  <a:pt x="1130135" y="1976777"/>
                  <a:pt x="1136440" y="1917107"/>
                  <a:pt x="1147878" y="1860739"/>
                </a:cubicBezTo>
                <a:lnTo>
                  <a:pt x="1156307" y="1832827"/>
                </a:lnTo>
                <a:lnTo>
                  <a:pt x="1157934" y="1821972"/>
                </a:lnTo>
                <a:lnTo>
                  <a:pt x="1158114" y="1821448"/>
                </a:lnTo>
                <a:lnTo>
                  <a:pt x="1158193" y="1820925"/>
                </a:lnTo>
                <a:lnTo>
                  <a:pt x="1171670" y="1781956"/>
                </a:lnTo>
                <a:lnTo>
                  <a:pt x="1195892" y="1701745"/>
                </a:lnTo>
                <a:lnTo>
                  <a:pt x="1206960" y="1679494"/>
                </a:lnTo>
                <a:lnTo>
                  <a:pt x="1208962" y="1673676"/>
                </a:lnTo>
                <a:lnTo>
                  <a:pt x="1209411" y="1672828"/>
                </a:lnTo>
                <a:lnTo>
                  <a:pt x="1209757" y="1671825"/>
                </a:lnTo>
                <a:lnTo>
                  <a:pt x="1225527" y="1642168"/>
                </a:lnTo>
                <a:lnTo>
                  <a:pt x="1264507" y="1563802"/>
                </a:lnTo>
                <a:lnTo>
                  <a:pt x="1275895" y="1547133"/>
                </a:lnTo>
                <a:lnTo>
                  <a:pt x="1277053" y="1544943"/>
                </a:lnTo>
                <a:lnTo>
                  <a:pt x="1277748" y="1543958"/>
                </a:lnTo>
                <a:lnTo>
                  <a:pt x="1278491" y="1542560"/>
                </a:lnTo>
                <a:lnTo>
                  <a:pt x="1293175" y="1521841"/>
                </a:lnTo>
                <a:lnTo>
                  <a:pt x="1343520" y="1448152"/>
                </a:lnTo>
                <a:lnTo>
                  <a:pt x="1354210" y="1435720"/>
                </a:lnTo>
                <a:lnTo>
                  <a:pt x="1355244" y="1434262"/>
                </a:lnTo>
                <a:lnTo>
                  <a:pt x="1366389" y="1421558"/>
                </a:lnTo>
                <a:lnTo>
                  <a:pt x="1422731" y="1356039"/>
                </a:lnTo>
                <a:lnTo>
                  <a:pt x="1430493" y="1348488"/>
                </a:lnTo>
                <a:lnTo>
                  <a:pt x="1430867" y="1348062"/>
                </a:lnTo>
                <a:lnTo>
                  <a:pt x="1434873" y="1344201"/>
                </a:lnTo>
                <a:lnTo>
                  <a:pt x="1481422" y="1298570"/>
                </a:lnTo>
                <a:lnTo>
                  <a:pt x="1485408" y="1295060"/>
                </a:lnTo>
                <a:lnTo>
                  <a:pt x="1491941" y="1288705"/>
                </a:lnTo>
                <a:lnTo>
                  <a:pt x="1496077" y="1285218"/>
                </a:lnTo>
                <a:lnTo>
                  <a:pt x="1496211" y="1285090"/>
                </a:lnTo>
                <a:lnTo>
                  <a:pt x="1504054" y="1278494"/>
                </a:lnTo>
                <a:lnTo>
                  <a:pt x="1508119" y="1275067"/>
                </a:lnTo>
                <a:lnTo>
                  <a:pt x="1522218" y="1262655"/>
                </a:lnTo>
                <a:lnTo>
                  <a:pt x="1535138" y="1252290"/>
                </a:lnTo>
                <a:lnTo>
                  <a:pt x="1540947" y="1247394"/>
                </a:lnTo>
                <a:lnTo>
                  <a:pt x="1541940" y="1246634"/>
                </a:lnTo>
                <a:lnTo>
                  <a:pt x="1542127" y="1246477"/>
                </a:lnTo>
                <a:lnTo>
                  <a:pt x="1543869" y="1245159"/>
                </a:lnTo>
                <a:lnTo>
                  <a:pt x="1547295" y="1242538"/>
                </a:lnTo>
                <a:lnTo>
                  <a:pt x="1549512" y="1240759"/>
                </a:lnTo>
                <a:lnTo>
                  <a:pt x="1553466" y="1237817"/>
                </a:lnTo>
                <a:lnTo>
                  <a:pt x="1554686" y="1236884"/>
                </a:lnTo>
                <a:lnTo>
                  <a:pt x="1556230" y="1235761"/>
                </a:lnTo>
                <a:lnTo>
                  <a:pt x="1559464" y="1233355"/>
                </a:lnTo>
                <a:lnTo>
                  <a:pt x="1559465" y="1233355"/>
                </a:lnTo>
                <a:lnTo>
                  <a:pt x="1559465" y="1233355"/>
                </a:lnTo>
                <a:lnTo>
                  <a:pt x="1559480" y="1233397"/>
                </a:lnTo>
                <a:lnTo>
                  <a:pt x="1559549" y="1233347"/>
                </a:lnTo>
                <a:cubicBezTo>
                  <a:pt x="1559549" y="1233347"/>
                  <a:pt x="1580574" y="1293182"/>
                  <a:pt x="1603481" y="1366354"/>
                </a:cubicBezTo>
                <a:lnTo>
                  <a:pt x="1606471" y="1376559"/>
                </a:lnTo>
                <a:lnTo>
                  <a:pt x="1611039" y="1390970"/>
                </a:lnTo>
                <a:cubicBezTo>
                  <a:pt x="1619586" y="1418925"/>
                  <a:pt x="1628102" y="1448005"/>
                  <a:pt x="1635614" y="1475852"/>
                </a:cubicBezTo>
                <a:lnTo>
                  <a:pt x="1635613" y="1475854"/>
                </a:lnTo>
                <a:lnTo>
                  <a:pt x="1635941" y="1477161"/>
                </a:lnTo>
                <a:lnTo>
                  <a:pt x="1636861" y="1480301"/>
                </a:lnTo>
                <a:lnTo>
                  <a:pt x="1647307" y="1522500"/>
                </a:lnTo>
                <a:lnTo>
                  <a:pt x="1649666" y="1531911"/>
                </a:lnTo>
                <a:lnTo>
                  <a:pt x="1649765" y="1532433"/>
                </a:lnTo>
                <a:lnTo>
                  <a:pt x="1650123" y="1533879"/>
                </a:lnTo>
                <a:lnTo>
                  <a:pt x="1657412" y="1572516"/>
                </a:lnTo>
                <a:lnTo>
                  <a:pt x="1658731" y="1579427"/>
                </a:lnTo>
                <a:lnTo>
                  <a:pt x="1661560" y="1608216"/>
                </a:lnTo>
                <a:lnTo>
                  <a:pt x="1671453" y="1708213"/>
                </a:lnTo>
                <a:lnTo>
                  <a:pt x="1671846" y="1752131"/>
                </a:lnTo>
                <a:lnTo>
                  <a:pt x="1671877" y="1753255"/>
                </a:lnTo>
                <a:cubicBezTo>
                  <a:pt x="1672158" y="1767933"/>
                  <a:pt x="1672562" y="1782655"/>
                  <a:pt x="1672334" y="1796769"/>
                </a:cubicBezTo>
                <a:cubicBezTo>
                  <a:pt x="1672326" y="1796990"/>
                  <a:pt x="1672334" y="1797227"/>
                  <a:pt x="1672334" y="1797448"/>
                </a:cubicBezTo>
                <a:lnTo>
                  <a:pt x="1672263" y="1798802"/>
                </a:lnTo>
                <a:lnTo>
                  <a:pt x="1672493" y="1824522"/>
                </a:lnTo>
                <a:lnTo>
                  <a:pt x="1667861" y="1877277"/>
                </a:lnTo>
                <a:lnTo>
                  <a:pt x="1667118" y="1886513"/>
                </a:lnTo>
                <a:lnTo>
                  <a:pt x="1666895" y="1888284"/>
                </a:lnTo>
                <a:lnTo>
                  <a:pt x="1663330" y="1928888"/>
                </a:lnTo>
                <a:cubicBezTo>
                  <a:pt x="1629779" y="2169199"/>
                  <a:pt x="1518676" y="2308256"/>
                  <a:pt x="1427883" y="2383935"/>
                </a:cubicBezTo>
                <a:lnTo>
                  <a:pt x="1415103" y="2393607"/>
                </a:lnTo>
                <a:lnTo>
                  <a:pt x="1432607" y="2397479"/>
                </a:lnTo>
                <a:lnTo>
                  <a:pt x="1444031" y="2399021"/>
                </a:lnTo>
                <a:lnTo>
                  <a:pt x="1449084" y="2401125"/>
                </a:lnTo>
                <a:lnTo>
                  <a:pt x="1459650" y="2403462"/>
                </a:lnTo>
                <a:cubicBezTo>
                  <a:pt x="1480317" y="2409689"/>
                  <a:pt x="1499854" y="2417339"/>
                  <a:pt x="1518445" y="2426510"/>
                </a:cubicBezTo>
                <a:lnTo>
                  <a:pt x="1536872" y="2437670"/>
                </a:lnTo>
                <a:lnTo>
                  <a:pt x="1545726" y="2441355"/>
                </a:lnTo>
                <a:lnTo>
                  <a:pt x="1561374" y="2452509"/>
                </a:lnTo>
                <a:lnTo>
                  <a:pt x="1571558" y="2458677"/>
                </a:lnTo>
                <a:lnTo>
                  <a:pt x="1578832" y="2464952"/>
                </a:lnTo>
                <a:lnTo>
                  <a:pt x="1590311" y="2473133"/>
                </a:lnTo>
                <a:lnTo>
                  <a:pt x="1608848" y="2490767"/>
                </a:lnTo>
                <a:lnTo>
                  <a:pt x="1609839" y="2491702"/>
                </a:lnTo>
                <a:lnTo>
                  <a:pt x="1620085" y="2500543"/>
                </a:lnTo>
                <a:lnTo>
                  <a:pt x="1623998" y="2505074"/>
                </a:lnTo>
                <a:lnTo>
                  <a:pt x="1625111" y="2506124"/>
                </a:lnTo>
                <a:lnTo>
                  <a:pt x="1625646" y="2506746"/>
                </a:lnTo>
                <a:lnTo>
                  <a:pt x="1631700" y="2512506"/>
                </a:lnTo>
                <a:lnTo>
                  <a:pt x="1638953" y="2521328"/>
                </a:lnTo>
                <a:lnTo>
                  <a:pt x="1637822" y="2516744"/>
                </a:lnTo>
                <a:lnTo>
                  <a:pt x="1638232" y="2509100"/>
                </a:lnTo>
                <a:lnTo>
                  <a:pt x="1635969" y="2484132"/>
                </a:lnTo>
                <a:lnTo>
                  <a:pt x="1641321" y="2451464"/>
                </a:lnTo>
                <a:lnTo>
                  <a:pt x="1641569" y="2446829"/>
                </a:lnTo>
                <a:lnTo>
                  <a:pt x="1642507" y="2444227"/>
                </a:lnTo>
                <a:lnTo>
                  <a:pt x="1643312" y="2439310"/>
                </a:lnTo>
                <a:lnTo>
                  <a:pt x="1648106" y="2428677"/>
                </a:lnTo>
                <a:lnTo>
                  <a:pt x="1654369" y="2411286"/>
                </a:lnTo>
                <a:lnTo>
                  <a:pt x="1659901" y="2402518"/>
                </a:lnTo>
                <a:lnTo>
                  <a:pt x="1663500" y="2394537"/>
                </a:lnTo>
                <a:lnTo>
                  <a:pt x="1669273" y="2387600"/>
                </a:lnTo>
                <a:lnTo>
                  <a:pt x="1671817" y="2383509"/>
                </a:lnTo>
                <a:lnTo>
                  <a:pt x="1672231" y="2382976"/>
                </a:lnTo>
                <a:lnTo>
                  <a:pt x="1676406" y="2376359"/>
                </a:lnTo>
                <a:lnTo>
                  <a:pt x="1690317" y="2362100"/>
                </a:lnTo>
                <a:lnTo>
                  <a:pt x="1691615" y="2360752"/>
                </a:lnTo>
                <a:lnTo>
                  <a:pt x="1699431" y="2351360"/>
                </a:lnTo>
                <a:lnTo>
                  <a:pt x="1704232" y="2347839"/>
                </a:lnTo>
                <a:lnTo>
                  <a:pt x="1709145" y="2342803"/>
                </a:lnTo>
                <a:lnTo>
                  <a:pt x="1712724" y="2340299"/>
                </a:lnTo>
                <a:lnTo>
                  <a:pt x="1712938" y="2340101"/>
                </a:lnTo>
                <a:lnTo>
                  <a:pt x="1751801" y="2312943"/>
                </a:lnTo>
                <a:lnTo>
                  <a:pt x="1754005" y="2311326"/>
                </a:lnTo>
                <a:cubicBezTo>
                  <a:pt x="1779278" y="2296541"/>
                  <a:pt x="1803701" y="2283321"/>
                  <a:pt x="1827436" y="2271668"/>
                </a:cubicBezTo>
                <a:lnTo>
                  <a:pt x="1832427" y="2269489"/>
                </a:lnTo>
                <a:lnTo>
                  <a:pt x="1837664" y="2266690"/>
                </a:lnTo>
                <a:lnTo>
                  <a:pt x="1837740" y="2266659"/>
                </a:lnTo>
                <a:lnTo>
                  <a:pt x="1869200" y="2253431"/>
                </a:lnTo>
                <a:lnTo>
                  <a:pt x="1896729" y="2241411"/>
                </a:lnTo>
                <a:lnTo>
                  <a:pt x="1900976" y="2240071"/>
                </a:lnTo>
                <a:lnTo>
                  <a:pt x="1906441" y="2237773"/>
                </a:lnTo>
                <a:lnTo>
                  <a:pt x="1912141" y="2236081"/>
                </a:lnTo>
                <a:lnTo>
                  <a:pt x="1912874" y="2235780"/>
                </a:lnTo>
                <a:cubicBezTo>
                  <a:pt x="1918227" y="2233911"/>
                  <a:pt x="1923343" y="2232783"/>
                  <a:pt x="1928642" y="2231097"/>
                </a:cubicBezTo>
                <a:lnTo>
                  <a:pt x="1931552" y="2230318"/>
                </a:lnTo>
                <a:lnTo>
                  <a:pt x="1937473" y="2228560"/>
                </a:lnTo>
                <a:lnTo>
                  <a:pt x="1962839" y="2220560"/>
                </a:lnTo>
                <a:lnTo>
                  <a:pt x="1966820" y="2219847"/>
                </a:lnTo>
                <a:lnTo>
                  <a:pt x="1972164" y="2218261"/>
                </a:lnTo>
                <a:lnTo>
                  <a:pt x="1983043" y="2216534"/>
                </a:lnTo>
                <a:lnTo>
                  <a:pt x="1983267" y="2216474"/>
                </a:lnTo>
                <a:lnTo>
                  <a:pt x="1991115" y="2215252"/>
                </a:lnTo>
                <a:lnTo>
                  <a:pt x="2003206" y="2213333"/>
                </a:lnTo>
                <a:lnTo>
                  <a:pt x="2026719" y="2209123"/>
                </a:lnTo>
                <a:lnTo>
                  <a:pt x="2030489" y="2209002"/>
                </a:lnTo>
                <a:lnTo>
                  <a:pt x="2035790" y="2208160"/>
                </a:lnTo>
                <a:lnTo>
                  <a:pt x="2052029" y="2207983"/>
                </a:lnTo>
                <a:lnTo>
                  <a:pt x="2052773" y="2207903"/>
                </a:lnTo>
                <a:lnTo>
                  <a:pt x="2070527" y="2207712"/>
                </a:lnTo>
                <a:lnTo>
                  <a:pt x="2089324" y="2207106"/>
                </a:lnTo>
                <a:lnTo>
                  <a:pt x="2092947" y="2207537"/>
                </a:lnTo>
                <a:lnTo>
                  <a:pt x="2098275" y="2207479"/>
                </a:lnTo>
                <a:lnTo>
                  <a:pt x="2121350" y="2210719"/>
                </a:lnTo>
                <a:lnTo>
                  <a:pt x="2121777" y="2210747"/>
                </a:lnTo>
                <a:lnTo>
                  <a:pt x="2131487" y="2212122"/>
                </a:lnTo>
                <a:lnTo>
                  <a:pt x="2151607" y="2214516"/>
                </a:lnTo>
                <a:lnTo>
                  <a:pt x="2155147" y="2215464"/>
                </a:lnTo>
                <a:lnTo>
                  <a:pt x="2160575" y="2216226"/>
                </a:lnTo>
                <a:lnTo>
                  <a:pt x="2189944" y="2224693"/>
                </a:lnTo>
                <a:lnTo>
                  <a:pt x="2195170" y="2226179"/>
                </a:lnTo>
                <a:lnTo>
                  <a:pt x="2214522" y="2231359"/>
                </a:lnTo>
                <a:lnTo>
                  <a:pt x="2218035" y="2232791"/>
                </a:lnTo>
                <a:lnTo>
                  <a:pt x="2223644" y="2234408"/>
                </a:lnTo>
                <a:lnTo>
                  <a:pt x="2259103" y="2249526"/>
                </a:lnTo>
                <a:lnTo>
                  <a:pt x="2279022" y="2257643"/>
                </a:lnTo>
                <a:lnTo>
                  <a:pt x="2281660" y="2259070"/>
                </a:lnTo>
                <a:lnTo>
                  <a:pt x="2283535" y="2259858"/>
                </a:lnTo>
                <a:lnTo>
                  <a:pt x="2284265" y="2260253"/>
                </a:lnTo>
                <a:lnTo>
                  <a:pt x="2288440" y="2262034"/>
                </a:lnTo>
                <a:lnTo>
                  <a:pt x="2321907" y="2280423"/>
                </a:lnTo>
                <a:lnTo>
                  <a:pt x="2337622" y="2252277"/>
                </a:lnTo>
                <a:lnTo>
                  <a:pt x="2331392" y="2233739"/>
                </a:lnTo>
                <a:cubicBezTo>
                  <a:pt x="2330373" y="2224693"/>
                  <a:pt x="2331386" y="2215563"/>
                  <a:pt x="2334714" y="2206844"/>
                </a:cubicBezTo>
                <a:cubicBezTo>
                  <a:pt x="2348027" y="2171960"/>
                  <a:pt x="2393356" y="2156871"/>
                  <a:pt x="2435955" y="2173127"/>
                </a:cubicBezTo>
                <a:cubicBezTo>
                  <a:pt x="2446607" y="2177193"/>
                  <a:pt x="2456079" y="2182834"/>
                  <a:pt x="2464088" y="2189553"/>
                </a:cubicBezTo>
                <a:lnTo>
                  <a:pt x="2475288" y="2202804"/>
                </a:lnTo>
                <a:lnTo>
                  <a:pt x="2479615" y="2187735"/>
                </a:lnTo>
                <a:cubicBezTo>
                  <a:pt x="2484290" y="2178074"/>
                  <a:pt x="2490788" y="2168808"/>
                  <a:pt x="2499053" y="2160521"/>
                </a:cubicBezTo>
                <a:cubicBezTo>
                  <a:pt x="2515580" y="2143946"/>
                  <a:pt x="2536045" y="2134422"/>
                  <a:pt x="2555771" y="2132427"/>
                </a:cubicBezTo>
                <a:cubicBezTo>
                  <a:pt x="2565634" y="2131429"/>
                  <a:pt x="2575312" y="2132313"/>
                  <a:pt x="2584222" y="2135138"/>
                </a:cubicBezTo>
                <a:lnTo>
                  <a:pt x="2605975" y="2148242"/>
                </a:lnTo>
                <a:lnTo>
                  <a:pt x="2608988" y="2149154"/>
                </a:lnTo>
                <a:cubicBezTo>
                  <a:pt x="2623947" y="2158845"/>
                  <a:pt x="2640950" y="2172766"/>
                  <a:pt x="2658039" y="2188197"/>
                </a:cubicBezTo>
                <a:lnTo>
                  <a:pt x="2705536" y="2234285"/>
                </a:lnTo>
                <a:lnTo>
                  <a:pt x="2717074" y="2231746"/>
                </a:lnTo>
                <a:lnTo>
                  <a:pt x="2749166" y="2224661"/>
                </a:lnTo>
                <a:lnTo>
                  <a:pt x="2749430" y="2224627"/>
                </a:lnTo>
                <a:lnTo>
                  <a:pt x="2756472" y="2223077"/>
                </a:lnTo>
                <a:lnTo>
                  <a:pt x="2784263" y="2220577"/>
                </a:lnTo>
                <a:lnTo>
                  <a:pt x="2794736" y="2218524"/>
                </a:lnTo>
                <a:lnTo>
                  <a:pt x="2807218" y="2218511"/>
                </a:lnTo>
                <a:lnTo>
                  <a:pt x="2822228" y="2217160"/>
                </a:lnTo>
                <a:lnTo>
                  <a:pt x="2867205" y="2218447"/>
                </a:lnTo>
                <a:lnTo>
                  <a:pt x="2884785" y="2218428"/>
                </a:lnTo>
                <a:lnTo>
                  <a:pt x="2888897" y="2219068"/>
                </a:lnTo>
                <a:lnTo>
                  <a:pt x="2889516" y="2219085"/>
                </a:lnTo>
                <a:cubicBezTo>
                  <a:pt x="2912030" y="2221030"/>
                  <a:pt x="2934543" y="2224276"/>
                  <a:pt x="2956800" y="2228818"/>
                </a:cubicBezTo>
                <a:lnTo>
                  <a:pt x="2964119" y="2230766"/>
                </a:lnTo>
                <a:lnTo>
                  <a:pt x="2975029" y="2232463"/>
                </a:lnTo>
                <a:lnTo>
                  <a:pt x="2995892" y="2239225"/>
                </a:lnTo>
                <a:lnTo>
                  <a:pt x="3022546" y="2246321"/>
                </a:lnTo>
                <a:lnTo>
                  <a:pt x="3042183" y="2254229"/>
                </a:lnTo>
                <a:lnTo>
                  <a:pt x="3061745" y="2260569"/>
                </a:lnTo>
                <a:lnTo>
                  <a:pt x="3073818" y="2266969"/>
                </a:lnTo>
                <a:lnTo>
                  <a:pt x="3085221" y="2271561"/>
                </a:lnTo>
                <a:lnTo>
                  <a:pt x="3085286" y="2273047"/>
                </a:lnTo>
                <a:lnTo>
                  <a:pt x="3141211" y="2302689"/>
                </a:lnTo>
                <a:cubicBezTo>
                  <a:pt x="3240678" y="2368166"/>
                  <a:pt x="3310888" y="2470856"/>
                  <a:pt x="3312140" y="2610137"/>
                </a:cubicBezTo>
                <a:cubicBezTo>
                  <a:pt x="3312252" y="2622555"/>
                  <a:pt x="3309794" y="2635168"/>
                  <a:pt x="3305087" y="2647901"/>
                </a:cubicBezTo>
                <a:lnTo>
                  <a:pt x="3289405" y="2677284"/>
                </a:lnTo>
                <a:lnTo>
                  <a:pt x="3299522" y="2695396"/>
                </a:lnTo>
                <a:lnTo>
                  <a:pt x="3315101" y="2736879"/>
                </a:lnTo>
                <a:lnTo>
                  <a:pt x="3396425" y="2565224"/>
                </a:lnTo>
                <a:lnTo>
                  <a:pt x="3396141" y="2564870"/>
                </a:lnTo>
                <a:lnTo>
                  <a:pt x="3401155" y="2555239"/>
                </a:lnTo>
                <a:lnTo>
                  <a:pt x="3401791" y="2553898"/>
                </a:lnTo>
                <a:cubicBezTo>
                  <a:pt x="3448550" y="2473869"/>
                  <a:pt x="3512505" y="2395514"/>
                  <a:pt x="3582137" y="2322999"/>
                </a:cubicBezTo>
                <a:lnTo>
                  <a:pt x="3646182" y="2260979"/>
                </a:lnTo>
                <a:lnTo>
                  <a:pt x="3646119" y="2260957"/>
                </a:lnTo>
                <a:lnTo>
                  <a:pt x="3647189" y="2260004"/>
                </a:lnTo>
                <a:lnTo>
                  <a:pt x="3689403" y="2219125"/>
                </a:lnTo>
                <a:cubicBezTo>
                  <a:pt x="3761831" y="2153490"/>
                  <a:pt x="3834174" y="2095776"/>
                  <a:pt x="3894912" y="2050148"/>
                </a:cubicBezTo>
                <a:lnTo>
                  <a:pt x="3926281" y="2027345"/>
                </a:lnTo>
                <a:lnTo>
                  <a:pt x="3948176" y="2011188"/>
                </a:lnTo>
                <a:lnTo>
                  <a:pt x="3961243" y="2001929"/>
                </a:lnTo>
                <a:lnTo>
                  <a:pt x="3975876" y="1991291"/>
                </a:lnTo>
                <a:lnTo>
                  <a:pt x="3987164" y="1983561"/>
                </a:lnTo>
                <a:lnTo>
                  <a:pt x="3988944" y="1982300"/>
                </a:lnTo>
                <a:lnTo>
                  <a:pt x="4012192" y="1966423"/>
                </a:lnTo>
                <a:lnTo>
                  <a:pt x="4030790" y="1953687"/>
                </a:lnTo>
                <a:cubicBezTo>
                  <a:pt x="4043794" y="1945041"/>
                  <a:pt x="4051015" y="1940458"/>
                  <a:pt x="4051015" y="1940458"/>
                </a:cubicBezTo>
                <a:lnTo>
                  <a:pt x="4050983" y="1940567"/>
                </a:lnTo>
                <a:lnTo>
                  <a:pt x="4051091" y="1940496"/>
                </a:lnTo>
                <a:cubicBezTo>
                  <a:pt x="4051091" y="1940496"/>
                  <a:pt x="4047217" y="1953570"/>
                  <a:pt x="4040232" y="1976482"/>
                </a:cubicBezTo>
                <a:lnTo>
                  <a:pt x="4035338" y="1992395"/>
                </a:lnTo>
                <a:lnTo>
                  <a:pt x="4034714" y="1994446"/>
                </a:lnTo>
                <a:lnTo>
                  <a:pt x="4032343" y="2002131"/>
                </a:lnTo>
                <a:lnTo>
                  <a:pt x="4027517" y="2017824"/>
                </a:lnTo>
                <a:lnTo>
                  <a:pt x="4026549" y="2020915"/>
                </a:lnTo>
                <a:lnTo>
                  <a:pt x="4022883" y="2032797"/>
                </a:lnTo>
                <a:cubicBezTo>
                  <a:pt x="4014071" y="2061151"/>
                  <a:pt x="4003480" y="2094772"/>
                  <a:pt x="3991534" y="2131843"/>
                </a:cubicBezTo>
                <a:lnTo>
                  <a:pt x="3975936" y="2179149"/>
                </a:lnTo>
                <a:lnTo>
                  <a:pt x="3967104" y="2206107"/>
                </a:lnTo>
                <a:lnTo>
                  <a:pt x="3965660" y="2210314"/>
                </a:lnTo>
                <a:lnTo>
                  <a:pt x="3952054" y="2251580"/>
                </a:lnTo>
                <a:cubicBezTo>
                  <a:pt x="3909356" y="2378024"/>
                  <a:pt x="3858278" y="2519127"/>
                  <a:pt x="3810266" y="2625752"/>
                </a:cubicBezTo>
                <a:lnTo>
                  <a:pt x="3794507" y="2659142"/>
                </a:lnTo>
                <a:lnTo>
                  <a:pt x="3837147" y="2633984"/>
                </a:lnTo>
                <a:lnTo>
                  <a:pt x="3877106" y="2613422"/>
                </a:lnTo>
                <a:lnTo>
                  <a:pt x="3926005" y="2587200"/>
                </a:lnTo>
                <a:lnTo>
                  <a:pt x="3954444" y="2573624"/>
                </a:lnTo>
                <a:lnTo>
                  <a:pt x="3975055" y="2563018"/>
                </a:lnTo>
                <a:lnTo>
                  <a:pt x="3996738" y="2553435"/>
                </a:lnTo>
                <a:lnTo>
                  <a:pt x="4013142" y="2545605"/>
                </a:lnTo>
                <a:lnTo>
                  <a:pt x="4087055" y="2513500"/>
                </a:lnTo>
                <a:lnTo>
                  <a:pt x="4087081" y="2513488"/>
                </a:lnTo>
                <a:cubicBezTo>
                  <a:pt x="4123575" y="2498210"/>
                  <a:pt x="4159214" y="2484386"/>
                  <a:pt x="4193640" y="2471890"/>
                </a:cubicBezTo>
                <a:lnTo>
                  <a:pt x="4209065" y="2466666"/>
                </a:lnTo>
                <a:lnTo>
                  <a:pt x="4219227" y="2462766"/>
                </a:lnTo>
                <a:lnTo>
                  <a:pt x="4245891" y="2454195"/>
                </a:lnTo>
                <a:lnTo>
                  <a:pt x="4292929" y="2438264"/>
                </a:lnTo>
                <a:lnTo>
                  <a:pt x="4310514" y="2433422"/>
                </a:lnTo>
                <a:lnTo>
                  <a:pt x="4339178" y="2424208"/>
                </a:lnTo>
                <a:cubicBezTo>
                  <a:pt x="4376665" y="2413221"/>
                  <a:pt x="4411423" y="2404017"/>
                  <a:pt x="4442757" y="2396355"/>
                </a:cubicBezTo>
                <a:lnTo>
                  <a:pt x="4455404" y="2393521"/>
                </a:lnTo>
                <a:lnTo>
                  <a:pt x="4461141" y="2391941"/>
                </a:lnTo>
                <a:lnTo>
                  <a:pt x="4525736" y="2377758"/>
                </a:lnTo>
                <a:lnTo>
                  <a:pt x="4525788" y="2377746"/>
                </a:lnTo>
                <a:lnTo>
                  <a:pt x="4525835" y="2377737"/>
                </a:lnTo>
                <a:lnTo>
                  <a:pt x="4525865" y="2377731"/>
                </a:lnTo>
                <a:lnTo>
                  <a:pt x="4526068" y="2377694"/>
                </a:lnTo>
                <a:lnTo>
                  <a:pt x="4574613" y="2368534"/>
                </a:lnTo>
                <a:lnTo>
                  <a:pt x="4587780" y="2366409"/>
                </a:lnTo>
                <a:lnTo>
                  <a:pt x="4592499" y="2365546"/>
                </a:lnTo>
                <a:lnTo>
                  <a:pt x="4599577" y="2364506"/>
                </a:lnTo>
                <a:lnTo>
                  <a:pt x="4605475" y="2363554"/>
                </a:lnTo>
                <a:lnTo>
                  <a:pt x="4615773" y="2362125"/>
                </a:lnTo>
                <a:lnTo>
                  <a:pt x="4616314" y="2362046"/>
                </a:lnTo>
                <a:cubicBezTo>
                  <a:pt x="4616314" y="2362046"/>
                  <a:pt x="4433397" y="2784350"/>
                  <a:pt x="4200995" y="3010393"/>
                </a:cubicBezTo>
                <a:cubicBezTo>
                  <a:pt x="4026845" y="3179776"/>
                  <a:pt x="3887999" y="3246272"/>
                  <a:pt x="3720553" y="3299874"/>
                </a:cubicBezTo>
                <a:cubicBezTo>
                  <a:pt x="3521512" y="3363573"/>
                  <a:pt x="3299582" y="3356874"/>
                  <a:pt x="3201057" y="3349543"/>
                </a:cubicBezTo>
                <a:lnTo>
                  <a:pt x="3198171" y="3349287"/>
                </a:lnTo>
                <a:lnTo>
                  <a:pt x="3025893" y="3452751"/>
                </a:lnTo>
                <a:lnTo>
                  <a:pt x="3022821" y="3444601"/>
                </a:lnTo>
                <a:lnTo>
                  <a:pt x="3021501" y="3445393"/>
                </a:lnTo>
                <a:lnTo>
                  <a:pt x="3004421" y="3400071"/>
                </a:lnTo>
                <a:cubicBezTo>
                  <a:pt x="3004421" y="3400071"/>
                  <a:pt x="3050461" y="3374435"/>
                  <a:pt x="3117192" y="3336967"/>
                </a:cubicBezTo>
                <a:lnTo>
                  <a:pt x="3165815" y="3309607"/>
                </a:lnTo>
                <a:lnTo>
                  <a:pt x="3183742" y="3274926"/>
                </a:lnTo>
                <a:lnTo>
                  <a:pt x="3179528" y="3271891"/>
                </a:lnTo>
                <a:lnTo>
                  <a:pt x="3178988" y="3271146"/>
                </a:lnTo>
                <a:lnTo>
                  <a:pt x="3174446" y="3273300"/>
                </a:lnTo>
                <a:cubicBezTo>
                  <a:pt x="3159574" y="3278746"/>
                  <a:pt x="3143612" y="3283051"/>
                  <a:pt x="3126501" y="3286086"/>
                </a:cubicBezTo>
                <a:cubicBezTo>
                  <a:pt x="3034166" y="3302461"/>
                  <a:pt x="2934951" y="3288998"/>
                  <a:pt x="2843964" y="3256181"/>
                </a:cubicBezTo>
                <a:lnTo>
                  <a:pt x="2819492" y="3244284"/>
                </a:lnTo>
                <a:lnTo>
                  <a:pt x="2764654" y="3220306"/>
                </a:lnTo>
                <a:lnTo>
                  <a:pt x="2737211" y="3204285"/>
                </a:lnTo>
                <a:lnTo>
                  <a:pt x="2715543" y="3193750"/>
                </a:lnTo>
                <a:lnTo>
                  <a:pt x="2705666" y="3185868"/>
                </a:lnTo>
                <a:lnTo>
                  <a:pt x="2698395" y="3181623"/>
                </a:lnTo>
                <a:cubicBezTo>
                  <a:pt x="2677467" y="3167664"/>
                  <a:pt x="2657801" y="3152709"/>
                  <a:pt x="2639705" y="3136964"/>
                </a:cubicBezTo>
                <a:lnTo>
                  <a:pt x="2621425" y="3118636"/>
                </a:lnTo>
                <a:lnTo>
                  <a:pt x="2610795" y="3110152"/>
                </a:lnTo>
                <a:lnTo>
                  <a:pt x="2601827" y="3098986"/>
                </a:lnTo>
                <a:lnTo>
                  <a:pt x="2590434" y="3087562"/>
                </a:lnTo>
                <a:lnTo>
                  <a:pt x="2574752" y="3065726"/>
                </a:lnTo>
                <a:lnTo>
                  <a:pt x="2566413" y="3066014"/>
                </a:lnTo>
                <a:cubicBezTo>
                  <a:pt x="2549228" y="3065513"/>
                  <a:pt x="2530757" y="3063699"/>
                  <a:pt x="2512051" y="3059756"/>
                </a:cubicBezTo>
                <a:lnTo>
                  <a:pt x="2494989" y="3053931"/>
                </a:lnTo>
                <a:lnTo>
                  <a:pt x="2487636" y="3052612"/>
                </a:lnTo>
                <a:lnTo>
                  <a:pt x="2480639" y="3049032"/>
                </a:lnTo>
                <a:lnTo>
                  <a:pt x="2456278" y="3040715"/>
                </a:lnTo>
                <a:lnTo>
                  <a:pt x="2436566" y="3026484"/>
                </a:lnTo>
                <a:lnTo>
                  <a:pt x="2435693" y="3026037"/>
                </a:lnTo>
                <a:lnTo>
                  <a:pt x="2415195" y="3042849"/>
                </a:lnTo>
                <a:cubicBezTo>
                  <a:pt x="2397884" y="3054678"/>
                  <a:pt x="2378979" y="3065370"/>
                  <a:pt x="2358411" y="3074761"/>
                </a:cubicBezTo>
                <a:cubicBezTo>
                  <a:pt x="2341907" y="3082297"/>
                  <a:pt x="2322721" y="3084863"/>
                  <a:pt x="2301502" y="3083324"/>
                </a:cubicBezTo>
                <a:lnTo>
                  <a:pt x="2290035" y="3080660"/>
                </a:lnTo>
                <a:lnTo>
                  <a:pt x="2277559" y="3097345"/>
                </a:lnTo>
                <a:cubicBezTo>
                  <a:pt x="2200236" y="3188229"/>
                  <a:pt x="2033908" y="3291012"/>
                  <a:pt x="1885801" y="3287547"/>
                </a:cubicBezTo>
                <a:lnTo>
                  <a:pt x="1815617" y="3276700"/>
                </a:lnTo>
                <a:lnTo>
                  <a:pt x="1806458" y="3286829"/>
                </a:lnTo>
                <a:cubicBezTo>
                  <a:pt x="1789564" y="3299812"/>
                  <a:pt x="1768469" y="3307101"/>
                  <a:pt x="1750223" y="3307254"/>
                </a:cubicBezTo>
                <a:cubicBezTo>
                  <a:pt x="1713723" y="3307567"/>
                  <a:pt x="1688088" y="3268704"/>
                  <a:pt x="1691504" y="3233477"/>
                </a:cubicBezTo>
                <a:lnTo>
                  <a:pt x="1702941" y="3207129"/>
                </a:lnTo>
                <a:lnTo>
                  <a:pt x="1702230" y="3200868"/>
                </a:lnTo>
                <a:lnTo>
                  <a:pt x="1683468" y="3177664"/>
                </a:lnTo>
                <a:lnTo>
                  <a:pt x="1676418" y="3164501"/>
                </a:lnTo>
                <a:lnTo>
                  <a:pt x="1671035" y="3156059"/>
                </a:lnTo>
                <a:cubicBezTo>
                  <a:pt x="1665946" y="3147089"/>
                  <a:pt x="1660629" y="3136818"/>
                  <a:pt x="1655400" y="3125881"/>
                </a:cubicBezTo>
                <a:lnTo>
                  <a:pt x="1654355" y="3123305"/>
                </a:lnTo>
                <a:lnTo>
                  <a:pt x="1646543" y="3108717"/>
                </a:lnTo>
                <a:lnTo>
                  <a:pt x="1616107" y="3141620"/>
                </a:lnTo>
                <a:cubicBezTo>
                  <a:pt x="1559612" y="3190656"/>
                  <a:pt x="1486609" y="3219977"/>
                  <a:pt x="1398176" y="3215424"/>
                </a:cubicBezTo>
                <a:cubicBezTo>
                  <a:pt x="1387663" y="3214883"/>
                  <a:pt x="1377118" y="3212157"/>
                  <a:pt x="1366585" y="3207523"/>
                </a:cubicBezTo>
                <a:lnTo>
                  <a:pt x="1341426" y="3192073"/>
                </a:lnTo>
                <a:lnTo>
                  <a:pt x="1326686" y="3200387"/>
                </a:lnTo>
                <a:cubicBezTo>
                  <a:pt x="1180092" y="3259967"/>
                  <a:pt x="862835" y="3257878"/>
                  <a:pt x="835768" y="3023753"/>
                </a:cubicBezTo>
                <a:cubicBezTo>
                  <a:pt x="822073" y="2905310"/>
                  <a:pt x="865977" y="2777202"/>
                  <a:pt x="934929" y="2680766"/>
                </a:cubicBezTo>
                <a:lnTo>
                  <a:pt x="946047" y="2666907"/>
                </a:lnTo>
                <a:lnTo>
                  <a:pt x="946064" y="2666879"/>
                </a:lnTo>
                <a:lnTo>
                  <a:pt x="946153" y="2666775"/>
                </a:lnTo>
                <a:lnTo>
                  <a:pt x="971341" y="2635378"/>
                </a:lnTo>
                <a:lnTo>
                  <a:pt x="983291" y="2623646"/>
                </a:lnTo>
                <a:lnTo>
                  <a:pt x="986855" y="2619507"/>
                </a:lnTo>
                <a:lnTo>
                  <a:pt x="993363" y="2613757"/>
                </a:lnTo>
                <a:lnTo>
                  <a:pt x="1011024" y="2596417"/>
                </a:lnTo>
                <a:lnTo>
                  <a:pt x="1020926" y="2589405"/>
                </a:lnTo>
                <a:lnTo>
                  <a:pt x="1031176" y="2580349"/>
                </a:lnTo>
                <a:lnTo>
                  <a:pt x="1050352" y="2568263"/>
                </a:lnTo>
                <a:lnTo>
                  <a:pt x="1050637" y="2561127"/>
                </a:lnTo>
                <a:lnTo>
                  <a:pt x="1053078" y="2550565"/>
                </a:lnTo>
                <a:lnTo>
                  <a:pt x="1052631" y="2550317"/>
                </a:lnTo>
                <a:lnTo>
                  <a:pt x="1063313" y="2506276"/>
                </a:lnTo>
                <a:lnTo>
                  <a:pt x="1066597" y="2492063"/>
                </a:lnTo>
                <a:cubicBezTo>
                  <a:pt x="1071298" y="2480451"/>
                  <a:pt x="1077200" y="2469050"/>
                  <a:pt x="1084571" y="2458254"/>
                </a:cubicBezTo>
                <a:lnTo>
                  <a:pt x="1094201" y="2447406"/>
                </a:lnTo>
                <a:lnTo>
                  <a:pt x="1096988" y="2442685"/>
                </a:lnTo>
                <a:lnTo>
                  <a:pt x="1100997" y="2439750"/>
                </a:lnTo>
                <a:lnTo>
                  <a:pt x="1111364" y="2428071"/>
                </a:lnTo>
                <a:lnTo>
                  <a:pt x="1139062" y="2411885"/>
                </a:lnTo>
                <a:lnTo>
                  <a:pt x="1141084" y="2410405"/>
                </a:lnTo>
                <a:lnTo>
                  <a:pt x="1140795" y="2408901"/>
                </a:lnTo>
                <a:cubicBezTo>
                  <a:pt x="1142510" y="2407956"/>
                  <a:pt x="1143997" y="2406849"/>
                  <a:pt x="1145781" y="2405958"/>
                </a:cubicBezTo>
                <a:lnTo>
                  <a:pt x="1149490" y="2404251"/>
                </a:lnTo>
                <a:lnTo>
                  <a:pt x="1152192" y="2402273"/>
                </a:lnTo>
                <a:lnTo>
                  <a:pt x="1156567" y="2400833"/>
                </a:lnTo>
                <a:lnTo>
                  <a:pt x="1127171" y="2395358"/>
                </a:lnTo>
                <a:lnTo>
                  <a:pt x="1098579" y="2415228"/>
                </a:lnTo>
                <a:cubicBezTo>
                  <a:pt x="1062368" y="2437761"/>
                  <a:pt x="1008466" y="2465350"/>
                  <a:pt x="937701" y="2485577"/>
                </a:cubicBezTo>
                <a:lnTo>
                  <a:pt x="927630" y="2487738"/>
                </a:lnTo>
                <a:lnTo>
                  <a:pt x="927610" y="2487776"/>
                </a:lnTo>
                <a:lnTo>
                  <a:pt x="915634" y="2490311"/>
                </a:lnTo>
                <a:lnTo>
                  <a:pt x="844743" y="2505521"/>
                </a:lnTo>
                <a:lnTo>
                  <a:pt x="828695" y="2506717"/>
                </a:lnTo>
                <a:lnTo>
                  <a:pt x="809084" y="2509530"/>
                </a:lnTo>
                <a:cubicBezTo>
                  <a:pt x="808626" y="2509575"/>
                  <a:pt x="808176" y="2509483"/>
                  <a:pt x="807719" y="2509530"/>
                </a:cubicBezTo>
                <a:lnTo>
                  <a:pt x="788439" y="2509715"/>
                </a:lnTo>
                <a:lnTo>
                  <a:pt x="735914" y="2513628"/>
                </a:lnTo>
                <a:lnTo>
                  <a:pt x="692205" y="2510642"/>
                </a:lnTo>
                <a:lnTo>
                  <a:pt x="666752" y="2510887"/>
                </a:lnTo>
                <a:cubicBezTo>
                  <a:pt x="648727" y="2509514"/>
                  <a:pt x="630428" y="2507868"/>
                  <a:pt x="611457" y="2505222"/>
                </a:cubicBezTo>
                <a:cubicBezTo>
                  <a:pt x="598907" y="2503475"/>
                  <a:pt x="586128" y="2500722"/>
                  <a:pt x="573380" y="2497292"/>
                </a:cubicBezTo>
                <a:lnTo>
                  <a:pt x="546601" y="2488058"/>
                </a:lnTo>
                <a:lnTo>
                  <a:pt x="535078" y="2485009"/>
                </a:lnTo>
                <a:lnTo>
                  <a:pt x="525199" y="2480679"/>
                </a:lnTo>
                <a:lnTo>
                  <a:pt x="515777" y="2477430"/>
                </a:lnTo>
                <a:lnTo>
                  <a:pt x="461422" y="2452724"/>
                </a:lnTo>
                <a:lnTo>
                  <a:pt x="458242" y="2451330"/>
                </a:lnTo>
                <a:cubicBezTo>
                  <a:pt x="432832" y="2438855"/>
                  <a:pt x="407763" y="2425631"/>
                  <a:pt x="383452" y="2413152"/>
                </a:cubicBezTo>
                <a:lnTo>
                  <a:pt x="317641" y="2381570"/>
                </a:lnTo>
                <a:lnTo>
                  <a:pt x="313209" y="2379444"/>
                </a:lnTo>
                <a:cubicBezTo>
                  <a:pt x="274275" y="2362925"/>
                  <a:pt x="238150" y="2348178"/>
                  <a:pt x="205864" y="2335349"/>
                </a:cubicBezTo>
                <a:lnTo>
                  <a:pt x="168419" y="2320878"/>
                </a:lnTo>
                <a:lnTo>
                  <a:pt x="121478" y="2302752"/>
                </a:lnTo>
                <a:cubicBezTo>
                  <a:pt x="74330" y="2285085"/>
                  <a:pt x="46648" y="2275678"/>
                  <a:pt x="46648" y="2275678"/>
                </a:cubicBezTo>
                <a:lnTo>
                  <a:pt x="46687" y="2275641"/>
                </a:lnTo>
                <a:lnTo>
                  <a:pt x="46686" y="2275641"/>
                </a:lnTo>
                <a:lnTo>
                  <a:pt x="46687" y="2275640"/>
                </a:lnTo>
                <a:lnTo>
                  <a:pt x="46686" y="2275639"/>
                </a:lnTo>
                <a:cubicBezTo>
                  <a:pt x="46686" y="2275639"/>
                  <a:pt x="49118" y="2273173"/>
                  <a:pt x="53923" y="2268801"/>
                </a:cubicBezTo>
                <a:lnTo>
                  <a:pt x="54040" y="2268702"/>
                </a:lnTo>
                <a:lnTo>
                  <a:pt x="55749" y="2267089"/>
                </a:lnTo>
                <a:lnTo>
                  <a:pt x="66775" y="2257868"/>
                </a:lnTo>
                <a:lnTo>
                  <a:pt x="75406" y="2250526"/>
                </a:lnTo>
                <a:lnTo>
                  <a:pt x="76767" y="2249512"/>
                </a:lnTo>
                <a:lnTo>
                  <a:pt x="82740" y="2244518"/>
                </a:lnTo>
                <a:lnTo>
                  <a:pt x="98560" y="2233204"/>
                </a:lnTo>
                <a:lnTo>
                  <a:pt x="107654" y="2226461"/>
                </a:lnTo>
                <a:cubicBezTo>
                  <a:pt x="107920" y="2226278"/>
                  <a:pt x="108286" y="2225973"/>
                  <a:pt x="108553" y="2225783"/>
                </a:cubicBezTo>
                <a:lnTo>
                  <a:pt x="109078" y="2225449"/>
                </a:lnTo>
                <a:lnTo>
                  <a:pt x="110787" y="2224176"/>
                </a:lnTo>
                <a:lnTo>
                  <a:pt x="114343" y="2221918"/>
                </a:lnTo>
                <a:lnTo>
                  <a:pt x="127150" y="2212760"/>
                </a:lnTo>
                <a:lnTo>
                  <a:pt x="149635" y="2199513"/>
                </a:lnTo>
                <a:lnTo>
                  <a:pt x="159722" y="2193109"/>
                </a:lnTo>
                <a:lnTo>
                  <a:pt x="166567" y="2189538"/>
                </a:lnTo>
                <a:lnTo>
                  <a:pt x="188509" y="2176611"/>
                </a:lnTo>
                <a:lnTo>
                  <a:pt x="212164" y="2165749"/>
                </a:lnTo>
                <a:lnTo>
                  <a:pt x="221865" y="2160688"/>
                </a:lnTo>
                <a:lnTo>
                  <a:pt x="233160" y="2156107"/>
                </a:lnTo>
                <a:lnTo>
                  <a:pt x="266349" y="2140867"/>
                </a:lnTo>
                <a:lnTo>
                  <a:pt x="288605" y="2133623"/>
                </a:lnTo>
                <a:lnTo>
                  <a:pt x="296871" y="2130271"/>
                </a:lnTo>
                <a:lnTo>
                  <a:pt x="313722" y="2125448"/>
                </a:lnTo>
                <a:lnTo>
                  <a:pt x="360199" y="2110321"/>
                </a:lnTo>
                <a:lnTo>
                  <a:pt x="378743" y="2106838"/>
                </a:lnTo>
                <a:lnTo>
                  <a:pt x="384394" y="2105220"/>
                </a:lnTo>
                <a:lnTo>
                  <a:pt x="407459" y="2101443"/>
                </a:lnTo>
                <a:lnTo>
                  <a:pt x="469589" y="2089771"/>
                </a:lnTo>
                <a:lnTo>
                  <a:pt x="482341" y="2089181"/>
                </a:lnTo>
                <a:lnTo>
                  <a:pt x="484088" y="2088895"/>
                </a:lnTo>
                <a:lnTo>
                  <a:pt x="484090" y="2088896"/>
                </a:lnTo>
                <a:lnTo>
                  <a:pt x="594004" y="2083909"/>
                </a:lnTo>
                <a:cubicBezTo>
                  <a:pt x="675140" y="2085906"/>
                  <a:pt x="764661" y="2099059"/>
                  <a:pt x="861884" y="2128331"/>
                </a:cubicBezTo>
                <a:cubicBezTo>
                  <a:pt x="871979" y="2131373"/>
                  <a:pt x="879444" y="2135254"/>
                  <a:pt x="888854" y="2138533"/>
                </a:cubicBezTo>
                <a:lnTo>
                  <a:pt x="888915" y="2138617"/>
                </a:lnTo>
                <a:lnTo>
                  <a:pt x="950730" y="2161980"/>
                </a:lnTo>
                <a:cubicBezTo>
                  <a:pt x="973614" y="2172675"/>
                  <a:pt x="993942" y="2184029"/>
                  <a:pt x="1011996" y="2195708"/>
                </a:cubicBezTo>
                <a:lnTo>
                  <a:pt x="1041784" y="2218032"/>
                </a:lnTo>
                <a:lnTo>
                  <a:pt x="1024535" y="2191959"/>
                </a:lnTo>
                <a:cubicBezTo>
                  <a:pt x="968319" y="2105875"/>
                  <a:pt x="984277" y="2104686"/>
                  <a:pt x="914092" y="2017604"/>
                </a:cubicBezTo>
                <a:cubicBezTo>
                  <a:pt x="896544" y="1995832"/>
                  <a:pt x="876275" y="1972729"/>
                  <a:pt x="855743" y="1950322"/>
                </a:cubicBezTo>
                <a:lnTo>
                  <a:pt x="847031" y="1941147"/>
                </a:lnTo>
                <a:lnTo>
                  <a:pt x="816333" y="1945101"/>
                </a:lnTo>
                <a:cubicBezTo>
                  <a:pt x="717246" y="1954552"/>
                  <a:pt x="493315" y="1952755"/>
                  <a:pt x="287247" y="1787169"/>
                </a:cubicBezTo>
                <a:cubicBezTo>
                  <a:pt x="82358" y="1622539"/>
                  <a:pt x="9213" y="1273861"/>
                  <a:pt x="870" y="1230919"/>
                </a:cubicBezTo>
                <a:lnTo>
                  <a:pt x="288" y="1227832"/>
                </a:lnTo>
                <a:lnTo>
                  <a:pt x="0" y="1226553"/>
                </a:lnTo>
                <a:lnTo>
                  <a:pt x="46" y="1226554"/>
                </a:lnTo>
                <a:lnTo>
                  <a:pt x="46" y="1226553"/>
                </a:lnTo>
                <a:cubicBezTo>
                  <a:pt x="46" y="1226553"/>
                  <a:pt x="78150" y="1225540"/>
                  <a:pt x="184199" y="1239285"/>
                </a:cubicBezTo>
                <a:lnTo>
                  <a:pt x="231551" y="1246796"/>
                </a:lnTo>
                <a:lnTo>
                  <a:pt x="246127" y="1248992"/>
                </a:lnTo>
                <a:cubicBezTo>
                  <a:pt x="246667" y="1249083"/>
                  <a:pt x="247164" y="1249122"/>
                  <a:pt x="247713" y="1249221"/>
                </a:cubicBezTo>
                <a:lnTo>
                  <a:pt x="250674" y="1249829"/>
                </a:lnTo>
                <a:lnTo>
                  <a:pt x="268191" y="1252607"/>
                </a:lnTo>
                <a:cubicBezTo>
                  <a:pt x="297413" y="1258135"/>
                  <a:pt x="327597" y="1264831"/>
                  <a:pt x="357961" y="1272943"/>
                </a:cubicBezTo>
                <a:lnTo>
                  <a:pt x="413685" y="1290625"/>
                </a:lnTo>
                <a:lnTo>
                  <a:pt x="431285" y="1295907"/>
                </a:lnTo>
                <a:lnTo>
                  <a:pt x="434398" y="1297197"/>
                </a:lnTo>
                <a:lnTo>
                  <a:pt x="448804" y="1301769"/>
                </a:lnTo>
                <a:lnTo>
                  <a:pt x="495254" y="1322431"/>
                </a:lnTo>
                <a:lnTo>
                  <a:pt x="499047" y="1324004"/>
                </a:lnTo>
                <a:lnTo>
                  <a:pt x="499042" y="1324020"/>
                </a:lnTo>
                <a:lnTo>
                  <a:pt x="516500" y="1331263"/>
                </a:lnTo>
                <a:cubicBezTo>
                  <a:pt x="516713" y="1331362"/>
                  <a:pt x="516965" y="1331385"/>
                  <a:pt x="517178" y="1331485"/>
                </a:cubicBezTo>
                <a:lnTo>
                  <a:pt x="521063" y="1333912"/>
                </a:lnTo>
                <a:lnTo>
                  <a:pt x="536020" y="1340565"/>
                </a:lnTo>
                <a:lnTo>
                  <a:pt x="612507" y="1390679"/>
                </a:lnTo>
                <a:lnTo>
                  <a:pt x="588328" y="1323956"/>
                </a:lnTo>
                <a:cubicBezTo>
                  <a:pt x="578222" y="1295986"/>
                  <a:pt x="567577" y="1266425"/>
                  <a:pt x="557156" y="1237320"/>
                </a:cubicBezTo>
                <a:cubicBezTo>
                  <a:pt x="546736" y="1208214"/>
                  <a:pt x="536541" y="1179564"/>
                  <a:pt x="527109" y="1152962"/>
                </a:cubicBezTo>
                <a:lnTo>
                  <a:pt x="507608" y="1097773"/>
                </a:lnTo>
                <a:lnTo>
                  <a:pt x="495357" y="1098692"/>
                </a:lnTo>
                <a:cubicBezTo>
                  <a:pt x="460911" y="1095760"/>
                  <a:pt x="408715" y="1074935"/>
                  <a:pt x="349574" y="1011338"/>
                </a:cubicBezTo>
                <a:lnTo>
                  <a:pt x="328147" y="985306"/>
                </a:lnTo>
                <a:lnTo>
                  <a:pt x="322895" y="979690"/>
                </a:lnTo>
                <a:lnTo>
                  <a:pt x="317162" y="971960"/>
                </a:lnTo>
                <a:lnTo>
                  <a:pt x="309236" y="962330"/>
                </a:lnTo>
                <a:lnTo>
                  <a:pt x="303040" y="952919"/>
                </a:lnTo>
                <a:lnTo>
                  <a:pt x="295558" y="942830"/>
                </a:lnTo>
                <a:lnTo>
                  <a:pt x="269462" y="901912"/>
                </a:lnTo>
                <a:lnTo>
                  <a:pt x="267551" y="899010"/>
                </a:lnTo>
                <a:cubicBezTo>
                  <a:pt x="253510" y="875335"/>
                  <a:pt x="241286" y="850682"/>
                  <a:pt x="230769" y="825322"/>
                </a:cubicBezTo>
                <a:lnTo>
                  <a:pt x="229545" y="821729"/>
                </a:lnTo>
                <a:lnTo>
                  <a:pt x="229352" y="821337"/>
                </a:lnTo>
                <a:lnTo>
                  <a:pt x="229050" y="820277"/>
                </a:lnTo>
                <a:lnTo>
                  <a:pt x="204225" y="747391"/>
                </a:lnTo>
                <a:lnTo>
                  <a:pt x="199380" y="715989"/>
                </a:lnTo>
                <a:lnTo>
                  <a:pt x="190262" y="683940"/>
                </a:lnTo>
                <a:lnTo>
                  <a:pt x="185672" y="628929"/>
                </a:lnTo>
                <a:lnTo>
                  <a:pt x="185348" y="625044"/>
                </a:lnTo>
                <a:lnTo>
                  <a:pt x="179214" y="585290"/>
                </a:lnTo>
                <a:lnTo>
                  <a:pt x="180272" y="564218"/>
                </a:lnTo>
                <a:lnTo>
                  <a:pt x="178458" y="542485"/>
                </a:lnTo>
                <a:lnTo>
                  <a:pt x="178458" y="542484"/>
                </a:lnTo>
                <a:lnTo>
                  <a:pt x="178458" y="542483"/>
                </a:lnTo>
                <a:lnTo>
                  <a:pt x="185225" y="465598"/>
                </a:lnTo>
                <a:lnTo>
                  <a:pt x="187229" y="425694"/>
                </a:lnTo>
                <a:lnTo>
                  <a:pt x="189566" y="416276"/>
                </a:lnTo>
                <a:lnTo>
                  <a:pt x="190515" y="405493"/>
                </a:lnTo>
                <a:cubicBezTo>
                  <a:pt x="198130" y="361520"/>
                  <a:pt x="209151" y="319713"/>
                  <a:pt x="223007" y="281490"/>
                </a:cubicBezTo>
                <a:cubicBezTo>
                  <a:pt x="237513" y="241475"/>
                  <a:pt x="252257" y="205726"/>
                  <a:pt x="266484" y="174031"/>
                </a:cubicBezTo>
                <a:lnTo>
                  <a:pt x="268328" y="170235"/>
                </a:lnTo>
                <a:lnTo>
                  <a:pt x="271143" y="163321"/>
                </a:lnTo>
                <a:cubicBezTo>
                  <a:pt x="310470" y="76692"/>
                  <a:pt x="345171" y="21027"/>
                  <a:pt x="355646" y="4879"/>
                </a:cubicBezTo>
                <a:lnTo>
                  <a:pt x="356388" y="3754"/>
                </a:lnTo>
                <a:lnTo>
                  <a:pt x="358759" y="16"/>
                </a:lnTo>
                <a:lnTo>
                  <a:pt x="358773" y="142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"/>
          <p:cNvGrpSpPr/>
          <p:nvPr/>
        </p:nvGrpSpPr>
        <p:grpSpPr>
          <a:xfrm>
            <a:off x="39945" y="3424184"/>
            <a:ext cx="4616315" cy="3452750"/>
            <a:chOff x="4555250" y="4027129"/>
            <a:chExt cx="3328928" cy="2489856"/>
          </a:xfrm>
        </p:grpSpPr>
        <p:grpSp>
          <p:nvGrpSpPr>
            <p:cNvPr id="105" name="Google Shape;105;p2"/>
            <p:cNvGrpSpPr/>
            <p:nvPr/>
          </p:nvGrpSpPr>
          <p:grpSpPr>
            <a:xfrm>
              <a:off x="6824047" y="5426437"/>
              <a:ext cx="652535" cy="861143"/>
              <a:chOff x="7823017" y="5103438"/>
              <a:chExt cx="794818" cy="1048912"/>
            </a:xfrm>
          </p:grpSpPr>
          <p:sp>
            <p:nvSpPr>
              <p:cNvPr id="106" name="Google Shape;106;p2"/>
              <p:cNvSpPr/>
              <p:nvPr/>
            </p:nvSpPr>
            <p:spPr>
              <a:xfrm>
                <a:off x="7897712" y="5103438"/>
                <a:ext cx="720056" cy="991175"/>
              </a:xfrm>
              <a:custGeom>
                <a:avLst/>
                <a:gdLst/>
                <a:ahLst/>
                <a:cxnLst/>
                <a:rect l="l" t="t" r="r" b="b"/>
                <a:pathLst>
                  <a:path w="720056" h="991175" extrusionOk="0">
                    <a:moveTo>
                      <a:pt x="0" y="991175"/>
                    </a:moveTo>
                    <a:cubicBezTo>
                      <a:pt x="0" y="991175"/>
                      <a:pt x="23494" y="755003"/>
                      <a:pt x="149804" y="538822"/>
                    </a:cubicBezTo>
                    <a:cubicBezTo>
                      <a:pt x="314088" y="257644"/>
                      <a:pt x="720057" y="0"/>
                      <a:pt x="720057" y="0"/>
                    </a:cubicBezTo>
                    <a:cubicBezTo>
                      <a:pt x="720057" y="0"/>
                      <a:pt x="572382" y="500775"/>
                      <a:pt x="467690" y="683898"/>
                    </a:cubicBezTo>
                    <a:cubicBezTo>
                      <a:pt x="359315" y="873451"/>
                      <a:pt x="0" y="991175"/>
                      <a:pt x="0" y="991175"/>
                    </a:cubicBezTo>
                    <a:close/>
                  </a:path>
                </a:pathLst>
              </a:custGeom>
              <a:solidFill>
                <a:srgbClr val="C224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8042554" y="5103471"/>
                <a:ext cx="575281" cy="622477"/>
              </a:xfrm>
              <a:custGeom>
                <a:avLst/>
                <a:gdLst/>
                <a:ahLst/>
                <a:cxnLst/>
                <a:rect l="l" t="t" r="r" b="b"/>
                <a:pathLst>
                  <a:path w="575281" h="622477" extrusionOk="0">
                    <a:moveTo>
                      <a:pt x="575282" y="0"/>
                    </a:moveTo>
                    <a:cubicBezTo>
                      <a:pt x="575282" y="0"/>
                      <a:pt x="169260" y="257691"/>
                      <a:pt x="4976" y="538869"/>
                    </a:cubicBezTo>
                    <a:cubicBezTo>
                      <a:pt x="3127" y="542037"/>
                      <a:pt x="1801" y="545251"/>
                      <a:pt x="0" y="548426"/>
                    </a:cubicBezTo>
                    <a:cubicBezTo>
                      <a:pt x="14701" y="569375"/>
                      <a:pt x="32415" y="589574"/>
                      <a:pt x="51950" y="603966"/>
                    </a:cubicBezTo>
                    <a:cubicBezTo>
                      <a:pt x="53069" y="604783"/>
                      <a:pt x="54214" y="605379"/>
                      <a:pt x="55340" y="606156"/>
                    </a:cubicBezTo>
                    <a:cubicBezTo>
                      <a:pt x="57509" y="607650"/>
                      <a:pt x="59699" y="609029"/>
                      <a:pt x="61909" y="610335"/>
                    </a:cubicBezTo>
                    <a:cubicBezTo>
                      <a:pt x="62974" y="610965"/>
                      <a:pt x="64019" y="611735"/>
                      <a:pt x="65091" y="612324"/>
                    </a:cubicBezTo>
                    <a:cubicBezTo>
                      <a:pt x="75900" y="618225"/>
                      <a:pt x="86790" y="622518"/>
                      <a:pt x="98135" y="622477"/>
                    </a:cubicBezTo>
                    <a:cubicBezTo>
                      <a:pt x="110766" y="622431"/>
                      <a:pt x="124623" y="619939"/>
                      <a:pt x="138948" y="616108"/>
                    </a:cubicBezTo>
                    <a:cubicBezTo>
                      <a:pt x="142089" y="615265"/>
                      <a:pt x="145090" y="614729"/>
                      <a:pt x="148304" y="613718"/>
                    </a:cubicBezTo>
                    <a:cubicBezTo>
                      <a:pt x="160259" y="609967"/>
                      <a:pt x="173211" y="603491"/>
                      <a:pt x="185923" y="597597"/>
                    </a:cubicBezTo>
                    <a:cubicBezTo>
                      <a:pt x="189814" y="595789"/>
                      <a:pt x="193531" y="594603"/>
                      <a:pt x="197469" y="592621"/>
                    </a:cubicBezTo>
                    <a:cubicBezTo>
                      <a:pt x="285685" y="548151"/>
                      <a:pt x="385079" y="459640"/>
                      <a:pt x="454865" y="369267"/>
                    </a:cubicBezTo>
                    <a:cubicBezTo>
                      <a:pt x="520833" y="183746"/>
                      <a:pt x="575282" y="0"/>
                      <a:pt x="575282" y="0"/>
                    </a:cubicBezTo>
                    <a:close/>
                  </a:path>
                </a:pathLst>
              </a:custGeom>
              <a:solidFill>
                <a:srgbClr val="CD4C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8262124" y="5112225"/>
                <a:ext cx="342584" cy="296268"/>
              </a:xfrm>
              <a:custGeom>
                <a:avLst/>
                <a:gdLst/>
                <a:ahLst/>
                <a:cxnLst/>
                <a:rect l="l" t="t" r="r" b="b"/>
                <a:pathLst>
                  <a:path w="342584" h="296268" extrusionOk="0">
                    <a:moveTo>
                      <a:pt x="342585" y="0"/>
                    </a:moveTo>
                    <a:cubicBezTo>
                      <a:pt x="318408" y="15611"/>
                      <a:pt x="158343" y="121730"/>
                      <a:pt x="0" y="272726"/>
                    </a:cubicBezTo>
                    <a:cubicBezTo>
                      <a:pt x="30272" y="287052"/>
                      <a:pt x="69973" y="299716"/>
                      <a:pt x="112668" y="295417"/>
                    </a:cubicBezTo>
                    <a:cubicBezTo>
                      <a:pt x="113673" y="295316"/>
                      <a:pt x="114677" y="295135"/>
                      <a:pt x="115682" y="295021"/>
                    </a:cubicBezTo>
                    <a:cubicBezTo>
                      <a:pt x="121374" y="294331"/>
                      <a:pt x="127067" y="294211"/>
                      <a:pt x="132760" y="292831"/>
                    </a:cubicBezTo>
                    <a:lnTo>
                      <a:pt x="133564" y="291633"/>
                    </a:lnTo>
                    <a:cubicBezTo>
                      <a:pt x="133698" y="292041"/>
                      <a:pt x="133631" y="292068"/>
                      <a:pt x="133765" y="292429"/>
                    </a:cubicBezTo>
                    <a:cubicBezTo>
                      <a:pt x="136510" y="291733"/>
                      <a:pt x="139323" y="290340"/>
                      <a:pt x="142136" y="289248"/>
                    </a:cubicBezTo>
                    <a:cubicBezTo>
                      <a:pt x="150240" y="286067"/>
                      <a:pt x="158411" y="281647"/>
                      <a:pt x="166782" y="275512"/>
                    </a:cubicBezTo>
                    <a:cubicBezTo>
                      <a:pt x="171001" y="272465"/>
                      <a:pt x="175354" y="267837"/>
                      <a:pt x="179574" y="264167"/>
                    </a:cubicBezTo>
                    <a:cubicBezTo>
                      <a:pt x="246546" y="206008"/>
                      <a:pt x="316868" y="75592"/>
                      <a:pt x="342585" y="0"/>
                    </a:cubicBezTo>
                    <a:close/>
                  </a:path>
                </a:pathLst>
              </a:custGeom>
              <a:solidFill>
                <a:srgbClr val="EC6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7823017" y="5181053"/>
                <a:ext cx="718670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70" h="971297" extrusionOk="0">
                    <a:moveTo>
                      <a:pt x="0" y="957595"/>
                    </a:moveTo>
                    <a:lnTo>
                      <a:pt x="265125" y="665949"/>
                    </a:lnTo>
                    <a:cubicBezTo>
                      <a:pt x="265125" y="665949"/>
                      <a:pt x="263384" y="598153"/>
                      <a:pt x="268574" y="543362"/>
                    </a:cubicBezTo>
                    <a:cubicBezTo>
                      <a:pt x="273771" y="488572"/>
                      <a:pt x="285906" y="446788"/>
                      <a:pt x="285906" y="446788"/>
                    </a:cubicBezTo>
                    <a:lnTo>
                      <a:pt x="280274" y="544414"/>
                    </a:lnTo>
                    <a:lnTo>
                      <a:pt x="281694" y="640533"/>
                    </a:lnTo>
                    <a:lnTo>
                      <a:pt x="387671" y="502274"/>
                    </a:lnTo>
                    <a:cubicBezTo>
                      <a:pt x="387671" y="502274"/>
                      <a:pt x="386700" y="441001"/>
                      <a:pt x="400711" y="372221"/>
                    </a:cubicBezTo>
                    <a:cubicBezTo>
                      <a:pt x="414722" y="303440"/>
                      <a:pt x="439247" y="230513"/>
                      <a:pt x="439247" y="230513"/>
                    </a:cubicBezTo>
                    <a:cubicBezTo>
                      <a:pt x="439247" y="230513"/>
                      <a:pt x="423267" y="312354"/>
                      <a:pt x="417039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48" y="256478"/>
                    </a:lnTo>
                    <a:cubicBezTo>
                      <a:pt x="553248" y="256478"/>
                      <a:pt x="547689" y="227499"/>
                      <a:pt x="551908" y="191046"/>
                    </a:cubicBezTo>
                    <a:cubicBezTo>
                      <a:pt x="556061" y="154593"/>
                      <a:pt x="564700" y="122962"/>
                      <a:pt x="564700" y="122962"/>
                    </a:cubicBezTo>
                    <a:cubicBezTo>
                      <a:pt x="564700" y="122962"/>
                      <a:pt x="562557" y="162576"/>
                      <a:pt x="564231" y="188508"/>
                    </a:cubicBezTo>
                    <a:cubicBezTo>
                      <a:pt x="565839" y="214433"/>
                      <a:pt x="571264" y="226676"/>
                      <a:pt x="571264" y="226676"/>
                    </a:cubicBezTo>
                    <a:lnTo>
                      <a:pt x="718671" y="0"/>
                    </a:lnTo>
                    <a:cubicBezTo>
                      <a:pt x="718671" y="0"/>
                      <a:pt x="645335" y="143341"/>
                      <a:pt x="577827" y="259104"/>
                    </a:cubicBezTo>
                    <a:cubicBezTo>
                      <a:pt x="510345" y="374866"/>
                      <a:pt x="448603" y="463056"/>
                      <a:pt x="448603" y="463056"/>
                    </a:cubicBezTo>
                    <a:lnTo>
                      <a:pt x="521155" y="413576"/>
                    </a:lnTo>
                    <a:lnTo>
                      <a:pt x="602272" y="352175"/>
                    </a:lnTo>
                    <a:cubicBezTo>
                      <a:pt x="602272" y="352175"/>
                      <a:pt x="579434" y="381985"/>
                      <a:pt x="530491" y="424620"/>
                    </a:cubicBezTo>
                    <a:cubicBezTo>
                      <a:pt x="481581" y="467255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4" y="647552"/>
                    </a:cubicBezTo>
                    <a:cubicBezTo>
                      <a:pt x="376514" y="644478"/>
                      <a:pt x="426402" y="638624"/>
                      <a:pt x="434298" y="636562"/>
                    </a:cubicBezTo>
                    <a:cubicBezTo>
                      <a:pt x="442201" y="634505"/>
                      <a:pt x="387832" y="659727"/>
                      <a:pt x="352712" y="665989"/>
                    </a:cubicBezTo>
                    <a:cubicBezTo>
                      <a:pt x="323994" y="671106"/>
                      <a:pt x="283348" y="673577"/>
                      <a:pt x="283348" y="673577"/>
                    </a:cubicBezTo>
                    <a:lnTo>
                      <a:pt x="20226" y="971298"/>
                    </a:lnTo>
                    <a:lnTo>
                      <a:pt x="0" y="957595"/>
                    </a:ln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823674" y="5178306"/>
                <a:ext cx="718616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16" h="971297" extrusionOk="0">
                    <a:moveTo>
                      <a:pt x="0" y="957602"/>
                    </a:moveTo>
                    <a:lnTo>
                      <a:pt x="265125" y="665950"/>
                    </a:lnTo>
                    <a:cubicBezTo>
                      <a:pt x="265125" y="665950"/>
                      <a:pt x="263377" y="598160"/>
                      <a:pt x="268574" y="543369"/>
                    </a:cubicBezTo>
                    <a:cubicBezTo>
                      <a:pt x="273771" y="488579"/>
                      <a:pt x="285899" y="446788"/>
                      <a:pt x="285899" y="446788"/>
                    </a:cubicBezTo>
                    <a:lnTo>
                      <a:pt x="280267" y="544414"/>
                    </a:lnTo>
                    <a:lnTo>
                      <a:pt x="281694" y="640533"/>
                    </a:lnTo>
                    <a:lnTo>
                      <a:pt x="387664" y="502281"/>
                    </a:lnTo>
                    <a:cubicBezTo>
                      <a:pt x="387664" y="502281"/>
                      <a:pt x="386700" y="441002"/>
                      <a:pt x="400711" y="372228"/>
                    </a:cubicBezTo>
                    <a:cubicBezTo>
                      <a:pt x="414722" y="303447"/>
                      <a:pt x="439247" y="230520"/>
                      <a:pt x="439247" y="230520"/>
                    </a:cubicBezTo>
                    <a:cubicBezTo>
                      <a:pt x="439247" y="230520"/>
                      <a:pt x="423260" y="312361"/>
                      <a:pt x="417032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61" y="256485"/>
                    </a:lnTo>
                    <a:cubicBezTo>
                      <a:pt x="553261" y="256485"/>
                      <a:pt x="547702" y="227499"/>
                      <a:pt x="551922" y="191046"/>
                    </a:cubicBezTo>
                    <a:cubicBezTo>
                      <a:pt x="556074" y="154593"/>
                      <a:pt x="564646" y="122969"/>
                      <a:pt x="564646" y="122969"/>
                    </a:cubicBezTo>
                    <a:cubicBezTo>
                      <a:pt x="564646" y="122969"/>
                      <a:pt x="562570" y="162576"/>
                      <a:pt x="564178" y="188508"/>
                    </a:cubicBezTo>
                    <a:cubicBezTo>
                      <a:pt x="565852" y="214440"/>
                      <a:pt x="571277" y="226682"/>
                      <a:pt x="571277" y="226682"/>
                    </a:cubicBezTo>
                    <a:lnTo>
                      <a:pt x="718617" y="0"/>
                    </a:lnTo>
                    <a:cubicBezTo>
                      <a:pt x="718617" y="0"/>
                      <a:pt x="645348" y="143342"/>
                      <a:pt x="577840" y="259104"/>
                    </a:cubicBezTo>
                    <a:cubicBezTo>
                      <a:pt x="510345" y="374873"/>
                      <a:pt x="448603" y="463056"/>
                      <a:pt x="448603" y="463056"/>
                    </a:cubicBezTo>
                    <a:lnTo>
                      <a:pt x="521154" y="413576"/>
                    </a:lnTo>
                    <a:lnTo>
                      <a:pt x="602285" y="352176"/>
                    </a:lnTo>
                    <a:cubicBezTo>
                      <a:pt x="602285" y="352176"/>
                      <a:pt x="579381" y="381985"/>
                      <a:pt x="530491" y="424620"/>
                    </a:cubicBezTo>
                    <a:cubicBezTo>
                      <a:pt x="481580" y="467261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3" y="647559"/>
                    </a:cubicBezTo>
                    <a:cubicBezTo>
                      <a:pt x="376514" y="644485"/>
                      <a:pt x="426401" y="638625"/>
                      <a:pt x="434298" y="636569"/>
                    </a:cubicBezTo>
                    <a:cubicBezTo>
                      <a:pt x="442194" y="634506"/>
                      <a:pt x="387832" y="659734"/>
                      <a:pt x="352711" y="665990"/>
                    </a:cubicBezTo>
                    <a:cubicBezTo>
                      <a:pt x="323994" y="671106"/>
                      <a:pt x="283348" y="673578"/>
                      <a:pt x="283348" y="673578"/>
                    </a:cubicBezTo>
                    <a:lnTo>
                      <a:pt x="20219" y="971298"/>
                    </a:lnTo>
                    <a:lnTo>
                      <a:pt x="0" y="957602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8005431" y="5506868"/>
                <a:ext cx="182688" cy="293668"/>
              </a:xfrm>
              <a:custGeom>
                <a:avLst/>
                <a:gdLst/>
                <a:ahLst/>
                <a:cxnLst/>
                <a:rect l="l" t="t" r="r" b="b"/>
                <a:pathLst>
                  <a:path w="182688" h="293668" extrusionOk="0">
                    <a:moveTo>
                      <a:pt x="0" y="293668"/>
                    </a:moveTo>
                    <a:cubicBezTo>
                      <a:pt x="0" y="293668"/>
                      <a:pt x="20527" y="218029"/>
                      <a:pt x="66203" y="144607"/>
                    </a:cubicBezTo>
                    <a:cubicBezTo>
                      <a:pt x="111871" y="71192"/>
                      <a:pt x="182688" y="0"/>
                      <a:pt x="182688" y="0"/>
                    </a:cubicBezTo>
                    <a:cubicBezTo>
                      <a:pt x="182688" y="0"/>
                      <a:pt x="125627" y="76409"/>
                      <a:pt x="79952" y="149831"/>
                    </a:cubicBezTo>
                    <a:cubicBezTo>
                      <a:pt x="34283" y="223247"/>
                      <a:pt x="0" y="293668"/>
                      <a:pt x="0" y="293668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8308442" y="5176331"/>
                <a:ext cx="236125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236125" h="193925" extrusionOk="0">
                    <a:moveTo>
                      <a:pt x="0" y="193926"/>
                    </a:moveTo>
                    <a:cubicBezTo>
                      <a:pt x="0" y="193926"/>
                      <a:pt x="52580" y="131655"/>
                      <a:pt x="111623" y="83173"/>
                    </a:cubicBezTo>
                    <a:cubicBezTo>
                      <a:pt x="170626" y="34692"/>
                      <a:pt x="236125" y="0"/>
                      <a:pt x="236125" y="0"/>
                    </a:cubicBezTo>
                    <a:cubicBezTo>
                      <a:pt x="236125" y="0"/>
                      <a:pt x="175850" y="43170"/>
                      <a:pt x="116847" y="91652"/>
                    </a:cubicBezTo>
                    <a:cubicBezTo>
                      <a:pt x="57811" y="140134"/>
                      <a:pt x="0" y="193926"/>
                      <a:pt x="0" y="193926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" name="Google Shape;113;p2"/>
            <p:cNvGrpSpPr/>
            <p:nvPr/>
          </p:nvGrpSpPr>
          <p:grpSpPr>
            <a:xfrm>
              <a:off x="6721806" y="5730454"/>
              <a:ext cx="1162372" cy="786531"/>
              <a:chOff x="7698482" y="5473743"/>
              <a:chExt cx="1415822" cy="958030"/>
            </a:xfrm>
          </p:grpSpPr>
          <p:grpSp>
            <p:nvGrpSpPr>
              <p:cNvPr id="114" name="Google Shape;114;p2"/>
              <p:cNvGrpSpPr/>
              <p:nvPr/>
            </p:nvGrpSpPr>
            <p:grpSpPr>
              <a:xfrm>
                <a:off x="7698482" y="5473743"/>
                <a:ext cx="1415822" cy="958030"/>
                <a:chOff x="7698482" y="5473743"/>
                <a:chExt cx="1415822" cy="958030"/>
              </a:xfrm>
            </p:grpSpPr>
            <p:sp>
              <p:nvSpPr>
                <p:cNvPr id="115" name="Google Shape;115;p2"/>
                <p:cNvSpPr/>
                <p:nvPr/>
              </p:nvSpPr>
              <p:spPr>
                <a:xfrm>
                  <a:off x="7825549" y="5473743"/>
                  <a:ext cx="1288755" cy="87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5" h="871381" extrusionOk="0">
                      <a:moveTo>
                        <a:pt x="0" y="863023"/>
                      </a:moveTo>
                      <a:cubicBezTo>
                        <a:pt x="0" y="863023"/>
                        <a:pt x="105054" y="618472"/>
                        <a:pt x="316821" y="438912"/>
                      </a:cubicBezTo>
                      <a:cubicBezTo>
                        <a:pt x="521068" y="265727"/>
                        <a:pt x="710312" y="180592"/>
                        <a:pt x="823965" y="133008"/>
                      </a:cubicBezTo>
                      <a:cubicBezTo>
                        <a:pt x="1080403" y="25650"/>
                        <a:pt x="1288755" y="0"/>
                        <a:pt x="1288755" y="0"/>
                      </a:cubicBezTo>
                      <a:cubicBezTo>
                        <a:pt x="1288755" y="0"/>
                        <a:pt x="1128088" y="370935"/>
                        <a:pt x="923955" y="569482"/>
                      </a:cubicBezTo>
                      <a:cubicBezTo>
                        <a:pt x="770989" y="718261"/>
                        <a:pt x="649032" y="776668"/>
                        <a:pt x="501954" y="823750"/>
                      </a:cubicBezTo>
                      <a:cubicBezTo>
                        <a:pt x="268848" y="898351"/>
                        <a:pt x="0" y="863023"/>
                        <a:pt x="0" y="863023"/>
                      </a:cubicBezTo>
                      <a:close/>
                    </a:path>
                  </a:pathLst>
                </a:custGeom>
                <a:solidFill>
                  <a:srgbClr val="DD652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327690" y="5473756"/>
                  <a:ext cx="786546" cy="602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546" h="602356" extrusionOk="0">
                      <a:moveTo>
                        <a:pt x="786547" y="0"/>
                      </a:moveTo>
                      <a:cubicBezTo>
                        <a:pt x="786547" y="0"/>
                        <a:pt x="578195" y="25651"/>
                        <a:pt x="321757" y="133008"/>
                      </a:cubicBezTo>
                      <a:cubicBezTo>
                        <a:pt x="243733" y="165684"/>
                        <a:pt x="129746" y="216878"/>
                        <a:pt x="0" y="301330"/>
                      </a:cubicBezTo>
                      <a:cubicBezTo>
                        <a:pt x="13669" y="368711"/>
                        <a:pt x="47370" y="488177"/>
                        <a:pt x="129411" y="548305"/>
                      </a:cubicBezTo>
                      <a:cubicBezTo>
                        <a:pt x="204957" y="603672"/>
                        <a:pt x="315930" y="605520"/>
                        <a:pt x="387926" y="600571"/>
                      </a:cubicBezTo>
                      <a:cubicBezTo>
                        <a:pt x="399177" y="590337"/>
                        <a:pt x="410227" y="580606"/>
                        <a:pt x="421747" y="569375"/>
                      </a:cubicBezTo>
                      <a:cubicBezTo>
                        <a:pt x="625880" y="370828"/>
                        <a:pt x="786547" y="0"/>
                        <a:pt x="786547" y="0"/>
                      </a:cubicBezTo>
                      <a:close/>
                    </a:path>
                  </a:pathLst>
                </a:custGeom>
                <a:solidFill>
                  <a:srgbClr val="F897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8420333" y="5473756"/>
                  <a:ext cx="693904" cy="456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04" h="456343" extrusionOk="0">
                      <a:moveTo>
                        <a:pt x="693904" y="0"/>
                      </a:moveTo>
                      <a:cubicBezTo>
                        <a:pt x="693904" y="0"/>
                        <a:pt x="485552" y="25651"/>
                        <a:pt x="229114" y="133008"/>
                      </a:cubicBezTo>
                      <a:cubicBezTo>
                        <a:pt x="170311" y="157634"/>
                        <a:pt x="91016" y="192861"/>
                        <a:pt x="0" y="244825"/>
                      </a:cubicBezTo>
                      <a:cubicBezTo>
                        <a:pt x="9912" y="292235"/>
                        <a:pt x="33486" y="369763"/>
                        <a:pt x="95168" y="419061"/>
                      </a:cubicBezTo>
                      <a:cubicBezTo>
                        <a:pt x="160668" y="471414"/>
                        <a:pt x="323211" y="458549"/>
                        <a:pt x="438738" y="440915"/>
                      </a:cubicBezTo>
                      <a:cubicBezTo>
                        <a:pt x="587484" y="242850"/>
                        <a:pt x="693904" y="0"/>
                        <a:pt x="693904" y="0"/>
                      </a:cubicBezTo>
                      <a:close/>
                    </a:path>
                  </a:pathLst>
                </a:custGeom>
                <a:solidFill>
                  <a:srgbClr val="FC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7702340" y="5538278"/>
                  <a:ext cx="127915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57" h="893495" extrusionOk="0">
                      <a:moveTo>
                        <a:pt x="1279157" y="0"/>
                      </a:moveTo>
                      <a:cubicBezTo>
                        <a:pt x="1279157" y="0"/>
                        <a:pt x="1092840" y="139330"/>
                        <a:pt x="938669" y="255059"/>
                      </a:cubicBezTo>
                      <a:cubicBezTo>
                        <a:pt x="784564" y="370781"/>
                        <a:pt x="662560" y="462901"/>
                        <a:pt x="662560" y="462901"/>
                      </a:cubicBezTo>
                      <a:cubicBezTo>
                        <a:pt x="662560" y="462901"/>
                        <a:pt x="667095" y="437546"/>
                        <a:pt x="697232" y="377042"/>
                      </a:cubicBezTo>
                      <a:cubicBezTo>
                        <a:pt x="727437" y="316546"/>
                        <a:pt x="783225" y="220903"/>
                        <a:pt x="783225" y="220903"/>
                      </a:cubicBezTo>
                      <a:cubicBezTo>
                        <a:pt x="783225" y="220903"/>
                        <a:pt x="725428" y="294760"/>
                        <a:pt x="684842" y="361565"/>
                      </a:cubicBezTo>
                      <a:cubicBezTo>
                        <a:pt x="644203" y="428364"/>
                        <a:pt x="620736" y="488110"/>
                        <a:pt x="620736" y="488110"/>
                      </a:cubicBezTo>
                      <a:cubicBezTo>
                        <a:pt x="620736" y="488110"/>
                        <a:pt x="593452" y="512883"/>
                        <a:pt x="440513" y="603223"/>
                      </a:cubicBezTo>
                      <a:cubicBezTo>
                        <a:pt x="287567" y="693562"/>
                        <a:pt x="0" y="853694"/>
                        <a:pt x="0" y="853694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5"/>
                        <a:pt x="649334" y="598863"/>
                      </a:cubicBezTo>
                      <a:cubicBezTo>
                        <a:pt x="746390" y="573480"/>
                        <a:pt x="822538" y="540128"/>
                        <a:pt x="822538" y="540128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39" y="412578"/>
                      </a:lnTo>
                      <a:cubicBezTo>
                        <a:pt x="793539" y="412578"/>
                        <a:pt x="842496" y="406169"/>
                        <a:pt x="911210" y="384075"/>
                      </a:cubicBezTo>
                      <a:cubicBezTo>
                        <a:pt x="979857" y="361981"/>
                        <a:pt x="1068261" y="324201"/>
                        <a:pt x="1068261" y="324201"/>
                      </a:cubicBezTo>
                      <a:cubicBezTo>
                        <a:pt x="1068261" y="324201"/>
                        <a:pt x="967802" y="352751"/>
                        <a:pt x="911344" y="364559"/>
                      </a:cubicBezTo>
                      <a:cubicBezTo>
                        <a:pt x="854953" y="376366"/>
                        <a:pt x="842496" y="371437"/>
                        <a:pt x="842496" y="371437"/>
                      </a:cubicBezTo>
                      <a:cubicBezTo>
                        <a:pt x="842496" y="371437"/>
                        <a:pt x="856694" y="364793"/>
                        <a:pt x="965860" y="271936"/>
                      </a:cubicBezTo>
                      <a:cubicBezTo>
                        <a:pt x="1075025" y="179078"/>
                        <a:pt x="1279157" y="0"/>
                        <a:pt x="1279157" y="0"/>
                      </a:cubicBezTo>
                      <a:close/>
                    </a:path>
                  </a:pathLst>
                </a:custGeom>
                <a:solidFill>
                  <a:srgbClr val="FEE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7698482" y="5531815"/>
                  <a:ext cx="127919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97" h="893495" extrusionOk="0">
                      <a:moveTo>
                        <a:pt x="1279198" y="0"/>
                      </a:moveTo>
                      <a:cubicBezTo>
                        <a:pt x="1279198" y="0"/>
                        <a:pt x="1092880" y="139330"/>
                        <a:pt x="938709" y="255052"/>
                      </a:cubicBezTo>
                      <a:cubicBezTo>
                        <a:pt x="784538" y="370781"/>
                        <a:pt x="662560" y="462902"/>
                        <a:pt x="662560" y="462902"/>
                      </a:cubicBezTo>
                      <a:cubicBezTo>
                        <a:pt x="662560" y="462902"/>
                        <a:pt x="667095" y="437539"/>
                        <a:pt x="697272" y="377043"/>
                      </a:cubicBezTo>
                      <a:cubicBezTo>
                        <a:pt x="727410" y="316540"/>
                        <a:pt x="783198" y="220903"/>
                        <a:pt x="783198" y="220903"/>
                      </a:cubicBezTo>
                      <a:cubicBezTo>
                        <a:pt x="783198" y="220903"/>
                        <a:pt x="725468" y="294760"/>
                        <a:pt x="684815" y="361559"/>
                      </a:cubicBezTo>
                      <a:cubicBezTo>
                        <a:pt x="644203" y="428357"/>
                        <a:pt x="620736" y="488104"/>
                        <a:pt x="620736" y="488104"/>
                      </a:cubicBezTo>
                      <a:cubicBezTo>
                        <a:pt x="620736" y="488104"/>
                        <a:pt x="593451" y="512883"/>
                        <a:pt x="440512" y="603223"/>
                      </a:cubicBezTo>
                      <a:cubicBezTo>
                        <a:pt x="287567" y="693562"/>
                        <a:pt x="0" y="853687"/>
                        <a:pt x="0" y="853687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6"/>
                        <a:pt x="649333" y="598863"/>
                      </a:cubicBezTo>
                      <a:cubicBezTo>
                        <a:pt x="746363" y="573480"/>
                        <a:pt x="822511" y="540121"/>
                        <a:pt x="822511" y="540121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79" y="412572"/>
                      </a:lnTo>
                      <a:cubicBezTo>
                        <a:pt x="793579" y="412572"/>
                        <a:pt x="842536" y="406169"/>
                        <a:pt x="911183" y="384075"/>
                      </a:cubicBezTo>
                      <a:cubicBezTo>
                        <a:pt x="979897" y="361981"/>
                        <a:pt x="1068301" y="324201"/>
                        <a:pt x="1068301" y="324201"/>
                      </a:cubicBezTo>
                      <a:cubicBezTo>
                        <a:pt x="1068301" y="324201"/>
                        <a:pt x="967842" y="352745"/>
                        <a:pt x="911384" y="364553"/>
                      </a:cubicBezTo>
                      <a:cubicBezTo>
                        <a:pt x="854926" y="376360"/>
                        <a:pt x="842536" y="371431"/>
                        <a:pt x="842536" y="371431"/>
                      </a:cubicBezTo>
                      <a:cubicBezTo>
                        <a:pt x="842536" y="371431"/>
                        <a:pt x="856735" y="364793"/>
                        <a:pt x="965900" y="271936"/>
                      </a:cubicBezTo>
                      <a:cubicBezTo>
                        <a:pt x="1075065" y="179072"/>
                        <a:pt x="1279198" y="0"/>
                        <a:pt x="1279198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0" name="Google Shape;120;p2"/>
              <p:cNvSpPr/>
              <p:nvPr/>
            </p:nvSpPr>
            <p:spPr>
              <a:xfrm>
                <a:off x="8488980" y="5525205"/>
                <a:ext cx="453472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453472" h="175850" extrusionOk="0">
                    <a:moveTo>
                      <a:pt x="0" y="175850"/>
                    </a:moveTo>
                    <a:cubicBezTo>
                      <a:pt x="0" y="175850"/>
                      <a:pt x="111108" y="107437"/>
                      <a:pt x="224493" y="63470"/>
                    </a:cubicBezTo>
                    <a:cubicBezTo>
                      <a:pt x="337877" y="19509"/>
                      <a:pt x="453472" y="0"/>
                      <a:pt x="453472" y="0"/>
                    </a:cubicBezTo>
                    <a:cubicBezTo>
                      <a:pt x="453472" y="0"/>
                      <a:pt x="341092" y="35194"/>
                      <a:pt x="227707" y="79155"/>
                    </a:cubicBezTo>
                    <a:cubicBezTo>
                      <a:pt x="114389" y="123123"/>
                      <a:pt x="0" y="175850"/>
                      <a:pt x="0" y="175850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8023835" y="5773600"/>
                <a:ext cx="349416" cy="282564"/>
              </a:xfrm>
              <a:custGeom>
                <a:avLst/>
                <a:gdLst/>
                <a:ahLst/>
                <a:cxnLst/>
                <a:rect l="l" t="t" r="r" b="b"/>
                <a:pathLst>
                  <a:path w="349416" h="282564" extrusionOk="0">
                    <a:moveTo>
                      <a:pt x="0" y="282565"/>
                    </a:moveTo>
                    <a:cubicBezTo>
                      <a:pt x="0" y="282565"/>
                      <a:pt x="69370" y="198018"/>
                      <a:pt x="156723" y="127376"/>
                    </a:cubicBezTo>
                    <a:cubicBezTo>
                      <a:pt x="244075" y="56740"/>
                      <a:pt x="349417" y="0"/>
                      <a:pt x="349417" y="0"/>
                    </a:cubicBezTo>
                    <a:cubicBezTo>
                      <a:pt x="349417" y="0"/>
                      <a:pt x="251087" y="69297"/>
                      <a:pt x="163735" y="139940"/>
                    </a:cubicBezTo>
                    <a:cubicBezTo>
                      <a:pt x="76383" y="210582"/>
                      <a:pt x="0" y="282565"/>
                      <a:pt x="0" y="282565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" name="Google Shape;122;p2"/>
            <p:cNvGrpSpPr/>
            <p:nvPr/>
          </p:nvGrpSpPr>
          <p:grpSpPr>
            <a:xfrm>
              <a:off x="4555250" y="4027129"/>
              <a:ext cx="1266434" cy="2219257"/>
              <a:chOff x="5059518" y="3399017"/>
              <a:chExt cx="1542574" cy="2703157"/>
            </a:xfrm>
          </p:grpSpPr>
          <p:grpSp>
            <p:nvGrpSpPr>
              <p:cNvPr id="123" name="Google Shape;123;p2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124" name="Google Shape;124;p2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2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2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1" name="Google Shape;141;p2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46;p2"/>
            <p:cNvGrpSpPr/>
            <p:nvPr/>
          </p:nvGrpSpPr>
          <p:grpSpPr>
            <a:xfrm>
              <a:off x="6240085" y="5564585"/>
              <a:ext cx="732670" cy="845321"/>
              <a:chOff x="7111724" y="5271709"/>
              <a:chExt cx="892426" cy="1029639"/>
            </a:xfrm>
          </p:grpSpPr>
          <p:grpSp>
            <p:nvGrpSpPr>
              <p:cNvPr id="147" name="Google Shape;147;p2"/>
              <p:cNvGrpSpPr/>
              <p:nvPr/>
            </p:nvGrpSpPr>
            <p:grpSpPr>
              <a:xfrm>
                <a:off x="7229724" y="5271709"/>
                <a:ext cx="255255" cy="208872"/>
                <a:chOff x="7229724" y="5271709"/>
                <a:chExt cx="255255" cy="208872"/>
              </a:xfrm>
            </p:grpSpPr>
            <p:sp>
              <p:nvSpPr>
                <p:cNvPr id="148" name="Google Shape;148;p2"/>
                <p:cNvSpPr/>
                <p:nvPr/>
              </p:nvSpPr>
              <p:spPr>
                <a:xfrm>
                  <a:off x="7251930" y="5275513"/>
                  <a:ext cx="233049" cy="20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9" h="205068" extrusionOk="0">
                      <a:moveTo>
                        <a:pt x="86943" y="205068"/>
                      </a:moveTo>
                      <a:lnTo>
                        <a:pt x="3997" y="94195"/>
                      </a:lnTo>
                      <a:cubicBezTo>
                        <a:pt x="3997" y="94195"/>
                        <a:pt x="-11320" y="26358"/>
                        <a:pt x="18014" y="10318"/>
                      </a:cubicBezTo>
                      <a:cubicBezTo>
                        <a:pt x="47348" y="-5721"/>
                        <a:pt x="80018" y="-1208"/>
                        <a:pt x="99219" y="11236"/>
                      </a:cubicBezTo>
                      <a:cubicBezTo>
                        <a:pt x="151779" y="45285"/>
                        <a:pt x="233050" y="138785"/>
                        <a:pt x="233050" y="138785"/>
                      </a:cubicBezTo>
                      <a:lnTo>
                        <a:pt x="86943" y="20506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7229724" y="5271709"/>
                  <a:ext cx="136061" cy="13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61" h="136134" extrusionOk="0">
                      <a:moveTo>
                        <a:pt x="15454" y="120796"/>
                      </a:moveTo>
                      <a:cubicBezTo>
                        <a:pt x="-8388" y="97021"/>
                        <a:pt x="-4176" y="54139"/>
                        <a:pt x="24863" y="25025"/>
                      </a:cubicBezTo>
                      <a:cubicBezTo>
                        <a:pt x="53896" y="-4094"/>
                        <a:pt x="96765" y="-8434"/>
                        <a:pt x="120608" y="15341"/>
                      </a:cubicBezTo>
                      <a:cubicBezTo>
                        <a:pt x="144450" y="39116"/>
                        <a:pt x="140237" y="81992"/>
                        <a:pt x="111198" y="111112"/>
                      </a:cubicBezTo>
                      <a:cubicBezTo>
                        <a:pt x="82158" y="140232"/>
                        <a:pt x="39296" y="144565"/>
                        <a:pt x="15454" y="120796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7239130" y="5301305"/>
                  <a:ext cx="99794" cy="9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94" h="99810" extrusionOk="0">
                      <a:moveTo>
                        <a:pt x="13622" y="86285"/>
                      </a:moveTo>
                      <a:cubicBezTo>
                        <a:pt x="-5298" y="67412"/>
                        <a:pt x="-4401" y="35828"/>
                        <a:pt x="15638" y="15742"/>
                      </a:cubicBezTo>
                      <a:cubicBezTo>
                        <a:pt x="35669" y="-4349"/>
                        <a:pt x="67247" y="-5341"/>
                        <a:pt x="86173" y="13526"/>
                      </a:cubicBezTo>
                      <a:cubicBezTo>
                        <a:pt x="105093" y="32399"/>
                        <a:pt x="104195" y="63983"/>
                        <a:pt x="84157" y="84068"/>
                      </a:cubicBezTo>
                      <a:cubicBezTo>
                        <a:pt x="64126" y="104160"/>
                        <a:pt x="32548" y="105151"/>
                        <a:pt x="13622" y="86285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7244990" y="5325687"/>
                  <a:ext cx="52566" cy="67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66" h="67628" extrusionOk="0">
                      <a:moveTo>
                        <a:pt x="52567" y="67629"/>
                      </a:moveTo>
                      <a:cubicBezTo>
                        <a:pt x="52567" y="67629"/>
                        <a:pt x="16964" y="65934"/>
                        <a:pt x="5177" y="49031"/>
                      </a:cubicBezTo>
                      <a:cubicBezTo>
                        <a:pt x="-6610" y="32120"/>
                        <a:pt x="5418" y="0"/>
                        <a:pt x="5418" y="0"/>
                      </a:cubicBezTo>
                      <a:cubicBezTo>
                        <a:pt x="5418" y="0"/>
                        <a:pt x="5438" y="20025"/>
                        <a:pt x="17225" y="36935"/>
                      </a:cubicBezTo>
                      <a:cubicBezTo>
                        <a:pt x="29012" y="53839"/>
                        <a:pt x="52567" y="67629"/>
                        <a:pt x="52567" y="67629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" name="Google Shape;152;p2"/>
              <p:cNvGrpSpPr/>
              <p:nvPr/>
            </p:nvGrpSpPr>
            <p:grpSpPr>
              <a:xfrm>
                <a:off x="7111724" y="5346084"/>
                <a:ext cx="857048" cy="746130"/>
                <a:chOff x="7111724" y="5346084"/>
                <a:chExt cx="857048" cy="746130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7111756" y="5346084"/>
                  <a:ext cx="857016" cy="746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016" h="746130" extrusionOk="0">
                      <a:moveTo>
                        <a:pt x="282388" y="738275"/>
                      </a:moveTo>
                      <a:cubicBezTo>
                        <a:pt x="282388" y="738275"/>
                        <a:pt x="32721" y="802603"/>
                        <a:pt x="6267" y="563102"/>
                      </a:cubicBezTo>
                      <a:cubicBezTo>
                        <a:pt x="-20248" y="323145"/>
                        <a:pt x="35011" y="189662"/>
                        <a:pt x="217318" y="62890"/>
                      </a:cubicBezTo>
                      <a:cubicBezTo>
                        <a:pt x="420432" y="-78349"/>
                        <a:pt x="854080" y="19337"/>
                        <a:pt x="857014" y="345574"/>
                      </a:cubicBezTo>
                      <a:cubicBezTo>
                        <a:pt x="858581" y="520099"/>
                        <a:pt x="282388" y="738275"/>
                        <a:pt x="282388" y="738275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7111724" y="5346261"/>
                  <a:ext cx="659203" cy="744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203" h="744433" extrusionOk="0">
                      <a:moveTo>
                        <a:pt x="245" y="477628"/>
                      </a:moveTo>
                      <a:cubicBezTo>
                        <a:pt x="922" y="504491"/>
                        <a:pt x="3031" y="532907"/>
                        <a:pt x="6347" y="562904"/>
                      </a:cubicBezTo>
                      <a:cubicBezTo>
                        <a:pt x="22098" y="705462"/>
                        <a:pt x="116537" y="739532"/>
                        <a:pt x="190729" y="744434"/>
                      </a:cubicBezTo>
                      <a:cubicBezTo>
                        <a:pt x="224376" y="674099"/>
                        <a:pt x="392765" y="322412"/>
                        <a:pt x="406501" y="309299"/>
                      </a:cubicBezTo>
                      <a:cubicBezTo>
                        <a:pt x="421624" y="294860"/>
                        <a:pt x="388017" y="241014"/>
                        <a:pt x="388017" y="241014"/>
                      </a:cubicBezTo>
                      <a:cubicBezTo>
                        <a:pt x="388017" y="241014"/>
                        <a:pt x="451862" y="261220"/>
                        <a:pt x="481497" y="246177"/>
                      </a:cubicBezTo>
                      <a:cubicBezTo>
                        <a:pt x="511133" y="231135"/>
                        <a:pt x="506719" y="180892"/>
                        <a:pt x="506719" y="180892"/>
                      </a:cubicBezTo>
                      <a:cubicBezTo>
                        <a:pt x="506719" y="180892"/>
                        <a:pt x="551062" y="203589"/>
                        <a:pt x="570966" y="177243"/>
                      </a:cubicBezTo>
                      <a:cubicBezTo>
                        <a:pt x="589390" y="152851"/>
                        <a:pt x="571690" y="123081"/>
                        <a:pt x="571690" y="123081"/>
                      </a:cubicBezTo>
                      <a:cubicBezTo>
                        <a:pt x="571690" y="123081"/>
                        <a:pt x="632347" y="127555"/>
                        <a:pt x="651635" y="98958"/>
                      </a:cubicBezTo>
                      <a:cubicBezTo>
                        <a:pt x="660475" y="85845"/>
                        <a:pt x="660160" y="65873"/>
                        <a:pt x="657729" y="48005"/>
                      </a:cubicBezTo>
                      <a:cubicBezTo>
                        <a:pt x="515721" y="-20146"/>
                        <a:pt x="330561" y="-16148"/>
                        <a:pt x="217237" y="62652"/>
                      </a:cubicBezTo>
                      <a:cubicBezTo>
                        <a:pt x="57721" y="173579"/>
                        <a:pt x="-4443" y="289596"/>
                        <a:pt x="245" y="477628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7111756" y="5346843"/>
                  <a:ext cx="451331" cy="661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31" h="661515" extrusionOk="0">
                      <a:moveTo>
                        <a:pt x="213" y="477046"/>
                      </a:moveTo>
                      <a:cubicBezTo>
                        <a:pt x="889" y="503909"/>
                        <a:pt x="2999" y="532326"/>
                        <a:pt x="6314" y="562323"/>
                      </a:cubicBezTo>
                      <a:cubicBezTo>
                        <a:pt x="8115" y="578610"/>
                        <a:pt x="11176" y="593164"/>
                        <a:pt x="14886" y="606739"/>
                      </a:cubicBezTo>
                      <a:cubicBezTo>
                        <a:pt x="16373" y="612191"/>
                        <a:pt x="18275" y="616905"/>
                        <a:pt x="20043" y="621955"/>
                      </a:cubicBezTo>
                      <a:cubicBezTo>
                        <a:pt x="22876" y="630072"/>
                        <a:pt x="25957" y="638042"/>
                        <a:pt x="29446" y="645148"/>
                      </a:cubicBezTo>
                      <a:cubicBezTo>
                        <a:pt x="31388" y="649113"/>
                        <a:pt x="33418" y="652876"/>
                        <a:pt x="35547" y="656540"/>
                      </a:cubicBezTo>
                      <a:cubicBezTo>
                        <a:pt x="36585" y="658328"/>
                        <a:pt x="37825" y="659795"/>
                        <a:pt x="38902" y="661516"/>
                      </a:cubicBezTo>
                      <a:cubicBezTo>
                        <a:pt x="56644" y="658342"/>
                        <a:pt x="76715" y="652696"/>
                        <a:pt x="86694" y="642623"/>
                      </a:cubicBezTo>
                      <a:cubicBezTo>
                        <a:pt x="106826" y="622310"/>
                        <a:pt x="85743" y="584102"/>
                        <a:pt x="85743" y="584102"/>
                      </a:cubicBezTo>
                      <a:cubicBezTo>
                        <a:pt x="85743" y="584102"/>
                        <a:pt x="131854" y="601227"/>
                        <a:pt x="145543" y="576950"/>
                      </a:cubicBezTo>
                      <a:cubicBezTo>
                        <a:pt x="159233" y="552679"/>
                        <a:pt x="140567" y="486905"/>
                        <a:pt x="140567" y="486912"/>
                      </a:cubicBezTo>
                      <a:cubicBezTo>
                        <a:pt x="140567" y="486912"/>
                        <a:pt x="167597" y="472707"/>
                        <a:pt x="175420" y="448570"/>
                      </a:cubicBezTo>
                      <a:cubicBezTo>
                        <a:pt x="183242" y="424426"/>
                        <a:pt x="171904" y="390431"/>
                        <a:pt x="171904" y="390431"/>
                      </a:cubicBezTo>
                      <a:cubicBezTo>
                        <a:pt x="171904" y="390431"/>
                        <a:pt x="203803" y="378931"/>
                        <a:pt x="217003" y="354292"/>
                      </a:cubicBezTo>
                      <a:cubicBezTo>
                        <a:pt x="230210" y="329660"/>
                        <a:pt x="224759" y="291947"/>
                        <a:pt x="224759" y="291947"/>
                      </a:cubicBezTo>
                      <a:cubicBezTo>
                        <a:pt x="224759" y="291947"/>
                        <a:pt x="279160" y="276061"/>
                        <a:pt x="296901" y="251590"/>
                      </a:cubicBezTo>
                      <a:cubicBezTo>
                        <a:pt x="314642" y="227111"/>
                        <a:pt x="295535" y="194027"/>
                        <a:pt x="295535" y="194027"/>
                      </a:cubicBezTo>
                      <a:cubicBezTo>
                        <a:pt x="295535" y="194027"/>
                        <a:pt x="354250" y="202372"/>
                        <a:pt x="381046" y="184148"/>
                      </a:cubicBezTo>
                      <a:cubicBezTo>
                        <a:pt x="407848" y="165925"/>
                        <a:pt x="402886" y="121187"/>
                        <a:pt x="402886" y="121187"/>
                      </a:cubicBezTo>
                      <a:cubicBezTo>
                        <a:pt x="402886" y="121187"/>
                        <a:pt x="442942" y="100459"/>
                        <a:pt x="450088" y="76918"/>
                      </a:cubicBezTo>
                      <a:cubicBezTo>
                        <a:pt x="457227" y="53384"/>
                        <a:pt x="431302" y="27004"/>
                        <a:pt x="431302" y="27004"/>
                      </a:cubicBezTo>
                      <a:lnTo>
                        <a:pt x="447804" y="362"/>
                      </a:lnTo>
                      <a:cubicBezTo>
                        <a:pt x="443257" y="302"/>
                        <a:pt x="438669" y="-54"/>
                        <a:pt x="434135" y="7"/>
                      </a:cubicBezTo>
                      <a:cubicBezTo>
                        <a:pt x="429568" y="87"/>
                        <a:pt x="425060" y="161"/>
                        <a:pt x="420513" y="362"/>
                      </a:cubicBezTo>
                      <a:cubicBezTo>
                        <a:pt x="406563" y="951"/>
                        <a:pt x="392947" y="2264"/>
                        <a:pt x="379325" y="4032"/>
                      </a:cubicBezTo>
                      <a:cubicBezTo>
                        <a:pt x="373726" y="4769"/>
                        <a:pt x="368046" y="5291"/>
                        <a:pt x="362521" y="6229"/>
                      </a:cubicBezTo>
                      <a:cubicBezTo>
                        <a:pt x="351551" y="8070"/>
                        <a:pt x="340849" y="10722"/>
                        <a:pt x="330247" y="13354"/>
                      </a:cubicBezTo>
                      <a:cubicBezTo>
                        <a:pt x="322820" y="15210"/>
                        <a:pt x="315225" y="16924"/>
                        <a:pt x="308012" y="19168"/>
                      </a:cubicBezTo>
                      <a:cubicBezTo>
                        <a:pt x="298067" y="22255"/>
                        <a:pt x="288711" y="26026"/>
                        <a:pt x="279254" y="29850"/>
                      </a:cubicBezTo>
                      <a:cubicBezTo>
                        <a:pt x="272979" y="32395"/>
                        <a:pt x="266442" y="34478"/>
                        <a:pt x="260415" y="37344"/>
                      </a:cubicBezTo>
                      <a:cubicBezTo>
                        <a:pt x="245192" y="44570"/>
                        <a:pt x="230612" y="52754"/>
                        <a:pt x="217204" y="62070"/>
                      </a:cubicBezTo>
                      <a:cubicBezTo>
                        <a:pt x="195739" y="76998"/>
                        <a:pt x="176317" y="92001"/>
                        <a:pt x="158301" y="107277"/>
                      </a:cubicBezTo>
                      <a:cubicBezTo>
                        <a:pt x="152589" y="112119"/>
                        <a:pt x="147867" y="117223"/>
                        <a:pt x="142489" y="122118"/>
                      </a:cubicBezTo>
                      <a:cubicBezTo>
                        <a:pt x="130782" y="132787"/>
                        <a:pt x="119303" y="143462"/>
                        <a:pt x="109157" y="154486"/>
                      </a:cubicBezTo>
                      <a:cubicBezTo>
                        <a:pt x="103806" y="160299"/>
                        <a:pt x="99171" y="166394"/>
                        <a:pt x="94242" y="172327"/>
                      </a:cubicBezTo>
                      <a:cubicBezTo>
                        <a:pt x="85254" y="183143"/>
                        <a:pt x="76789" y="194080"/>
                        <a:pt x="69181" y="205372"/>
                      </a:cubicBezTo>
                      <a:cubicBezTo>
                        <a:pt x="65384" y="211004"/>
                        <a:pt x="61921" y="216717"/>
                        <a:pt x="58452" y="222490"/>
                      </a:cubicBezTo>
                      <a:cubicBezTo>
                        <a:pt x="51132" y="234679"/>
                        <a:pt x="44481" y="247277"/>
                        <a:pt x="38621" y="260155"/>
                      </a:cubicBezTo>
                      <a:cubicBezTo>
                        <a:pt x="35896" y="266143"/>
                        <a:pt x="33190" y="272123"/>
                        <a:pt x="30772" y="278278"/>
                      </a:cubicBezTo>
                      <a:cubicBezTo>
                        <a:pt x="25635" y="291338"/>
                        <a:pt x="21483" y="304933"/>
                        <a:pt x="17699" y="318830"/>
                      </a:cubicBezTo>
                      <a:cubicBezTo>
                        <a:pt x="15904" y="325420"/>
                        <a:pt x="13808" y="331890"/>
                        <a:pt x="12315" y="338681"/>
                      </a:cubicBezTo>
                      <a:cubicBezTo>
                        <a:pt x="8758" y="354801"/>
                        <a:pt x="6247" y="371665"/>
                        <a:pt x="4305" y="389044"/>
                      </a:cubicBezTo>
                      <a:cubicBezTo>
                        <a:pt x="3749" y="394027"/>
                        <a:pt x="2798" y="398655"/>
                        <a:pt x="2369" y="403751"/>
                      </a:cubicBezTo>
                      <a:cubicBezTo>
                        <a:pt x="413" y="426998"/>
                        <a:pt x="-430" y="451262"/>
                        <a:pt x="213" y="47704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7247394" y="5433760"/>
                  <a:ext cx="82375" cy="7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75" h="79633" extrusionOk="0">
                      <a:moveTo>
                        <a:pt x="0" y="69431"/>
                      </a:moveTo>
                      <a:lnTo>
                        <a:pt x="65606" y="0"/>
                      </a:lnTo>
                      <a:cubicBezTo>
                        <a:pt x="65606" y="0"/>
                        <a:pt x="93628" y="55326"/>
                        <a:pt x="77226" y="72679"/>
                      </a:cubicBezTo>
                      <a:cubicBezTo>
                        <a:pt x="60824" y="90038"/>
                        <a:pt x="0" y="69431"/>
                        <a:pt x="0" y="69431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7162138" y="5676362"/>
                  <a:ext cx="72109" cy="8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9" h="85585" extrusionOk="0">
                      <a:moveTo>
                        <a:pt x="47222" y="85517"/>
                      </a:moveTo>
                      <a:cubicBezTo>
                        <a:pt x="29193" y="88210"/>
                        <a:pt x="0" y="10756"/>
                        <a:pt x="0" y="10756"/>
                      </a:cubicBezTo>
                      <a:lnTo>
                        <a:pt x="72109" y="0"/>
                      </a:lnTo>
                      <a:cubicBezTo>
                        <a:pt x="72109" y="0"/>
                        <a:pt x="65251" y="82832"/>
                        <a:pt x="47222" y="85517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7167503" y="5600717"/>
                  <a:ext cx="59264" cy="54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64" h="54555" extrusionOk="0">
                      <a:moveTo>
                        <a:pt x="2672" y="54556"/>
                      </a:moveTo>
                      <a:lnTo>
                        <a:pt x="0" y="0"/>
                      </a:lnTo>
                      <a:lnTo>
                        <a:pt x="59264" y="2297"/>
                      </a:lnTo>
                      <a:cubicBezTo>
                        <a:pt x="59264" y="2297"/>
                        <a:pt x="49432" y="21538"/>
                        <a:pt x="35288" y="34605"/>
                      </a:cubicBezTo>
                      <a:cubicBezTo>
                        <a:pt x="21143" y="47671"/>
                        <a:pt x="2672" y="54556"/>
                        <a:pt x="2672" y="54556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7241327" y="5543997"/>
                  <a:ext cx="82603" cy="6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03" h="64655" extrusionOk="0">
                      <a:moveTo>
                        <a:pt x="15189" y="64655"/>
                      </a:moveTo>
                      <a:lnTo>
                        <a:pt x="0" y="0"/>
                      </a:lnTo>
                      <a:lnTo>
                        <a:pt x="82604" y="5572"/>
                      </a:lnTo>
                      <a:cubicBezTo>
                        <a:pt x="82604" y="5572"/>
                        <a:pt x="73958" y="32173"/>
                        <a:pt x="57107" y="46948"/>
                      </a:cubicBezTo>
                      <a:cubicBezTo>
                        <a:pt x="40251" y="61715"/>
                        <a:pt x="15189" y="64655"/>
                        <a:pt x="15189" y="6465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7276253" y="5651140"/>
                  <a:ext cx="46589" cy="62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89" h="62639" extrusionOk="0">
                      <a:moveTo>
                        <a:pt x="9591" y="62640"/>
                      </a:moveTo>
                      <a:lnTo>
                        <a:pt x="0" y="7273"/>
                      </a:lnTo>
                      <a:lnTo>
                        <a:pt x="46580" y="0"/>
                      </a:lnTo>
                      <a:cubicBezTo>
                        <a:pt x="46580" y="0"/>
                        <a:pt x="47229" y="19007"/>
                        <a:pt x="37987" y="34672"/>
                      </a:cubicBezTo>
                      <a:cubicBezTo>
                        <a:pt x="28738" y="50330"/>
                        <a:pt x="9591" y="62640"/>
                        <a:pt x="9591" y="62640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7353646" y="5550889"/>
                  <a:ext cx="51334" cy="63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4" h="63202" extrusionOk="0">
                      <a:moveTo>
                        <a:pt x="1882" y="63202"/>
                      </a:moveTo>
                      <a:lnTo>
                        <a:pt x="0" y="0"/>
                      </a:lnTo>
                      <a:lnTo>
                        <a:pt x="51334" y="4608"/>
                      </a:lnTo>
                      <a:cubicBezTo>
                        <a:pt x="51334" y="4608"/>
                        <a:pt x="51120" y="29166"/>
                        <a:pt x="38757" y="43820"/>
                      </a:cubicBezTo>
                      <a:cubicBezTo>
                        <a:pt x="26394" y="58467"/>
                        <a:pt x="1882" y="63202"/>
                        <a:pt x="1882" y="63202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7352920" y="5437658"/>
                  <a:ext cx="80872" cy="84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72" h="84760" extrusionOk="0">
                      <a:moveTo>
                        <a:pt x="6157" y="78813"/>
                      </a:moveTo>
                      <a:cubicBezTo>
                        <a:pt x="-10860" y="61374"/>
                        <a:pt x="12795" y="0"/>
                        <a:pt x="12795" y="0"/>
                      </a:cubicBezTo>
                      <a:lnTo>
                        <a:pt x="80872" y="69765"/>
                      </a:lnTo>
                      <a:cubicBezTo>
                        <a:pt x="80872" y="69765"/>
                        <a:pt x="23175" y="96260"/>
                        <a:pt x="6157" y="78813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7442258" y="5463657"/>
                  <a:ext cx="62264" cy="62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4" h="62994" extrusionOk="0">
                      <a:moveTo>
                        <a:pt x="0" y="0"/>
                      </a:moveTo>
                      <a:lnTo>
                        <a:pt x="6543" y="62995"/>
                      </a:lnTo>
                      <a:cubicBezTo>
                        <a:pt x="6543" y="62995"/>
                        <a:pt x="28169" y="58715"/>
                        <a:pt x="42099" y="45655"/>
                      </a:cubicBezTo>
                      <a:cubicBezTo>
                        <a:pt x="56029" y="32589"/>
                        <a:pt x="62264" y="10736"/>
                        <a:pt x="62264" y="10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7450214" y="5377235"/>
                  <a:ext cx="68044" cy="66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4" h="66120" extrusionOk="0">
                      <a:moveTo>
                        <a:pt x="0" y="0"/>
                      </a:moveTo>
                      <a:lnTo>
                        <a:pt x="14165" y="66042"/>
                      </a:lnTo>
                      <a:cubicBezTo>
                        <a:pt x="14165" y="66042"/>
                        <a:pt x="38342" y="67656"/>
                        <a:pt x="51810" y="56237"/>
                      </a:cubicBezTo>
                      <a:cubicBezTo>
                        <a:pt x="65278" y="44818"/>
                        <a:pt x="68044" y="20360"/>
                        <a:pt x="68044" y="20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7371676" y="5372534"/>
                  <a:ext cx="68763" cy="70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63" h="70418" extrusionOk="0">
                      <a:moveTo>
                        <a:pt x="0" y="32609"/>
                      </a:moveTo>
                      <a:cubicBezTo>
                        <a:pt x="0" y="32609"/>
                        <a:pt x="46774" y="77581"/>
                        <a:pt x="62124" y="69431"/>
                      </a:cubicBezTo>
                      <a:cubicBezTo>
                        <a:pt x="77474" y="61273"/>
                        <a:pt x="61400" y="0"/>
                        <a:pt x="61400" y="0"/>
                      </a:cubicBezTo>
                      <a:lnTo>
                        <a:pt x="0" y="32609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7124211" y="5740535"/>
                  <a:ext cx="45116" cy="8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16" h="88993" extrusionOk="0">
                      <a:moveTo>
                        <a:pt x="3074" y="0"/>
                      </a:moveTo>
                      <a:lnTo>
                        <a:pt x="0" y="88993"/>
                      </a:lnTo>
                      <a:cubicBezTo>
                        <a:pt x="0" y="88993"/>
                        <a:pt x="44336" y="53531"/>
                        <a:pt x="45106" y="31283"/>
                      </a:cubicBezTo>
                      <a:cubicBezTo>
                        <a:pt x="45870" y="9041"/>
                        <a:pt x="3074" y="0"/>
                        <a:pt x="3074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7128337" y="5795727"/>
                  <a:ext cx="65873" cy="8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73" h="81487" extrusionOk="0">
                      <a:moveTo>
                        <a:pt x="0" y="78485"/>
                      </a:moveTo>
                      <a:lnTo>
                        <a:pt x="52701" y="0"/>
                      </a:lnTo>
                      <a:cubicBezTo>
                        <a:pt x="52701" y="0"/>
                        <a:pt x="74869" y="50116"/>
                        <a:pt x="61689" y="69732"/>
                      </a:cubicBezTo>
                      <a:cubicBezTo>
                        <a:pt x="48515" y="89355"/>
                        <a:pt x="0" y="78485"/>
                        <a:pt x="0" y="78485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7218147" y="5732673"/>
                  <a:ext cx="60921" cy="7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21" h="76737" extrusionOk="0">
                      <a:moveTo>
                        <a:pt x="0" y="76737"/>
                      </a:moveTo>
                      <a:lnTo>
                        <a:pt x="47631" y="0"/>
                      </a:lnTo>
                      <a:cubicBezTo>
                        <a:pt x="47631" y="0"/>
                        <a:pt x="69250" y="33881"/>
                        <a:pt x="57342" y="53069"/>
                      </a:cubicBezTo>
                      <a:cubicBezTo>
                        <a:pt x="45434" y="72250"/>
                        <a:pt x="0" y="76737"/>
                        <a:pt x="0" y="76737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7191760" y="5837799"/>
                  <a:ext cx="57097" cy="80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7" h="80486" extrusionOk="0">
                      <a:moveTo>
                        <a:pt x="0" y="73523"/>
                      </a:moveTo>
                      <a:lnTo>
                        <a:pt x="39568" y="0"/>
                      </a:lnTo>
                      <a:cubicBezTo>
                        <a:pt x="39568" y="0"/>
                        <a:pt x="64682" y="53485"/>
                        <a:pt x="54790" y="71862"/>
                      </a:cubicBezTo>
                      <a:cubicBezTo>
                        <a:pt x="44898" y="90246"/>
                        <a:pt x="0" y="73523"/>
                        <a:pt x="0" y="73523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7148027" y="5946113"/>
                  <a:ext cx="46141" cy="4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1" h="44726" extrusionOk="0">
                      <a:moveTo>
                        <a:pt x="8586" y="44726"/>
                      </a:moveTo>
                      <a:lnTo>
                        <a:pt x="0" y="2"/>
                      </a:lnTo>
                      <a:cubicBezTo>
                        <a:pt x="0" y="2"/>
                        <a:pt x="43914" y="-400"/>
                        <a:pt x="46057" y="10778"/>
                      </a:cubicBezTo>
                      <a:cubicBezTo>
                        <a:pt x="48207" y="21962"/>
                        <a:pt x="8586" y="44726"/>
                        <a:pt x="8586" y="4472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7129636" y="5898042"/>
                  <a:ext cx="41502" cy="3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" h="35147" extrusionOk="0">
                      <a:moveTo>
                        <a:pt x="0" y="0"/>
                      </a:moveTo>
                      <a:cubicBezTo>
                        <a:pt x="0" y="0"/>
                        <a:pt x="40894" y="15350"/>
                        <a:pt x="41496" y="24137"/>
                      </a:cubicBezTo>
                      <a:cubicBezTo>
                        <a:pt x="42099" y="32923"/>
                        <a:pt x="2411" y="35147"/>
                        <a:pt x="2411" y="3514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2" name="Google Shape;172;p2"/>
              <p:cNvSpPr/>
              <p:nvPr/>
            </p:nvSpPr>
            <p:spPr>
              <a:xfrm>
                <a:off x="7262482" y="5560897"/>
                <a:ext cx="741668" cy="730613"/>
              </a:xfrm>
              <a:custGeom>
                <a:avLst/>
                <a:gdLst/>
                <a:ahLst/>
                <a:cxnLst/>
                <a:rect l="l" t="t" r="r" b="b"/>
                <a:pathLst>
                  <a:path w="741668" h="730613" extrusionOk="0">
                    <a:moveTo>
                      <a:pt x="115208" y="101334"/>
                    </a:moveTo>
                    <a:cubicBezTo>
                      <a:pt x="234908" y="-16994"/>
                      <a:pt x="556303" y="-84495"/>
                      <a:pt x="695205" y="205650"/>
                    </a:cubicBezTo>
                    <a:cubicBezTo>
                      <a:pt x="766015" y="353553"/>
                      <a:pt x="783702" y="681833"/>
                      <a:pt x="543230" y="724488"/>
                    </a:cubicBezTo>
                    <a:cubicBezTo>
                      <a:pt x="326955" y="762843"/>
                      <a:pt x="67704" y="614827"/>
                      <a:pt x="17126" y="455063"/>
                    </a:cubicBezTo>
                    <a:cubicBezTo>
                      <a:pt x="-18430" y="342737"/>
                      <a:pt x="-4499" y="219661"/>
                      <a:pt x="115208" y="101334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262502" y="5585112"/>
                <a:ext cx="641095" cy="702094"/>
              </a:xfrm>
              <a:custGeom>
                <a:avLst/>
                <a:gdLst/>
                <a:ahLst/>
                <a:cxnLst/>
                <a:rect l="l" t="t" r="r" b="b"/>
                <a:pathLst>
                  <a:path w="641095" h="702094" extrusionOk="0">
                    <a:moveTo>
                      <a:pt x="617" y="344896"/>
                    </a:moveTo>
                    <a:cubicBezTo>
                      <a:pt x="2446" y="374076"/>
                      <a:pt x="8232" y="402867"/>
                      <a:pt x="17120" y="430949"/>
                    </a:cubicBezTo>
                    <a:cubicBezTo>
                      <a:pt x="58582" y="561914"/>
                      <a:pt x="240319" y="683115"/>
                      <a:pt x="423610" y="702095"/>
                    </a:cubicBezTo>
                    <a:cubicBezTo>
                      <a:pt x="549747" y="659748"/>
                      <a:pt x="719576" y="410502"/>
                      <a:pt x="600920" y="201380"/>
                    </a:cubicBezTo>
                    <a:cubicBezTo>
                      <a:pt x="488179" y="2672"/>
                      <a:pt x="381350" y="3784"/>
                      <a:pt x="245376" y="0"/>
                    </a:cubicBezTo>
                    <a:cubicBezTo>
                      <a:pt x="192715" y="18505"/>
                      <a:pt x="146839" y="45796"/>
                      <a:pt x="115228" y="77046"/>
                    </a:cubicBezTo>
                    <a:cubicBezTo>
                      <a:pt x="25451" y="165784"/>
                      <a:pt x="-4854" y="257349"/>
                      <a:pt x="617" y="344896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263146" y="5628847"/>
                <a:ext cx="516116" cy="565019"/>
              </a:xfrm>
              <a:custGeom>
                <a:avLst/>
                <a:gdLst/>
                <a:ahLst/>
                <a:cxnLst/>
                <a:rect l="l" t="t" r="r" b="b"/>
                <a:pathLst>
                  <a:path w="516116" h="565019" extrusionOk="0">
                    <a:moveTo>
                      <a:pt x="190243" y="45"/>
                    </a:moveTo>
                    <a:cubicBezTo>
                      <a:pt x="176721" y="313"/>
                      <a:pt x="163279" y="2108"/>
                      <a:pt x="149851" y="4653"/>
                    </a:cubicBezTo>
                    <a:cubicBezTo>
                      <a:pt x="136926" y="13748"/>
                      <a:pt x="124690" y="23238"/>
                      <a:pt x="114483" y="33324"/>
                    </a:cubicBezTo>
                    <a:cubicBezTo>
                      <a:pt x="37270" y="109646"/>
                      <a:pt x="4306" y="188024"/>
                      <a:pt x="0" y="264172"/>
                    </a:cubicBezTo>
                    <a:cubicBezTo>
                      <a:pt x="3556" y="288952"/>
                      <a:pt x="8318" y="313544"/>
                      <a:pt x="15698" y="337628"/>
                    </a:cubicBezTo>
                    <a:cubicBezTo>
                      <a:pt x="21157" y="355436"/>
                      <a:pt x="29294" y="373204"/>
                      <a:pt x="38509" y="390583"/>
                    </a:cubicBezTo>
                    <a:cubicBezTo>
                      <a:pt x="40880" y="395063"/>
                      <a:pt x="43231" y="399531"/>
                      <a:pt x="45836" y="403978"/>
                    </a:cubicBezTo>
                    <a:cubicBezTo>
                      <a:pt x="50384" y="411713"/>
                      <a:pt x="56518" y="418986"/>
                      <a:pt x="61742" y="426581"/>
                    </a:cubicBezTo>
                    <a:cubicBezTo>
                      <a:pt x="65432" y="431965"/>
                      <a:pt x="70080" y="436968"/>
                      <a:pt x="74092" y="442272"/>
                    </a:cubicBezTo>
                    <a:cubicBezTo>
                      <a:pt x="227680" y="574684"/>
                      <a:pt x="379266" y="645381"/>
                      <a:pt x="494131" y="414024"/>
                    </a:cubicBezTo>
                    <a:cubicBezTo>
                      <a:pt x="562142" y="277037"/>
                      <a:pt x="465761" y="111361"/>
                      <a:pt x="295932" y="24323"/>
                    </a:cubicBezTo>
                    <a:cubicBezTo>
                      <a:pt x="262372" y="7118"/>
                      <a:pt x="226368" y="-671"/>
                      <a:pt x="190243" y="45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281121" y="5794977"/>
                <a:ext cx="347426" cy="352780"/>
              </a:xfrm>
              <a:custGeom>
                <a:avLst/>
                <a:gdLst/>
                <a:ahLst/>
                <a:cxnLst/>
                <a:rect l="l" t="t" r="r" b="b"/>
                <a:pathLst>
                  <a:path w="347426" h="352780" extrusionOk="0">
                    <a:moveTo>
                      <a:pt x="56633" y="283757"/>
                    </a:moveTo>
                    <a:cubicBezTo>
                      <a:pt x="-14245" y="206470"/>
                      <a:pt x="-19274" y="95751"/>
                      <a:pt x="45388" y="36453"/>
                    </a:cubicBezTo>
                    <a:cubicBezTo>
                      <a:pt x="110050" y="-22844"/>
                      <a:pt x="219925" y="-8264"/>
                      <a:pt x="290796" y="69022"/>
                    </a:cubicBezTo>
                    <a:cubicBezTo>
                      <a:pt x="361666" y="146309"/>
                      <a:pt x="366703" y="257035"/>
                      <a:pt x="302041" y="316332"/>
                    </a:cubicBezTo>
                    <a:cubicBezTo>
                      <a:pt x="237378" y="375623"/>
                      <a:pt x="127503" y="361043"/>
                      <a:pt x="56633" y="283757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420870" y="5830601"/>
                <a:ext cx="170190" cy="151494"/>
              </a:xfrm>
              <a:custGeom>
                <a:avLst/>
                <a:gdLst/>
                <a:ahLst/>
                <a:cxnLst/>
                <a:rect l="l" t="t" r="r" b="b"/>
                <a:pathLst>
                  <a:path w="170190" h="151494" extrusionOk="0">
                    <a:moveTo>
                      <a:pt x="162164" y="149442"/>
                    </a:moveTo>
                    <a:cubicBezTo>
                      <a:pt x="179772" y="140267"/>
                      <a:pt x="168279" y="99433"/>
                      <a:pt x="128980" y="62464"/>
                    </a:cubicBezTo>
                    <a:cubicBezTo>
                      <a:pt x="89680" y="25489"/>
                      <a:pt x="22574" y="-7629"/>
                      <a:pt x="4966" y="1546"/>
                    </a:cubicBezTo>
                    <a:cubicBezTo>
                      <a:pt x="-12641" y="10728"/>
                      <a:pt x="19245" y="62203"/>
                      <a:pt x="58544" y="99172"/>
                    </a:cubicBezTo>
                    <a:cubicBezTo>
                      <a:pt x="97844" y="136148"/>
                      <a:pt x="144551" y="158624"/>
                      <a:pt x="162164" y="149442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7511958" y="6019104"/>
                <a:ext cx="33891" cy="33897"/>
              </a:xfrm>
              <a:custGeom>
                <a:avLst/>
                <a:gdLst/>
                <a:ahLst/>
                <a:cxnLst/>
                <a:rect l="l" t="t" r="r" b="b"/>
                <a:pathLst>
                  <a:path w="33891" h="33897" extrusionOk="0">
                    <a:moveTo>
                      <a:pt x="17967" y="33866"/>
                    </a:moveTo>
                    <a:cubicBezTo>
                      <a:pt x="8625" y="34428"/>
                      <a:pt x="594" y="27316"/>
                      <a:pt x="32" y="17973"/>
                    </a:cubicBezTo>
                    <a:cubicBezTo>
                      <a:pt x="-538" y="8630"/>
                      <a:pt x="6582" y="600"/>
                      <a:pt x="15924" y="31"/>
                    </a:cubicBezTo>
                    <a:cubicBezTo>
                      <a:pt x="25267" y="-532"/>
                      <a:pt x="33297" y="6581"/>
                      <a:pt x="33860" y="15924"/>
                    </a:cubicBezTo>
                    <a:cubicBezTo>
                      <a:pt x="34429" y="25267"/>
                      <a:pt x="27310" y="33296"/>
                      <a:pt x="17967" y="33866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7525057" y="6066130"/>
                <a:ext cx="20907" cy="20907"/>
              </a:xfrm>
              <a:custGeom>
                <a:avLst/>
                <a:gdLst/>
                <a:ahLst/>
                <a:cxnLst/>
                <a:rect l="l" t="t" r="r" b="b"/>
                <a:pathLst>
                  <a:path w="20907" h="20907" extrusionOk="0">
                    <a:moveTo>
                      <a:pt x="11084" y="20888"/>
                    </a:moveTo>
                    <a:cubicBezTo>
                      <a:pt x="5324" y="21237"/>
                      <a:pt x="368" y="16843"/>
                      <a:pt x="19" y="11084"/>
                    </a:cubicBezTo>
                    <a:cubicBezTo>
                      <a:pt x="-329" y="5324"/>
                      <a:pt x="4058" y="368"/>
                      <a:pt x="9824" y="19"/>
                    </a:cubicBezTo>
                    <a:cubicBezTo>
                      <a:pt x="15584" y="-329"/>
                      <a:pt x="20540" y="4058"/>
                      <a:pt x="20888" y="9818"/>
                    </a:cubicBezTo>
                    <a:cubicBezTo>
                      <a:pt x="21237" y="15584"/>
                      <a:pt x="16850" y="20540"/>
                      <a:pt x="11084" y="20888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7644171" y="6044676"/>
                <a:ext cx="17357" cy="17364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7364" extrusionOk="0">
                    <a:moveTo>
                      <a:pt x="9205" y="17349"/>
                    </a:moveTo>
                    <a:cubicBezTo>
                      <a:pt x="4416" y="17636"/>
                      <a:pt x="304" y="13993"/>
                      <a:pt x="16" y="9205"/>
                    </a:cubicBezTo>
                    <a:cubicBezTo>
                      <a:pt x="-272" y="4423"/>
                      <a:pt x="3371" y="304"/>
                      <a:pt x="8153" y="16"/>
                    </a:cubicBezTo>
                    <a:cubicBezTo>
                      <a:pt x="12942" y="-272"/>
                      <a:pt x="17054" y="3371"/>
                      <a:pt x="17342" y="8160"/>
                    </a:cubicBezTo>
                    <a:cubicBezTo>
                      <a:pt x="17630" y="12942"/>
                      <a:pt x="13986" y="17054"/>
                      <a:pt x="9205" y="17349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7601437" y="5713364"/>
                <a:ext cx="22565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22571" extrusionOk="0">
                    <a:moveTo>
                      <a:pt x="11962" y="22551"/>
                    </a:moveTo>
                    <a:cubicBezTo>
                      <a:pt x="5741" y="22925"/>
                      <a:pt x="396" y="18191"/>
                      <a:pt x="22" y="11969"/>
                    </a:cubicBezTo>
                    <a:cubicBezTo>
                      <a:pt x="-360" y="5747"/>
                      <a:pt x="4381" y="396"/>
                      <a:pt x="10603" y="21"/>
                    </a:cubicBezTo>
                    <a:cubicBezTo>
                      <a:pt x="16825" y="-354"/>
                      <a:pt x="22169" y="4387"/>
                      <a:pt x="22544" y="10603"/>
                    </a:cubicBezTo>
                    <a:cubicBezTo>
                      <a:pt x="22920" y="16824"/>
                      <a:pt x="18184" y="22175"/>
                      <a:pt x="11962" y="22551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7663183" y="5732929"/>
                <a:ext cx="27247" cy="27241"/>
              </a:xfrm>
              <a:custGeom>
                <a:avLst/>
                <a:gdLst/>
                <a:ahLst/>
                <a:cxnLst/>
                <a:rect l="l" t="t" r="r" b="b"/>
                <a:pathLst>
                  <a:path w="27247" h="27241" extrusionOk="0">
                    <a:moveTo>
                      <a:pt x="14451" y="27216"/>
                    </a:moveTo>
                    <a:cubicBezTo>
                      <a:pt x="6937" y="27672"/>
                      <a:pt x="480" y="21952"/>
                      <a:pt x="25" y="14445"/>
                    </a:cubicBezTo>
                    <a:cubicBezTo>
                      <a:pt x="-424" y="6937"/>
                      <a:pt x="5295" y="481"/>
                      <a:pt x="12803" y="25"/>
                    </a:cubicBezTo>
                    <a:cubicBezTo>
                      <a:pt x="20311" y="-430"/>
                      <a:pt x="26767" y="5290"/>
                      <a:pt x="27222" y="12797"/>
                    </a:cubicBezTo>
                    <a:cubicBezTo>
                      <a:pt x="27678" y="20311"/>
                      <a:pt x="21958" y="26767"/>
                      <a:pt x="14451" y="27216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7540038" y="6196733"/>
                <a:ext cx="200964" cy="61344"/>
              </a:xfrm>
              <a:custGeom>
                <a:avLst/>
                <a:gdLst/>
                <a:ahLst/>
                <a:cxnLst/>
                <a:rect l="l" t="t" r="r" b="b"/>
                <a:pathLst>
                  <a:path w="200964" h="61344" extrusionOk="0">
                    <a:moveTo>
                      <a:pt x="200965" y="56391"/>
                    </a:moveTo>
                    <a:cubicBezTo>
                      <a:pt x="200965" y="56391"/>
                      <a:pt x="134387" y="68667"/>
                      <a:pt x="84145" y="54569"/>
                    </a:cubicBezTo>
                    <a:cubicBezTo>
                      <a:pt x="33908" y="40471"/>
                      <a:pt x="0" y="0"/>
                      <a:pt x="0" y="0"/>
                    </a:cubicBezTo>
                    <a:cubicBezTo>
                      <a:pt x="0" y="0"/>
                      <a:pt x="42300" y="25517"/>
                      <a:pt x="92543" y="39614"/>
                    </a:cubicBezTo>
                    <a:cubicBezTo>
                      <a:pt x="142786" y="53712"/>
                      <a:pt x="200965" y="56391"/>
                      <a:pt x="200965" y="56391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7827418" y="6134839"/>
                <a:ext cx="173154" cy="166509"/>
              </a:xfrm>
              <a:custGeom>
                <a:avLst/>
                <a:gdLst/>
                <a:ahLst/>
                <a:cxnLst/>
                <a:rect l="l" t="t" r="r" b="b"/>
                <a:pathLst>
                  <a:path w="173154" h="166509" extrusionOk="0">
                    <a:moveTo>
                      <a:pt x="6235" y="57039"/>
                    </a:moveTo>
                    <a:cubicBezTo>
                      <a:pt x="24605" y="19219"/>
                      <a:pt x="85155" y="-12981"/>
                      <a:pt x="123932" y="5242"/>
                    </a:cubicBezTo>
                    <a:cubicBezTo>
                      <a:pt x="174417" y="28964"/>
                      <a:pt x="182547" y="91456"/>
                      <a:pt x="164183" y="129275"/>
                    </a:cubicBezTo>
                    <a:cubicBezTo>
                      <a:pt x="145819" y="167095"/>
                      <a:pt x="88638" y="175969"/>
                      <a:pt x="50470" y="156513"/>
                    </a:cubicBezTo>
                    <a:cubicBezTo>
                      <a:pt x="12296" y="137051"/>
                      <a:pt x="-12129" y="94851"/>
                      <a:pt x="6235" y="57039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7869265" y="6214562"/>
                <a:ext cx="76673" cy="74404"/>
              </a:xfrm>
              <a:custGeom>
                <a:avLst/>
                <a:gdLst/>
                <a:ahLst/>
                <a:cxnLst/>
                <a:rect l="l" t="t" r="r" b="b"/>
                <a:pathLst>
                  <a:path w="76673" h="74404" extrusionOk="0">
                    <a:moveTo>
                      <a:pt x="16639" y="65230"/>
                    </a:moveTo>
                    <a:cubicBezTo>
                      <a:pt x="-814" y="51715"/>
                      <a:pt x="-5247" y="28215"/>
                      <a:pt x="6734" y="12737"/>
                    </a:cubicBezTo>
                    <a:cubicBezTo>
                      <a:pt x="18716" y="-2740"/>
                      <a:pt x="42578" y="-4334"/>
                      <a:pt x="60031" y="9174"/>
                    </a:cubicBezTo>
                    <a:cubicBezTo>
                      <a:pt x="77484" y="22689"/>
                      <a:pt x="81924" y="46190"/>
                      <a:pt x="69936" y="61667"/>
                    </a:cubicBezTo>
                    <a:cubicBezTo>
                      <a:pt x="57955" y="77145"/>
                      <a:pt x="34093" y="78738"/>
                      <a:pt x="16639" y="65230"/>
                    </a:cubicBezTo>
                    <a:close/>
                  </a:path>
                </a:pathLst>
              </a:custGeom>
              <a:solidFill>
                <a:srgbClr val="8333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" name="Google Shape;185;p2"/>
            <p:cNvGrpSpPr/>
            <p:nvPr/>
          </p:nvGrpSpPr>
          <p:grpSpPr>
            <a:xfrm>
              <a:off x="5156138" y="5744760"/>
              <a:ext cx="726805" cy="613831"/>
              <a:chOff x="5791423" y="5491168"/>
              <a:chExt cx="885282" cy="747674"/>
            </a:xfrm>
          </p:grpSpPr>
          <p:grpSp>
            <p:nvGrpSpPr>
              <p:cNvPr id="186" name="Google Shape;186;p2"/>
              <p:cNvGrpSpPr/>
              <p:nvPr/>
            </p:nvGrpSpPr>
            <p:grpSpPr>
              <a:xfrm>
                <a:off x="6498459" y="5615229"/>
                <a:ext cx="178246" cy="212946"/>
                <a:chOff x="6498459" y="5615229"/>
                <a:chExt cx="178246" cy="212946"/>
              </a:xfrm>
            </p:grpSpPr>
            <p:sp>
              <p:nvSpPr>
                <p:cNvPr id="187" name="Google Shape;187;p2"/>
                <p:cNvSpPr/>
                <p:nvPr/>
              </p:nvSpPr>
              <p:spPr>
                <a:xfrm>
                  <a:off x="6498459" y="5634944"/>
                  <a:ext cx="175102" cy="193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02" h="193231" extrusionOk="0">
                      <a:moveTo>
                        <a:pt x="0" y="66218"/>
                      </a:moveTo>
                      <a:lnTo>
                        <a:pt x="98062" y="1717"/>
                      </a:lnTo>
                      <a:cubicBezTo>
                        <a:pt x="98062" y="1717"/>
                        <a:pt x="156234" y="-7773"/>
                        <a:pt x="168309" y="17871"/>
                      </a:cubicBezTo>
                      <a:cubicBezTo>
                        <a:pt x="180378" y="43508"/>
                        <a:pt x="174886" y="70920"/>
                        <a:pt x="163373" y="86531"/>
                      </a:cubicBezTo>
                      <a:cubicBezTo>
                        <a:pt x="131876" y="129253"/>
                        <a:pt x="48602" y="193232"/>
                        <a:pt x="48602" y="193232"/>
                      </a:cubicBezTo>
                      <a:lnTo>
                        <a:pt x="0" y="6621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6562694" y="5615229"/>
                  <a:ext cx="114011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1" h="116700" extrusionOk="0">
                      <a:moveTo>
                        <a:pt x="15087" y="11165"/>
                      </a:moveTo>
                      <a:cubicBezTo>
                        <a:pt x="36418" y="-7789"/>
                        <a:pt x="72483" y="-2029"/>
                        <a:pt x="95636" y="24030"/>
                      </a:cubicBezTo>
                      <a:cubicBezTo>
                        <a:pt x="118788" y="50089"/>
                        <a:pt x="120261" y="86576"/>
                        <a:pt x="98924" y="105536"/>
                      </a:cubicBezTo>
                      <a:cubicBezTo>
                        <a:pt x="77586" y="124489"/>
                        <a:pt x="41528" y="118730"/>
                        <a:pt x="18376" y="92670"/>
                      </a:cubicBezTo>
                      <a:cubicBezTo>
                        <a:pt x="-4777" y="66611"/>
                        <a:pt x="-6250" y="30124"/>
                        <a:pt x="15087" y="11165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6568322" y="5623164"/>
                  <a:ext cx="84298" cy="8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8" h="84897" extrusionOk="0">
                      <a:moveTo>
                        <a:pt x="13230" y="9893"/>
                      </a:moveTo>
                      <a:cubicBezTo>
                        <a:pt x="30161" y="-5148"/>
                        <a:pt x="56836" y="-2771"/>
                        <a:pt x="72809" y="15205"/>
                      </a:cubicBezTo>
                      <a:cubicBezTo>
                        <a:pt x="88782" y="33187"/>
                        <a:pt x="88005" y="59956"/>
                        <a:pt x="71074" y="75004"/>
                      </a:cubicBezTo>
                      <a:cubicBezTo>
                        <a:pt x="54137" y="90046"/>
                        <a:pt x="27462" y="87669"/>
                        <a:pt x="11489" y="69687"/>
                      </a:cubicBezTo>
                      <a:cubicBezTo>
                        <a:pt x="-4484" y="51711"/>
                        <a:pt x="-3707" y="24936"/>
                        <a:pt x="13230" y="9893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"/>
                <p:cNvSpPr/>
                <p:nvPr/>
              </p:nvSpPr>
              <p:spPr>
                <a:xfrm>
                  <a:off x="6574406" y="5628076"/>
                  <a:ext cx="59638" cy="4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38" h="42593" extrusionOk="0">
                      <a:moveTo>
                        <a:pt x="0" y="42593"/>
                      </a:moveTo>
                      <a:cubicBezTo>
                        <a:pt x="0" y="42593"/>
                        <a:pt x="3262" y="12556"/>
                        <a:pt x="18170" y="3447"/>
                      </a:cubicBezTo>
                      <a:cubicBezTo>
                        <a:pt x="33078" y="-5661"/>
                        <a:pt x="59639" y="6160"/>
                        <a:pt x="59639" y="6160"/>
                      </a:cubicBezTo>
                      <a:cubicBezTo>
                        <a:pt x="59639" y="6160"/>
                        <a:pt x="42695" y="5155"/>
                        <a:pt x="27787" y="14263"/>
                      </a:cubicBezTo>
                      <a:cubicBezTo>
                        <a:pt x="12879" y="23372"/>
                        <a:pt x="0" y="42593"/>
                        <a:pt x="0" y="42593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1" name="Google Shape;191;p2"/>
              <p:cNvGrpSpPr/>
              <p:nvPr/>
            </p:nvGrpSpPr>
            <p:grpSpPr>
              <a:xfrm>
                <a:off x="5791423" y="5491168"/>
                <a:ext cx="810584" cy="747674"/>
                <a:chOff x="5791423" y="5491168"/>
                <a:chExt cx="810584" cy="747674"/>
              </a:xfrm>
            </p:grpSpPr>
            <p:grpSp>
              <p:nvGrpSpPr>
                <p:cNvPr id="192" name="Google Shape;192;p2"/>
                <p:cNvGrpSpPr/>
                <p:nvPr/>
              </p:nvGrpSpPr>
              <p:grpSpPr>
                <a:xfrm>
                  <a:off x="5981271" y="5491168"/>
                  <a:ext cx="620736" cy="732553"/>
                  <a:chOff x="5981271" y="5491168"/>
                  <a:chExt cx="620736" cy="732553"/>
                </a:xfrm>
              </p:grpSpPr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5981271" y="5491171"/>
                    <a:ext cx="620736" cy="73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736" h="732550" extrusionOk="0">
                        <a:moveTo>
                          <a:pt x="3501" y="225850"/>
                        </a:moveTo>
                        <a:cubicBezTo>
                          <a:pt x="3501" y="225850"/>
                          <a:pt x="-38149" y="11317"/>
                          <a:pt x="165850" y="1191"/>
                        </a:cubicBezTo>
                        <a:cubicBezTo>
                          <a:pt x="370237" y="-8956"/>
                          <a:pt x="480347" y="44622"/>
                          <a:pt x="578274" y="205364"/>
                        </a:cubicBezTo>
                        <a:cubicBezTo>
                          <a:pt x="687379" y="384448"/>
                          <a:pt x="582527" y="746362"/>
                          <a:pt x="306345" y="732144"/>
                        </a:cubicBezTo>
                        <a:cubicBezTo>
                          <a:pt x="158603" y="724535"/>
                          <a:pt x="3501" y="225850"/>
                          <a:pt x="3501" y="22585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194;p2"/>
                  <p:cNvSpPr/>
                  <p:nvPr/>
                </p:nvSpPr>
                <p:spPr>
                  <a:xfrm>
                    <a:off x="5984103" y="5491170"/>
                    <a:ext cx="617798" cy="579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98" h="579145" extrusionOk="0">
                        <a:moveTo>
                          <a:pt x="235496" y="435"/>
                        </a:moveTo>
                        <a:cubicBezTo>
                          <a:pt x="212732" y="-369"/>
                          <a:pt x="188581" y="-34"/>
                          <a:pt x="163038" y="1232"/>
                        </a:cubicBezTo>
                        <a:cubicBezTo>
                          <a:pt x="41603" y="7259"/>
                          <a:pt x="7949" y="85423"/>
                          <a:pt x="0" y="147942"/>
                        </a:cubicBezTo>
                        <a:cubicBezTo>
                          <a:pt x="57790" y="180015"/>
                          <a:pt x="346738" y="340489"/>
                          <a:pt x="357125" y="352785"/>
                        </a:cubicBezTo>
                        <a:cubicBezTo>
                          <a:pt x="368564" y="366320"/>
                          <a:pt x="415853" y="340643"/>
                          <a:pt x="415853" y="340643"/>
                        </a:cubicBezTo>
                        <a:cubicBezTo>
                          <a:pt x="415853" y="340643"/>
                          <a:pt x="395480" y="393625"/>
                          <a:pt x="406691" y="419470"/>
                        </a:cubicBezTo>
                        <a:cubicBezTo>
                          <a:pt x="417903" y="445321"/>
                          <a:pt x="460638" y="444156"/>
                          <a:pt x="460638" y="444156"/>
                        </a:cubicBezTo>
                        <a:cubicBezTo>
                          <a:pt x="460638" y="444156"/>
                          <a:pt x="439166" y="480515"/>
                          <a:pt x="460444" y="498698"/>
                        </a:cubicBezTo>
                        <a:cubicBezTo>
                          <a:pt x="480134" y="515535"/>
                          <a:pt x="506226" y="502080"/>
                          <a:pt x="506226" y="502087"/>
                        </a:cubicBezTo>
                        <a:cubicBezTo>
                          <a:pt x="506226" y="502087"/>
                          <a:pt x="499335" y="553174"/>
                          <a:pt x="522547" y="570962"/>
                        </a:cubicBezTo>
                        <a:cubicBezTo>
                          <a:pt x="533189" y="579112"/>
                          <a:pt x="550100" y="579869"/>
                          <a:pt x="565350" y="578724"/>
                        </a:cubicBezTo>
                        <a:cubicBezTo>
                          <a:pt x="630280" y="462064"/>
                          <a:pt x="636374" y="305194"/>
                          <a:pt x="575503" y="205278"/>
                        </a:cubicBezTo>
                        <a:cubicBezTo>
                          <a:pt x="489811" y="64628"/>
                          <a:pt x="394830" y="6094"/>
                          <a:pt x="235496" y="435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6061543" y="5491168"/>
                    <a:ext cx="539922" cy="403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922" h="403545" extrusionOk="0">
                        <a:moveTo>
                          <a:pt x="158055" y="437"/>
                        </a:moveTo>
                        <a:cubicBezTo>
                          <a:pt x="135291" y="-367"/>
                          <a:pt x="111141" y="-39"/>
                          <a:pt x="85598" y="1234"/>
                        </a:cubicBezTo>
                        <a:cubicBezTo>
                          <a:pt x="71721" y="1924"/>
                          <a:pt x="59251" y="3772"/>
                          <a:pt x="47577" y="6210"/>
                        </a:cubicBezTo>
                        <a:cubicBezTo>
                          <a:pt x="42883" y="7194"/>
                          <a:pt x="38797" y="8561"/>
                          <a:pt x="34437" y="9793"/>
                        </a:cubicBezTo>
                        <a:cubicBezTo>
                          <a:pt x="27419" y="11782"/>
                          <a:pt x="20520" y="13979"/>
                          <a:pt x="14332" y="16564"/>
                        </a:cubicBezTo>
                        <a:cubicBezTo>
                          <a:pt x="10876" y="18010"/>
                          <a:pt x="7588" y="19531"/>
                          <a:pt x="4380" y="21145"/>
                        </a:cubicBezTo>
                        <a:cubicBezTo>
                          <a:pt x="2813" y="21928"/>
                          <a:pt x="1507" y="22900"/>
                          <a:pt x="0" y="23730"/>
                        </a:cubicBezTo>
                        <a:cubicBezTo>
                          <a:pt x="1775" y="38899"/>
                          <a:pt x="5525" y="56171"/>
                          <a:pt x="13535" y="65139"/>
                        </a:cubicBezTo>
                        <a:cubicBezTo>
                          <a:pt x="29689" y="83208"/>
                          <a:pt x="63102" y="67322"/>
                          <a:pt x="63102" y="67322"/>
                        </a:cubicBezTo>
                        <a:cubicBezTo>
                          <a:pt x="63102" y="67322"/>
                          <a:pt x="46251" y="105463"/>
                          <a:pt x="66088" y="118289"/>
                        </a:cubicBezTo>
                        <a:cubicBezTo>
                          <a:pt x="85926" y="131114"/>
                          <a:pt x="142531" y="118684"/>
                          <a:pt x="142531" y="118684"/>
                        </a:cubicBezTo>
                        <a:cubicBezTo>
                          <a:pt x="142531" y="118684"/>
                          <a:pt x="153160" y="142285"/>
                          <a:pt x="173185" y="150134"/>
                        </a:cubicBezTo>
                        <a:cubicBezTo>
                          <a:pt x="193209" y="157990"/>
                          <a:pt x="222550" y="150134"/>
                          <a:pt x="222550" y="150134"/>
                        </a:cubicBezTo>
                        <a:cubicBezTo>
                          <a:pt x="222550" y="150134"/>
                          <a:pt x="230654" y="177720"/>
                          <a:pt x="250819" y="190150"/>
                        </a:cubicBezTo>
                        <a:cubicBezTo>
                          <a:pt x="270992" y="202580"/>
                          <a:pt x="303172" y="199901"/>
                          <a:pt x="303178" y="199901"/>
                        </a:cubicBezTo>
                        <a:cubicBezTo>
                          <a:pt x="303178" y="199901"/>
                          <a:pt x="313834" y="246742"/>
                          <a:pt x="333631" y="263010"/>
                        </a:cubicBezTo>
                        <a:cubicBezTo>
                          <a:pt x="353428" y="279271"/>
                          <a:pt x="382401" y="264798"/>
                          <a:pt x="382401" y="264798"/>
                        </a:cubicBezTo>
                        <a:cubicBezTo>
                          <a:pt x="382401" y="264798"/>
                          <a:pt x="372334" y="314049"/>
                          <a:pt x="386385" y="337658"/>
                        </a:cubicBezTo>
                        <a:cubicBezTo>
                          <a:pt x="400429" y="361265"/>
                          <a:pt x="438537" y="359357"/>
                          <a:pt x="438537" y="359357"/>
                        </a:cubicBezTo>
                        <a:cubicBezTo>
                          <a:pt x="438537" y="359357"/>
                          <a:pt x="454028" y="394310"/>
                          <a:pt x="473577" y="401556"/>
                        </a:cubicBezTo>
                        <a:cubicBezTo>
                          <a:pt x="493126" y="408809"/>
                          <a:pt x="516774" y="388222"/>
                          <a:pt x="516774" y="388222"/>
                        </a:cubicBezTo>
                        <a:lnTo>
                          <a:pt x="538473" y="403545"/>
                        </a:lnTo>
                        <a:cubicBezTo>
                          <a:pt x="538748" y="399701"/>
                          <a:pt x="539291" y="395837"/>
                          <a:pt x="539465" y="392006"/>
                        </a:cubicBezTo>
                        <a:cubicBezTo>
                          <a:pt x="539639" y="388135"/>
                          <a:pt x="539799" y="384311"/>
                          <a:pt x="539867" y="380460"/>
                        </a:cubicBezTo>
                        <a:cubicBezTo>
                          <a:pt x="540081" y="368619"/>
                          <a:pt x="539666" y="357033"/>
                          <a:pt x="538869" y="345420"/>
                        </a:cubicBezTo>
                        <a:cubicBezTo>
                          <a:pt x="538534" y="340644"/>
                          <a:pt x="538386" y="335816"/>
                          <a:pt x="537877" y="331087"/>
                        </a:cubicBezTo>
                        <a:cubicBezTo>
                          <a:pt x="536873" y="321711"/>
                          <a:pt x="535178" y="312523"/>
                          <a:pt x="533497" y="303421"/>
                        </a:cubicBezTo>
                        <a:cubicBezTo>
                          <a:pt x="532306" y="297032"/>
                          <a:pt x="531241" y="290522"/>
                          <a:pt x="529714" y="284307"/>
                        </a:cubicBezTo>
                        <a:cubicBezTo>
                          <a:pt x="527610" y="275734"/>
                          <a:pt x="524898" y="267624"/>
                          <a:pt x="522146" y="259427"/>
                        </a:cubicBezTo>
                        <a:cubicBezTo>
                          <a:pt x="520317" y="253989"/>
                          <a:pt x="518891" y="248349"/>
                          <a:pt x="516774" y="243099"/>
                        </a:cubicBezTo>
                        <a:cubicBezTo>
                          <a:pt x="511437" y="229852"/>
                          <a:pt x="505262" y="217093"/>
                          <a:pt x="498062" y="205279"/>
                        </a:cubicBezTo>
                        <a:cubicBezTo>
                          <a:pt x="486530" y="186346"/>
                          <a:pt x="474829" y="169148"/>
                          <a:pt x="462828" y="153121"/>
                        </a:cubicBezTo>
                        <a:cubicBezTo>
                          <a:pt x="459024" y="148044"/>
                          <a:pt x="454945" y="143785"/>
                          <a:pt x="451081" y="138990"/>
                        </a:cubicBezTo>
                        <a:cubicBezTo>
                          <a:pt x="442649" y="128535"/>
                          <a:pt x="434204" y="118282"/>
                          <a:pt x="425404" y="109127"/>
                        </a:cubicBezTo>
                        <a:cubicBezTo>
                          <a:pt x="420756" y="104305"/>
                          <a:pt x="415833" y="100065"/>
                          <a:pt x="411071" y="95592"/>
                        </a:cubicBezTo>
                        <a:cubicBezTo>
                          <a:pt x="402378" y="87434"/>
                          <a:pt x="393551" y="79712"/>
                          <a:pt x="384396" y="72700"/>
                        </a:cubicBezTo>
                        <a:cubicBezTo>
                          <a:pt x="379822" y="69197"/>
                          <a:pt x="375167" y="65976"/>
                          <a:pt x="370459" y="62748"/>
                        </a:cubicBezTo>
                        <a:cubicBezTo>
                          <a:pt x="360520" y="55930"/>
                          <a:pt x="350200" y="49655"/>
                          <a:pt x="339605" y="44036"/>
                        </a:cubicBezTo>
                        <a:cubicBezTo>
                          <a:pt x="334676" y="41424"/>
                          <a:pt x="329760" y="38832"/>
                          <a:pt x="324677" y="36468"/>
                        </a:cubicBezTo>
                        <a:cubicBezTo>
                          <a:pt x="313881" y="31452"/>
                          <a:pt x="302596" y="27246"/>
                          <a:pt x="291030" y="23335"/>
                        </a:cubicBezTo>
                        <a:cubicBezTo>
                          <a:pt x="285551" y="21479"/>
                          <a:pt x="280180" y="19370"/>
                          <a:pt x="274507" y="17756"/>
                        </a:cubicBezTo>
                        <a:cubicBezTo>
                          <a:pt x="261053" y="13925"/>
                          <a:pt x="246915" y="10931"/>
                          <a:pt x="232308" y="8400"/>
                        </a:cubicBezTo>
                        <a:cubicBezTo>
                          <a:pt x="228122" y="7677"/>
                          <a:pt x="224251" y="6632"/>
                          <a:pt x="219965" y="6016"/>
                        </a:cubicBezTo>
                        <a:cubicBezTo>
                          <a:pt x="200396" y="3169"/>
                          <a:pt x="179908" y="1214"/>
                          <a:pt x="158055" y="43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6472513" y="5622603"/>
                    <a:ext cx="66886" cy="7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86" h="70454" extrusionOk="0">
                        <a:moveTo>
                          <a:pt x="11500" y="0"/>
                        </a:moveTo>
                        <a:lnTo>
                          <a:pt x="66886" y="59063"/>
                        </a:lnTo>
                        <a:cubicBezTo>
                          <a:pt x="66886" y="59063"/>
                          <a:pt x="18646" y="79938"/>
                          <a:pt x="4796" y="65171"/>
                        </a:cubicBezTo>
                        <a:cubicBezTo>
                          <a:pt x="-9054" y="50410"/>
                          <a:pt x="11500" y="0"/>
                          <a:pt x="1150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2"/>
                  <p:cNvSpPr/>
                  <p:nvPr/>
                </p:nvSpPr>
                <p:spPr>
                  <a:xfrm>
                    <a:off x="6267062" y="5541051"/>
                    <a:ext cx="71105" cy="6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05" h="61567" extrusionOk="0">
                        <a:moveTo>
                          <a:pt x="20" y="36131"/>
                        </a:moveTo>
                        <a:cubicBezTo>
                          <a:pt x="-1333" y="20741"/>
                          <a:pt x="65693" y="0"/>
                          <a:pt x="65693" y="0"/>
                        </a:cubicBezTo>
                        <a:lnTo>
                          <a:pt x="71105" y="61568"/>
                        </a:lnTo>
                        <a:cubicBezTo>
                          <a:pt x="71105" y="61568"/>
                          <a:pt x="1373" y="51522"/>
                          <a:pt x="20" y="36131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6359283" y="5549489"/>
                    <a:ext cx="46304" cy="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04" h="50550" extrusionOk="0">
                        <a:moveTo>
                          <a:pt x="0" y="0"/>
                        </a:moveTo>
                        <a:lnTo>
                          <a:pt x="46305" y="529"/>
                        </a:lnTo>
                        <a:lnTo>
                          <a:pt x="41322" y="50551"/>
                        </a:lnTo>
                        <a:cubicBezTo>
                          <a:pt x="41322" y="50551"/>
                          <a:pt x="25550" y="41255"/>
                          <a:pt x="15216" y="28611"/>
                        </a:cubicBezTo>
                        <a:cubicBezTo>
                          <a:pt x="4882" y="159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6394317" y="5615384"/>
                    <a:ext cx="55480" cy="69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80" h="69604" extrusionOk="0">
                        <a:moveTo>
                          <a:pt x="0" y="9544"/>
                        </a:moveTo>
                        <a:lnTo>
                          <a:pt x="55480" y="0"/>
                        </a:lnTo>
                        <a:lnTo>
                          <a:pt x="46539" y="69605"/>
                        </a:lnTo>
                        <a:cubicBezTo>
                          <a:pt x="46539" y="69605"/>
                          <a:pt x="24472" y="60931"/>
                          <a:pt x="12839" y="45910"/>
                        </a:cubicBezTo>
                        <a:cubicBezTo>
                          <a:pt x="1199" y="30894"/>
                          <a:pt x="0" y="9544"/>
                          <a:pt x="0" y="9544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2"/>
                  <p:cNvSpPr/>
                  <p:nvPr/>
                </p:nvSpPr>
                <p:spPr>
                  <a:xfrm>
                    <a:off x="6303863" y="5639078"/>
                    <a:ext cx="51106" cy="39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06" h="39781" extrusionOk="0">
                        <a:moveTo>
                          <a:pt x="0" y="5278"/>
                        </a:moveTo>
                        <a:lnTo>
                          <a:pt x="47336" y="0"/>
                        </a:lnTo>
                        <a:lnTo>
                          <a:pt x="51107" y="39782"/>
                        </a:lnTo>
                        <a:cubicBezTo>
                          <a:pt x="51107" y="39782"/>
                          <a:pt x="34987" y="39360"/>
                          <a:pt x="22215" y="30734"/>
                        </a:cubicBezTo>
                        <a:cubicBezTo>
                          <a:pt x="9436" y="22108"/>
                          <a:pt x="0" y="5278"/>
                          <a:pt x="0" y="5278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6384646" y="5708422"/>
                    <a:ext cx="53571" cy="44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71" h="44845" extrusionOk="0">
                        <a:moveTo>
                          <a:pt x="0" y="0"/>
                        </a:moveTo>
                        <a:lnTo>
                          <a:pt x="53571" y="1641"/>
                        </a:lnTo>
                        <a:lnTo>
                          <a:pt x="47048" y="44845"/>
                        </a:lnTo>
                        <a:cubicBezTo>
                          <a:pt x="47048" y="44845"/>
                          <a:pt x="26273" y="43399"/>
                          <a:pt x="14513" y="32187"/>
                        </a:cubicBezTo>
                        <a:cubicBezTo>
                          <a:pt x="2752" y="2097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6460982" y="5712188"/>
                    <a:ext cx="72416" cy="6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416" h="67914" extrusionOk="0">
                        <a:moveTo>
                          <a:pt x="6074" y="4231"/>
                        </a:moveTo>
                        <a:cubicBezTo>
                          <a:pt x="21698" y="-9278"/>
                          <a:pt x="72417" y="13882"/>
                          <a:pt x="72417" y="13882"/>
                        </a:cubicBezTo>
                        <a:lnTo>
                          <a:pt x="9904" y="67915"/>
                        </a:lnTo>
                        <a:cubicBezTo>
                          <a:pt x="9904" y="67915"/>
                          <a:pt x="-9551" y="17739"/>
                          <a:pt x="6074" y="4231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Google Shape;203;p2"/>
                  <p:cNvSpPr/>
                  <p:nvPr/>
                </p:nvSpPr>
                <p:spPr>
                  <a:xfrm>
                    <a:off x="6453855" y="5789506"/>
                    <a:ext cx="53631" cy="5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31" h="52131" extrusionOk="0">
                        <a:moveTo>
                          <a:pt x="53632" y="0"/>
                        </a:moveTo>
                        <a:lnTo>
                          <a:pt x="0" y="2311"/>
                        </a:lnTo>
                        <a:cubicBezTo>
                          <a:pt x="0" y="2311"/>
                          <a:pt x="2511" y="20822"/>
                          <a:pt x="12845" y="33279"/>
                        </a:cubicBezTo>
                        <a:cubicBezTo>
                          <a:pt x="23186" y="45736"/>
                          <a:pt x="41362" y="52131"/>
                          <a:pt x="41362" y="52131"/>
                        </a:cubicBezTo>
                        <a:lnTo>
                          <a:pt x="53632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6523249" y="5800663"/>
                    <a:ext cx="56950" cy="56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50" h="56524" extrusionOk="0">
                        <a:moveTo>
                          <a:pt x="56950" y="0"/>
                        </a:moveTo>
                        <a:lnTo>
                          <a:pt x="352" y="8599"/>
                        </a:lnTo>
                        <a:cubicBezTo>
                          <a:pt x="352" y="8599"/>
                          <a:pt x="-2254" y="28972"/>
                          <a:pt x="6714" y="40954"/>
                        </a:cubicBezTo>
                        <a:cubicBezTo>
                          <a:pt x="15689" y="52935"/>
                          <a:pt x="36243" y="56525"/>
                          <a:pt x="36243" y="56525"/>
                        </a:cubicBezTo>
                        <a:lnTo>
                          <a:pt x="5695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6525650" y="5732780"/>
                    <a:ext cx="59404" cy="57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04" h="57507" extrusionOk="0">
                        <a:moveTo>
                          <a:pt x="34960" y="0"/>
                        </a:moveTo>
                        <a:cubicBezTo>
                          <a:pt x="34960" y="0"/>
                          <a:pt x="-5485" y="37270"/>
                          <a:pt x="629" y="50678"/>
                        </a:cubicBezTo>
                        <a:cubicBezTo>
                          <a:pt x="6738" y="64079"/>
                          <a:pt x="59405" y="53625"/>
                          <a:pt x="59405" y="53625"/>
                        </a:cubicBezTo>
                        <a:lnTo>
                          <a:pt x="3496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" name="Google Shape;206;p2"/>
                  <p:cNvSpPr/>
                  <p:nvPr/>
                </p:nvSpPr>
                <p:spPr>
                  <a:xfrm>
                    <a:off x="6214207" y="5501677"/>
                    <a:ext cx="75136" cy="41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36" h="41179" extrusionOk="0">
                        <a:moveTo>
                          <a:pt x="75137" y="7153"/>
                        </a:moveTo>
                        <a:lnTo>
                          <a:pt x="0" y="0"/>
                        </a:lnTo>
                        <a:cubicBezTo>
                          <a:pt x="0" y="0"/>
                          <a:pt x="27727" y="39326"/>
                          <a:pt x="46513" y="41115"/>
                        </a:cubicBezTo>
                        <a:cubicBezTo>
                          <a:pt x="65298" y="42903"/>
                          <a:pt x="75137" y="7153"/>
                          <a:pt x="75137" y="7153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6172052" y="5502876"/>
                    <a:ext cx="67839" cy="57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9" h="57170" extrusionOk="0">
                        <a:moveTo>
                          <a:pt x="4128" y="0"/>
                        </a:moveTo>
                        <a:lnTo>
                          <a:pt x="67839" y="48609"/>
                        </a:lnTo>
                        <a:cubicBezTo>
                          <a:pt x="67839" y="48609"/>
                          <a:pt x="24307" y="64803"/>
                          <a:pt x="8381" y="52647"/>
                        </a:cubicBezTo>
                        <a:cubicBezTo>
                          <a:pt x="-7552" y="40492"/>
                          <a:pt x="4128" y="0"/>
                          <a:pt x="4128" y="0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6226416" y="5582185"/>
                    <a:ext cx="62492" cy="53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92" h="53533" extrusionOk="0">
                        <a:moveTo>
                          <a:pt x="0" y="0"/>
                        </a:moveTo>
                        <a:lnTo>
                          <a:pt x="62492" y="44229"/>
                        </a:lnTo>
                        <a:cubicBezTo>
                          <a:pt x="62492" y="44229"/>
                          <a:pt x="32716" y="60785"/>
                          <a:pt x="17091" y="49728"/>
                        </a:cubicBezTo>
                        <a:cubicBezTo>
                          <a:pt x="1467" y="3867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" name="Google Shape;209;p2"/>
                  <p:cNvSpPr/>
                  <p:nvPr/>
                </p:nvSpPr>
                <p:spPr>
                  <a:xfrm>
                    <a:off x="6133795" y="5554639"/>
                    <a:ext cx="67928" cy="49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28" h="49063" extrusionOk="0">
                        <a:moveTo>
                          <a:pt x="7740" y="0"/>
                        </a:moveTo>
                        <a:lnTo>
                          <a:pt x="67929" y="37243"/>
                        </a:lnTo>
                        <a:cubicBezTo>
                          <a:pt x="67929" y="37243"/>
                          <a:pt x="21390" y="55755"/>
                          <a:pt x="6341" y="46446"/>
                        </a:cubicBezTo>
                        <a:cubicBezTo>
                          <a:pt x="-8701" y="37136"/>
                          <a:pt x="7740" y="0"/>
                          <a:pt x="7740" y="0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" name="Google Shape;210;p2"/>
                  <p:cNvSpPr/>
                  <p:nvPr/>
                </p:nvSpPr>
                <p:spPr>
                  <a:xfrm>
                    <a:off x="6076062" y="5515855"/>
                    <a:ext cx="38275" cy="38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5" h="38454" extrusionOk="0">
                        <a:moveTo>
                          <a:pt x="0" y="4976"/>
                        </a:moveTo>
                        <a:lnTo>
                          <a:pt x="38275" y="0"/>
                        </a:lnTo>
                        <a:cubicBezTo>
                          <a:pt x="38275" y="0"/>
                          <a:pt x="36373" y="37177"/>
                          <a:pt x="26803" y="38422"/>
                        </a:cubicBezTo>
                        <a:cubicBezTo>
                          <a:pt x="17232" y="39661"/>
                          <a:pt x="0" y="4976"/>
                          <a:pt x="0" y="497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6126091" y="5502762"/>
                    <a:ext cx="29863" cy="33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3" h="33868" extrusionOk="0">
                        <a:moveTo>
                          <a:pt x="29863" y="0"/>
                        </a:moveTo>
                        <a:cubicBezTo>
                          <a:pt x="29863" y="0"/>
                          <a:pt x="14781" y="33808"/>
                          <a:pt x="7320" y="33868"/>
                        </a:cubicBezTo>
                        <a:cubicBezTo>
                          <a:pt x="-147" y="33929"/>
                          <a:pt x="0" y="235"/>
                          <a:pt x="0" y="235"/>
                        </a:cubicBezTo>
                        <a:lnTo>
                          <a:pt x="29863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2" name="Google Shape;212;p2"/>
                <p:cNvGrpSpPr/>
                <p:nvPr/>
              </p:nvGrpSpPr>
              <p:grpSpPr>
                <a:xfrm>
                  <a:off x="5791423" y="5614047"/>
                  <a:ext cx="624008" cy="624795"/>
                  <a:chOff x="5791423" y="5614047"/>
                  <a:chExt cx="624008" cy="624795"/>
                </a:xfrm>
              </p:grpSpPr>
              <p:sp>
                <p:nvSpPr>
                  <p:cNvPr id="213" name="Google Shape;213;p2"/>
                  <p:cNvSpPr/>
                  <p:nvPr/>
                </p:nvSpPr>
                <p:spPr>
                  <a:xfrm>
                    <a:off x="5791423" y="5614047"/>
                    <a:ext cx="624008" cy="624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008" h="624795" extrusionOk="0">
                        <a:moveTo>
                          <a:pt x="551351" y="110656"/>
                        </a:moveTo>
                        <a:cubicBezTo>
                          <a:pt x="645341" y="218000"/>
                          <a:pt x="686007" y="493384"/>
                          <a:pt x="433399" y="596060"/>
                        </a:cubicBezTo>
                        <a:cubicBezTo>
                          <a:pt x="304637" y="648393"/>
                          <a:pt x="25971" y="646558"/>
                          <a:pt x="2196" y="440912"/>
                        </a:cubicBezTo>
                        <a:cubicBezTo>
                          <a:pt x="-19189" y="255960"/>
                          <a:pt x="119324" y="44179"/>
                          <a:pt x="257087" y="9567"/>
                        </a:cubicBezTo>
                        <a:cubicBezTo>
                          <a:pt x="353949" y="-14771"/>
                          <a:pt x="457368" y="3319"/>
                          <a:pt x="551351" y="110656"/>
                        </a:cubicBezTo>
                        <a:close/>
                      </a:path>
                    </a:pathLst>
                  </a:custGeom>
                  <a:solidFill>
                    <a:srgbClr val="581A1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5798193" y="5614064"/>
                    <a:ext cx="603175" cy="51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175" h="513842" extrusionOk="0">
                        <a:moveTo>
                          <a:pt x="323887" y="1"/>
                        </a:moveTo>
                        <a:cubicBezTo>
                          <a:pt x="299100" y="48"/>
                          <a:pt x="274447" y="3470"/>
                          <a:pt x="250230" y="9558"/>
                        </a:cubicBezTo>
                        <a:cubicBezTo>
                          <a:pt x="137294" y="37934"/>
                          <a:pt x="25443" y="185495"/>
                          <a:pt x="0" y="339606"/>
                        </a:cubicBezTo>
                        <a:cubicBezTo>
                          <a:pt x="29381" y="448503"/>
                          <a:pt x="127409" y="408882"/>
                          <a:pt x="127409" y="408882"/>
                        </a:cubicBezTo>
                        <a:cubicBezTo>
                          <a:pt x="127409" y="408882"/>
                          <a:pt x="197195" y="532581"/>
                          <a:pt x="350756" y="511404"/>
                        </a:cubicBezTo>
                        <a:cubicBezTo>
                          <a:pt x="542599" y="484943"/>
                          <a:pt x="593010" y="339599"/>
                          <a:pt x="603176" y="224747"/>
                        </a:cubicBezTo>
                        <a:cubicBezTo>
                          <a:pt x="590210" y="179239"/>
                          <a:pt x="569469" y="139022"/>
                          <a:pt x="544649" y="110680"/>
                        </a:cubicBezTo>
                        <a:cubicBezTo>
                          <a:pt x="474160" y="30178"/>
                          <a:pt x="398240" y="-147"/>
                          <a:pt x="323887" y="1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5882690" y="5614064"/>
                    <a:ext cx="386517" cy="361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517" h="361880" extrusionOk="0">
                        <a:moveTo>
                          <a:pt x="239389" y="0"/>
                        </a:moveTo>
                        <a:cubicBezTo>
                          <a:pt x="214603" y="47"/>
                          <a:pt x="189950" y="3470"/>
                          <a:pt x="165733" y="9557"/>
                        </a:cubicBezTo>
                        <a:cubicBezTo>
                          <a:pt x="153490" y="12631"/>
                          <a:pt x="141214" y="17561"/>
                          <a:pt x="129106" y="23294"/>
                        </a:cubicBezTo>
                        <a:cubicBezTo>
                          <a:pt x="125985" y="24767"/>
                          <a:pt x="122857" y="26234"/>
                          <a:pt x="119749" y="27868"/>
                        </a:cubicBezTo>
                        <a:cubicBezTo>
                          <a:pt x="114345" y="30734"/>
                          <a:pt x="109161" y="34679"/>
                          <a:pt x="103823" y="38021"/>
                        </a:cubicBezTo>
                        <a:cubicBezTo>
                          <a:pt x="100033" y="40385"/>
                          <a:pt x="96423" y="43399"/>
                          <a:pt x="92673" y="45984"/>
                        </a:cubicBezTo>
                        <a:cubicBezTo>
                          <a:pt x="-2978" y="148191"/>
                          <a:pt x="-56810" y="251724"/>
                          <a:pt x="94668" y="342197"/>
                        </a:cubicBezTo>
                        <a:cubicBezTo>
                          <a:pt x="184351" y="395762"/>
                          <a:pt x="300107" y="335098"/>
                          <a:pt x="365793" y="219570"/>
                        </a:cubicBezTo>
                        <a:cubicBezTo>
                          <a:pt x="400412" y="158679"/>
                          <a:pt x="389777" y="82598"/>
                          <a:pt x="347878" y="23890"/>
                        </a:cubicBezTo>
                        <a:cubicBezTo>
                          <a:pt x="337819" y="19275"/>
                          <a:pt x="327726" y="15337"/>
                          <a:pt x="317620" y="12142"/>
                        </a:cubicBezTo>
                        <a:cubicBezTo>
                          <a:pt x="314184" y="11058"/>
                          <a:pt x="310702" y="10287"/>
                          <a:pt x="307266" y="9357"/>
                        </a:cubicBezTo>
                        <a:cubicBezTo>
                          <a:pt x="301245" y="7729"/>
                          <a:pt x="295178" y="6537"/>
                          <a:pt x="289157" y="5372"/>
                        </a:cubicBezTo>
                        <a:cubicBezTo>
                          <a:pt x="272534" y="2177"/>
                          <a:pt x="255925" y="-33"/>
                          <a:pt x="239389" y="0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2"/>
                  <p:cNvSpPr/>
                  <p:nvPr/>
                </p:nvSpPr>
                <p:spPr>
                  <a:xfrm>
                    <a:off x="5917105" y="5642595"/>
                    <a:ext cx="262107" cy="249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107" h="249014" extrusionOk="0">
                        <a:moveTo>
                          <a:pt x="61211" y="38442"/>
                        </a:moveTo>
                        <a:cubicBezTo>
                          <a:pt x="122444" y="-11245"/>
                          <a:pt x="203354" y="-12999"/>
                          <a:pt x="241923" y="34538"/>
                        </a:cubicBezTo>
                        <a:cubicBezTo>
                          <a:pt x="280500" y="82068"/>
                          <a:pt x="262129" y="160881"/>
                          <a:pt x="200896" y="210569"/>
                        </a:cubicBezTo>
                        <a:cubicBezTo>
                          <a:pt x="139663" y="260263"/>
                          <a:pt x="58753" y="262010"/>
                          <a:pt x="20184" y="214480"/>
                        </a:cubicBezTo>
                        <a:cubicBezTo>
                          <a:pt x="-18392" y="166943"/>
                          <a:pt x="-22" y="88129"/>
                          <a:pt x="61211" y="38442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5954113" y="5679055"/>
                    <a:ext cx="145062" cy="13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062" h="134071" extrusionOk="0">
                        <a:moveTo>
                          <a:pt x="141827" y="4935"/>
                        </a:moveTo>
                        <a:cubicBezTo>
                          <a:pt x="130583" y="-7455"/>
                          <a:pt x="89093" y="3783"/>
                          <a:pt x="54267" y="35300"/>
                        </a:cubicBezTo>
                        <a:cubicBezTo>
                          <a:pt x="19435" y="66818"/>
                          <a:pt x="-8734" y="118614"/>
                          <a:pt x="2511" y="130998"/>
                        </a:cubicBezTo>
                        <a:cubicBezTo>
                          <a:pt x="13762" y="143387"/>
                          <a:pt x="64414" y="116371"/>
                          <a:pt x="99246" y="84853"/>
                        </a:cubicBezTo>
                        <a:cubicBezTo>
                          <a:pt x="134072" y="53336"/>
                          <a:pt x="153072" y="17325"/>
                          <a:pt x="141827" y="4935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6004382" y="5819148"/>
                    <a:ext cx="28731" cy="28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31" h="28731" extrusionOk="0">
                        <a:moveTo>
                          <a:pt x="0" y="14366"/>
                        </a:moveTo>
                        <a:cubicBezTo>
                          <a:pt x="0" y="6436"/>
                          <a:pt x="6430" y="0"/>
                          <a:pt x="14366" y="0"/>
                        </a:cubicBezTo>
                        <a:cubicBezTo>
                          <a:pt x="22302" y="0"/>
                          <a:pt x="28732" y="6436"/>
                          <a:pt x="28732" y="14366"/>
                        </a:cubicBezTo>
                        <a:cubicBezTo>
                          <a:pt x="28732" y="22302"/>
                          <a:pt x="22302" y="28731"/>
                          <a:pt x="14366" y="28731"/>
                        </a:cubicBezTo>
                        <a:cubicBezTo>
                          <a:pt x="6430" y="28731"/>
                          <a:pt x="0" y="22302"/>
                          <a:pt x="0" y="14366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" name="Google Shape;219;p2"/>
                  <p:cNvSpPr/>
                  <p:nvPr/>
                </p:nvSpPr>
                <p:spPr>
                  <a:xfrm>
                    <a:off x="5975255" y="5828169"/>
                    <a:ext cx="17720" cy="17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20" h="17720" extrusionOk="0">
                        <a:moveTo>
                          <a:pt x="0" y="8860"/>
                        </a:moveTo>
                        <a:cubicBezTo>
                          <a:pt x="0" y="3965"/>
                          <a:pt x="3965" y="0"/>
                          <a:pt x="8860" y="0"/>
                        </a:cubicBezTo>
                        <a:cubicBezTo>
                          <a:pt x="13756" y="0"/>
                          <a:pt x="17721" y="3965"/>
                          <a:pt x="17721" y="8860"/>
                        </a:cubicBezTo>
                        <a:cubicBezTo>
                          <a:pt x="17721" y="13756"/>
                          <a:pt x="13756" y="17721"/>
                          <a:pt x="8860" y="17721"/>
                        </a:cubicBezTo>
                        <a:cubicBezTo>
                          <a:pt x="3965" y="17721"/>
                          <a:pt x="0" y="13756"/>
                          <a:pt x="0" y="8860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5990405" y="5930142"/>
                    <a:ext cx="14714" cy="14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4" h="14714" extrusionOk="0">
                        <a:moveTo>
                          <a:pt x="0" y="7360"/>
                        </a:moveTo>
                        <a:cubicBezTo>
                          <a:pt x="0" y="3295"/>
                          <a:pt x="3289" y="0"/>
                          <a:pt x="7354" y="0"/>
                        </a:cubicBezTo>
                        <a:cubicBezTo>
                          <a:pt x="11419" y="0"/>
                          <a:pt x="14714" y="3295"/>
                          <a:pt x="14714" y="7360"/>
                        </a:cubicBezTo>
                        <a:cubicBezTo>
                          <a:pt x="14714" y="11419"/>
                          <a:pt x="11419" y="14714"/>
                          <a:pt x="7354" y="14714"/>
                        </a:cubicBezTo>
                        <a:cubicBezTo>
                          <a:pt x="3289" y="14714"/>
                          <a:pt x="0" y="11419"/>
                          <a:pt x="0" y="7360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6268368" y="5910806"/>
                    <a:ext cx="19134" cy="19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34" h="19127" extrusionOk="0">
                        <a:moveTo>
                          <a:pt x="0" y="9564"/>
                        </a:moveTo>
                        <a:cubicBezTo>
                          <a:pt x="0" y="4280"/>
                          <a:pt x="4286" y="0"/>
                          <a:pt x="9564" y="0"/>
                        </a:cubicBezTo>
                        <a:cubicBezTo>
                          <a:pt x="14848" y="0"/>
                          <a:pt x="19134" y="4280"/>
                          <a:pt x="19134" y="9564"/>
                        </a:cubicBezTo>
                        <a:cubicBezTo>
                          <a:pt x="19134" y="14848"/>
                          <a:pt x="14848" y="19128"/>
                          <a:pt x="9564" y="19128"/>
                        </a:cubicBezTo>
                        <a:cubicBezTo>
                          <a:pt x="4286" y="19128"/>
                          <a:pt x="0" y="14848"/>
                          <a:pt x="0" y="9564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" name="Google Shape;222;p2"/>
                  <p:cNvSpPr/>
                  <p:nvPr/>
                </p:nvSpPr>
                <p:spPr>
                  <a:xfrm>
                    <a:off x="6244579" y="5961927"/>
                    <a:ext cx="23092" cy="23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2" h="23092" extrusionOk="0">
                        <a:moveTo>
                          <a:pt x="0" y="11546"/>
                        </a:moveTo>
                        <a:cubicBezTo>
                          <a:pt x="0" y="5170"/>
                          <a:pt x="5164" y="0"/>
                          <a:pt x="11546" y="0"/>
                        </a:cubicBezTo>
                        <a:cubicBezTo>
                          <a:pt x="17922" y="0"/>
                          <a:pt x="23092" y="5170"/>
                          <a:pt x="23092" y="11546"/>
                        </a:cubicBezTo>
                        <a:cubicBezTo>
                          <a:pt x="23092" y="17928"/>
                          <a:pt x="17922" y="23092"/>
                          <a:pt x="11546" y="23092"/>
                        </a:cubicBezTo>
                        <a:cubicBezTo>
                          <a:pt x="5164" y="23092"/>
                          <a:pt x="0" y="17928"/>
                          <a:pt x="0" y="11546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6076880" y="5937904"/>
                    <a:ext cx="271399" cy="158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399" h="158740" extrusionOk="0">
                        <a:moveTo>
                          <a:pt x="271400" y="0"/>
                        </a:moveTo>
                        <a:cubicBezTo>
                          <a:pt x="271400" y="0"/>
                          <a:pt x="236514" y="98329"/>
                          <a:pt x="168664" y="136410"/>
                        </a:cubicBezTo>
                        <a:cubicBezTo>
                          <a:pt x="100821" y="174491"/>
                          <a:pt x="0" y="152329"/>
                          <a:pt x="0" y="152329"/>
                        </a:cubicBezTo>
                        <a:cubicBezTo>
                          <a:pt x="0" y="152329"/>
                          <a:pt x="86649" y="150032"/>
                          <a:pt x="154499" y="111952"/>
                        </a:cubicBezTo>
                        <a:cubicBezTo>
                          <a:pt x="222349" y="73871"/>
                          <a:pt x="271400" y="0"/>
                          <a:pt x="271400" y="0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5839348" y="5812055"/>
                    <a:ext cx="84271" cy="155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71" h="155570" extrusionOk="0">
                        <a:moveTo>
                          <a:pt x="0" y="155571"/>
                        </a:moveTo>
                        <a:cubicBezTo>
                          <a:pt x="0" y="155571"/>
                          <a:pt x="2324" y="98229"/>
                          <a:pt x="23393" y="59338"/>
                        </a:cubicBezTo>
                        <a:cubicBezTo>
                          <a:pt x="44463" y="20440"/>
                          <a:pt x="84272" y="0"/>
                          <a:pt x="84272" y="0"/>
                        </a:cubicBezTo>
                        <a:cubicBezTo>
                          <a:pt x="84272" y="0"/>
                          <a:pt x="55252" y="30185"/>
                          <a:pt x="34183" y="69076"/>
                        </a:cubicBezTo>
                        <a:cubicBezTo>
                          <a:pt x="13120" y="107973"/>
                          <a:pt x="0" y="155571"/>
                          <a:pt x="0" y="155571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" name="Google Shape;225;p2"/>
                  <p:cNvSpPr/>
                  <p:nvPr/>
                </p:nvSpPr>
                <p:spPr>
                  <a:xfrm>
                    <a:off x="5846506" y="5993807"/>
                    <a:ext cx="140913" cy="146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13" h="146553" extrusionOk="0">
                        <a:moveTo>
                          <a:pt x="97279" y="6743"/>
                        </a:moveTo>
                        <a:cubicBezTo>
                          <a:pt x="128335" y="24216"/>
                          <a:pt x="152478" y="77098"/>
                          <a:pt x="135079" y="108977"/>
                        </a:cubicBezTo>
                        <a:cubicBezTo>
                          <a:pt x="112422" y="150480"/>
                          <a:pt x="59125" y="154156"/>
                          <a:pt x="28070" y="136683"/>
                        </a:cubicBezTo>
                        <a:cubicBezTo>
                          <a:pt x="-2985" y="119210"/>
                          <a:pt x="-7573" y="70374"/>
                          <a:pt x="10851" y="39077"/>
                        </a:cubicBezTo>
                        <a:cubicBezTo>
                          <a:pt x="29268" y="7774"/>
                          <a:pt x="66217" y="-10730"/>
                          <a:pt x="97279" y="6743"/>
                        </a:cubicBezTo>
                        <a:close/>
                      </a:path>
                    </a:pathLst>
                  </a:custGeom>
                  <a:solidFill>
                    <a:srgbClr val="86382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5854658" y="6003734"/>
                    <a:ext cx="90653" cy="9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53" h="92100" extrusionOk="0">
                        <a:moveTo>
                          <a:pt x="13072" y="17805"/>
                        </a:moveTo>
                        <a:cubicBezTo>
                          <a:pt x="30666" y="-2280"/>
                          <a:pt x="59364" y="-5917"/>
                          <a:pt x="77179" y="9681"/>
                        </a:cubicBezTo>
                        <a:cubicBezTo>
                          <a:pt x="94987" y="25279"/>
                          <a:pt x="95167" y="54205"/>
                          <a:pt x="77580" y="74290"/>
                        </a:cubicBezTo>
                        <a:cubicBezTo>
                          <a:pt x="59994" y="94381"/>
                          <a:pt x="31296" y="98018"/>
                          <a:pt x="13481" y="82420"/>
                        </a:cubicBezTo>
                        <a:cubicBezTo>
                          <a:pt x="-4334" y="66822"/>
                          <a:pt x="-4515" y="37896"/>
                          <a:pt x="13072" y="17805"/>
                        </a:cubicBezTo>
                        <a:close/>
                      </a:path>
                    </a:pathLst>
                  </a:custGeom>
                  <a:solidFill>
                    <a:srgbClr val="AE61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5879927" y="6040452"/>
                    <a:ext cx="18618" cy="18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8611" extrusionOk="0">
                        <a:moveTo>
                          <a:pt x="0" y="9302"/>
                        </a:moveTo>
                        <a:cubicBezTo>
                          <a:pt x="0" y="4166"/>
                          <a:pt x="4165" y="0"/>
                          <a:pt x="9309" y="0"/>
                        </a:cubicBezTo>
                        <a:cubicBezTo>
                          <a:pt x="14446" y="0"/>
                          <a:pt x="18618" y="4166"/>
                          <a:pt x="18618" y="9302"/>
                        </a:cubicBezTo>
                        <a:cubicBezTo>
                          <a:pt x="18618" y="14446"/>
                          <a:pt x="14446" y="18612"/>
                          <a:pt x="9309" y="18612"/>
                        </a:cubicBezTo>
                        <a:cubicBezTo>
                          <a:pt x="4165" y="18612"/>
                          <a:pt x="0" y="14446"/>
                          <a:pt x="0" y="9302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28" name="Google Shape;228;p2"/>
            <p:cNvGrpSpPr/>
            <p:nvPr/>
          </p:nvGrpSpPr>
          <p:grpSpPr>
            <a:xfrm>
              <a:off x="5706361" y="5589504"/>
              <a:ext cx="702328" cy="822562"/>
              <a:chOff x="6461622" y="5302060"/>
              <a:chExt cx="855467" cy="1001918"/>
            </a:xfrm>
          </p:grpSpPr>
          <p:grpSp>
            <p:nvGrpSpPr>
              <p:cNvPr id="229" name="Google Shape;229;p2"/>
              <p:cNvGrpSpPr/>
              <p:nvPr/>
            </p:nvGrpSpPr>
            <p:grpSpPr>
              <a:xfrm>
                <a:off x="7069033" y="5302060"/>
                <a:ext cx="179958" cy="257327"/>
                <a:chOff x="7069033" y="5302060"/>
                <a:chExt cx="179958" cy="257327"/>
              </a:xfrm>
            </p:grpSpPr>
            <p:sp>
              <p:nvSpPr>
                <p:cNvPr id="230" name="Google Shape;230;p2"/>
                <p:cNvSpPr/>
                <p:nvPr/>
              </p:nvSpPr>
              <p:spPr>
                <a:xfrm>
                  <a:off x="7069033" y="5311732"/>
                  <a:ext cx="178014" cy="24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14" h="247655" extrusionOk="0">
                      <a:moveTo>
                        <a:pt x="0" y="143962"/>
                      </a:moveTo>
                      <a:lnTo>
                        <a:pt x="65747" y="26211"/>
                      </a:lnTo>
                      <a:cubicBezTo>
                        <a:pt x="65747" y="26211"/>
                        <a:pt x="120015" y="-14314"/>
                        <a:pt x="145913" y="5416"/>
                      </a:cubicBezTo>
                      <a:cubicBezTo>
                        <a:pt x="171819" y="25153"/>
                        <a:pt x="180759" y="56000"/>
                        <a:pt x="177303" y="78021"/>
                      </a:cubicBezTo>
                      <a:cubicBezTo>
                        <a:pt x="167854" y="138276"/>
                        <a:pt x="116907" y="247656"/>
                        <a:pt x="116907" y="247656"/>
                      </a:cubicBezTo>
                      <a:lnTo>
                        <a:pt x="0" y="143962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2"/>
                <p:cNvSpPr/>
                <p:nvPr/>
              </p:nvSpPr>
              <p:spPr>
                <a:xfrm>
                  <a:off x="7106984" y="5302060"/>
                  <a:ext cx="142007" cy="122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07" h="122440" extrusionOk="0">
                      <a:moveTo>
                        <a:pt x="3251" y="35360"/>
                      </a:moveTo>
                      <a:cubicBezTo>
                        <a:pt x="14944" y="4720"/>
                        <a:pt x="54759" y="-8534"/>
                        <a:pt x="92177" y="5745"/>
                      </a:cubicBezTo>
                      <a:cubicBezTo>
                        <a:pt x="129601" y="20030"/>
                        <a:pt x="150450" y="56449"/>
                        <a:pt x="138756" y="87083"/>
                      </a:cubicBezTo>
                      <a:cubicBezTo>
                        <a:pt x="127063" y="117723"/>
                        <a:pt x="87248" y="130977"/>
                        <a:pt x="49830" y="116692"/>
                      </a:cubicBezTo>
                      <a:cubicBezTo>
                        <a:pt x="12406" y="102413"/>
                        <a:pt x="-8443" y="65993"/>
                        <a:pt x="3251" y="35360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2"/>
                <p:cNvSpPr/>
                <p:nvPr/>
              </p:nvSpPr>
              <p:spPr>
                <a:xfrm>
                  <a:off x="7114668" y="5312533"/>
                  <a:ext cx="99377" cy="95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77" h="95037" extrusionOk="0">
                      <a:moveTo>
                        <a:pt x="2940" y="29676"/>
                      </a:moveTo>
                      <a:cubicBezTo>
                        <a:pt x="12223" y="5358"/>
                        <a:pt x="40679" y="-6362"/>
                        <a:pt x="66497" y="3489"/>
                      </a:cubicBezTo>
                      <a:cubicBezTo>
                        <a:pt x="92315" y="13348"/>
                        <a:pt x="105716" y="41048"/>
                        <a:pt x="96434" y="65366"/>
                      </a:cubicBezTo>
                      <a:cubicBezTo>
                        <a:pt x="87152" y="89677"/>
                        <a:pt x="58701" y="101403"/>
                        <a:pt x="32884" y="91545"/>
                      </a:cubicBezTo>
                      <a:cubicBezTo>
                        <a:pt x="7066" y="81693"/>
                        <a:pt x="-6336" y="53994"/>
                        <a:pt x="2940" y="29676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33;p2"/>
                <p:cNvSpPr/>
                <p:nvPr/>
              </p:nvSpPr>
              <p:spPr>
                <a:xfrm>
                  <a:off x="7123945" y="5315574"/>
                  <a:ext cx="47803" cy="6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3" h="68760" extrusionOk="0">
                      <a:moveTo>
                        <a:pt x="6334" y="68761"/>
                      </a:moveTo>
                      <a:cubicBezTo>
                        <a:pt x="6334" y="68761"/>
                        <a:pt x="-6277" y="36420"/>
                        <a:pt x="4090" y="19228"/>
                      </a:cubicBezTo>
                      <a:cubicBezTo>
                        <a:pt x="14458" y="2036"/>
                        <a:pt x="47803" y="0"/>
                        <a:pt x="47803" y="0"/>
                      </a:cubicBezTo>
                      <a:cubicBezTo>
                        <a:pt x="47803" y="0"/>
                        <a:pt x="29995" y="7963"/>
                        <a:pt x="19628" y="25155"/>
                      </a:cubicBezTo>
                      <a:cubicBezTo>
                        <a:pt x="9261" y="42340"/>
                        <a:pt x="6334" y="68761"/>
                        <a:pt x="6334" y="68761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4" name="Google Shape;234;p2"/>
              <p:cNvGrpSpPr/>
              <p:nvPr/>
            </p:nvGrpSpPr>
            <p:grpSpPr>
              <a:xfrm>
                <a:off x="6496326" y="5337221"/>
                <a:ext cx="820763" cy="770439"/>
                <a:chOff x="6496326" y="5337221"/>
                <a:chExt cx="820763" cy="770439"/>
              </a:xfrm>
            </p:grpSpPr>
            <p:sp>
              <p:nvSpPr>
                <p:cNvPr id="235" name="Google Shape;235;p2"/>
                <p:cNvSpPr/>
                <p:nvPr/>
              </p:nvSpPr>
              <p:spPr>
                <a:xfrm>
                  <a:off x="6496326" y="5337312"/>
                  <a:ext cx="820763" cy="770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63" h="770348" extrusionOk="0">
                      <a:moveTo>
                        <a:pt x="57506" y="406994"/>
                      </a:moveTo>
                      <a:cubicBezTo>
                        <a:pt x="57506" y="406994"/>
                        <a:pt x="-98728" y="210396"/>
                        <a:pt x="103838" y="91881"/>
                      </a:cubicBezTo>
                      <a:cubicBezTo>
                        <a:pt x="306792" y="-26855"/>
                        <a:pt x="447448" y="-30639"/>
                        <a:pt x="632520" y="81273"/>
                      </a:cubicBezTo>
                      <a:cubicBezTo>
                        <a:pt x="838715" y="205956"/>
                        <a:pt x="923784" y="630469"/>
                        <a:pt x="634724" y="762452"/>
                      </a:cubicBezTo>
                      <a:cubicBezTo>
                        <a:pt x="480090" y="833054"/>
                        <a:pt x="57506" y="406994"/>
                        <a:pt x="57506" y="406994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36;p2"/>
                <p:cNvSpPr/>
                <p:nvPr/>
              </p:nvSpPr>
              <p:spPr>
                <a:xfrm>
                  <a:off x="6496800" y="5337221"/>
                  <a:ext cx="819943" cy="48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43" h="482584" extrusionOk="0">
                      <a:moveTo>
                        <a:pt x="176847" y="52766"/>
                      </a:moveTo>
                      <a:cubicBezTo>
                        <a:pt x="153212" y="64018"/>
                        <a:pt x="128774" y="77164"/>
                        <a:pt x="103404" y="92013"/>
                      </a:cubicBezTo>
                      <a:cubicBezTo>
                        <a:pt x="-17173" y="162555"/>
                        <a:pt x="-10027" y="260080"/>
                        <a:pt x="15034" y="328024"/>
                      </a:cubicBezTo>
                      <a:cubicBezTo>
                        <a:pt x="90948" y="330060"/>
                        <a:pt x="470582" y="340394"/>
                        <a:pt x="487694" y="347419"/>
                      </a:cubicBezTo>
                      <a:cubicBezTo>
                        <a:pt x="506540" y="355148"/>
                        <a:pt x="541118" y="303894"/>
                        <a:pt x="541118" y="303894"/>
                      </a:cubicBezTo>
                      <a:cubicBezTo>
                        <a:pt x="541118" y="303894"/>
                        <a:pt x="548451" y="368703"/>
                        <a:pt x="573593" y="389103"/>
                      </a:cubicBezTo>
                      <a:cubicBezTo>
                        <a:pt x="598727" y="409503"/>
                        <a:pt x="641670" y="385654"/>
                        <a:pt x="641670" y="385654"/>
                      </a:cubicBezTo>
                      <a:cubicBezTo>
                        <a:pt x="641670" y="385654"/>
                        <a:pt x="639065" y="434102"/>
                        <a:pt x="670395" y="441355"/>
                      </a:cubicBezTo>
                      <a:cubicBezTo>
                        <a:pt x="699401" y="448073"/>
                        <a:pt x="718863" y="420526"/>
                        <a:pt x="718863" y="420526"/>
                      </a:cubicBezTo>
                      <a:cubicBezTo>
                        <a:pt x="718863" y="420526"/>
                        <a:pt x="738935" y="476255"/>
                        <a:pt x="772026" y="482074"/>
                      </a:cubicBezTo>
                      <a:cubicBezTo>
                        <a:pt x="787195" y="484740"/>
                        <a:pt x="804836" y="476543"/>
                        <a:pt x="819771" y="467294"/>
                      </a:cubicBezTo>
                      <a:cubicBezTo>
                        <a:pt x="824084" y="313933"/>
                        <a:pt x="747106" y="150808"/>
                        <a:pt x="632060" y="81243"/>
                      </a:cubicBezTo>
                      <a:cubicBezTo>
                        <a:pt x="470120" y="-16677"/>
                        <a:pt x="342262" y="-25973"/>
                        <a:pt x="176847" y="52766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2"/>
                <p:cNvSpPr/>
                <p:nvPr/>
              </p:nvSpPr>
              <p:spPr>
                <a:xfrm>
                  <a:off x="6524887" y="5338111"/>
                  <a:ext cx="750314" cy="29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314" h="293632" extrusionOk="0">
                      <a:moveTo>
                        <a:pt x="148760" y="51876"/>
                      </a:moveTo>
                      <a:cubicBezTo>
                        <a:pt x="125125" y="63127"/>
                        <a:pt x="100687" y="76274"/>
                        <a:pt x="75317" y="91122"/>
                      </a:cubicBezTo>
                      <a:cubicBezTo>
                        <a:pt x="61541" y="99179"/>
                        <a:pt x="49807" y="107678"/>
                        <a:pt x="39205" y="116357"/>
                      </a:cubicBezTo>
                      <a:cubicBezTo>
                        <a:pt x="34940" y="119847"/>
                        <a:pt x="31504" y="123410"/>
                        <a:pt x="27713" y="126979"/>
                      </a:cubicBezTo>
                      <a:cubicBezTo>
                        <a:pt x="21612" y="132726"/>
                        <a:pt x="15745" y="138619"/>
                        <a:pt x="10809" y="144539"/>
                      </a:cubicBezTo>
                      <a:cubicBezTo>
                        <a:pt x="8050" y="147848"/>
                        <a:pt x="5512" y="151143"/>
                        <a:pt x="3087" y="154485"/>
                      </a:cubicBezTo>
                      <a:cubicBezTo>
                        <a:pt x="1909" y="156119"/>
                        <a:pt x="1098" y="157800"/>
                        <a:pt x="0" y="159448"/>
                      </a:cubicBezTo>
                      <a:cubicBezTo>
                        <a:pt x="9851" y="173968"/>
                        <a:pt x="22837" y="189585"/>
                        <a:pt x="35757" y="194474"/>
                      </a:cubicBezTo>
                      <a:cubicBezTo>
                        <a:pt x="61809" y="204326"/>
                        <a:pt x="87439" y="170418"/>
                        <a:pt x="87446" y="170418"/>
                      </a:cubicBezTo>
                      <a:cubicBezTo>
                        <a:pt x="87446" y="170418"/>
                        <a:pt x="90493" y="218223"/>
                        <a:pt x="117517" y="220781"/>
                      </a:cubicBezTo>
                      <a:cubicBezTo>
                        <a:pt x="144540" y="223333"/>
                        <a:pt x="195647" y="180644"/>
                        <a:pt x="195647" y="180644"/>
                      </a:cubicBezTo>
                      <a:cubicBezTo>
                        <a:pt x="195647" y="180644"/>
                        <a:pt x="219000" y="199055"/>
                        <a:pt x="243573" y="196443"/>
                      </a:cubicBezTo>
                      <a:cubicBezTo>
                        <a:pt x="268152" y="193832"/>
                        <a:pt x="293896" y="170264"/>
                        <a:pt x="293896" y="170264"/>
                      </a:cubicBezTo>
                      <a:cubicBezTo>
                        <a:pt x="293896" y="170264"/>
                        <a:pt x="316781" y="194079"/>
                        <a:pt x="343931" y="196055"/>
                      </a:cubicBezTo>
                      <a:cubicBezTo>
                        <a:pt x="371082" y="198031"/>
                        <a:pt x="402472" y="178233"/>
                        <a:pt x="402472" y="178233"/>
                      </a:cubicBezTo>
                      <a:cubicBezTo>
                        <a:pt x="402472" y="178233"/>
                        <a:pt x="438175" y="220326"/>
                        <a:pt x="466980" y="226400"/>
                      </a:cubicBezTo>
                      <a:cubicBezTo>
                        <a:pt x="495792" y="232482"/>
                        <a:pt x="517645" y="202364"/>
                        <a:pt x="517645" y="202364"/>
                      </a:cubicBezTo>
                      <a:cubicBezTo>
                        <a:pt x="517645" y="202364"/>
                        <a:pt x="533511" y="257904"/>
                        <a:pt x="560347" y="274514"/>
                      </a:cubicBezTo>
                      <a:cubicBezTo>
                        <a:pt x="587183" y="291129"/>
                        <a:pt x="625015" y="268975"/>
                        <a:pt x="625015" y="268975"/>
                      </a:cubicBezTo>
                      <a:cubicBezTo>
                        <a:pt x="625015" y="268975"/>
                        <a:pt x="659339" y="296387"/>
                        <a:pt x="683114" y="293406"/>
                      </a:cubicBezTo>
                      <a:cubicBezTo>
                        <a:pt x="706883" y="290433"/>
                        <a:pt x="720070" y="256906"/>
                        <a:pt x="720070" y="256906"/>
                      </a:cubicBezTo>
                      <a:lnTo>
                        <a:pt x="750315" y="261018"/>
                      </a:lnTo>
                      <a:cubicBezTo>
                        <a:pt x="748567" y="256953"/>
                        <a:pt x="747066" y="252727"/>
                        <a:pt x="745211" y="248722"/>
                      </a:cubicBezTo>
                      <a:cubicBezTo>
                        <a:pt x="743329" y="244691"/>
                        <a:pt x="741474" y="240706"/>
                        <a:pt x="739492" y="236741"/>
                      </a:cubicBezTo>
                      <a:cubicBezTo>
                        <a:pt x="733431" y="224565"/>
                        <a:pt x="726868" y="212972"/>
                        <a:pt x="719896" y="201560"/>
                      </a:cubicBezTo>
                      <a:cubicBezTo>
                        <a:pt x="717016" y="196866"/>
                        <a:pt x="714303" y="192023"/>
                        <a:pt x="711276" y="187476"/>
                      </a:cubicBezTo>
                      <a:cubicBezTo>
                        <a:pt x="705289" y="178455"/>
                        <a:pt x="698685" y="169976"/>
                        <a:pt x="692142" y="161597"/>
                      </a:cubicBezTo>
                      <a:cubicBezTo>
                        <a:pt x="687541" y="155717"/>
                        <a:pt x="683007" y="149649"/>
                        <a:pt x="678152" y="144118"/>
                      </a:cubicBezTo>
                      <a:cubicBezTo>
                        <a:pt x="671461" y="136496"/>
                        <a:pt x="664395" y="129665"/>
                        <a:pt x="657243" y="122767"/>
                      </a:cubicBezTo>
                      <a:cubicBezTo>
                        <a:pt x="652494" y="118199"/>
                        <a:pt x="648048" y="113203"/>
                        <a:pt x="643105" y="108977"/>
                      </a:cubicBezTo>
                      <a:cubicBezTo>
                        <a:pt x="630634" y="98309"/>
                        <a:pt x="617582" y="88577"/>
                        <a:pt x="603972" y="80353"/>
                      </a:cubicBezTo>
                      <a:cubicBezTo>
                        <a:pt x="582180" y="67173"/>
                        <a:pt x="561130" y="55848"/>
                        <a:pt x="540395" y="45875"/>
                      </a:cubicBezTo>
                      <a:cubicBezTo>
                        <a:pt x="533825" y="42714"/>
                        <a:pt x="527410" y="40538"/>
                        <a:pt x="520927" y="37698"/>
                      </a:cubicBezTo>
                      <a:cubicBezTo>
                        <a:pt x="506789" y="31510"/>
                        <a:pt x="492744" y="25536"/>
                        <a:pt x="478915" y="20881"/>
                      </a:cubicBezTo>
                      <a:cubicBezTo>
                        <a:pt x="471621" y="18423"/>
                        <a:pt x="464355" y="16715"/>
                        <a:pt x="457128" y="14686"/>
                      </a:cubicBezTo>
                      <a:cubicBezTo>
                        <a:pt x="443942" y="10976"/>
                        <a:pt x="430848" y="7788"/>
                        <a:pt x="417796" y="5498"/>
                      </a:cubicBezTo>
                      <a:cubicBezTo>
                        <a:pt x="411272" y="4352"/>
                        <a:pt x="404816" y="3536"/>
                        <a:pt x="398313" y="2738"/>
                      </a:cubicBezTo>
                      <a:cubicBezTo>
                        <a:pt x="384563" y="1064"/>
                        <a:pt x="370720" y="140"/>
                        <a:pt x="356937" y="33"/>
                      </a:cubicBezTo>
                      <a:cubicBezTo>
                        <a:pt x="350528" y="-14"/>
                        <a:pt x="344139" y="-54"/>
                        <a:pt x="337703" y="240"/>
                      </a:cubicBezTo>
                      <a:cubicBezTo>
                        <a:pt x="324047" y="850"/>
                        <a:pt x="310304" y="2544"/>
                        <a:pt x="296448" y="4687"/>
                      </a:cubicBezTo>
                      <a:cubicBezTo>
                        <a:pt x="289871" y="5705"/>
                        <a:pt x="283287" y="6408"/>
                        <a:pt x="276651" y="7768"/>
                      </a:cubicBezTo>
                      <a:cubicBezTo>
                        <a:pt x="260892" y="10996"/>
                        <a:pt x="244899" y="15450"/>
                        <a:pt x="228671" y="20613"/>
                      </a:cubicBezTo>
                      <a:cubicBezTo>
                        <a:pt x="224017" y="22094"/>
                        <a:pt x="219523" y="23084"/>
                        <a:pt x="214821" y="24726"/>
                      </a:cubicBezTo>
                      <a:cubicBezTo>
                        <a:pt x="193363" y="32206"/>
                        <a:pt x="171443" y="41080"/>
                        <a:pt x="148760" y="5187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2"/>
                <p:cNvSpPr/>
                <p:nvPr/>
              </p:nvSpPr>
              <p:spPr>
                <a:xfrm>
                  <a:off x="7012642" y="5383283"/>
                  <a:ext cx="87787" cy="70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7" h="70843" extrusionOk="0">
                      <a:moveTo>
                        <a:pt x="0" y="0"/>
                      </a:moveTo>
                      <a:lnTo>
                        <a:pt x="87788" y="30834"/>
                      </a:lnTo>
                      <a:cubicBezTo>
                        <a:pt x="87788" y="30834"/>
                        <a:pt x="49680" y="77695"/>
                        <a:pt x="27733" y="69987"/>
                      </a:cubicBezTo>
                      <a:cubicBezTo>
                        <a:pt x="5787" y="6228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6766356" y="5380376"/>
                  <a:ext cx="87024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24" h="76212" extrusionOk="0">
                      <a:moveTo>
                        <a:pt x="1072" y="71661"/>
                      </a:moveTo>
                      <a:cubicBezTo>
                        <a:pt x="-8472" y="56686"/>
                        <a:pt x="48857" y="0"/>
                        <a:pt x="48857" y="0"/>
                      </a:cubicBezTo>
                      <a:lnTo>
                        <a:pt x="87024" y="59887"/>
                      </a:lnTo>
                      <a:cubicBezTo>
                        <a:pt x="87024" y="59887"/>
                        <a:pt x="10615" y="86629"/>
                        <a:pt x="1072" y="71661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2"/>
                <p:cNvSpPr/>
                <p:nvPr/>
              </p:nvSpPr>
              <p:spPr>
                <a:xfrm>
                  <a:off x="6846730" y="5350888"/>
                  <a:ext cx="68928" cy="5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28" h="53632" extrusionOk="0">
                      <a:moveTo>
                        <a:pt x="0" y="24017"/>
                      </a:moveTo>
                      <a:lnTo>
                        <a:pt x="47470" y="0"/>
                      </a:lnTo>
                      <a:lnTo>
                        <a:pt x="68928" y="53632"/>
                      </a:lnTo>
                      <a:cubicBezTo>
                        <a:pt x="68928" y="53632"/>
                        <a:pt x="47919" y="52520"/>
                        <a:pt x="30680" y="45113"/>
                      </a:cubicBezTo>
                      <a:cubicBezTo>
                        <a:pt x="13448" y="37713"/>
                        <a:pt x="0" y="24017"/>
                        <a:pt x="0" y="24017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2"/>
                <p:cNvSpPr/>
                <p:nvPr/>
              </p:nvSpPr>
              <p:spPr>
                <a:xfrm>
                  <a:off x="6922443" y="5394073"/>
                  <a:ext cx="79295" cy="76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5" h="76116" extrusionOk="0">
                      <a:moveTo>
                        <a:pt x="0" y="39145"/>
                      </a:moveTo>
                      <a:lnTo>
                        <a:pt x="51489" y="0"/>
                      </a:lnTo>
                      <a:lnTo>
                        <a:pt x="79296" y="75692"/>
                      </a:lnTo>
                      <a:cubicBezTo>
                        <a:pt x="79296" y="75692"/>
                        <a:pt x="52199" y="78552"/>
                        <a:pt x="32374" y="69417"/>
                      </a:cubicBezTo>
                      <a:cubicBezTo>
                        <a:pt x="12551" y="60282"/>
                        <a:pt x="0" y="39145"/>
                        <a:pt x="0" y="3914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2"/>
                <p:cNvSpPr/>
                <p:nvPr/>
              </p:nvSpPr>
              <p:spPr>
                <a:xfrm>
                  <a:off x="6840549" y="5470515"/>
                  <a:ext cx="70394" cy="4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4" h="44972" extrusionOk="0">
                      <a:moveTo>
                        <a:pt x="0" y="30486"/>
                      </a:moveTo>
                      <a:lnTo>
                        <a:pt x="45454" y="0"/>
                      </a:lnTo>
                      <a:lnTo>
                        <a:pt x="70395" y="38549"/>
                      </a:lnTo>
                      <a:cubicBezTo>
                        <a:pt x="70395" y="38549"/>
                        <a:pt x="53745" y="46666"/>
                        <a:pt x="36145" y="44651"/>
                      </a:cubicBezTo>
                      <a:cubicBezTo>
                        <a:pt x="18545" y="42635"/>
                        <a:pt x="0" y="30486"/>
                        <a:pt x="0" y="30486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2"/>
                <p:cNvSpPr/>
                <p:nvPr/>
              </p:nvSpPr>
              <p:spPr>
                <a:xfrm>
                  <a:off x="6956867" y="5496721"/>
                  <a:ext cx="71740" cy="5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0" h="53396" extrusionOk="0">
                      <a:moveTo>
                        <a:pt x="0" y="26736"/>
                      </a:moveTo>
                      <a:lnTo>
                        <a:pt x="55480" y="0"/>
                      </a:lnTo>
                      <a:lnTo>
                        <a:pt x="71741" y="47497"/>
                      </a:lnTo>
                      <a:cubicBezTo>
                        <a:pt x="71741" y="47497"/>
                        <a:pt x="49801" y="57041"/>
                        <a:pt x="31866" y="51850"/>
                      </a:cubicBezTo>
                      <a:cubicBezTo>
                        <a:pt x="13937" y="46667"/>
                        <a:pt x="0" y="26736"/>
                        <a:pt x="0" y="26736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2"/>
                <p:cNvSpPr/>
                <p:nvPr/>
              </p:nvSpPr>
              <p:spPr>
                <a:xfrm>
                  <a:off x="7044015" y="5462552"/>
                  <a:ext cx="73847" cy="88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47" h="88236" extrusionOk="0">
                      <a:moveTo>
                        <a:pt x="1101" y="25356"/>
                      </a:moveTo>
                      <a:cubicBezTo>
                        <a:pt x="9868" y="3295"/>
                        <a:pt x="73847" y="0"/>
                        <a:pt x="73847" y="0"/>
                      </a:cubicBezTo>
                      <a:lnTo>
                        <a:pt x="38780" y="88236"/>
                      </a:lnTo>
                      <a:cubicBezTo>
                        <a:pt x="38780" y="88236"/>
                        <a:pt x="-7665" y="47410"/>
                        <a:pt x="1101" y="25356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2"/>
                <p:cNvSpPr/>
                <p:nvPr/>
              </p:nvSpPr>
              <p:spPr>
                <a:xfrm>
                  <a:off x="7071645" y="5540964"/>
                  <a:ext cx="68586" cy="6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6" h="60314" extrusionOk="0">
                      <a:moveTo>
                        <a:pt x="53444" y="0"/>
                      </a:moveTo>
                      <a:lnTo>
                        <a:pt x="0" y="30794"/>
                      </a:lnTo>
                      <a:cubicBezTo>
                        <a:pt x="0" y="30794"/>
                        <a:pt x="12377" y="48334"/>
                        <a:pt x="29522" y="55547"/>
                      </a:cubicBezTo>
                      <a:cubicBezTo>
                        <a:pt x="46673" y="62760"/>
                        <a:pt x="68586" y="59646"/>
                        <a:pt x="68586" y="59646"/>
                      </a:cubicBezTo>
                      <a:lnTo>
                        <a:pt x="53444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p2"/>
                <p:cNvSpPr/>
                <p:nvPr/>
              </p:nvSpPr>
              <p:spPr>
                <a:xfrm>
                  <a:off x="7151992" y="5513766"/>
                  <a:ext cx="62003" cy="71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03" h="71762" extrusionOk="0">
                      <a:moveTo>
                        <a:pt x="53136" y="0"/>
                      </a:moveTo>
                      <a:lnTo>
                        <a:pt x="0" y="38791"/>
                      </a:lnTo>
                      <a:cubicBezTo>
                        <a:pt x="0" y="38791"/>
                        <a:pt x="8150" y="60938"/>
                        <a:pt x="23648" y="68393"/>
                      </a:cubicBezTo>
                      <a:cubicBezTo>
                        <a:pt x="39152" y="75847"/>
                        <a:pt x="62003" y="68607"/>
                        <a:pt x="62003" y="68607"/>
                      </a:cubicBezTo>
                      <a:lnTo>
                        <a:pt x="53136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2"/>
                <p:cNvSpPr/>
                <p:nvPr/>
              </p:nvSpPr>
              <p:spPr>
                <a:xfrm>
                  <a:off x="7136665" y="5454964"/>
                  <a:ext cx="65851" cy="7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1" h="71651" extrusionOk="0">
                      <a:moveTo>
                        <a:pt x="12487" y="0"/>
                      </a:moveTo>
                      <a:cubicBezTo>
                        <a:pt x="12487" y="0"/>
                        <a:pt x="-8971" y="59438"/>
                        <a:pt x="4370" y="69866"/>
                      </a:cubicBezTo>
                      <a:cubicBezTo>
                        <a:pt x="17711" y="80287"/>
                        <a:pt x="65851" y="41690"/>
                        <a:pt x="65851" y="41690"/>
                      </a:cubicBezTo>
                      <a:lnTo>
                        <a:pt x="12487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2"/>
                <p:cNvSpPr/>
                <p:nvPr/>
              </p:nvSpPr>
              <p:spPr>
                <a:xfrm>
                  <a:off x="6673486" y="5370552"/>
                  <a:ext cx="82366" cy="51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51411" extrusionOk="0">
                      <a:moveTo>
                        <a:pt x="80387" y="0"/>
                      </a:moveTo>
                      <a:lnTo>
                        <a:pt x="0" y="32562"/>
                      </a:lnTo>
                      <a:cubicBezTo>
                        <a:pt x="0" y="32562"/>
                        <a:pt x="49124" y="57945"/>
                        <a:pt x="69223" y="49801"/>
                      </a:cubicBezTo>
                      <a:cubicBezTo>
                        <a:pt x="89321" y="41664"/>
                        <a:pt x="80387" y="0"/>
                        <a:pt x="80387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2"/>
                <p:cNvSpPr/>
                <p:nvPr/>
              </p:nvSpPr>
              <p:spPr>
                <a:xfrm>
                  <a:off x="6635365" y="5424505"/>
                  <a:ext cx="90721" cy="51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21" h="51684" extrusionOk="0">
                      <a:moveTo>
                        <a:pt x="0" y="0"/>
                      </a:moveTo>
                      <a:lnTo>
                        <a:pt x="90721" y="15759"/>
                      </a:lnTo>
                      <a:cubicBezTo>
                        <a:pt x="90721" y="15759"/>
                        <a:pt x="54931" y="55353"/>
                        <a:pt x="32254" y="51408"/>
                      </a:cubicBezTo>
                      <a:cubicBezTo>
                        <a:pt x="9571" y="4747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2"/>
                <p:cNvSpPr/>
                <p:nvPr/>
              </p:nvSpPr>
              <p:spPr>
                <a:xfrm>
                  <a:off x="6728631" y="5478706"/>
                  <a:ext cx="87158" cy="41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58" h="41816" extrusionOk="0">
                      <a:moveTo>
                        <a:pt x="0" y="0"/>
                      </a:moveTo>
                      <a:lnTo>
                        <a:pt x="87158" y="11941"/>
                      </a:lnTo>
                      <a:cubicBezTo>
                        <a:pt x="87158" y="11941"/>
                        <a:pt x="65586" y="44611"/>
                        <a:pt x="43800" y="41624"/>
                      </a:cubicBezTo>
                      <a:cubicBezTo>
                        <a:pt x="22007" y="38636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2"/>
                <p:cNvSpPr/>
                <p:nvPr/>
              </p:nvSpPr>
              <p:spPr>
                <a:xfrm>
                  <a:off x="6627509" y="5495636"/>
                  <a:ext cx="81096" cy="4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" h="48124" extrusionOk="0">
                      <a:moveTo>
                        <a:pt x="0" y="0"/>
                      </a:moveTo>
                      <a:lnTo>
                        <a:pt x="81097" y="6048"/>
                      </a:lnTo>
                      <a:cubicBezTo>
                        <a:pt x="81097" y="6048"/>
                        <a:pt x="43478" y="49600"/>
                        <a:pt x="23199" y="48086"/>
                      </a:cubicBezTo>
                      <a:cubicBezTo>
                        <a:pt x="2926" y="4658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2"/>
                <p:cNvSpPr/>
                <p:nvPr/>
              </p:nvSpPr>
              <p:spPr>
                <a:xfrm>
                  <a:off x="6542828" y="5470528"/>
                  <a:ext cx="47655" cy="4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5" h="46243" extrusionOk="0">
                      <a:moveTo>
                        <a:pt x="0" y="25376"/>
                      </a:moveTo>
                      <a:lnTo>
                        <a:pt x="36380" y="0"/>
                      </a:lnTo>
                      <a:cubicBezTo>
                        <a:pt x="36380" y="0"/>
                        <a:pt x="54161" y="38911"/>
                        <a:pt x="45066" y="45254"/>
                      </a:cubicBezTo>
                      <a:cubicBezTo>
                        <a:pt x="35971" y="51596"/>
                        <a:pt x="0" y="25376"/>
                        <a:pt x="0" y="2537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2"/>
                <p:cNvSpPr/>
                <p:nvPr/>
              </p:nvSpPr>
              <p:spPr>
                <a:xfrm>
                  <a:off x="6584372" y="5435113"/>
                  <a:ext cx="30734" cy="4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4" h="46811" extrusionOk="0">
                      <a:moveTo>
                        <a:pt x="30319" y="0"/>
                      </a:moveTo>
                      <a:cubicBezTo>
                        <a:pt x="30319" y="0"/>
                        <a:pt x="32877" y="42460"/>
                        <a:pt x="25296" y="46486"/>
                      </a:cubicBezTo>
                      <a:cubicBezTo>
                        <a:pt x="17721" y="50504"/>
                        <a:pt x="0" y="16080"/>
                        <a:pt x="0" y="16080"/>
                      </a:cubicBezTo>
                      <a:lnTo>
                        <a:pt x="30319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4" name="Google Shape;254;p2"/>
              <p:cNvSpPr/>
              <p:nvPr/>
            </p:nvSpPr>
            <p:spPr>
              <a:xfrm>
                <a:off x="6461622" y="5532574"/>
                <a:ext cx="687319" cy="754166"/>
              </a:xfrm>
              <a:custGeom>
                <a:avLst/>
                <a:gdLst/>
                <a:ahLst/>
                <a:cxnLst/>
                <a:rect l="l" t="t" r="r" b="b"/>
                <a:pathLst>
                  <a:path w="687319" h="754166" extrusionOk="0">
                    <a:moveTo>
                      <a:pt x="461209" y="29687"/>
                    </a:moveTo>
                    <a:cubicBezTo>
                      <a:pt x="613941" y="89253"/>
                      <a:pt x="801444" y="348397"/>
                      <a:pt x="598410" y="587027"/>
                    </a:cubicBezTo>
                    <a:cubicBezTo>
                      <a:pt x="494917" y="708670"/>
                      <a:pt x="209895" y="854583"/>
                      <a:pt x="76585" y="657576"/>
                    </a:cubicBezTo>
                    <a:cubicBezTo>
                      <a:pt x="-43302" y="480393"/>
                      <a:pt x="-14430" y="191058"/>
                      <a:pt x="107641" y="82709"/>
                    </a:cubicBezTo>
                    <a:cubicBezTo>
                      <a:pt x="193466" y="6535"/>
                      <a:pt x="308478" y="-29878"/>
                      <a:pt x="461209" y="29687"/>
                    </a:cubicBezTo>
                    <a:close/>
                  </a:path>
                </a:pathLst>
              </a:custGeom>
              <a:solidFill>
                <a:srgbClr val="581A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6462822" y="5532599"/>
                <a:ext cx="560582" cy="706876"/>
              </a:xfrm>
              <a:custGeom>
                <a:avLst/>
                <a:gdLst/>
                <a:ahLst/>
                <a:cxnLst/>
                <a:rect l="l" t="t" r="r" b="b"/>
                <a:pathLst>
                  <a:path w="560582" h="706876" extrusionOk="0">
                    <a:moveTo>
                      <a:pt x="176360" y="33935"/>
                    </a:moveTo>
                    <a:cubicBezTo>
                      <a:pt x="151124" y="47128"/>
                      <a:pt x="127811" y="63691"/>
                      <a:pt x="106353" y="82738"/>
                    </a:cubicBezTo>
                    <a:cubicBezTo>
                      <a:pt x="6283" y="171557"/>
                      <a:pt x="-29461" y="381295"/>
                      <a:pt x="26334" y="551874"/>
                    </a:cubicBezTo>
                    <a:cubicBezTo>
                      <a:pt x="39005" y="590725"/>
                      <a:pt x="61836" y="638088"/>
                      <a:pt x="76992" y="658220"/>
                    </a:cubicBezTo>
                    <a:cubicBezTo>
                      <a:pt x="104170" y="694325"/>
                      <a:pt x="117919" y="708349"/>
                      <a:pt x="129452" y="706755"/>
                    </a:cubicBezTo>
                    <a:cubicBezTo>
                      <a:pt x="134897" y="705999"/>
                      <a:pt x="173359" y="653258"/>
                      <a:pt x="178704" y="655541"/>
                    </a:cubicBezTo>
                    <a:cubicBezTo>
                      <a:pt x="236247" y="680174"/>
                      <a:pt x="392708" y="690053"/>
                      <a:pt x="485211" y="562704"/>
                    </a:cubicBezTo>
                    <a:cubicBezTo>
                      <a:pt x="649234" y="336879"/>
                      <a:pt x="500420" y="45400"/>
                      <a:pt x="460096" y="29668"/>
                    </a:cubicBezTo>
                    <a:cubicBezTo>
                      <a:pt x="345546" y="-15002"/>
                      <a:pt x="252072" y="-5653"/>
                      <a:pt x="176360" y="33935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6473119" y="5533342"/>
                <a:ext cx="394121" cy="579473"/>
              </a:xfrm>
              <a:custGeom>
                <a:avLst/>
                <a:gdLst/>
                <a:ahLst/>
                <a:cxnLst/>
                <a:rect l="l" t="t" r="r" b="b"/>
                <a:pathLst>
                  <a:path w="394121" h="579473" extrusionOk="0">
                    <a:moveTo>
                      <a:pt x="166063" y="33192"/>
                    </a:moveTo>
                    <a:cubicBezTo>
                      <a:pt x="140828" y="46385"/>
                      <a:pt x="117515" y="62948"/>
                      <a:pt x="96057" y="81994"/>
                    </a:cubicBezTo>
                    <a:cubicBezTo>
                      <a:pt x="85207" y="91625"/>
                      <a:pt x="75309" y="103158"/>
                      <a:pt x="66006" y="115421"/>
                    </a:cubicBezTo>
                    <a:cubicBezTo>
                      <a:pt x="63602" y="118582"/>
                      <a:pt x="61191" y="121736"/>
                      <a:pt x="58894" y="125051"/>
                    </a:cubicBezTo>
                    <a:cubicBezTo>
                      <a:pt x="54902" y="130838"/>
                      <a:pt x="51714" y="137609"/>
                      <a:pt x="48044" y="143844"/>
                    </a:cubicBezTo>
                    <a:cubicBezTo>
                      <a:pt x="45439" y="148264"/>
                      <a:pt x="43356" y="153247"/>
                      <a:pt x="40905" y="157875"/>
                    </a:cubicBezTo>
                    <a:cubicBezTo>
                      <a:pt x="-2386" y="312789"/>
                      <a:pt x="-57070" y="567312"/>
                      <a:pt x="145315" y="579193"/>
                    </a:cubicBezTo>
                    <a:cubicBezTo>
                      <a:pt x="265143" y="586232"/>
                      <a:pt x="346890" y="459754"/>
                      <a:pt x="382887" y="314952"/>
                    </a:cubicBezTo>
                    <a:cubicBezTo>
                      <a:pt x="418892" y="170157"/>
                      <a:pt x="363170" y="37625"/>
                      <a:pt x="289320" y="0"/>
                    </a:cubicBezTo>
                    <a:cubicBezTo>
                      <a:pt x="276622" y="630"/>
                      <a:pt x="264245" y="1969"/>
                      <a:pt x="252251" y="4079"/>
                    </a:cubicBezTo>
                    <a:cubicBezTo>
                      <a:pt x="248178" y="4795"/>
                      <a:pt x="244214" y="5853"/>
                      <a:pt x="240222" y="6724"/>
                    </a:cubicBezTo>
                    <a:cubicBezTo>
                      <a:pt x="233224" y="8264"/>
                      <a:pt x="226399" y="10267"/>
                      <a:pt x="219642" y="12276"/>
                    </a:cubicBezTo>
                    <a:cubicBezTo>
                      <a:pt x="201010" y="17828"/>
                      <a:pt x="182907" y="24385"/>
                      <a:pt x="166063" y="33192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6511135" y="5602872"/>
                <a:ext cx="267735" cy="317721"/>
              </a:xfrm>
              <a:custGeom>
                <a:avLst/>
                <a:gdLst/>
                <a:ahLst/>
                <a:cxnLst/>
                <a:rect l="l" t="t" r="r" b="b"/>
                <a:pathLst>
                  <a:path w="267735" h="317721" extrusionOk="0">
                    <a:moveTo>
                      <a:pt x="17033" y="108176"/>
                    </a:moveTo>
                    <a:cubicBezTo>
                      <a:pt x="53091" y="25049"/>
                      <a:pt x="134637" y="-19642"/>
                      <a:pt x="199166" y="8346"/>
                    </a:cubicBezTo>
                    <a:cubicBezTo>
                      <a:pt x="263693" y="36341"/>
                      <a:pt x="286766" y="126426"/>
                      <a:pt x="250701" y="209545"/>
                    </a:cubicBezTo>
                    <a:cubicBezTo>
                      <a:pt x="214643" y="292672"/>
                      <a:pt x="133097" y="337363"/>
                      <a:pt x="68569" y="309375"/>
                    </a:cubicBezTo>
                    <a:cubicBezTo>
                      <a:pt x="4047" y="281380"/>
                      <a:pt x="-19031" y="191302"/>
                      <a:pt x="17033" y="108176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6538952" y="5635810"/>
                <a:ext cx="101284" cy="203791"/>
              </a:xfrm>
              <a:custGeom>
                <a:avLst/>
                <a:gdLst/>
                <a:ahLst/>
                <a:cxnLst/>
                <a:rect l="l" t="t" r="r" b="b"/>
                <a:pathLst>
                  <a:path w="101284" h="203791" extrusionOk="0">
                    <a:moveTo>
                      <a:pt x="87987" y="844"/>
                    </a:moveTo>
                    <a:cubicBezTo>
                      <a:pt x="69951" y="-5820"/>
                      <a:pt x="33619" y="27640"/>
                      <a:pt x="14833" y="78238"/>
                    </a:cubicBezTo>
                    <a:cubicBezTo>
                      <a:pt x="-3953" y="128835"/>
                      <a:pt x="-5199" y="196572"/>
                      <a:pt x="12837" y="203235"/>
                    </a:cubicBezTo>
                    <a:cubicBezTo>
                      <a:pt x="30873" y="209899"/>
                      <a:pt x="68176" y="155490"/>
                      <a:pt x="86962" y="104892"/>
                    </a:cubicBezTo>
                    <a:cubicBezTo>
                      <a:pt x="105748" y="54301"/>
                      <a:pt x="106016" y="7507"/>
                      <a:pt x="87987" y="844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6633736" y="5828519"/>
                <a:ext cx="33016" cy="33016"/>
              </a:xfrm>
              <a:custGeom>
                <a:avLst/>
                <a:gdLst/>
                <a:ahLst/>
                <a:cxnLst/>
                <a:rect l="l" t="t" r="r" b="b"/>
                <a:pathLst>
                  <a:path w="33016" h="33016" extrusionOk="0">
                    <a:moveTo>
                      <a:pt x="1870" y="24128"/>
                    </a:moveTo>
                    <a:cubicBezTo>
                      <a:pt x="-2343" y="16038"/>
                      <a:pt x="805" y="6073"/>
                      <a:pt x="8888" y="1866"/>
                    </a:cubicBezTo>
                    <a:cubicBezTo>
                      <a:pt x="16979" y="-2339"/>
                      <a:pt x="26944" y="802"/>
                      <a:pt x="31150" y="8892"/>
                    </a:cubicBezTo>
                    <a:cubicBezTo>
                      <a:pt x="35356" y="16976"/>
                      <a:pt x="32215" y="26941"/>
                      <a:pt x="24125" y="31147"/>
                    </a:cubicBezTo>
                    <a:cubicBezTo>
                      <a:pt x="16041" y="35360"/>
                      <a:pt x="6075" y="32212"/>
                      <a:pt x="1870" y="24128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6606626" y="5856795"/>
                <a:ext cx="20365" cy="20365"/>
              </a:xfrm>
              <a:custGeom>
                <a:avLst/>
                <a:gdLst/>
                <a:ahLst/>
                <a:cxnLst/>
                <a:rect l="l" t="t" r="r" b="b"/>
                <a:pathLst>
                  <a:path w="20365" h="20365" extrusionOk="0">
                    <a:moveTo>
                      <a:pt x="1153" y="14879"/>
                    </a:moveTo>
                    <a:cubicBezTo>
                      <a:pt x="-1446" y="9897"/>
                      <a:pt x="497" y="3749"/>
                      <a:pt x="5486" y="1150"/>
                    </a:cubicBezTo>
                    <a:cubicBezTo>
                      <a:pt x="10476" y="-1442"/>
                      <a:pt x="16617" y="494"/>
                      <a:pt x="19216" y="5483"/>
                    </a:cubicBezTo>
                    <a:cubicBezTo>
                      <a:pt x="21808" y="10473"/>
                      <a:pt x="19872" y="16621"/>
                      <a:pt x="14882" y="19212"/>
                    </a:cubicBezTo>
                    <a:cubicBezTo>
                      <a:pt x="9893" y="21811"/>
                      <a:pt x="3745" y="19869"/>
                      <a:pt x="1153" y="14879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6685353" y="6111183"/>
                <a:ext cx="16910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16910" h="16914" extrusionOk="0">
                    <a:moveTo>
                      <a:pt x="958" y="12362"/>
                    </a:moveTo>
                    <a:cubicBezTo>
                      <a:pt x="-1199" y="8216"/>
                      <a:pt x="409" y="3113"/>
                      <a:pt x="4554" y="956"/>
                    </a:cubicBezTo>
                    <a:cubicBezTo>
                      <a:pt x="8693" y="-1200"/>
                      <a:pt x="13796" y="414"/>
                      <a:pt x="15953" y="4553"/>
                    </a:cubicBezTo>
                    <a:cubicBezTo>
                      <a:pt x="18110" y="8698"/>
                      <a:pt x="16502" y="13802"/>
                      <a:pt x="12357" y="15958"/>
                    </a:cubicBezTo>
                    <a:cubicBezTo>
                      <a:pt x="8217" y="18115"/>
                      <a:pt x="3107" y="16501"/>
                      <a:pt x="958" y="12362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6929547" y="5650279"/>
                <a:ext cx="21984" cy="21983"/>
              </a:xfrm>
              <a:custGeom>
                <a:avLst/>
                <a:gdLst/>
                <a:ahLst/>
                <a:cxnLst/>
                <a:rect l="l" t="t" r="r" b="b"/>
                <a:pathLst>
                  <a:path w="21984" h="21983" extrusionOk="0">
                    <a:moveTo>
                      <a:pt x="1241" y="16064"/>
                    </a:moveTo>
                    <a:cubicBezTo>
                      <a:pt x="-1558" y="10679"/>
                      <a:pt x="538" y="4042"/>
                      <a:pt x="5922" y="1243"/>
                    </a:cubicBezTo>
                    <a:cubicBezTo>
                      <a:pt x="11307" y="-1557"/>
                      <a:pt x="17937" y="533"/>
                      <a:pt x="20744" y="5917"/>
                    </a:cubicBezTo>
                    <a:cubicBezTo>
                      <a:pt x="23543" y="11302"/>
                      <a:pt x="21447" y="17939"/>
                      <a:pt x="16062" y="20738"/>
                    </a:cubicBezTo>
                    <a:cubicBezTo>
                      <a:pt x="10678" y="23545"/>
                      <a:pt x="4047" y="21448"/>
                      <a:pt x="1241" y="16064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6910474" y="5612162"/>
                <a:ext cx="26541" cy="26541"/>
              </a:xfrm>
              <a:custGeom>
                <a:avLst/>
                <a:gdLst/>
                <a:ahLst/>
                <a:cxnLst/>
                <a:rect l="l" t="t" r="r" b="b"/>
                <a:pathLst>
                  <a:path w="26541" h="26541" extrusionOk="0">
                    <a:moveTo>
                      <a:pt x="1501" y="19395"/>
                    </a:moveTo>
                    <a:cubicBezTo>
                      <a:pt x="-1881" y="12899"/>
                      <a:pt x="644" y="4882"/>
                      <a:pt x="7147" y="1500"/>
                    </a:cubicBezTo>
                    <a:cubicBezTo>
                      <a:pt x="13643" y="-1882"/>
                      <a:pt x="21660" y="649"/>
                      <a:pt x="25042" y="7146"/>
                    </a:cubicBezTo>
                    <a:cubicBezTo>
                      <a:pt x="28424" y="13649"/>
                      <a:pt x="25892" y="21659"/>
                      <a:pt x="19390" y="25041"/>
                    </a:cubicBezTo>
                    <a:cubicBezTo>
                      <a:pt x="12893" y="28423"/>
                      <a:pt x="4883" y="25898"/>
                      <a:pt x="1501" y="19395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6891856" y="5709058"/>
                <a:ext cx="113402" cy="415752"/>
              </a:xfrm>
              <a:custGeom>
                <a:avLst/>
                <a:gdLst/>
                <a:ahLst/>
                <a:cxnLst/>
                <a:rect l="l" t="t" r="r" b="b"/>
                <a:pathLst>
                  <a:path w="113402" h="415752" extrusionOk="0">
                    <a:moveTo>
                      <a:pt x="85785" y="0"/>
                    </a:moveTo>
                    <a:cubicBezTo>
                      <a:pt x="85785" y="0"/>
                      <a:pt x="127643" y="131521"/>
                      <a:pt x="108295" y="218800"/>
                    </a:cubicBezTo>
                    <a:cubicBezTo>
                      <a:pt x="88940" y="306085"/>
                      <a:pt x="0" y="415753"/>
                      <a:pt x="0" y="415753"/>
                    </a:cubicBezTo>
                    <a:cubicBezTo>
                      <a:pt x="0" y="415753"/>
                      <a:pt x="57141" y="299482"/>
                      <a:pt x="76496" y="212203"/>
                    </a:cubicBezTo>
                    <a:cubicBezTo>
                      <a:pt x="95851" y="124917"/>
                      <a:pt x="85785" y="0"/>
                      <a:pt x="85785" y="0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6511292" y="5873603"/>
                <a:ext cx="30605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30605" h="203268" extrusionOk="0">
                    <a:moveTo>
                      <a:pt x="27216" y="203269"/>
                    </a:moveTo>
                    <a:cubicBezTo>
                      <a:pt x="27216" y="203269"/>
                      <a:pt x="-825" y="143589"/>
                      <a:pt x="19" y="92770"/>
                    </a:cubicBezTo>
                    <a:cubicBezTo>
                      <a:pt x="869" y="41952"/>
                      <a:pt x="30605" y="0"/>
                      <a:pt x="30605" y="0"/>
                    </a:cubicBezTo>
                    <a:cubicBezTo>
                      <a:pt x="30605" y="0"/>
                      <a:pt x="17037" y="46164"/>
                      <a:pt x="16186" y="96977"/>
                    </a:cubicBezTo>
                    <a:cubicBezTo>
                      <a:pt x="15342" y="147795"/>
                      <a:pt x="27216" y="203269"/>
                      <a:pt x="27216" y="203269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6544998" y="6178588"/>
                <a:ext cx="128555" cy="125390"/>
              </a:xfrm>
              <a:custGeom>
                <a:avLst/>
                <a:gdLst/>
                <a:ahLst/>
                <a:cxnLst/>
                <a:rect l="l" t="t" r="r" b="b"/>
                <a:pathLst>
                  <a:path w="128555" h="125390" extrusionOk="0">
                    <a:moveTo>
                      <a:pt x="58347" y="2"/>
                    </a:moveTo>
                    <a:cubicBezTo>
                      <a:pt x="90406" y="-266"/>
                      <a:pt x="130429" y="28559"/>
                      <a:pt x="128487" y="59501"/>
                    </a:cubicBezTo>
                    <a:cubicBezTo>
                      <a:pt x="125962" y="99778"/>
                      <a:pt x="83897" y="125120"/>
                      <a:pt x="51844" y="125388"/>
                    </a:cubicBezTo>
                    <a:cubicBezTo>
                      <a:pt x="19784" y="125663"/>
                      <a:pt x="-2732" y="91527"/>
                      <a:pt x="268" y="60585"/>
                    </a:cubicBezTo>
                    <a:cubicBezTo>
                      <a:pt x="3262" y="29637"/>
                      <a:pt x="26293" y="277"/>
                      <a:pt x="58347" y="2"/>
                    </a:cubicBezTo>
                    <a:close/>
                  </a:path>
                </a:pathLst>
              </a:custGeom>
              <a:solidFill>
                <a:srgbClr val="5B1A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6552410" y="6163842"/>
                <a:ext cx="95361" cy="105964"/>
              </a:xfrm>
              <a:custGeom>
                <a:avLst/>
                <a:gdLst/>
                <a:ahLst/>
                <a:cxnLst/>
                <a:rect l="l" t="t" r="r" b="b"/>
                <a:pathLst>
                  <a:path w="95361" h="105964" extrusionOk="0">
                    <a:moveTo>
                      <a:pt x="1717" y="41758"/>
                    </a:moveTo>
                    <a:cubicBezTo>
                      <a:pt x="8696" y="13167"/>
                      <a:pt x="34936" y="-4982"/>
                      <a:pt x="60318" y="1213"/>
                    </a:cubicBezTo>
                    <a:cubicBezTo>
                      <a:pt x="85701" y="7408"/>
                      <a:pt x="100622" y="35610"/>
                      <a:pt x="93644" y="64201"/>
                    </a:cubicBezTo>
                    <a:cubicBezTo>
                      <a:pt x="86665" y="92791"/>
                      <a:pt x="60425" y="110947"/>
                      <a:pt x="35043" y="104752"/>
                    </a:cubicBezTo>
                    <a:cubicBezTo>
                      <a:pt x="9660" y="98551"/>
                      <a:pt x="-5261" y="70348"/>
                      <a:pt x="1717" y="41758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6561154" y="6207912"/>
                <a:ext cx="2328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82" h="36512" extrusionOk="0">
                    <a:moveTo>
                      <a:pt x="293" y="16642"/>
                    </a:moveTo>
                    <a:cubicBezTo>
                      <a:pt x="1726" y="6602"/>
                      <a:pt x="7961" y="-818"/>
                      <a:pt x="14230" y="72"/>
                    </a:cubicBezTo>
                    <a:cubicBezTo>
                      <a:pt x="20492" y="963"/>
                      <a:pt x="24417" y="9830"/>
                      <a:pt x="22990" y="19870"/>
                    </a:cubicBezTo>
                    <a:cubicBezTo>
                      <a:pt x="21557" y="29915"/>
                      <a:pt x="15322" y="37336"/>
                      <a:pt x="9053" y="36439"/>
                    </a:cubicBezTo>
                    <a:cubicBezTo>
                      <a:pt x="2785" y="35548"/>
                      <a:pt x="-1133" y="26687"/>
                      <a:pt x="293" y="16642"/>
                    </a:cubicBezTo>
                    <a:close/>
                  </a:path>
                </a:pathLst>
              </a:custGeom>
              <a:solidFill>
                <a:srgbClr val="D68C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9" name="Google Shape;269;p2"/>
          <p:cNvSpPr/>
          <p:nvPr/>
        </p:nvSpPr>
        <p:spPr>
          <a:xfrm rot="3248476">
            <a:off x="9084506" y="-65545"/>
            <a:ext cx="3452758" cy="2565623"/>
          </a:xfrm>
          <a:custGeom>
            <a:avLst/>
            <a:gdLst/>
            <a:ahLst/>
            <a:cxnLst/>
            <a:rect l="l" t="t" r="r" b="b"/>
            <a:pathLst>
              <a:path w="3452758" h="2565622" extrusionOk="0">
                <a:moveTo>
                  <a:pt x="1525976" y="318502"/>
                </a:moveTo>
                <a:lnTo>
                  <a:pt x="1479460" y="431451"/>
                </a:lnTo>
                <a:cubicBezTo>
                  <a:pt x="1461779" y="473040"/>
                  <a:pt x="1443576" y="514319"/>
                  <a:pt x="1426218" y="552841"/>
                </a:cubicBezTo>
                <a:lnTo>
                  <a:pt x="1412691" y="582280"/>
                </a:lnTo>
                <a:lnTo>
                  <a:pt x="1412737" y="582272"/>
                </a:lnTo>
                <a:lnTo>
                  <a:pt x="1424545" y="579505"/>
                </a:lnTo>
                <a:lnTo>
                  <a:pt x="1442121" y="575256"/>
                </a:lnTo>
                <a:lnTo>
                  <a:pt x="1446982" y="575331"/>
                </a:lnTo>
                <a:lnTo>
                  <a:pt x="1449465" y="574664"/>
                </a:lnTo>
                <a:lnTo>
                  <a:pt x="1455011" y="575456"/>
                </a:lnTo>
                <a:lnTo>
                  <a:pt x="1478118" y="575816"/>
                </a:lnTo>
                <a:lnTo>
                  <a:pt x="1479167" y="576234"/>
                </a:lnTo>
                <a:lnTo>
                  <a:pt x="1499625" y="581829"/>
                </a:lnTo>
                <a:lnTo>
                  <a:pt x="1505805" y="582712"/>
                </a:lnTo>
                <a:lnTo>
                  <a:pt x="1508669" y="584303"/>
                </a:lnTo>
                <a:lnTo>
                  <a:pt x="1509515" y="584534"/>
                </a:lnTo>
                <a:cubicBezTo>
                  <a:pt x="1513056" y="585886"/>
                  <a:pt x="1516589" y="587729"/>
                  <a:pt x="1520077" y="589340"/>
                </a:cubicBezTo>
                <a:cubicBezTo>
                  <a:pt x="1526516" y="592314"/>
                  <a:pt x="1533046" y="595433"/>
                  <a:pt x="1539302" y="599264"/>
                </a:cubicBezTo>
                <a:lnTo>
                  <a:pt x="1541336" y="600576"/>
                </a:lnTo>
                <a:lnTo>
                  <a:pt x="1541714" y="583904"/>
                </a:lnTo>
                <a:cubicBezTo>
                  <a:pt x="1542037" y="545033"/>
                  <a:pt x="1539075" y="489501"/>
                  <a:pt x="1534724" y="427982"/>
                </a:cubicBezTo>
                <a:close/>
                <a:moveTo>
                  <a:pt x="1585363" y="166531"/>
                </a:moveTo>
                <a:lnTo>
                  <a:pt x="1585221" y="166905"/>
                </a:lnTo>
                <a:lnTo>
                  <a:pt x="1596208" y="235255"/>
                </a:lnTo>
                <a:cubicBezTo>
                  <a:pt x="1608538" y="331088"/>
                  <a:pt x="1615613" y="453914"/>
                  <a:pt x="1613450" y="599467"/>
                </a:cubicBezTo>
                <a:lnTo>
                  <a:pt x="1612426" y="667096"/>
                </a:lnTo>
                <a:lnTo>
                  <a:pt x="1642319" y="708133"/>
                </a:lnTo>
                <a:lnTo>
                  <a:pt x="1645726" y="714645"/>
                </a:lnTo>
                <a:lnTo>
                  <a:pt x="1649571" y="720084"/>
                </a:lnTo>
                <a:lnTo>
                  <a:pt x="1651664" y="724035"/>
                </a:lnTo>
                <a:lnTo>
                  <a:pt x="1653470" y="726638"/>
                </a:lnTo>
                <a:lnTo>
                  <a:pt x="1662836" y="745128"/>
                </a:lnTo>
                <a:lnTo>
                  <a:pt x="1670286" y="759194"/>
                </a:lnTo>
                <a:lnTo>
                  <a:pt x="1683638" y="784127"/>
                </a:lnTo>
                <a:lnTo>
                  <a:pt x="1684073" y="785221"/>
                </a:lnTo>
                <a:lnTo>
                  <a:pt x="1688159" y="792936"/>
                </a:lnTo>
                <a:lnTo>
                  <a:pt x="1693046" y="804770"/>
                </a:lnTo>
                <a:lnTo>
                  <a:pt x="1694722" y="808078"/>
                </a:lnTo>
                <a:lnTo>
                  <a:pt x="1695034" y="808886"/>
                </a:lnTo>
                <a:lnTo>
                  <a:pt x="1697319" y="813254"/>
                </a:lnTo>
                <a:lnTo>
                  <a:pt x="1703441" y="829946"/>
                </a:lnTo>
                <a:lnTo>
                  <a:pt x="1718955" y="867514"/>
                </a:lnTo>
                <a:lnTo>
                  <a:pt x="1718994" y="867603"/>
                </a:lnTo>
                <a:lnTo>
                  <a:pt x="1719001" y="867624"/>
                </a:lnTo>
                <a:lnTo>
                  <a:pt x="1721624" y="873978"/>
                </a:lnTo>
                <a:lnTo>
                  <a:pt x="1725863" y="888581"/>
                </a:lnTo>
                <a:lnTo>
                  <a:pt x="1729749" y="898623"/>
                </a:lnTo>
                <a:lnTo>
                  <a:pt x="1734725" y="915230"/>
                </a:lnTo>
                <a:lnTo>
                  <a:pt x="1741445" y="933548"/>
                </a:lnTo>
                <a:lnTo>
                  <a:pt x="1744668" y="946019"/>
                </a:lnTo>
                <a:lnTo>
                  <a:pt x="1746606" y="951932"/>
                </a:lnTo>
                <a:lnTo>
                  <a:pt x="1755688" y="919752"/>
                </a:lnTo>
                <a:lnTo>
                  <a:pt x="1759299" y="911355"/>
                </a:lnTo>
                <a:lnTo>
                  <a:pt x="1761390" y="904637"/>
                </a:lnTo>
                <a:lnTo>
                  <a:pt x="1767714" y="891792"/>
                </a:lnTo>
                <a:lnTo>
                  <a:pt x="1777734" y="868500"/>
                </a:lnTo>
                <a:lnTo>
                  <a:pt x="1784913" y="856864"/>
                </a:lnTo>
                <a:lnTo>
                  <a:pt x="1789150" y="848259"/>
                </a:lnTo>
                <a:lnTo>
                  <a:pt x="1794763" y="840536"/>
                </a:lnTo>
                <a:lnTo>
                  <a:pt x="1793252" y="831182"/>
                </a:lnTo>
                <a:lnTo>
                  <a:pt x="1790614" y="775270"/>
                </a:lnTo>
                <a:lnTo>
                  <a:pt x="1787590" y="748807"/>
                </a:lnTo>
                <a:lnTo>
                  <a:pt x="1788214" y="724385"/>
                </a:lnTo>
                <a:lnTo>
                  <a:pt x="1788202" y="724121"/>
                </a:lnTo>
                <a:lnTo>
                  <a:pt x="1788385" y="717728"/>
                </a:lnTo>
                <a:lnTo>
                  <a:pt x="1789635" y="668837"/>
                </a:lnTo>
                <a:lnTo>
                  <a:pt x="1799412" y="596366"/>
                </a:lnTo>
                <a:lnTo>
                  <a:pt x="1799625" y="594359"/>
                </a:lnTo>
                <a:lnTo>
                  <a:pt x="1810605" y="554635"/>
                </a:lnTo>
                <a:lnTo>
                  <a:pt x="1765393" y="480743"/>
                </a:lnTo>
                <a:cubicBezTo>
                  <a:pt x="1742555" y="443810"/>
                  <a:pt x="1721660" y="410537"/>
                  <a:pt x="1706539" y="387466"/>
                </a:cubicBezTo>
                <a:cubicBezTo>
                  <a:pt x="1662585" y="320396"/>
                  <a:pt x="1626273" y="253952"/>
                  <a:pt x="1598865" y="196499"/>
                </a:cubicBezTo>
                <a:close/>
                <a:moveTo>
                  <a:pt x="667518" y="702978"/>
                </a:moveTo>
                <a:lnTo>
                  <a:pt x="667536" y="702958"/>
                </a:lnTo>
                <a:lnTo>
                  <a:pt x="667572" y="702906"/>
                </a:lnTo>
                <a:cubicBezTo>
                  <a:pt x="678116" y="689628"/>
                  <a:pt x="690056" y="676553"/>
                  <a:pt x="703169" y="663780"/>
                </a:cubicBezTo>
                <a:lnTo>
                  <a:pt x="708679" y="658959"/>
                </a:lnTo>
                <a:lnTo>
                  <a:pt x="712309" y="655071"/>
                </a:lnTo>
                <a:cubicBezTo>
                  <a:pt x="712376" y="655014"/>
                  <a:pt x="712473" y="654962"/>
                  <a:pt x="712539" y="654906"/>
                </a:cubicBezTo>
                <a:lnTo>
                  <a:pt x="724376" y="645220"/>
                </a:lnTo>
                <a:lnTo>
                  <a:pt x="745798" y="626474"/>
                </a:lnTo>
                <a:lnTo>
                  <a:pt x="753551" y="621349"/>
                </a:lnTo>
                <a:lnTo>
                  <a:pt x="767459" y="609968"/>
                </a:lnTo>
                <a:lnTo>
                  <a:pt x="791624" y="594312"/>
                </a:lnTo>
                <a:lnTo>
                  <a:pt x="830116" y="569226"/>
                </a:lnTo>
                <a:lnTo>
                  <a:pt x="832170" y="568262"/>
                </a:lnTo>
                <a:lnTo>
                  <a:pt x="840514" y="563864"/>
                </a:lnTo>
                <a:lnTo>
                  <a:pt x="846757" y="559738"/>
                </a:lnTo>
                <a:lnTo>
                  <a:pt x="859672" y="553767"/>
                </a:lnTo>
                <a:lnTo>
                  <a:pt x="898014" y="533560"/>
                </a:lnTo>
                <a:lnTo>
                  <a:pt x="932515" y="520094"/>
                </a:lnTo>
                <a:lnTo>
                  <a:pt x="959662" y="507546"/>
                </a:lnTo>
                <a:lnTo>
                  <a:pt x="964526" y="506147"/>
                </a:lnTo>
                <a:lnTo>
                  <a:pt x="968466" y="504298"/>
                </a:lnTo>
                <a:lnTo>
                  <a:pt x="990114" y="497615"/>
                </a:lnTo>
                <a:lnTo>
                  <a:pt x="990258" y="497559"/>
                </a:lnTo>
                <a:lnTo>
                  <a:pt x="994171" y="496362"/>
                </a:lnTo>
                <a:lnTo>
                  <a:pt x="1039084" y="482496"/>
                </a:lnTo>
                <a:lnTo>
                  <a:pt x="1056761" y="479080"/>
                </a:lnTo>
                <a:lnTo>
                  <a:pt x="1062524" y="477967"/>
                </a:lnTo>
                <a:lnTo>
                  <a:pt x="1073725" y="474745"/>
                </a:lnTo>
                <a:lnTo>
                  <a:pt x="1093833" y="471914"/>
                </a:lnTo>
                <a:lnTo>
                  <a:pt x="1105525" y="469655"/>
                </a:lnTo>
                <a:lnTo>
                  <a:pt x="1107243" y="469272"/>
                </a:lnTo>
                <a:lnTo>
                  <a:pt x="1116101" y="468780"/>
                </a:lnTo>
                <a:lnTo>
                  <a:pt x="1127820" y="467132"/>
                </a:lnTo>
                <a:lnTo>
                  <a:pt x="1155135" y="466617"/>
                </a:lnTo>
                <a:lnTo>
                  <a:pt x="1163221" y="466169"/>
                </a:lnTo>
                <a:lnTo>
                  <a:pt x="1164132" y="466221"/>
                </a:lnTo>
                <a:lnTo>
                  <a:pt x="1164153" y="466220"/>
                </a:lnTo>
                <a:lnTo>
                  <a:pt x="1170638" y="465867"/>
                </a:lnTo>
                <a:lnTo>
                  <a:pt x="1172682" y="466139"/>
                </a:lnTo>
                <a:lnTo>
                  <a:pt x="1173651" y="466268"/>
                </a:lnTo>
                <a:lnTo>
                  <a:pt x="1178159" y="466183"/>
                </a:lnTo>
                <a:cubicBezTo>
                  <a:pt x="1194163" y="467045"/>
                  <a:pt x="1209316" y="469120"/>
                  <a:pt x="1223393" y="472507"/>
                </a:cubicBezTo>
                <a:lnTo>
                  <a:pt x="1224997" y="473095"/>
                </a:lnTo>
                <a:lnTo>
                  <a:pt x="1226545" y="473300"/>
                </a:lnTo>
                <a:lnTo>
                  <a:pt x="1226772" y="473396"/>
                </a:lnTo>
                <a:lnTo>
                  <a:pt x="1230527" y="474984"/>
                </a:lnTo>
                <a:lnTo>
                  <a:pt x="1231070" y="475095"/>
                </a:lnTo>
                <a:lnTo>
                  <a:pt x="1234838" y="476698"/>
                </a:lnTo>
                <a:lnTo>
                  <a:pt x="1262175" y="486708"/>
                </a:lnTo>
                <a:lnTo>
                  <a:pt x="1267455" y="490575"/>
                </a:lnTo>
                <a:lnTo>
                  <a:pt x="1272554" y="492744"/>
                </a:lnTo>
                <a:lnTo>
                  <a:pt x="1279002" y="499029"/>
                </a:lnTo>
                <a:lnTo>
                  <a:pt x="1293155" y="509394"/>
                </a:lnTo>
                <a:lnTo>
                  <a:pt x="1300159" y="519586"/>
                </a:lnTo>
                <a:lnTo>
                  <a:pt x="1306053" y="525312"/>
                </a:lnTo>
                <a:lnTo>
                  <a:pt x="1306214" y="525718"/>
                </a:lnTo>
                <a:lnTo>
                  <a:pt x="1312160" y="537054"/>
                </a:lnTo>
                <a:lnTo>
                  <a:pt x="1314987" y="541167"/>
                </a:lnTo>
                <a:lnTo>
                  <a:pt x="1315714" y="543830"/>
                </a:lnTo>
                <a:lnTo>
                  <a:pt x="1317390" y="547026"/>
                </a:lnTo>
                <a:lnTo>
                  <a:pt x="1319052" y="556042"/>
                </a:lnTo>
                <a:lnTo>
                  <a:pt x="1320857" y="562647"/>
                </a:lnTo>
                <a:lnTo>
                  <a:pt x="1324624" y="572149"/>
                </a:lnTo>
                <a:lnTo>
                  <a:pt x="1324705" y="576727"/>
                </a:lnTo>
                <a:lnTo>
                  <a:pt x="1326319" y="582637"/>
                </a:lnTo>
                <a:lnTo>
                  <a:pt x="1326232" y="591474"/>
                </a:lnTo>
                <a:lnTo>
                  <a:pt x="1340043" y="558893"/>
                </a:lnTo>
                <a:cubicBezTo>
                  <a:pt x="1356634" y="518043"/>
                  <a:pt x="1378681" y="459611"/>
                  <a:pt x="1400504" y="389283"/>
                </a:cubicBezTo>
                <a:cubicBezTo>
                  <a:pt x="1444151" y="248621"/>
                  <a:pt x="1486909" y="60377"/>
                  <a:pt x="1486909" y="60377"/>
                </a:cubicBezTo>
                <a:cubicBezTo>
                  <a:pt x="1486909" y="60377"/>
                  <a:pt x="1490030" y="58751"/>
                  <a:pt x="1495203" y="56441"/>
                </a:cubicBezTo>
                <a:lnTo>
                  <a:pt x="1506528" y="52025"/>
                </a:lnTo>
                <a:lnTo>
                  <a:pt x="1505651" y="21074"/>
                </a:lnTo>
                <a:cubicBezTo>
                  <a:pt x="1505925" y="8696"/>
                  <a:pt x="1507037" y="1491"/>
                  <a:pt x="1509222" y="793"/>
                </a:cubicBezTo>
                <a:cubicBezTo>
                  <a:pt x="1515480" y="-1206"/>
                  <a:pt x="1521893" y="584"/>
                  <a:pt x="1528312" y="6005"/>
                </a:cubicBezTo>
                <a:lnTo>
                  <a:pt x="1541523" y="24652"/>
                </a:lnTo>
                <a:lnTo>
                  <a:pt x="1541848" y="22899"/>
                </a:lnTo>
                <a:cubicBezTo>
                  <a:pt x="1543771" y="21485"/>
                  <a:pt x="1548747" y="25414"/>
                  <a:pt x="1555984" y="33371"/>
                </a:cubicBezTo>
                <a:lnTo>
                  <a:pt x="1563319" y="42547"/>
                </a:lnTo>
                <a:lnTo>
                  <a:pt x="1568263" y="42691"/>
                </a:lnTo>
                <a:cubicBezTo>
                  <a:pt x="1599676" y="51037"/>
                  <a:pt x="1612559" y="93750"/>
                  <a:pt x="1612559" y="93750"/>
                </a:cubicBezTo>
                <a:cubicBezTo>
                  <a:pt x="1612559" y="93750"/>
                  <a:pt x="1612010" y="95256"/>
                  <a:pt x="1610959" y="98123"/>
                </a:cubicBezTo>
                <a:lnTo>
                  <a:pt x="1609020" y="103382"/>
                </a:lnTo>
                <a:lnTo>
                  <a:pt x="1620182" y="118960"/>
                </a:lnTo>
                <a:cubicBezTo>
                  <a:pt x="1685704" y="213061"/>
                  <a:pt x="1768060" y="342212"/>
                  <a:pt x="1768060" y="342212"/>
                </a:cubicBezTo>
                <a:lnTo>
                  <a:pt x="1856830" y="459880"/>
                </a:lnTo>
                <a:lnTo>
                  <a:pt x="1880839" y="432902"/>
                </a:lnTo>
                <a:lnTo>
                  <a:pt x="1892366" y="427002"/>
                </a:lnTo>
                <a:lnTo>
                  <a:pt x="1925820" y="409801"/>
                </a:lnTo>
                <a:lnTo>
                  <a:pt x="1926274" y="409777"/>
                </a:lnTo>
                <a:lnTo>
                  <a:pt x="1952011" y="405678"/>
                </a:lnTo>
                <a:lnTo>
                  <a:pt x="1966009" y="407689"/>
                </a:lnTo>
                <a:lnTo>
                  <a:pt x="1980280" y="406940"/>
                </a:lnTo>
                <a:lnTo>
                  <a:pt x="1996408" y="412058"/>
                </a:lnTo>
                <a:lnTo>
                  <a:pt x="2011066" y="414165"/>
                </a:lnTo>
                <a:cubicBezTo>
                  <a:pt x="2011160" y="414194"/>
                  <a:pt x="2011275" y="414045"/>
                  <a:pt x="2011365" y="414074"/>
                </a:cubicBezTo>
                <a:lnTo>
                  <a:pt x="2044492" y="427321"/>
                </a:lnTo>
                <a:lnTo>
                  <a:pt x="2044493" y="427322"/>
                </a:lnTo>
                <a:cubicBezTo>
                  <a:pt x="2036718" y="409184"/>
                  <a:pt x="2030916" y="391946"/>
                  <a:pt x="2026950" y="375575"/>
                </a:cubicBezTo>
                <a:lnTo>
                  <a:pt x="2024155" y="355658"/>
                </a:lnTo>
                <a:lnTo>
                  <a:pt x="2021690" y="338795"/>
                </a:lnTo>
                <a:cubicBezTo>
                  <a:pt x="2021684" y="338696"/>
                  <a:pt x="2021606" y="338598"/>
                  <a:pt x="2021599" y="338500"/>
                </a:cubicBezTo>
                <a:lnTo>
                  <a:pt x="2021552" y="337099"/>
                </a:lnTo>
                <a:lnTo>
                  <a:pt x="2020420" y="329031"/>
                </a:lnTo>
                <a:lnTo>
                  <a:pt x="2021042" y="321960"/>
                </a:lnTo>
                <a:lnTo>
                  <a:pt x="2021002" y="320743"/>
                </a:lnTo>
                <a:cubicBezTo>
                  <a:pt x="2021002" y="320502"/>
                  <a:pt x="2021113" y="320292"/>
                  <a:pt x="2021119" y="320052"/>
                </a:cubicBezTo>
                <a:lnTo>
                  <a:pt x="2022343" y="307180"/>
                </a:lnTo>
                <a:lnTo>
                  <a:pt x="2024076" y="287493"/>
                </a:lnTo>
                <a:cubicBezTo>
                  <a:pt x="2026901" y="274459"/>
                  <a:pt x="2031286" y="262226"/>
                  <a:pt x="2037093" y="250762"/>
                </a:cubicBezTo>
                <a:lnTo>
                  <a:pt x="2037897" y="249814"/>
                </a:lnTo>
                <a:lnTo>
                  <a:pt x="2056889" y="221575"/>
                </a:lnTo>
                <a:cubicBezTo>
                  <a:pt x="2059493" y="218411"/>
                  <a:pt x="2062608" y="215425"/>
                  <a:pt x="2065467" y="212400"/>
                </a:cubicBezTo>
                <a:cubicBezTo>
                  <a:pt x="2070741" y="206825"/>
                  <a:pt x="2076199" y="201204"/>
                  <a:pt x="2082287" y="196108"/>
                </a:cubicBezTo>
                <a:lnTo>
                  <a:pt x="2086064" y="193099"/>
                </a:lnTo>
                <a:lnTo>
                  <a:pt x="2087902" y="190935"/>
                </a:lnTo>
                <a:lnTo>
                  <a:pt x="2090718" y="189390"/>
                </a:lnTo>
                <a:lnTo>
                  <a:pt x="2094322" y="186519"/>
                </a:lnTo>
                <a:cubicBezTo>
                  <a:pt x="2094585" y="186326"/>
                  <a:pt x="2094863" y="186131"/>
                  <a:pt x="2095125" y="185944"/>
                </a:cubicBezTo>
                <a:cubicBezTo>
                  <a:pt x="2099264" y="183001"/>
                  <a:pt x="2103798" y="180414"/>
                  <a:pt x="2108218" y="177655"/>
                </a:cubicBezTo>
                <a:cubicBezTo>
                  <a:pt x="2108500" y="177480"/>
                  <a:pt x="2108739" y="177255"/>
                  <a:pt x="2109020" y="177080"/>
                </a:cubicBezTo>
                <a:cubicBezTo>
                  <a:pt x="2126314" y="166211"/>
                  <a:pt x="2145086" y="156222"/>
                  <a:pt x="2166238" y="147971"/>
                </a:cubicBezTo>
                <a:lnTo>
                  <a:pt x="2166269" y="147962"/>
                </a:lnTo>
                <a:lnTo>
                  <a:pt x="2229564" y="128067"/>
                </a:lnTo>
                <a:lnTo>
                  <a:pt x="2241534" y="126172"/>
                </a:lnTo>
                <a:lnTo>
                  <a:pt x="2252398" y="123027"/>
                </a:lnTo>
                <a:lnTo>
                  <a:pt x="2283134" y="118575"/>
                </a:lnTo>
                <a:lnTo>
                  <a:pt x="2287060" y="117798"/>
                </a:lnTo>
                <a:cubicBezTo>
                  <a:pt x="2298635" y="115894"/>
                  <a:pt x="2309813" y="113427"/>
                  <a:pt x="2321790" y="111951"/>
                </a:cubicBezTo>
                <a:cubicBezTo>
                  <a:pt x="2322223" y="111902"/>
                  <a:pt x="2322635" y="111938"/>
                  <a:pt x="2323068" y="111885"/>
                </a:cubicBezTo>
                <a:lnTo>
                  <a:pt x="2335957" y="110924"/>
                </a:lnTo>
                <a:lnTo>
                  <a:pt x="2350193" y="108862"/>
                </a:lnTo>
                <a:lnTo>
                  <a:pt x="2351132" y="108821"/>
                </a:lnTo>
                <a:lnTo>
                  <a:pt x="2356398" y="107987"/>
                </a:lnTo>
                <a:lnTo>
                  <a:pt x="2385836" y="107205"/>
                </a:lnTo>
                <a:lnTo>
                  <a:pt x="2407881" y="105562"/>
                </a:lnTo>
                <a:cubicBezTo>
                  <a:pt x="2411891" y="105400"/>
                  <a:pt x="2415604" y="104659"/>
                  <a:pt x="2419631" y="104535"/>
                </a:cubicBezTo>
                <a:cubicBezTo>
                  <a:pt x="2420298" y="104516"/>
                  <a:pt x="2420935" y="104597"/>
                  <a:pt x="2421602" y="104579"/>
                </a:cubicBezTo>
                <a:lnTo>
                  <a:pt x="2443090" y="104758"/>
                </a:lnTo>
                <a:lnTo>
                  <a:pt x="2455169" y="104225"/>
                </a:lnTo>
                <a:lnTo>
                  <a:pt x="2473986" y="104862"/>
                </a:lnTo>
                <a:lnTo>
                  <a:pt x="2495032" y="104303"/>
                </a:lnTo>
                <a:lnTo>
                  <a:pt x="2508949" y="105307"/>
                </a:lnTo>
                <a:lnTo>
                  <a:pt x="2530507" y="105486"/>
                </a:lnTo>
                <a:lnTo>
                  <a:pt x="2555600" y="107623"/>
                </a:lnTo>
                <a:lnTo>
                  <a:pt x="2562885" y="107870"/>
                </a:lnTo>
                <a:lnTo>
                  <a:pt x="2562529" y="108213"/>
                </a:lnTo>
                <a:lnTo>
                  <a:pt x="2638045" y="114645"/>
                </a:lnTo>
                <a:cubicBezTo>
                  <a:pt x="2638689" y="114721"/>
                  <a:pt x="2639374" y="114612"/>
                  <a:pt x="2640017" y="114689"/>
                </a:cubicBezTo>
                <a:cubicBezTo>
                  <a:pt x="2640472" y="114744"/>
                  <a:pt x="2640938" y="114861"/>
                  <a:pt x="2641393" y="114917"/>
                </a:cubicBezTo>
                <a:cubicBezTo>
                  <a:pt x="2641530" y="114934"/>
                  <a:pt x="2641643" y="115107"/>
                  <a:pt x="2641780" y="115119"/>
                </a:cubicBezTo>
                <a:lnTo>
                  <a:pt x="2643532" y="115735"/>
                </a:lnTo>
                <a:lnTo>
                  <a:pt x="2767893" y="135823"/>
                </a:lnTo>
                <a:lnTo>
                  <a:pt x="2767432" y="140393"/>
                </a:lnTo>
                <a:lnTo>
                  <a:pt x="2773143" y="141011"/>
                </a:lnTo>
                <a:cubicBezTo>
                  <a:pt x="2853020" y="150697"/>
                  <a:pt x="2932413" y="172814"/>
                  <a:pt x="2951415" y="308657"/>
                </a:cubicBezTo>
                <a:cubicBezTo>
                  <a:pt x="2959765" y="368323"/>
                  <a:pt x="2924524" y="499458"/>
                  <a:pt x="2917327" y="513676"/>
                </a:cubicBezTo>
                <a:cubicBezTo>
                  <a:pt x="2914454" y="519276"/>
                  <a:pt x="2913231" y="524721"/>
                  <a:pt x="2911046" y="530295"/>
                </a:cubicBezTo>
                <a:cubicBezTo>
                  <a:pt x="2907261" y="540129"/>
                  <a:pt x="2902943" y="550091"/>
                  <a:pt x="2901920" y="559864"/>
                </a:cubicBezTo>
                <a:cubicBezTo>
                  <a:pt x="2901656" y="562260"/>
                  <a:pt x="2901931" y="564663"/>
                  <a:pt x="2901865" y="567057"/>
                </a:cubicBezTo>
                <a:cubicBezTo>
                  <a:pt x="2901750" y="572362"/>
                  <a:pt x="2901568" y="577549"/>
                  <a:pt x="2902502" y="582843"/>
                </a:cubicBezTo>
                <a:cubicBezTo>
                  <a:pt x="2902905" y="585257"/>
                  <a:pt x="2904074" y="587580"/>
                  <a:pt x="2904712" y="589988"/>
                </a:cubicBezTo>
                <a:cubicBezTo>
                  <a:pt x="2906081" y="594989"/>
                  <a:pt x="2907242" y="600082"/>
                  <a:pt x="2909707" y="605081"/>
                </a:cubicBezTo>
                <a:cubicBezTo>
                  <a:pt x="2912002" y="609783"/>
                  <a:pt x="2915593" y="614475"/>
                  <a:pt x="2918956" y="619184"/>
                </a:cubicBezTo>
                <a:cubicBezTo>
                  <a:pt x="2920945" y="621956"/>
                  <a:pt x="2922113" y="624811"/>
                  <a:pt x="2924490" y="627587"/>
                </a:cubicBezTo>
                <a:cubicBezTo>
                  <a:pt x="2931119" y="635317"/>
                  <a:pt x="2939348" y="643132"/>
                  <a:pt x="2949310" y="650897"/>
                </a:cubicBezTo>
                <a:cubicBezTo>
                  <a:pt x="2958286" y="657897"/>
                  <a:pt x="2968608" y="663300"/>
                  <a:pt x="2979393" y="668018"/>
                </a:cubicBezTo>
                <a:cubicBezTo>
                  <a:pt x="2982611" y="669434"/>
                  <a:pt x="2986007" y="670555"/>
                  <a:pt x="2989367" y="671789"/>
                </a:cubicBezTo>
                <a:cubicBezTo>
                  <a:pt x="2995574" y="674055"/>
                  <a:pt x="3002389" y="675741"/>
                  <a:pt x="3009055" y="677443"/>
                </a:cubicBezTo>
                <a:cubicBezTo>
                  <a:pt x="3022323" y="680857"/>
                  <a:pt x="3036382" y="683421"/>
                  <a:pt x="3051179" y="684969"/>
                </a:cubicBezTo>
                <a:cubicBezTo>
                  <a:pt x="3055165" y="685378"/>
                  <a:pt x="3058903" y="685920"/>
                  <a:pt x="3062979" y="686215"/>
                </a:cubicBezTo>
                <a:cubicBezTo>
                  <a:pt x="3083101" y="687721"/>
                  <a:pt x="3104137" y="688127"/>
                  <a:pt x="3126036" y="687599"/>
                </a:cubicBezTo>
                <a:cubicBezTo>
                  <a:pt x="3134475" y="687395"/>
                  <a:pt x="3143471" y="686779"/>
                  <a:pt x="3152083" y="686396"/>
                </a:cubicBezTo>
                <a:cubicBezTo>
                  <a:pt x="3167512" y="685687"/>
                  <a:pt x="3182916" y="685037"/>
                  <a:pt x="3198665" y="684064"/>
                </a:cubicBezTo>
                <a:cubicBezTo>
                  <a:pt x="3304383" y="735159"/>
                  <a:pt x="3404810" y="797517"/>
                  <a:pt x="3418621" y="857440"/>
                </a:cubicBezTo>
                <a:cubicBezTo>
                  <a:pt x="3457188" y="1024765"/>
                  <a:pt x="3247170" y="1105834"/>
                  <a:pt x="3221480" y="1127152"/>
                </a:cubicBezTo>
                <a:cubicBezTo>
                  <a:pt x="3221381" y="1127169"/>
                  <a:pt x="3221283" y="1127227"/>
                  <a:pt x="3221180" y="1127244"/>
                </a:cubicBezTo>
                <a:cubicBezTo>
                  <a:pt x="3168416" y="1137578"/>
                  <a:pt x="3131156" y="1155635"/>
                  <a:pt x="3138295" y="1203103"/>
                </a:cubicBezTo>
                <a:cubicBezTo>
                  <a:pt x="3142757" y="1232789"/>
                  <a:pt x="3166633" y="1251347"/>
                  <a:pt x="3201709" y="1264718"/>
                </a:cubicBezTo>
                <a:cubicBezTo>
                  <a:pt x="3257953" y="1337838"/>
                  <a:pt x="3415500" y="1375371"/>
                  <a:pt x="3440620" y="1423432"/>
                </a:cubicBezTo>
                <a:cubicBezTo>
                  <a:pt x="3489616" y="1517214"/>
                  <a:pt x="3339929" y="1530962"/>
                  <a:pt x="3320968" y="1611453"/>
                </a:cubicBezTo>
                <a:cubicBezTo>
                  <a:pt x="3293034" y="1730037"/>
                  <a:pt x="3547806" y="1885266"/>
                  <a:pt x="3413293" y="2031422"/>
                </a:cubicBezTo>
                <a:cubicBezTo>
                  <a:pt x="3390527" y="2056160"/>
                  <a:pt x="3365094" y="2053445"/>
                  <a:pt x="3339670" y="2049960"/>
                </a:cubicBezTo>
                <a:lnTo>
                  <a:pt x="3322233" y="2048821"/>
                </a:lnTo>
                <a:lnTo>
                  <a:pt x="3321670" y="2061102"/>
                </a:lnTo>
                <a:cubicBezTo>
                  <a:pt x="3315580" y="2074086"/>
                  <a:pt x="3304536" y="2084748"/>
                  <a:pt x="3289983" y="2090009"/>
                </a:cubicBezTo>
                <a:cubicBezTo>
                  <a:pt x="3282707" y="2092638"/>
                  <a:pt x="3275241" y="2093669"/>
                  <a:pt x="3267971" y="2093281"/>
                </a:cubicBezTo>
                <a:lnTo>
                  <a:pt x="3255706" y="2090196"/>
                </a:lnTo>
                <a:lnTo>
                  <a:pt x="3252835" y="2097460"/>
                </a:lnTo>
                <a:cubicBezTo>
                  <a:pt x="3249765" y="2113448"/>
                  <a:pt x="3247727" y="2133643"/>
                  <a:pt x="3245746" y="2156286"/>
                </a:cubicBezTo>
                <a:cubicBezTo>
                  <a:pt x="3245217" y="2155385"/>
                  <a:pt x="3244756" y="2154393"/>
                  <a:pt x="3244231" y="2153493"/>
                </a:cubicBezTo>
                <a:cubicBezTo>
                  <a:pt x="3230485" y="2129830"/>
                  <a:pt x="3219262" y="2109625"/>
                  <a:pt x="3207600" y="2088814"/>
                </a:cubicBezTo>
                <a:cubicBezTo>
                  <a:pt x="3206002" y="2085958"/>
                  <a:pt x="3204139" y="2082690"/>
                  <a:pt x="3202568" y="2079934"/>
                </a:cubicBezTo>
                <a:cubicBezTo>
                  <a:pt x="3202320" y="2079498"/>
                  <a:pt x="3202146" y="2079268"/>
                  <a:pt x="3201903" y="2078832"/>
                </a:cubicBezTo>
                <a:cubicBezTo>
                  <a:pt x="3193352" y="2063869"/>
                  <a:pt x="3184366" y="2049793"/>
                  <a:pt x="3176556" y="2039044"/>
                </a:cubicBezTo>
                <a:cubicBezTo>
                  <a:pt x="3173591" y="2034928"/>
                  <a:pt x="3170444" y="2030141"/>
                  <a:pt x="3167557" y="2026824"/>
                </a:cubicBezTo>
                <a:cubicBezTo>
                  <a:pt x="3167491" y="2026747"/>
                  <a:pt x="3167530" y="2026602"/>
                  <a:pt x="3167465" y="2026525"/>
                </a:cubicBezTo>
                <a:cubicBezTo>
                  <a:pt x="3164956" y="2023682"/>
                  <a:pt x="3162316" y="2020929"/>
                  <a:pt x="3159845" y="2018769"/>
                </a:cubicBezTo>
                <a:cubicBezTo>
                  <a:pt x="3159736" y="2018673"/>
                  <a:pt x="3159567" y="2018663"/>
                  <a:pt x="3159459" y="2018561"/>
                </a:cubicBezTo>
                <a:cubicBezTo>
                  <a:pt x="3157704" y="2017038"/>
                  <a:pt x="3155966" y="2015453"/>
                  <a:pt x="3154229" y="2014308"/>
                </a:cubicBezTo>
                <a:cubicBezTo>
                  <a:pt x="3149944" y="2011474"/>
                  <a:pt x="3145750" y="2009404"/>
                  <a:pt x="3141526" y="2009102"/>
                </a:cubicBezTo>
                <a:cubicBezTo>
                  <a:pt x="3110815" y="2006905"/>
                  <a:pt x="3115210" y="2078514"/>
                  <a:pt x="3096111" y="2142853"/>
                </a:cubicBezTo>
                <a:cubicBezTo>
                  <a:pt x="3091346" y="2158929"/>
                  <a:pt x="3085221" y="2174472"/>
                  <a:pt x="3076585" y="2188360"/>
                </a:cubicBezTo>
                <a:cubicBezTo>
                  <a:pt x="3072270" y="2195308"/>
                  <a:pt x="3067395" y="2202029"/>
                  <a:pt x="3061763" y="2207947"/>
                </a:cubicBezTo>
                <a:cubicBezTo>
                  <a:pt x="3050554" y="2219726"/>
                  <a:pt x="3036344" y="2229141"/>
                  <a:pt x="3018588" y="2234997"/>
                </a:cubicBezTo>
                <a:cubicBezTo>
                  <a:pt x="3009651" y="2237915"/>
                  <a:pt x="2999709" y="2239994"/>
                  <a:pt x="2988786" y="2240948"/>
                </a:cubicBezTo>
                <a:cubicBezTo>
                  <a:pt x="2988693" y="2240955"/>
                  <a:pt x="2988575" y="2241031"/>
                  <a:pt x="2988487" y="2241039"/>
                </a:cubicBezTo>
                <a:cubicBezTo>
                  <a:pt x="2966575" y="2242931"/>
                  <a:pt x="2940522" y="2240513"/>
                  <a:pt x="2909220" y="2232597"/>
                </a:cubicBezTo>
                <a:cubicBezTo>
                  <a:pt x="2897833" y="2229720"/>
                  <a:pt x="2887532" y="2224901"/>
                  <a:pt x="2878088" y="2218414"/>
                </a:cubicBezTo>
                <a:cubicBezTo>
                  <a:pt x="2859271" y="2205485"/>
                  <a:pt x="2843966" y="2185675"/>
                  <a:pt x="2831731" y="2161310"/>
                </a:cubicBezTo>
                <a:cubicBezTo>
                  <a:pt x="2831692" y="2161214"/>
                  <a:pt x="2831682" y="2161096"/>
                  <a:pt x="2831638" y="2161010"/>
                </a:cubicBezTo>
                <a:cubicBezTo>
                  <a:pt x="2825515" y="2148765"/>
                  <a:pt x="2820116" y="2135429"/>
                  <a:pt x="2815363" y="2121028"/>
                </a:cubicBezTo>
                <a:cubicBezTo>
                  <a:pt x="2805836" y="2092126"/>
                  <a:pt x="2798914" y="2059568"/>
                  <a:pt x="2793809" y="2024940"/>
                </a:cubicBezTo>
                <a:cubicBezTo>
                  <a:pt x="2788694" y="1990439"/>
                  <a:pt x="2785443" y="1954274"/>
                  <a:pt x="2783244" y="1917955"/>
                </a:cubicBezTo>
                <a:cubicBezTo>
                  <a:pt x="2777276" y="1819484"/>
                  <a:pt x="2778713" y="1724598"/>
                  <a:pt x="2773786" y="1665798"/>
                </a:cubicBezTo>
                <a:cubicBezTo>
                  <a:pt x="2773615" y="1663727"/>
                  <a:pt x="2773830" y="1660963"/>
                  <a:pt x="2773640" y="1658991"/>
                </a:cubicBezTo>
                <a:cubicBezTo>
                  <a:pt x="2773261" y="1655004"/>
                  <a:pt x="2773125" y="1648833"/>
                  <a:pt x="2772659" y="1645267"/>
                </a:cubicBezTo>
                <a:cubicBezTo>
                  <a:pt x="2772649" y="1645149"/>
                  <a:pt x="2772582" y="1645092"/>
                  <a:pt x="2772566" y="1644973"/>
                </a:cubicBezTo>
                <a:cubicBezTo>
                  <a:pt x="2771377" y="1635866"/>
                  <a:pt x="2769957" y="1628181"/>
                  <a:pt x="2768141" y="1622201"/>
                </a:cubicBezTo>
                <a:cubicBezTo>
                  <a:pt x="2768101" y="1622074"/>
                  <a:pt x="2768084" y="1622027"/>
                  <a:pt x="2768049" y="1621906"/>
                </a:cubicBezTo>
                <a:cubicBezTo>
                  <a:pt x="2766201" y="1615893"/>
                  <a:pt x="2763963" y="1611697"/>
                  <a:pt x="2761223" y="1609335"/>
                </a:cubicBezTo>
                <a:cubicBezTo>
                  <a:pt x="2750496" y="1600080"/>
                  <a:pt x="2740370" y="1593128"/>
                  <a:pt x="2730745" y="1587770"/>
                </a:cubicBezTo>
                <a:cubicBezTo>
                  <a:pt x="2721274" y="1582466"/>
                  <a:pt x="2712443" y="1578846"/>
                  <a:pt x="2703876" y="1576829"/>
                </a:cubicBezTo>
                <a:cubicBezTo>
                  <a:pt x="2703781" y="1576810"/>
                  <a:pt x="2703683" y="1576945"/>
                  <a:pt x="2703583" y="1576921"/>
                </a:cubicBezTo>
                <a:cubicBezTo>
                  <a:pt x="2686434" y="1573009"/>
                  <a:pt x="2670835" y="1575068"/>
                  <a:pt x="2656366" y="1581407"/>
                </a:cubicBezTo>
                <a:cubicBezTo>
                  <a:pt x="2641809" y="1587773"/>
                  <a:pt x="2628166" y="1598368"/>
                  <a:pt x="2615002" y="1611158"/>
                </a:cubicBezTo>
                <a:cubicBezTo>
                  <a:pt x="2591809" y="1633692"/>
                  <a:pt x="2569410" y="1662773"/>
                  <a:pt x="2544904" y="1688282"/>
                </a:cubicBezTo>
                <a:cubicBezTo>
                  <a:pt x="2540499" y="1692848"/>
                  <a:pt x="2535984" y="1697339"/>
                  <a:pt x="2531403" y="1701590"/>
                </a:cubicBezTo>
                <a:cubicBezTo>
                  <a:pt x="2518084" y="1713978"/>
                  <a:pt x="2504054" y="1725137"/>
                  <a:pt x="2488530" y="1732786"/>
                </a:cubicBezTo>
                <a:cubicBezTo>
                  <a:pt x="2480177" y="1736885"/>
                  <a:pt x="2471326" y="1740225"/>
                  <a:pt x="2462104" y="1742258"/>
                </a:cubicBezTo>
                <a:cubicBezTo>
                  <a:pt x="2443452" y="1746369"/>
                  <a:pt x="2422765" y="1745708"/>
                  <a:pt x="2399594" y="1738425"/>
                </a:cubicBezTo>
                <a:lnTo>
                  <a:pt x="2363101" y="1722395"/>
                </a:lnTo>
                <a:lnTo>
                  <a:pt x="2362980" y="1722341"/>
                </a:lnTo>
                <a:lnTo>
                  <a:pt x="2362979" y="1722341"/>
                </a:lnTo>
                <a:lnTo>
                  <a:pt x="2362979" y="1722341"/>
                </a:lnTo>
                <a:cubicBezTo>
                  <a:pt x="2353482" y="1717040"/>
                  <a:pt x="2345223" y="1710441"/>
                  <a:pt x="2338277" y="1702581"/>
                </a:cubicBezTo>
                <a:cubicBezTo>
                  <a:pt x="2331266" y="1694648"/>
                  <a:pt x="2325436" y="1685611"/>
                  <a:pt x="2320738" y="1675383"/>
                </a:cubicBezTo>
                <a:lnTo>
                  <a:pt x="2317631" y="1665934"/>
                </a:lnTo>
                <a:lnTo>
                  <a:pt x="2317587" y="1666248"/>
                </a:lnTo>
                <a:lnTo>
                  <a:pt x="2317316" y="1664978"/>
                </a:lnTo>
                <a:lnTo>
                  <a:pt x="2311422" y="1647053"/>
                </a:lnTo>
                <a:lnTo>
                  <a:pt x="2309804" y="1642243"/>
                </a:lnTo>
                <a:lnTo>
                  <a:pt x="2308600" y="1634367"/>
                </a:lnTo>
                <a:lnTo>
                  <a:pt x="2303779" y="1603644"/>
                </a:lnTo>
                <a:lnTo>
                  <a:pt x="2303907" y="1574127"/>
                </a:lnTo>
                <a:lnTo>
                  <a:pt x="2302851" y="1574132"/>
                </a:lnTo>
                <a:cubicBezTo>
                  <a:pt x="2293931" y="1573705"/>
                  <a:pt x="2283951" y="1572845"/>
                  <a:pt x="2273524" y="1571613"/>
                </a:cubicBezTo>
                <a:lnTo>
                  <a:pt x="2271154" y="1571184"/>
                </a:lnTo>
                <a:lnTo>
                  <a:pt x="2245071" y="1569302"/>
                </a:lnTo>
                <a:lnTo>
                  <a:pt x="2217926" y="1561575"/>
                </a:lnTo>
                <a:lnTo>
                  <a:pt x="2210506" y="1560236"/>
                </a:lnTo>
                <a:lnTo>
                  <a:pt x="2203550" y="1557484"/>
                </a:lnTo>
                <a:lnTo>
                  <a:pt x="2147735" y="1541597"/>
                </a:lnTo>
                <a:lnTo>
                  <a:pt x="2093502" y="1513938"/>
                </a:lnTo>
                <a:lnTo>
                  <a:pt x="2086620" y="1511215"/>
                </a:lnTo>
                <a:lnTo>
                  <a:pt x="2082584" y="1508371"/>
                </a:lnTo>
                <a:lnTo>
                  <a:pt x="2057046" y="1495346"/>
                </a:lnTo>
                <a:cubicBezTo>
                  <a:pt x="1999896" y="1459352"/>
                  <a:pt x="1950459" y="1414058"/>
                  <a:pt x="1915296" y="1365589"/>
                </a:cubicBezTo>
                <a:lnTo>
                  <a:pt x="1906433" y="1350539"/>
                </a:lnTo>
                <a:lnTo>
                  <a:pt x="1901042" y="1344265"/>
                </a:lnTo>
                <a:lnTo>
                  <a:pt x="1890509" y="1323956"/>
                </a:lnTo>
                <a:lnTo>
                  <a:pt x="1883608" y="1323363"/>
                </a:lnTo>
                <a:lnTo>
                  <a:pt x="1869980" y="1319752"/>
                </a:lnTo>
                <a:lnTo>
                  <a:pt x="1871199" y="1323955"/>
                </a:lnTo>
                <a:lnTo>
                  <a:pt x="1872938" y="1327718"/>
                </a:lnTo>
                <a:lnTo>
                  <a:pt x="1872439" y="1328229"/>
                </a:lnTo>
                <a:lnTo>
                  <a:pt x="1881978" y="1361117"/>
                </a:lnTo>
                <a:cubicBezTo>
                  <a:pt x="1899755" y="1446790"/>
                  <a:pt x="1882390" y="1536570"/>
                  <a:pt x="1808638" y="1607111"/>
                </a:cubicBezTo>
                <a:cubicBezTo>
                  <a:pt x="1800748" y="1614657"/>
                  <a:pt x="1790768" y="1620292"/>
                  <a:pt x="1779074" y="1624267"/>
                </a:cubicBezTo>
                <a:lnTo>
                  <a:pt x="1762424" y="1627275"/>
                </a:lnTo>
                <a:lnTo>
                  <a:pt x="1758853" y="1641694"/>
                </a:lnTo>
                <a:cubicBezTo>
                  <a:pt x="1729164" y="1718208"/>
                  <a:pt x="1646972" y="1821241"/>
                  <a:pt x="1551236" y="1859199"/>
                </a:cubicBezTo>
                <a:lnTo>
                  <a:pt x="1521305" y="1866450"/>
                </a:lnTo>
                <a:lnTo>
                  <a:pt x="1520689" y="1868053"/>
                </a:lnTo>
                <a:cubicBezTo>
                  <a:pt x="1515543" y="1876209"/>
                  <a:pt x="1508959" y="1883352"/>
                  <a:pt x="1501654" y="1889081"/>
                </a:cubicBezTo>
                <a:lnTo>
                  <a:pt x="1497738" y="1891184"/>
                </a:lnTo>
                <a:lnTo>
                  <a:pt x="1502072" y="1913588"/>
                </a:lnTo>
                <a:cubicBezTo>
                  <a:pt x="1511439" y="2003400"/>
                  <a:pt x="1473700" y="2080766"/>
                  <a:pt x="1314421" y="2121913"/>
                </a:cubicBezTo>
                <a:cubicBezTo>
                  <a:pt x="1176529" y="2157531"/>
                  <a:pt x="1126933" y="2004991"/>
                  <a:pt x="1077419" y="1901856"/>
                </a:cubicBezTo>
                <a:lnTo>
                  <a:pt x="1060257" y="1871347"/>
                </a:lnTo>
                <a:lnTo>
                  <a:pt x="1060226" y="1871322"/>
                </a:lnTo>
                <a:cubicBezTo>
                  <a:pt x="1060179" y="1871241"/>
                  <a:pt x="1060102" y="1871167"/>
                  <a:pt x="1060054" y="1871087"/>
                </a:cubicBezTo>
                <a:lnTo>
                  <a:pt x="1041470" y="1842874"/>
                </a:lnTo>
                <a:lnTo>
                  <a:pt x="1017026" y="1821134"/>
                </a:lnTo>
                <a:lnTo>
                  <a:pt x="998942" y="1814940"/>
                </a:lnTo>
                <a:lnTo>
                  <a:pt x="995453" y="1814403"/>
                </a:lnTo>
                <a:lnTo>
                  <a:pt x="969592" y="1820796"/>
                </a:lnTo>
                <a:lnTo>
                  <a:pt x="969317" y="1820880"/>
                </a:lnTo>
                <a:lnTo>
                  <a:pt x="951395" y="1836110"/>
                </a:lnTo>
                <a:lnTo>
                  <a:pt x="947500" y="1842194"/>
                </a:lnTo>
                <a:lnTo>
                  <a:pt x="941878" y="1854307"/>
                </a:lnTo>
                <a:lnTo>
                  <a:pt x="933945" y="1894595"/>
                </a:lnTo>
                <a:lnTo>
                  <a:pt x="933828" y="1894826"/>
                </a:lnTo>
                <a:lnTo>
                  <a:pt x="934675" y="1929666"/>
                </a:lnTo>
                <a:cubicBezTo>
                  <a:pt x="947010" y="2085351"/>
                  <a:pt x="1052890" y="2346083"/>
                  <a:pt x="825865" y="2391055"/>
                </a:cubicBezTo>
                <a:cubicBezTo>
                  <a:pt x="654699" y="2424961"/>
                  <a:pt x="669306" y="2167641"/>
                  <a:pt x="617454" y="2174515"/>
                </a:cubicBezTo>
                <a:cubicBezTo>
                  <a:pt x="547560" y="2183793"/>
                  <a:pt x="489654" y="2732503"/>
                  <a:pt x="171144" y="2514439"/>
                </a:cubicBezTo>
                <a:cubicBezTo>
                  <a:pt x="39719" y="2424455"/>
                  <a:pt x="67502" y="2328394"/>
                  <a:pt x="125915" y="2246240"/>
                </a:cubicBezTo>
                <a:lnTo>
                  <a:pt x="166497" y="2196140"/>
                </a:lnTo>
                <a:lnTo>
                  <a:pt x="166352" y="2196170"/>
                </a:lnTo>
                <a:lnTo>
                  <a:pt x="167280" y="2195173"/>
                </a:lnTo>
                <a:lnTo>
                  <a:pt x="173461" y="2187543"/>
                </a:lnTo>
                <a:lnTo>
                  <a:pt x="216764" y="2139972"/>
                </a:lnTo>
                <a:lnTo>
                  <a:pt x="220463" y="2135842"/>
                </a:lnTo>
                <a:cubicBezTo>
                  <a:pt x="220775" y="2135495"/>
                  <a:pt x="220922" y="2135276"/>
                  <a:pt x="221230" y="2134937"/>
                </a:cubicBezTo>
                <a:lnTo>
                  <a:pt x="239048" y="2112836"/>
                </a:lnTo>
                <a:lnTo>
                  <a:pt x="248631" y="2100940"/>
                </a:lnTo>
                <a:lnTo>
                  <a:pt x="255409" y="2091272"/>
                </a:lnTo>
                <a:lnTo>
                  <a:pt x="264470" y="2061501"/>
                </a:lnTo>
                <a:lnTo>
                  <a:pt x="249784" y="2049521"/>
                </a:lnTo>
                <a:lnTo>
                  <a:pt x="249647" y="2049524"/>
                </a:lnTo>
                <a:lnTo>
                  <a:pt x="219793" y="2050231"/>
                </a:lnTo>
                <a:cubicBezTo>
                  <a:pt x="183818" y="2054916"/>
                  <a:pt x="132433" y="2067984"/>
                  <a:pt x="88313" y="2057578"/>
                </a:cubicBezTo>
                <a:lnTo>
                  <a:pt x="87819" y="2057344"/>
                </a:lnTo>
                <a:lnTo>
                  <a:pt x="66847" y="2050327"/>
                </a:lnTo>
                <a:lnTo>
                  <a:pt x="58280" y="2043311"/>
                </a:lnTo>
                <a:lnTo>
                  <a:pt x="47453" y="2038168"/>
                </a:lnTo>
                <a:lnTo>
                  <a:pt x="40580" y="2028821"/>
                </a:lnTo>
                <a:lnTo>
                  <a:pt x="30425" y="2020506"/>
                </a:lnTo>
                <a:cubicBezTo>
                  <a:pt x="25235" y="2013545"/>
                  <a:pt x="20484" y="2005456"/>
                  <a:pt x="16425" y="1996171"/>
                </a:cubicBezTo>
                <a:cubicBezTo>
                  <a:pt x="16396" y="1996093"/>
                  <a:pt x="16293" y="1996012"/>
                  <a:pt x="16259" y="1995934"/>
                </a:cubicBezTo>
                <a:cubicBezTo>
                  <a:pt x="8139" y="1977310"/>
                  <a:pt x="2571" y="1953784"/>
                  <a:pt x="264" y="1924046"/>
                </a:cubicBezTo>
                <a:cubicBezTo>
                  <a:pt x="-576" y="1913230"/>
                  <a:pt x="607" y="1902792"/>
                  <a:pt x="3498" y="1892608"/>
                </a:cubicBezTo>
                <a:cubicBezTo>
                  <a:pt x="9265" y="1872316"/>
                  <a:pt x="22095" y="1853073"/>
                  <a:pt x="39820" y="1835172"/>
                </a:cubicBezTo>
                <a:cubicBezTo>
                  <a:pt x="39885" y="1835110"/>
                  <a:pt x="39991" y="1835068"/>
                  <a:pt x="40050" y="1835001"/>
                </a:cubicBezTo>
                <a:cubicBezTo>
                  <a:pt x="48967" y="1826031"/>
                  <a:pt x="59048" y="1817370"/>
                  <a:pt x="70260" y="1808961"/>
                </a:cubicBezTo>
                <a:cubicBezTo>
                  <a:pt x="92751" y="1792092"/>
                  <a:pt x="119211" y="1776427"/>
                  <a:pt x="148025" y="1761742"/>
                </a:cubicBezTo>
                <a:cubicBezTo>
                  <a:pt x="176725" y="1747088"/>
                  <a:pt x="207431" y="1733572"/>
                  <a:pt x="238573" y="1720929"/>
                </a:cubicBezTo>
                <a:lnTo>
                  <a:pt x="280606" y="1705046"/>
                </a:lnTo>
                <a:lnTo>
                  <a:pt x="331000" y="1685881"/>
                </a:lnTo>
                <a:lnTo>
                  <a:pt x="338570" y="1683142"/>
                </a:lnTo>
                <a:lnTo>
                  <a:pt x="360472" y="1674866"/>
                </a:lnTo>
                <a:cubicBezTo>
                  <a:pt x="398158" y="1661190"/>
                  <a:pt x="431541" y="1649091"/>
                  <a:pt x="456555" y="1638262"/>
                </a:cubicBezTo>
                <a:lnTo>
                  <a:pt x="459245" y="1637289"/>
                </a:lnTo>
                <a:lnTo>
                  <a:pt x="474246" y="1631143"/>
                </a:lnTo>
                <a:cubicBezTo>
                  <a:pt x="489683" y="1623580"/>
                  <a:pt x="499621" y="1616746"/>
                  <a:pt x="502140" y="1610560"/>
                </a:cubicBezTo>
                <a:lnTo>
                  <a:pt x="509901" y="1585146"/>
                </a:lnTo>
                <a:lnTo>
                  <a:pt x="512171" y="1577558"/>
                </a:lnTo>
                <a:lnTo>
                  <a:pt x="512336" y="1574882"/>
                </a:lnTo>
                <a:lnTo>
                  <a:pt x="513692" y="1550624"/>
                </a:lnTo>
                <a:lnTo>
                  <a:pt x="513692" y="1550623"/>
                </a:lnTo>
                <a:lnTo>
                  <a:pt x="513658" y="1550577"/>
                </a:lnTo>
                <a:lnTo>
                  <a:pt x="498661" y="1516971"/>
                </a:lnTo>
                <a:lnTo>
                  <a:pt x="495796" y="1510559"/>
                </a:lnTo>
                <a:lnTo>
                  <a:pt x="457551" y="1483119"/>
                </a:lnTo>
                <a:lnTo>
                  <a:pt x="455118" y="1482055"/>
                </a:lnTo>
                <a:lnTo>
                  <a:pt x="408336" y="1461636"/>
                </a:lnTo>
                <a:lnTo>
                  <a:pt x="394892" y="1455686"/>
                </a:lnTo>
                <a:lnTo>
                  <a:pt x="369345" y="1444501"/>
                </a:lnTo>
                <a:lnTo>
                  <a:pt x="367390" y="1443513"/>
                </a:lnTo>
                <a:lnTo>
                  <a:pt x="357323" y="1439058"/>
                </a:lnTo>
                <a:lnTo>
                  <a:pt x="354153" y="1436829"/>
                </a:lnTo>
                <a:lnTo>
                  <a:pt x="353711" y="1436606"/>
                </a:lnTo>
                <a:lnTo>
                  <a:pt x="339415" y="1426468"/>
                </a:lnTo>
                <a:lnTo>
                  <a:pt x="313752" y="1408428"/>
                </a:lnTo>
                <a:lnTo>
                  <a:pt x="313383" y="1407800"/>
                </a:lnTo>
                <a:lnTo>
                  <a:pt x="297662" y="1387934"/>
                </a:lnTo>
                <a:lnTo>
                  <a:pt x="287019" y="1363067"/>
                </a:lnTo>
                <a:lnTo>
                  <a:pt x="286855" y="1362789"/>
                </a:lnTo>
                <a:cubicBezTo>
                  <a:pt x="284274" y="1353546"/>
                  <a:pt x="282774" y="1343386"/>
                  <a:pt x="282545" y="1332168"/>
                </a:cubicBezTo>
                <a:lnTo>
                  <a:pt x="285512" y="1299114"/>
                </a:lnTo>
                <a:lnTo>
                  <a:pt x="285767" y="1296256"/>
                </a:lnTo>
                <a:lnTo>
                  <a:pt x="285853" y="1295271"/>
                </a:lnTo>
                <a:lnTo>
                  <a:pt x="285859" y="1295255"/>
                </a:lnTo>
                <a:lnTo>
                  <a:pt x="285865" y="1295185"/>
                </a:lnTo>
                <a:lnTo>
                  <a:pt x="287758" y="1290054"/>
                </a:lnTo>
                <a:lnTo>
                  <a:pt x="295873" y="1267816"/>
                </a:lnTo>
                <a:cubicBezTo>
                  <a:pt x="300749" y="1259339"/>
                  <a:pt x="306938" y="1251568"/>
                  <a:pt x="314511" y="1244431"/>
                </a:cubicBezTo>
                <a:lnTo>
                  <a:pt x="321858" y="1238929"/>
                </a:lnTo>
                <a:lnTo>
                  <a:pt x="321577" y="1238981"/>
                </a:lnTo>
                <a:lnTo>
                  <a:pt x="322583" y="1238386"/>
                </a:lnTo>
                <a:lnTo>
                  <a:pt x="329089" y="1233513"/>
                </a:lnTo>
                <a:lnTo>
                  <a:pt x="340309" y="1224998"/>
                </a:lnTo>
                <a:lnTo>
                  <a:pt x="362789" y="1213387"/>
                </a:lnTo>
                <a:lnTo>
                  <a:pt x="372311" y="1208423"/>
                </a:lnTo>
                <a:lnTo>
                  <a:pt x="404004" y="1197896"/>
                </a:lnTo>
                <a:lnTo>
                  <a:pt x="438474" y="1185983"/>
                </a:lnTo>
                <a:lnTo>
                  <a:pt x="443387" y="1184805"/>
                </a:lnTo>
                <a:lnTo>
                  <a:pt x="450260" y="1182516"/>
                </a:lnTo>
                <a:lnTo>
                  <a:pt x="467027" y="1178814"/>
                </a:lnTo>
                <a:lnTo>
                  <a:pt x="489209" y="1173806"/>
                </a:lnTo>
                <a:lnTo>
                  <a:pt x="513441" y="1167991"/>
                </a:lnTo>
                <a:lnTo>
                  <a:pt x="528869" y="1164853"/>
                </a:lnTo>
                <a:lnTo>
                  <a:pt x="539311" y="1162496"/>
                </a:lnTo>
                <a:lnTo>
                  <a:pt x="560641" y="1158152"/>
                </a:lnTo>
                <a:lnTo>
                  <a:pt x="562284" y="1157789"/>
                </a:lnTo>
                <a:lnTo>
                  <a:pt x="650774" y="1138785"/>
                </a:lnTo>
                <a:lnTo>
                  <a:pt x="693279" y="1128017"/>
                </a:lnTo>
                <a:lnTo>
                  <a:pt x="721569" y="1119722"/>
                </a:lnTo>
                <a:lnTo>
                  <a:pt x="765349" y="1101490"/>
                </a:lnTo>
                <a:lnTo>
                  <a:pt x="780968" y="1094021"/>
                </a:lnTo>
                <a:lnTo>
                  <a:pt x="794371" y="1085766"/>
                </a:lnTo>
                <a:lnTo>
                  <a:pt x="825666" y="1054778"/>
                </a:lnTo>
                <a:lnTo>
                  <a:pt x="826070" y="1054325"/>
                </a:lnTo>
                <a:lnTo>
                  <a:pt x="841048" y="1024089"/>
                </a:lnTo>
                <a:lnTo>
                  <a:pt x="847768" y="998907"/>
                </a:lnTo>
                <a:lnTo>
                  <a:pt x="843551" y="977869"/>
                </a:lnTo>
                <a:lnTo>
                  <a:pt x="840263" y="961463"/>
                </a:lnTo>
                <a:lnTo>
                  <a:pt x="814431" y="939963"/>
                </a:lnTo>
                <a:lnTo>
                  <a:pt x="807894" y="936142"/>
                </a:lnTo>
                <a:lnTo>
                  <a:pt x="770761" y="922695"/>
                </a:lnTo>
                <a:lnTo>
                  <a:pt x="768894" y="922035"/>
                </a:lnTo>
                <a:lnTo>
                  <a:pt x="767193" y="921607"/>
                </a:lnTo>
                <a:lnTo>
                  <a:pt x="720518" y="910573"/>
                </a:lnTo>
                <a:cubicBezTo>
                  <a:pt x="704324" y="906908"/>
                  <a:pt x="688471" y="903124"/>
                  <a:pt x="674262" y="898438"/>
                </a:cubicBezTo>
                <a:lnTo>
                  <a:pt x="664298" y="893633"/>
                </a:lnTo>
                <a:lnTo>
                  <a:pt x="654345" y="890635"/>
                </a:lnTo>
                <a:lnTo>
                  <a:pt x="644847" y="884256"/>
                </a:lnTo>
                <a:lnTo>
                  <a:pt x="637872" y="880893"/>
                </a:lnTo>
                <a:lnTo>
                  <a:pt x="636234" y="878470"/>
                </a:lnTo>
                <a:lnTo>
                  <a:pt x="631231" y="875111"/>
                </a:lnTo>
                <a:cubicBezTo>
                  <a:pt x="625186" y="868988"/>
                  <a:pt x="620981" y="861808"/>
                  <a:pt x="619167" y="853240"/>
                </a:cubicBezTo>
                <a:lnTo>
                  <a:pt x="619167" y="853214"/>
                </a:lnTo>
                <a:lnTo>
                  <a:pt x="617687" y="828618"/>
                </a:lnTo>
                <a:lnTo>
                  <a:pt x="616882" y="815714"/>
                </a:lnTo>
                <a:lnTo>
                  <a:pt x="618476" y="808163"/>
                </a:lnTo>
                <a:lnTo>
                  <a:pt x="618400" y="803202"/>
                </a:lnTo>
                <a:lnTo>
                  <a:pt x="621131" y="795074"/>
                </a:lnTo>
                <a:lnTo>
                  <a:pt x="621305" y="794188"/>
                </a:lnTo>
                <a:lnTo>
                  <a:pt x="621623" y="793257"/>
                </a:lnTo>
                <a:lnTo>
                  <a:pt x="624871" y="777872"/>
                </a:lnTo>
                <a:lnTo>
                  <a:pt x="632581" y="760993"/>
                </a:lnTo>
                <a:lnTo>
                  <a:pt x="635355" y="752737"/>
                </a:lnTo>
                <a:lnTo>
                  <a:pt x="638176" y="748373"/>
                </a:lnTo>
                <a:lnTo>
                  <a:pt x="638228" y="748257"/>
                </a:lnTo>
                <a:lnTo>
                  <a:pt x="638808" y="747362"/>
                </a:lnTo>
                <a:lnTo>
                  <a:pt x="642121" y="740111"/>
                </a:lnTo>
                <a:lnTo>
                  <a:pt x="667437" y="703104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70" name="Google Shape;270;p2"/>
          <p:cNvGrpSpPr/>
          <p:nvPr/>
        </p:nvGrpSpPr>
        <p:grpSpPr>
          <a:xfrm>
            <a:off x="8760631" y="-957233"/>
            <a:ext cx="4532919" cy="4702274"/>
            <a:chOff x="3569987" y="-452720"/>
            <a:chExt cx="4532919" cy="4702274"/>
          </a:xfrm>
        </p:grpSpPr>
        <p:grpSp>
          <p:nvGrpSpPr>
            <p:cNvPr id="271" name="Google Shape;271;p2"/>
            <p:cNvGrpSpPr/>
            <p:nvPr/>
          </p:nvGrpSpPr>
          <p:grpSpPr>
            <a:xfrm rot="805218">
              <a:off x="4718361" y="662836"/>
              <a:ext cx="3045726" cy="3278029"/>
              <a:chOff x="9872230" y="191591"/>
              <a:chExt cx="3708761" cy="3991635"/>
            </a:xfrm>
          </p:grpSpPr>
          <p:grpSp>
            <p:nvGrpSpPr>
              <p:cNvPr id="272" name="Google Shape;272;p2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273" name="Google Shape;273;p2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7" name="Google Shape;277;p2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3" name="Google Shape;283;p2"/>
            <p:cNvGrpSpPr/>
            <p:nvPr/>
          </p:nvGrpSpPr>
          <p:grpSpPr>
            <a:xfrm rot="2515991">
              <a:off x="4054104" y="-72320"/>
              <a:ext cx="1985178" cy="2209591"/>
              <a:chOff x="2568349" y="1151203"/>
              <a:chExt cx="2248512" cy="2502694"/>
            </a:xfrm>
          </p:grpSpPr>
          <p:grpSp>
            <p:nvGrpSpPr>
              <p:cNvPr id="284" name="Google Shape;284;p2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285" name="Google Shape;285;p2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" name="Google Shape;287;p2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90" name="Google Shape;290;p2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1" name="Google Shape;291;p2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" name="Google Shape;296;p2"/>
            <p:cNvGrpSpPr/>
            <p:nvPr/>
          </p:nvGrpSpPr>
          <p:grpSpPr>
            <a:xfrm rot="505713">
              <a:off x="4765022" y="678627"/>
              <a:ext cx="1932230" cy="1875193"/>
              <a:chOff x="7606516" y="2645963"/>
              <a:chExt cx="2080959" cy="2019531"/>
            </a:xfrm>
          </p:grpSpPr>
          <p:sp>
            <p:nvSpPr>
              <p:cNvPr id="297" name="Google Shape;297;p2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3" name="Google Shape;303;p2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304" name="Google Shape;304;p2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2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" name="Google Shape;309;p2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" name="Google Shape;312;p2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" name="Google Shape;315;p2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2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2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2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4" name="Google Shape;324;p2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8" name="Google Shape;338;p2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339" name="Google Shape;339;p2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340" name="Google Shape;340;p2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" name="Google Shape;341;p2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" name="Google Shape;342;p2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" name="Google Shape;343;p2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" name="Google Shape;344;p2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" name="Google Shape;345;p2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" name="Google Shape;346;p2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" name="Google Shape;347;p2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" name="Google Shape;348;p2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" name="Google Shape;349;p2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" name="Google Shape;350;p2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" name="Google Shape;351;p2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" name="Google Shape;352;p2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" name="Google Shape;353;p2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" name="Google Shape;354;p2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" name="Google Shape;355;p2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" name="Google Shape;356;p2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" name="Google Shape;357;p2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" name="Google Shape;358;p2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9" name="Google Shape;359;p2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2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2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p2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2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2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2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2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2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2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" name="Google Shape;369;p2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Google Shape;370;p2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2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2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2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74" name="Google Shape;374;p2"/>
          <p:cNvSpPr/>
          <p:nvPr/>
        </p:nvSpPr>
        <p:spPr>
          <a:xfrm>
            <a:off x="10997533" y="6710043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91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imeline">
  <p:cSld name="010 Timeline"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11"/>
          <p:cNvSpPr/>
          <p:nvPr/>
        </p:nvSpPr>
        <p:spPr>
          <a:xfrm>
            <a:off x="-133075" y="2129074"/>
            <a:ext cx="12325075" cy="4316100"/>
          </a:xfrm>
          <a:custGeom>
            <a:avLst/>
            <a:gdLst/>
            <a:ahLst/>
            <a:cxnLst/>
            <a:rect l="l" t="t" r="r" b="b"/>
            <a:pathLst>
              <a:path w="12325074" h="4316100" extrusionOk="0">
                <a:moveTo>
                  <a:pt x="1409425" y="0"/>
                </a:moveTo>
                <a:lnTo>
                  <a:pt x="2419525" y="0"/>
                </a:lnTo>
                <a:lnTo>
                  <a:pt x="2419525" y="1970586"/>
                </a:lnTo>
                <a:lnTo>
                  <a:pt x="2790801" y="1970586"/>
                </a:lnTo>
                <a:lnTo>
                  <a:pt x="2790801" y="1619700"/>
                </a:lnTo>
                <a:cubicBezTo>
                  <a:pt x="2790801" y="1061837"/>
                  <a:pt x="3243038" y="609600"/>
                  <a:pt x="3800901" y="609600"/>
                </a:cubicBezTo>
                <a:lnTo>
                  <a:pt x="4811001" y="609600"/>
                </a:lnTo>
                <a:lnTo>
                  <a:pt x="4811001" y="1970586"/>
                </a:lnTo>
                <a:lnTo>
                  <a:pt x="5182277" y="1970586"/>
                </a:lnTo>
                <a:lnTo>
                  <a:pt x="5182277" y="1010100"/>
                </a:lnTo>
                <a:cubicBezTo>
                  <a:pt x="5182277" y="452237"/>
                  <a:pt x="5634513" y="0"/>
                  <a:pt x="6192376" y="0"/>
                </a:cubicBezTo>
                <a:lnTo>
                  <a:pt x="7202476" y="0"/>
                </a:lnTo>
                <a:lnTo>
                  <a:pt x="7202476" y="1970586"/>
                </a:lnTo>
                <a:lnTo>
                  <a:pt x="7573752" y="1970586"/>
                </a:lnTo>
                <a:lnTo>
                  <a:pt x="7573752" y="1619700"/>
                </a:lnTo>
                <a:cubicBezTo>
                  <a:pt x="7573752" y="1061837"/>
                  <a:pt x="8025989" y="609600"/>
                  <a:pt x="8583852" y="609600"/>
                </a:cubicBezTo>
                <a:lnTo>
                  <a:pt x="9593952" y="609600"/>
                </a:lnTo>
                <a:lnTo>
                  <a:pt x="9593952" y="1970586"/>
                </a:lnTo>
                <a:lnTo>
                  <a:pt x="9965228" y="1970586"/>
                </a:lnTo>
                <a:lnTo>
                  <a:pt x="9965228" y="1010100"/>
                </a:lnTo>
                <a:cubicBezTo>
                  <a:pt x="9965228" y="452237"/>
                  <a:pt x="10417465" y="0"/>
                  <a:pt x="10975328" y="0"/>
                </a:cubicBezTo>
                <a:lnTo>
                  <a:pt x="11985428" y="0"/>
                </a:lnTo>
                <a:lnTo>
                  <a:pt x="11985428" y="1970586"/>
                </a:lnTo>
                <a:lnTo>
                  <a:pt x="12325074" y="1970586"/>
                </a:lnTo>
                <a:lnTo>
                  <a:pt x="12325074" y="2088299"/>
                </a:lnTo>
                <a:lnTo>
                  <a:pt x="11985428" y="2088299"/>
                </a:lnTo>
                <a:lnTo>
                  <a:pt x="11985428" y="2696400"/>
                </a:lnTo>
                <a:cubicBezTo>
                  <a:pt x="11985428" y="3254263"/>
                  <a:pt x="11533191" y="3706500"/>
                  <a:pt x="10975328" y="3706500"/>
                </a:cubicBezTo>
                <a:lnTo>
                  <a:pt x="9965228" y="3706500"/>
                </a:lnTo>
                <a:lnTo>
                  <a:pt x="9965228" y="2088299"/>
                </a:lnTo>
                <a:lnTo>
                  <a:pt x="9593952" y="2088299"/>
                </a:lnTo>
                <a:lnTo>
                  <a:pt x="9593952" y="3306000"/>
                </a:lnTo>
                <a:cubicBezTo>
                  <a:pt x="9593952" y="3863863"/>
                  <a:pt x="9141715" y="4316100"/>
                  <a:pt x="8583852" y="4316100"/>
                </a:cubicBezTo>
                <a:lnTo>
                  <a:pt x="7573752" y="4316100"/>
                </a:lnTo>
                <a:lnTo>
                  <a:pt x="7573752" y="2088299"/>
                </a:lnTo>
                <a:lnTo>
                  <a:pt x="7202476" y="2088299"/>
                </a:lnTo>
                <a:lnTo>
                  <a:pt x="7202476" y="2696400"/>
                </a:lnTo>
                <a:cubicBezTo>
                  <a:pt x="7202476" y="3254263"/>
                  <a:pt x="6750239" y="3706500"/>
                  <a:pt x="6192376" y="3706500"/>
                </a:cubicBezTo>
                <a:lnTo>
                  <a:pt x="5182277" y="3706500"/>
                </a:lnTo>
                <a:lnTo>
                  <a:pt x="5182277" y="2088299"/>
                </a:lnTo>
                <a:lnTo>
                  <a:pt x="4811001" y="2088299"/>
                </a:lnTo>
                <a:lnTo>
                  <a:pt x="4811001" y="3306000"/>
                </a:lnTo>
                <a:cubicBezTo>
                  <a:pt x="4811001" y="3863863"/>
                  <a:pt x="4358763" y="4316100"/>
                  <a:pt x="3800901" y="4316100"/>
                </a:cubicBezTo>
                <a:lnTo>
                  <a:pt x="2790801" y="4316100"/>
                </a:lnTo>
                <a:lnTo>
                  <a:pt x="2790801" y="2088299"/>
                </a:lnTo>
                <a:lnTo>
                  <a:pt x="2419525" y="2088299"/>
                </a:lnTo>
                <a:lnTo>
                  <a:pt x="2419525" y="2696400"/>
                </a:lnTo>
                <a:cubicBezTo>
                  <a:pt x="2419525" y="3254263"/>
                  <a:pt x="1967288" y="3706500"/>
                  <a:pt x="1409425" y="3706500"/>
                </a:cubicBezTo>
                <a:lnTo>
                  <a:pt x="399325" y="3706500"/>
                </a:lnTo>
                <a:lnTo>
                  <a:pt x="399325" y="2088299"/>
                </a:lnTo>
                <a:lnTo>
                  <a:pt x="0" y="2088299"/>
                </a:lnTo>
                <a:lnTo>
                  <a:pt x="0" y="1970586"/>
                </a:lnTo>
                <a:lnTo>
                  <a:pt x="399325" y="1970586"/>
                </a:lnTo>
                <a:lnTo>
                  <a:pt x="399325" y="1010100"/>
                </a:lnTo>
                <a:cubicBezTo>
                  <a:pt x="399325" y="452237"/>
                  <a:pt x="851562" y="0"/>
                  <a:pt x="1409425" y="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67" name="Google Shape;2667;p11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8" name="Google Shape;2668;p11"/>
          <p:cNvSpPr txBox="1">
            <a:spLocks noGrp="1"/>
          </p:cNvSpPr>
          <p:nvPr>
            <p:ph type="subTitle" idx="1"/>
          </p:nvPr>
        </p:nvSpPr>
        <p:spPr>
          <a:xfrm>
            <a:off x="416015" y="25446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000" b="1">
                <a:solidFill>
                  <a:schemeClr val="accent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669" name="Google Shape;2669;p11"/>
          <p:cNvSpPr txBox="1">
            <a:spLocks noGrp="1"/>
          </p:cNvSpPr>
          <p:nvPr>
            <p:ph type="subTitle" idx="2"/>
          </p:nvPr>
        </p:nvSpPr>
        <p:spPr>
          <a:xfrm>
            <a:off x="2775391" y="33828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000" b="1">
                <a:solidFill>
                  <a:schemeClr val="accent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670" name="Google Shape;2670;p11"/>
          <p:cNvSpPr txBox="1">
            <a:spLocks noGrp="1"/>
          </p:cNvSpPr>
          <p:nvPr>
            <p:ph type="subTitle" idx="3"/>
          </p:nvPr>
        </p:nvSpPr>
        <p:spPr>
          <a:xfrm>
            <a:off x="5135178" y="25446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000" b="1">
                <a:solidFill>
                  <a:schemeClr val="accent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671" name="Google Shape;2671;p11"/>
          <p:cNvSpPr txBox="1">
            <a:spLocks noGrp="1"/>
          </p:cNvSpPr>
          <p:nvPr>
            <p:ph type="subTitle" idx="4"/>
          </p:nvPr>
        </p:nvSpPr>
        <p:spPr>
          <a:xfrm>
            <a:off x="7494934" y="33828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000" b="1">
                <a:solidFill>
                  <a:schemeClr val="accent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672" name="Google Shape;2672;p11"/>
          <p:cNvSpPr txBox="1">
            <a:spLocks noGrp="1"/>
          </p:cNvSpPr>
          <p:nvPr>
            <p:ph type="subTitle" idx="5"/>
          </p:nvPr>
        </p:nvSpPr>
        <p:spPr>
          <a:xfrm>
            <a:off x="9854734" y="2544600"/>
            <a:ext cx="1997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000" b="1">
                <a:solidFill>
                  <a:schemeClr val="accent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673" name="Google Shape;2673;p11"/>
          <p:cNvSpPr txBox="1">
            <a:spLocks noGrp="1"/>
          </p:cNvSpPr>
          <p:nvPr>
            <p:ph type="title"/>
          </p:nvPr>
        </p:nvSpPr>
        <p:spPr>
          <a:xfrm>
            <a:off x="415667" y="7457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74" name="Google Shape;2674;p11"/>
          <p:cNvSpPr txBox="1">
            <a:spLocks noGrp="1"/>
          </p:cNvSpPr>
          <p:nvPr>
            <p:ph type="body" idx="6"/>
          </p:nvPr>
        </p:nvSpPr>
        <p:spPr>
          <a:xfrm>
            <a:off x="416015" y="3238625"/>
            <a:ext cx="1997700" cy="17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1pPr>
            <a:lvl2pPr marL="912223" lvl="1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2pPr>
            <a:lvl3pPr marL="1368179" lvl="2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3pPr>
            <a:lvl4pPr marL="1824444" lvl="3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4pPr>
            <a:lvl5pPr marL="2280368" lvl="4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5pPr>
            <a:lvl6pPr marL="2736358" lvl="5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6pPr>
            <a:lvl7pPr marL="3192438" lvl="6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7pPr>
            <a:lvl8pPr marL="3648574" lvl="7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8pPr>
            <a:lvl9pPr marL="4104537" lvl="8" indent="-329329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?"/>
              <a:defRPr sz="1600"/>
            </a:lvl9pPr>
          </a:lstStyle>
          <a:p>
            <a:endParaRPr/>
          </a:p>
        </p:txBody>
      </p:sp>
      <p:sp>
        <p:nvSpPr>
          <p:cNvPr id="2675" name="Google Shape;2675;p11"/>
          <p:cNvSpPr txBox="1">
            <a:spLocks noGrp="1"/>
          </p:cNvSpPr>
          <p:nvPr>
            <p:ph type="body" idx="7"/>
          </p:nvPr>
        </p:nvSpPr>
        <p:spPr>
          <a:xfrm>
            <a:off x="2775391" y="3850350"/>
            <a:ext cx="1997700" cy="17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1pPr>
            <a:lvl2pPr marL="912223" lvl="1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2pPr>
            <a:lvl3pPr marL="1368179" lvl="2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3pPr>
            <a:lvl4pPr marL="1824444" lvl="3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4pPr>
            <a:lvl5pPr marL="2280368" lvl="4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5pPr>
            <a:lvl6pPr marL="2736358" lvl="5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6pPr>
            <a:lvl7pPr marL="3192438" lvl="6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7pPr>
            <a:lvl8pPr marL="3648574" lvl="7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8pPr>
            <a:lvl9pPr marL="4104537" lvl="8" indent="-329329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?"/>
              <a:defRPr sz="1600"/>
            </a:lvl9pPr>
          </a:lstStyle>
          <a:p>
            <a:endParaRPr/>
          </a:p>
        </p:txBody>
      </p:sp>
      <p:sp>
        <p:nvSpPr>
          <p:cNvPr id="2676" name="Google Shape;2676;p11"/>
          <p:cNvSpPr txBox="1">
            <a:spLocks noGrp="1"/>
          </p:cNvSpPr>
          <p:nvPr>
            <p:ph type="body" idx="8"/>
          </p:nvPr>
        </p:nvSpPr>
        <p:spPr>
          <a:xfrm>
            <a:off x="5135178" y="3238625"/>
            <a:ext cx="1997700" cy="17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1pPr>
            <a:lvl2pPr marL="912223" lvl="1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2pPr>
            <a:lvl3pPr marL="1368179" lvl="2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3pPr>
            <a:lvl4pPr marL="1824444" lvl="3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4pPr>
            <a:lvl5pPr marL="2280368" lvl="4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5pPr>
            <a:lvl6pPr marL="2736358" lvl="5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6pPr>
            <a:lvl7pPr marL="3192438" lvl="6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7pPr>
            <a:lvl8pPr marL="3648574" lvl="7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8pPr>
            <a:lvl9pPr marL="4104537" lvl="8" indent="-329329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?"/>
              <a:defRPr sz="1600"/>
            </a:lvl9pPr>
          </a:lstStyle>
          <a:p>
            <a:endParaRPr/>
          </a:p>
        </p:txBody>
      </p:sp>
      <p:sp>
        <p:nvSpPr>
          <p:cNvPr id="2677" name="Google Shape;2677;p11"/>
          <p:cNvSpPr txBox="1">
            <a:spLocks noGrp="1"/>
          </p:cNvSpPr>
          <p:nvPr>
            <p:ph type="body" idx="9"/>
          </p:nvPr>
        </p:nvSpPr>
        <p:spPr>
          <a:xfrm>
            <a:off x="7494934" y="3850350"/>
            <a:ext cx="1997700" cy="17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1pPr>
            <a:lvl2pPr marL="912223" lvl="1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2pPr>
            <a:lvl3pPr marL="1368179" lvl="2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3pPr>
            <a:lvl4pPr marL="1824444" lvl="3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4pPr>
            <a:lvl5pPr marL="2280368" lvl="4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5pPr>
            <a:lvl6pPr marL="2736358" lvl="5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6pPr>
            <a:lvl7pPr marL="3192438" lvl="6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7pPr>
            <a:lvl8pPr marL="3648574" lvl="7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8pPr>
            <a:lvl9pPr marL="4104537" lvl="8" indent="-329329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?"/>
              <a:defRPr sz="1600"/>
            </a:lvl9pPr>
          </a:lstStyle>
          <a:p>
            <a:endParaRPr/>
          </a:p>
        </p:txBody>
      </p:sp>
      <p:sp>
        <p:nvSpPr>
          <p:cNvPr id="2678" name="Google Shape;2678;p11"/>
          <p:cNvSpPr txBox="1">
            <a:spLocks noGrp="1"/>
          </p:cNvSpPr>
          <p:nvPr>
            <p:ph type="body" idx="13"/>
          </p:nvPr>
        </p:nvSpPr>
        <p:spPr>
          <a:xfrm>
            <a:off x="9854734" y="3238625"/>
            <a:ext cx="1997700" cy="17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1pPr>
            <a:lvl2pPr marL="912223" lvl="1" indent="-32932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?"/>
              <a:defRPr sz="1600"/>
            </a:lvl2pPr>
            <a:lvl3pPr marL="1368179" lvl="2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3pPr>
            <a:lvl4pPr marL="1824444" lvl="3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4pPr>
            <a:lvl5pPr marL="2280368" lvl="4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5pPr>
            <a:lvl6pPr marL="2736358" lvl="5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6pPr>
            <a:lvl7pPr marL="3192438" lvl="6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7pPr>
            <a:lvl8pPr marL="3648574" lvl="7" indent="-32932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?"/>
              <a:defRPr sz="1600"/>
            </a:lvl8pPr>
            <a:lvl9pPr marL="4104537" lvl="8" indent="-329329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?"/>
              <a:defRPr sz="1600"/>
            </a:lvl9pPr>
          </a:lstStyle>
          <a:p>
            <a:endParaRPr/>
          </a:p>
        </p:txBody>
      </p:sp>
      <p:grpSp>
        <p:nvGrpSpPr>
          <p:cNvPr id="2679" name="Google Shape;2679;p11"/>
          <p:cNvGrpSpPr/>
          <p:nvPr/>
        </p:nvGrpSpPr>
        <p:grpSpPr>
          <a:xfrm>
            <a:off x="10520781" y="-449629"/>
            <a:ext cx="2196603" cy="2368498"/>
            <a:chOff x="10520782" y="-449629"/>
            <a:chExt cx="2196602" cy="2368498"/>
          </a:xfrm>
        </p:grpSpPr>
        <p:sp>
          <p:nvSpPr>
            <p:cNvPr id="2680" name="Google Shape;2680;p11"/>
            <p:cNvSpPr/>
            <p:nvPr/>
          </p:nvSpPr>
          <p:spPr>
            <a:xfrm rot="3475265">
              <a:off x="10649858" y="3194"/>
              <a:ext cx="1783736" cy="1291805"/>
            </a:xfrm>
            <a:custGeom>
              <a:avLst/>
              <a:gdLst/>
              <a:ahLst/>
              <a:cxnLst/>
              <a:rect l="l" t="t" r="r" b="b"/>
              <a:pathLst>
                <a:path w="1783736" h="1291805" extrusionOk="0">
                  <a:moveTo>
                    <a:pt x="815940" y="133237"/>
                  </a:moveTo>
                  <a:lnTo>
                    <a:pt x="820903" y="140830"/>
                  </a:lnTo>
                  <a:cubicBezTo>
                    <a:pt x="830594" y="155758"/>
                    <a:pt x="836977" y="165768"/>
                    <a:pt x="836977" y="165768"/>
                  </a:cubicBezTo>
                  <a:lnTo>
                    <a:pt x="908922" y="261136"/>
                  </a:lnTo>
                  <a:lnTo>
                    <a:pt x="910967" y="258839"/>
                  </a:lnTo>
                  <a:lnTo>
                    <a:pt x="932554" y="247788"/>
                  </a:lnTo>
                  <a:lnTo>
                    <a:pt x="932781" y="247610"/>
                  </a:lnTo>
                  <a:lnTo>
                    <a:pt x="933321" y="247581"/>
                  </a:lnTo>
                  <a:lnTo>
                    <a:pt x="945444" y="245650"/>
                  </a:lnTo>
                  <a:lnTo>
                    <a:pt x="952038" y="246598"/>
                  </a:lnTo>
                  <a:lnTo>
                    <a:pt x="959164" y="246223"/>
                  </a:lnTo>
                  <a:lnTo>
                    <a:pt x="967217" y="248779"/>
                  </a:lnTo>
                  <a:lnTo>
                    <a:pt x="970212" y="249210"/>
                  </a:lnTo>
                  <a:lnTo>
                    <a:pt x="955370" y="236062"/>
                  </a:lnTo>
                  <a:cubicBezTo>
                    <a:pt x="937840" y="221001"/>
                    <a:pt x="912483" y="200295"/>
                    <a:pt x="881178" y="177714"/>
                  </a:cubicBezTo>
                  <a:cubicBezTo>
                    <a:pt x="865525" y="166424"/>
                    <a:pt x="848385" y="154664"/>
                    <a:pt x="831479" y="143376"/>
                  </a:cubicBezTo>
                  <a:close/>
                  <a:moveTo>
                    <a:pt x="725671" y="235698"/>
                  </a:moveTo>
                  <a:lnTo>
                    <a:pt x="716647" y="257891"/>
                  </a:lnTo>
                  <a:cubicBezTo>
                    <a:pt x="708083" y="278039"/>
                    <a:pt x="699267" y="298036"/>
                    <a:pt x="690858" y="316699"/>
                  </a:cubicBezTo>
                  <a:lnTo>
                    <a:pt x="684307" y="330961"/>
                  </a:lnTo>
                  <a:lnTo>
                    <a:pt x="684329" y="330957"/>
                  </a:lnTo>
                  <a:cubicBezTo>
                    <a:pt x="687887" y="329848"/>
                    <a:pt x="691445" y="329045"/>
                    <a:pt x="694923" y="328474"/>
                  </a:cubicBezTo>
                  <a:cubicBezTo>
                    <a:pt x="696612" y="328196"/>
                    <a:pt x="698290" y="327746"/>
                    <a:pt x="699961" y="327592"/>
                  </a:cubicBezTo>
                  <a:lnTo>
                    <a:pt x="700860" y="327608"/>
                  </a:lnTo>
                  <a:lnTo>
                    <a:pt x="702121" y="327270"/>
                  </a:lnTo>
                  <a:lnTo>
                    <a:pt x="705042" y="327687"/>
                  </a:lnTo>
                  <a:lnTo>
                    <a:pt x="715537" y="327881"/>
                  </a:lnTo>
                  <a:lnTo>
                    <a:pt x="716002" y="327827"/>
                  </a:lnTo>
                  <a:lnTo>
                    <a:pt x="716002" y="327827"/>
                  </a:lnTo>
                  <a:lnTo>
                    <a:pt x="716003" y="327827"/>
                  </a:lnTo>
                  <a:lnTo>
                    <a:pt x="716514" y="328030"/>
                  </a:lnTo>
                  <a:lnTo>
                    <a:pt x="725975" y="330618"/>
                  </a:lnTo>
                  <a:lnTo>
                    <a:pt x="726606" y="314997"/>
                  </a:lnTo>
                  <a:cubicBezTo>
                    <a:pt x="726998" y="303148"/>
                    <a:pt x="727256" y="292259"/>
                    <a:pt x="727334" y="282844"/>
                  </a:cubicBezTo>
                  <a:cubicBezTo>
                    <a:pt x="727413" y="273429"/>
                    <a:pt x="727093" y="261997"/>
                    <a:pt x="726490" y="249194"/>
                  </a:cubicBezTo>
                  <a:close/>
                  <a:moveTo>
                    <a:pt x="769829" y="124519"/>
                  </a:moveTo>
                  <a:lnTo>
                    <a:pt x="765955" y="134803"/>
                  </a:lnTo>
                  <a:lnTo>
                    <a:pt x="757891" y="155699"/>
                  </a:lnTo>
                  <a:lnTo>
                    <a:pt x="758784" y="164662"/>
                  </a:lnTo>
                  <a:cubicBezTo>
                    <a:pt x="761491" y="201268"/>
                    <a:pt x="762782" y="243379"/>
                    <a:pt x="762083" y="290383"/>
                  </a:cubicBezTo>
                  <a:lnTo>
                    <a:pt x="761159" y="351353"/>
                  </a:lnTo>
                  <a:lnTo>
                    <a:pt x="778025" y="367878"/>
                  </a:lnTo>
                  <a:lnTo>
                    <a:pt x="778058" y="367908"/>
                  </a:lnTo>
                  <a:lnTo>
                    <a:pt x="778069" y="367923"/>
                  </a:lnTo>
                  <a:lnTo>
                    <a:pt x="795551" y="391920"/>
                  </a:lnTo>
                  <a:lnTo>
                    <a:pt x="797197" y="395065"/>
                  </a:lnTo>
                  <a:lnTo>
                    <a:pt x="799065" y="397708"/>
                  </a:lnTo>
                  <a:lnTo>
                    <a:pt x="799721" y="399106"/>
                  </a:lnTo>
                  <a:lnTo>
                    <a:pt x="800954" y="400884"/>
                  </a:lnTo>
                  <a:lnTo>
                    <a:pt x="807225" y="413261"/>
                  </a:lnTo>
                  <a:lnTo>
                    <a:pt x="808129" y="414839"/>
                  </a:lnTo>
                  <a:cubicBezTo>
                    <a:pt x="810588" y="419474"/>
                    <a:pt x="813236" y="423863"/>
                    <a:pt x="815571" y="428733"/>
                  </a:cubicBezTo>
                  <a:cubicBezTo>
                    <a:pt x="815655" y="428908"/>
                    <a:pt x="815700" y="429089"/>
                    <a:pt x="815783" y="429267"/>
                  </a:cubicBezTo>
                  <a:lnTo>
                    <a:pt x="818028" y="434585"/>
                  </a:lnTo>
                  <a:lnTo>
                    <a:pt x="820941" y="440335"/>
                  </a:lnTo>
                  <a:lnTo>
                    <a:pt x="821044" y="440633"/>
                  </a:lnTo>
                  <a:lnTo>
                    <a:pt x="822199" y="442842"/>
                  </a:lnTo>
                  <a:lnTo>
                    <a:pt x="826745" y="455231"/>
                  </a:lnTo>
                  <a:lnTo>
                    <a:pt x="827734" y="457571"/>
                  </a:lnTo>
                  <a:lnTo>
                    <a:pt x="829744" y="451120"/>
                  </a:lnTo>
                  <a:lnTo>
                    <a:pt x="830982" y="445529"/>
                  </a:lnTo>
                  <a:lnTo>
                    <a:pt x="832243" y="443099"/>
                  </a:lnTo>
                  <a:lnTo>
                    <a:pt x="832837" y="441193"/>
                  </a:lnTo>
                  <a:cubicBezTo>
                    <a:pt x="833980" y="438165"/>
                    <a:pt x="835379" y="435326"/>
                    <a:pt x="836646" y="432412"/>
                  </a:cubicBezTo>
                  <a:cubicBezTo>
                    <a:pt x="839317" y="426271"/>
                    <a:pt x="842139" y="420290"/>
                    <a:pt x="845377" y="414622"/>
                  </a:cubicBezTo>
                  <a:lnTo>
                    <a:pt x="846326" y="413084"/>
                  </a:lnTo>
                  <a:lnTo>
                    <a:pt x="847192" y="410898"/>
                  </a:lnTo>
                  <a:lnTo>
                    <a:pt x="848877" y="408952"/>
                  </a:lnTo>
                  <a:lnTo>
                    <a:pt x="850203" y="406803"/>
                  </a:lnTo>
                  <a:lnTo>
                    <a:pt x="853201" y="402682"/>
                  </a:lnTo>
                  <a:lnTo>
                    <a:pt x="855426" y="398393"/>
                  </a:lnTo>
                  <a:lnTo>
                    <a:pt x="858905" y="394841"/>
                  </a:lnTo>
                  <a:lnTo>
                    <a:pt x="861853" y="390789"/>
                  </a:lnTo>
                  <a:lnTo>
                    <a:pt x="866523" y="385293"/>
                  </a:lnTo>
                  <a:lnTo>
                    <a:pt x="866779" y="382876"/>
                  </a:lnTo>
                  <a:lnTo>
                    <a:pt x="866792" y="373090"/>
                  </a:lnTo>
                  <a:lnTo>
                    <a:pt x="869578" y="356418"/>
                  </a:lnTo>
                  <a:lnTo>
                    <a:pt x="871628" y="337050"/>
                  </a:lnTo>
                  <a:lnTo>
                    <a:pt x="874632" y="326184"/>
                  </a:lnTo>
                  <a:lnTo>
                    <a:pt x="875605" y="320363"/>
                  </a:lnTo>
                  <a:lnTo>
                    <a:pt x="877389" y="316206"/>
                  </a:lnTo>
                  <a:lnTo>
                    <a:pt x="879461" y="308713"/>
                  </a:lnTo>
                  <a:lnTo>
                    <a:pt x="880449" y="306254"/>
                  </a:lnTo>
                  <a:lnTo>
                    <a:pt x="869838" y="288691"/>
                  </a:lnTo>
                  <a:cubicBezTo>
                    <a:pt x="847662" y="252159"/>
                    <a:pt x="821824" y="210040"/>
                    <a:pt x="807176" y="187689"/>
                  </a:cubicBezTo>
                  <a:close/>
                  <a:moveTo>
                    <a:pt x="143306" y="663103"/>
                  </a:moveTo>
                  <a:cubicBezTo>
                    <a:pt x="145668" y="658996"/>
                    <a:pt x="148666" y="655232"/>
                    <a:pt x="152334" y="651773"/>
                  </a:cubicBezTo>
                  <a:lnTo>
                    <a:pt x="155894" y="649107"/>
                  </a:lnTo>
                  <a:lnTo>
                    <a:pt x="155757" y="649133"/>
                  </a:lnTo>
                  <a:lnTo>
                    <a:pt x="156247" y="648842"/>
                  </a:lnTo>
                  <a:lnTo>
                    <a:pt x="164838" y="642408"/>
                  </a:lnTo>
                  <a:lnTo>
                    <a:pt x="174294" y="637477"/>
                  </a:lnTo>
                  <a:lnTo>
                    <a:pt x="176203" y="636228"/>
                  </a:lnTo>
                  <a:lnTo>
                    <a:pt x="177842" y="635626"/>
                  </a:lnTo>
                  <a:lnTo>
                    <a:pt x="180333" y="634327"/>
                  </a:lnTo>
                  <a:lnTo>
                    <a:pt x="191443" y="630637"/>
                  </a:lnTo>
                  <a:lnTo>
                    <a:pt x="207976" y="624570"/>
                  </a:lnTo>
                  <a:lnTo>
                    <a:pt x="211358" y="623809"/>
                  </a:lnTo>
                  <a:lnTo>
                    <a:pt x="212384" y="623454"/>
                  </a:lnTo>
                  <a:lnTo>
                    <a:pt x="214419" y="623004"/>
                  </a:lnTo>
                  <a:lnTo>
                    <a:pt x="218111" y="621777"/>
                  </a:lnTo>
                  <a:cubicBezTo>
                    <a:pt x="231845" y="618186"/>
                    <a:pt x="246476" y="615067"/>
                    <a:pt x="261270" y="612059"/>
                  </a:cubicBezTo>
                  <a:lnTo>
                    <a:pt x="284151" y="607398"/>
                  </a:lnTo>
                  <a:lnTo>
                    <a:pt x="339570" y="593589"/>
                  </a:lnTo>
                  <a:lnTo>
                    <a:pt x="351244" y="590627"/>
                  </a:lnTo>
                  <a:lnTo>
                    <a:pt x="369367" y="583078"/>
                  </a:lnTo>
                  <a:lnTo>
                    <a:pt x="378795" y="578653"/>
                  </a:lnTo>
                  <a:lnTo>
                    <a:pt x="380392" y="577889"/>
                  </a:lnTo>
                  <a:lnTo>
                    <a:pt x="399690" y="560105"/>
                  </a:lnTo>
                  <a:lnTo>
                    <a:pt x="400141" y="559662"/>
                  </a:lnTo>
                  <a:lnTo>
                    <a:pt x="410653" y="532812"/>
                  </a:lnTo>
                  <a:cubicBezTo>
                    <a:pt x="411591" y="525433"/>
                    <a:pt x="410168" y="519513"/>
                    <a:pt x="407016" y="514673"/>
                  </a:cubicBezTo>
                  <a:lnTo>
                    <a:pt x="394503" y="504260"/>
                  </a:lnTo>
                  <a:lnTo>
                    <a:pt x="391333" y="502407"/>
                  </a:lnTo>
                  <a:lnTo>
                    <a:pt x="384112" y="499793"/>
                  </a:lnTo>
                  <a:lnTo>
                    <a:pt x="373290" y="495875"/>
                  </a:lnTo>
                  <a:lnTo>
                    <a:pt x="372441" y="495575"/>
                  </a:lnTo>
                  <a:lnTo>
                    <a:pt x="366547" y="494096"/>
                  </a:lnTo>
                  <a:lnTo>
                    <a:pt x="341752" y="487922"/>
                  </a:lnTo>
                  <a:lnTo>
                    <a:pt x="326597" y="484148"/>
                  </a:lnTo>
                  <a:cubicBezTo>
                    <a:pt x="312830" y="479609"/>
                    <a:pt x="302249" y="473322"/>
                    <a:pt x="299905" y="462255"/>
                  </a:cubicBezTo>
                  <a:lnTo>
                    <a:pt x="299905" y="462236"/>
                  </a:lnTo>
                  <a:lnTo>
                    <a:pt x="298903" y="445609"/>
                  </a:lnTo>
                  <a:cubicBezTo>
                    <a:pt x="298960" y="444561"/>
                    <a:pt x="299104" y="443508"/>
                    <a:pt x="299212" y="442462"/>
                  </a:cubicBezTo>
                  <a:lnTo>
                    <a:pt x="299572" y="440625"/>
                  </a:lnTo>
                  <a:lnTo>
                    <a:pt x="299532" y="438014"/>
                  </a:lnTo>
                  <a:lnTo>
                    <a:pt x="300855" y="434075"/>
                  </a:lnTo>
                  <a:lnTo>
                    <a:pt x="300938" y="433648"/>
                  </a:lnTo>
                  <a:lnTo>
                    <a:pt x="304346" y="423683"/>
                  </a:lnTo>
                  <a:lnTo>
                    <a:pt x="307743" y="413567"/>
                  </a:lnTo>
                  <a:lnTo>
                    <a:pt x="307766" y="413537"/>
                  </a:lnTo>
                  <a:lnTo>
                    <a:pt x="307770" y="413528"/>
                  </a:lnTo>
                  <a:lnTo>
                    <a:pt x="308722" y="412319"/>
                  </a:lnTo>
                  <a:lnTo>
                    <a:pt x="309135" y="411396"/>
                  </a:lnTo>
                  <a:cubicBezTo>
                    <a:pt x="313008" y="404011"/>
                    <a:pt x="317657" y="396636"/>
                    <a:pt x="323382" y="389424"/>
                  </a:cubicBezTo>
                  <a:cubicBezTo>
                    <a:pt x="329641" y="381539"/>
                    <a:pt x="336927" y="373749"/>
                    <a:pt x="345019" y="366251"/>
                  </a:cubicBezTo>
                  <a:cubicBezTo>
                    <a:pt x="345051" y="366223"/>
                    <a:pt x="345098" y="366198"/>
                    <a:pt x="345131" y="366171"/>
                  </a:cubicBezTo>
                  <a:cubicBezTo>
                    <a:pt x="353263" y="358640"/>
                    <a:pt x="362162" y="351360"/>
                    <a:pt x="371734" y="344399"/>
                  </a:cubicBezTo>
                  <a:lnTo>
                    <a:pt x="401173" y="325323"/>
                  </a:lnTo>
                  <a:lnTo>
                    <a:pt x="402115" y="324636"/>
                  </a:lnTo>
                  <a:lnTo>
                    <a:pt x="403243" y="324107"/>
                  </a:lnTo>
                  <a:lnTo>
                    <a:pt x="434976" y="307379"/>
                  </a:lnTo>
                  <a:lnTo>
                    <a:pt x="458270" y="298286"/>
                  </a:lnTo>
                  <a:lnTo>
                    <a:pt x="469104" y="293201"/>
                  </a:lnTo>
                  <a:lnTo>
                    <a:pt x="469113" y="293199"/>
                  </a:lnTo>
                  <a:lnTo>
                    <a:pt x="469138" y="293187"/>
                  </a:lnTo>
                  <a:lnTo>
                    <a:pt x="475322" y="291629"/>
                  </a:lnTo>
                  <a:lnTo>
                    <a:pt x="479661" y="289936"/>
                  </a:lnTo>
                  <a:cubicBezTo>
                    <a:pt x="483953" y="288520"/>
                    <a:pt x="488220" y="287248"/>
                    <a:pt x="492484" y="286014"/>
                  </a:cubicBezTo>
                  <a:cubicBezTo>
                    <a:pt x="507434" y="281706"/>
                    <a:pt x="522288" y="278030"/>
                    <a:pt x="536332" y="276228"/>
                  </a:cubicBezTo>
                  <a:cubicBezTo>
                    <a:pt x="545759" y="275016"/>
                    <a:pt x="554779" y="274647"/>
                    <a:pt x="563449" y="274723"/>
                  </a:cubicBezTo>
                  <a:cubicBezTo>
                    <a:pt x="566407" y="274751"/>
                    <a:pt x="569214" y="275034"/>
                    <a:pt x="572062" y="275217"/>
                  </a:cubicBezTo>
                  <a:cubicBezTo>
                    <a:pt x="578144" y="275615"/>
                    <a:pt x="583951" y="276472"/>
                    <a:pt x="589454" y="277634"/>
                  </a:cubicBezTo>
                  <a:lnTo>
                    <a:pt x="591689" y="278093"/>
                  </a:lnTo>
                  <a:lnTo>
                    <a:pt x="592499" y="278120"/>
                  </a:lnTo>
                  <a:lnTo>
                    <a:pt x="594127" y="278174"/>
                  </a:lnTo>
                  <a:lnTo>
                    <a:pt x="594137" y="278178"/>
                  </a:lnTo>
                  <a:lnTo>
                    <a:pt x="594164" y="278180"/>
                  </a:lnTo>
                  <a:lnTo>
                    <a:pt x="596104" y="279000"/>
                  </a:lnTo>
                  <a:lnTo>
                    <a:pt x="596319" y="279044"/>
                  </a:lnTo>
                  <a:lnTo>
                    <a:pt x="614636" y="286836"/>
                  </a:lnTo>
                  <a:lnTo>
                    <a:pt x="616439" y="287597"/>
                  </a:lnTo>
                  <a:cubicBezTo>
                    <a:pt x="622926" y="291766"/>
                    <a:pt x="628409" y="296997"/>
                    <a:pt x="632684" y="303378"/>
                  </a:cubicBezTo>
                  <a:lnTo>
                    <a:pt x="632867" y="303840"/>
                  </a:lnTo>
                  <a:lnTo>
                    <a:pt x="638138" y="313886"/>
                  </a:lnTo>
                  <a:lnTo>
                    <a:pt x="639254" y="319944"/>
                  </a:lnTo>
                  <a:lnTo>
                    <a:pt x="641684" y="326069"/>
                  </a:lnTo>
                  <a:lnTo>
                    <a:pt x="641822" y="333875"/>
                  </a:lnTo>
                  <a:lnTo>
                    <a:pt x="642202" y="335939"/>
                  </a:lnTo>
                  <a:lnTo>
                    <a:pt x="649113" y="319634"/>
                  </a:lnTo>
                  <a:cubicBezTo>
                    <a:pt x="657149" y="299844"/>
                    <a:pt x="667826" y="271536"/>
                    <a:pt x="678396" y="237466"/>
                  </a:cubicBezTo>
                  <a:cubicBezTo>
                    <a:pt x="688965" y="203395"/>
                    <a:pt x="699426" y="163560"/>
                    <a:pt x="707245" y="132244"/>
                  </a:cubicBezTo>
                  <a:lnTo>
                    <a:pt x="715290" y="99142"/>
                  </a:lnTo>
                  <a:lnTo>
                    <a:pt x="713018" y="71086"/>
                  </a:lnTo>
                  <a:lnTo>
                    <a:pt x="711909" y="54772"/>
                  </a:lnTo>
                  <a:lnTo>
                    <a:pt x="707454" y="48963"/>
                  </a:lnTo>
                  <a:cubicBezTo>
                    <a:pt x="701687" y="39709"/>
                    <a:pt x="697892" y="30486"/>
                    <a:pt x="700513" y="24659"/>
                  </a:cubicBezTo>
                  <a:lnTo>
                    <a:pt x="710059" y="17029"/>
                  </a:lnTo>
                  <a:lnTo>
                    <a:pt x="709865" y="10209"/>
                  </a:lnTo>
                  <a:cubicBezTo>
                    <a:pt x="709998" y="4213"/>
                    <a:pt x="710536" y="723"/>
                    <a:pt x="711595" y="384"/>
                  </a:cubicBezTo>
                  <a:cubicBezTo>
                    <a:pt x="714627" y="-585"/>
                    <a:pt x="717733" y="283"/>
                    <a:pt x="720842" y="2909"/>
                  </a:cubicBezTo>
                  <a:lnTo>
                    <a:pt x="727063" y="11689"/>
                  </a:lnTo>
                  <a:lnTo>
                    <a:pt x="727445" y="11703"/>
                  </a:lnTo>
                  <a:lnTo>
                    <a:pt x="727399" y="11092"/>
                  </a:lnTo>
                  <a:lnTo>
                    <a:pt x="728267" y="11735"/>
                  </a:lnTo>
                  <a:lnTo>
                    <a:pt x="740346" y="12201"/>
                  </a:lnTo>
                  <a:cubicBezTo>
                    <a:pt x="755900" y="15671"/>
                    <a:pt x="769709" y="23021"/>
                    <a:pt x="769709" y="23021"/>
                  </a:cubicBezTo>
                  <a:cubicBezTo>
                    <a:pt x="769709" y="23021"/>
                    <a:pt x="844447" y="82610"/>
                    <a:pt x="915310" y="145518"/>
                  </a:cubicBezTo>
                  <a:cubicBezTo>
                    <a:pt x="933025" y="161244"/>
                    <a:pt x="950499" y="177178"/>
                    <a:pt x="966745" y="192233"/>
                  </a:cubicBezTo>
                  <a:lnTo>
                    <a:pt x="978962" y="203723"/>
                  </a:lnTo>
                  <a:lnTo>
                    <a:pt x="980034" y="192452"/>
                  </a:lnTo>
                  <a:cubicBezTo>
                    <a:pt x="980333" y="190624"/>
                    <a:pt x="980450" y="188746"/>
                    <a:pt x="980869" y="186979"/>
                  </a:cubicBezTo>
                  <a:lnTo>
                    <a:pt x="981199" y="186057"/>
                  </a:lnTo>
                  <a:lnTo>
                    <a:pt x="981287" y="184652"/>
                  </a:lnTo>
                  <a:lnTo>
                    <a:pt x="982720" y="181809"/>
                  </a:lnTo>
                  <a:lnTo>
                    <a:pt x="986551" y="171107"/>
                  </a:lnTo>
                  <a:lnTo>
                    <a:pt x="986657" y="170607"/>
                  </a:lnTo>
                  <a:lnTo>
                    <a:pt x="987044" y="170152"/>
                  </a:lnTo>
                  <a:lnTo>
                    <a:pt x="993239" y="160941"/>
                  </a:lnTo>
                  <a:lnTo>
                    <a:pt x="994718" y="158006"/>
                  </a:lnTo>
                  <a:lnTo>
                    <a:pt x="995993" y="156844"/>
                  </a:lnTo>
                  <a:lnTo>
                    <a:pt x="996246" y="156468"/>
                  </a:lnTo>
                  <a:cubicBezTo>
                    <a:pt x="997507" y="154936"/>
                    <a:pt x="999016" y="153489"/>
                    <a:pt x="1000401" y="152024"/>
                  </a:cubicBezTo>
                  <a:cubicBezTo>
                    <a:pt x="1002956" y="149323"/>
                    <a:pt x="1005600" y="146600"/>
                    <a:pt x="1008549" y="144132"/>
                  </a:cubicBezTo>
                  <a:lnTo>
                    <a:pt x="1010381" y="142672"/>
                  </a:lnTo>
                  <a:lnTo>
                    <a:pt x="1011269" y="141626"/>
                  </a:lnTo>
                  <a:lnTo>
                    <a:pt x="1012633" y="140878"/>
                  </a:lnTo>
                  <a:lnTo>
                    <a:pt x="1014379" y="139487"/>
                  </a:lnTo>
                  <a:cubicBezTo>
                    <a:pt x="1014506" y="139394"/>
                    <a:pt x="1014641" y="139299"/>
                    <a:pt x="1014768" y="139208"/>
                  </a:cubicBezTo>
                  <a:lnTo>
                    <a:pt x="1016691" y="137991"/>
                  </a:lnTo>
                  <a:lnTo>
                    <a:pt x="1017913" y="136878"/>
                  </a:lnTo>
                  <a:lnTo>
                    <a:pt x="1019338" y="136314"/>
                  </a:lnTo>
                  <a:lnTo>
                    <a:pt x="1021110" y="135193"/>
                  </a:lnTo>
                  <a:cubicBezTo>
                    <a:pt x="1021246" y="135108"/>
                    <a:pt x="1021362" y="134999"/>
                    <a:pt x="1021499" y="134914"/>
                  </a:cubicBezTo>
                  <a:cubicBezTo>
                    <a:pt x="1029876" y="129649"/>
                    <a:pt x="1038969" y="124811"/>
                    <a:pt x="1049216" y="120814"/>
                  </a:cubicBezTo>
                  <a:lnTo>
                    <a:pt x="1049245" y="120805"/>
                  </a:lnTo>
                  <a:lnTo>
                    <a:pt x="1079890" y="111171"/>
                  </a:lnTo>
                  <a:lnTo>
                    <a:pt x="1085065" y="110352"/>
                  </a:lnTo>
                  <a:lnTo>
                    <a:pt x="1087041" y="109572"/>
                  </a:lnTo>
                  <a:lnTo>
                    <a:pt x="1095563" y="108605"/>
                  </a:lnTo>
                  <a:lnTo>
                    <a:pt x="1107741" y="106195"/>
                  </a:lnTo>
                  <a:cubicBezTo>
                    <a:pt x="1113347" y="105273"/>
                    <a:pt x="1118762" y="104078"/>
                    <a:pt x="1124564" y="103364"/>
                  </a:cubicBezTo>
                  <a:cubicBezTo>
                    <a:pt x="1124774" y="103340"/>
                    <a:pt x="1124973" y="103357"/>
                    <a:pt x="1125184" y="103331"/>
                  </a:cubicBezTo>
                  <a:lnTo>
                    <a:pt x="1133164" y="102736"/>
                  </a:lnTo>
                  <a:lnTo>
                    <a:pt x="1137362" y="102071"/>
                  </a:lnTo>
                  <a:lnTo>
                    <a:pt x="1138323" y="101867"/>
                  </a:lnTo>
                  <a:lnTo>
                    <a:pt x="1138663" y="101866"/>
                  </a:lnTo>
                  <a:lnTo>
                    <a:pt x="1141329" y="101443"/>
                  </a:lnTo>
                  <a:lnTo>
                    <a:pt x="1155580" y="101065"/>
                  </a:lnTo>
                  <a:lnTo>
                    <a:pt x="1166269" y="100268"/>
                  </a:lnTo>
                  <a:cubicBezTo>
                    <a:pt x="1168211" y="100190"/>
                    <a:pt x="1170011" y="99832"/>
                    <a:pt x="1171962" y="99772"/>
                  </a:cubicBezTo>
                  <a:cubicBezTo>
                    <a:pt x="1172285" y="99763"/>
                    <a:pt x="1172594" y="99802"/>
                    <a:pt x="1172917" y="99793"/>
                  </a:cubicBezTo>
                  <a:lnTo>
                    <a:pt x="1173264" y="99796"/>
                  </a:lnTo>
                  <a:lnTo>
                    <a:pt x="1175570" y="99535"/>
                  </a:lnTo>
                  <a:lnTo>
                    <a:pt x="1183783" y="99884"/>
                  </a:lnTo>
                  <a:lnTo>
                    <a:pt x="1196154" y="99987"/>
                  </a:lnTo>
                  <a:lnTo>
                    <a:pt x="1208488" y="99659"/>
                  </a:lnTo>
                  <a:lnTo>
                    <a:pt x="1215231" y="100146"/>
                  </a:lnTo>
                  <a:lnTo>
                    <a:pt x="1225672" y="100233"/>
                  </a:lnTo>
                  <a:lnTo>
                    <a:pt x="1239341" y="101397"/>
                  </a:lnTo>
                  <a:lnTo>
                    <a:pt x="1241358" y="101388"/>
                  </a:lnTo>
                  <a:lnTo>
                    <a:pt x="1241195" y="101555"/>
                  </a:lnTo>
                  <a:lnTo>
                    <a:pt x="1259257" y="103092"/>
                  </a:lnTo>
                  <a:lnTo>
                    <a:pt x="1270392" y="103565"/>
                  </a:lnTo>
                  <a:lnTo>
                    <a:pt x="1276034" y="104520"/>
                  </a:lnTo>
                  <a:lnTo>
                    <a:pt x="1277765" y="104668"/>
                  </a:lnTo>
                  <a:cubicBezTo>
                    <a:pt x="1278076" y="104705"/>
                    <a:pt x="1278408" y="104652"/>
                    <a:pt x="1278719" y="104689"/>
                  </a:cubicBezTo>
                  <a:cubicBezTo>
                    <a:pt x="1278940" y="104716"/>
                    <a:pt x="1279165" y="104773"/>
                    <a:pt x="1279387" y="104799"/>
                  </a:cubicBezTo>
                  <a:cubicBezTo>
                    <a:pt x="1279452" y="104807"/>
                    <a:pt x="1279507" y="104892"/>
                    <a:pt x="1279574" y="104897"/>
                  </a:cubicBezTo>
                  <a:lnTo>
                    <a:pt x="1281451" y="105363"/>
                  </a:lnTo>
                  <a:lnTo>
                    <a:pt x="1340663" y="114925"/>
                  </a:lnTo>
                  <a:lnTo>
                    <a:pt x="1340610" y="115450"/>
                  </a:lnTo>
                  <a:lnTo>
                    <a:pt x="1358398" y="118461"/>
                  </a:lnTo>
                  <a:cubicBezTo>
                    <a:pt x="1411887" y="131303"/>
                    <a:pt x="1452098" y="149257"/>
                    <a:pt x="1461556" y="168054"/>
                  </a:cubicBezTo>
                  <a:cubicBezTo>
                    <a:pt x="1480481" y="205659"/>
                    <a:pt x="1452394" y="239279"/>
                    <a:pt x="1429501" y="271235"/>
                  </a:cubicBezTo>
                  <a:lnTo>
                    <a:pt x="1407256" y="314928"/>
                  </a:lnTo>
                  <a:lnTo>
                    <a:pt x="1405788" y="319686"/>
                  </a:lnTo>
                  <a:lnTo>
                    <a:pt x="1408587" y="339896"/>
                  </a:lnTo>
                  <a:lnTo>
                    <a:pt x="1409225" y="341827"/>
                  </a:lnTo>
                  <a:lnTo>
                    <a:pt x="1428612" y="364437"/>
                  </a:lnTo>
                  <a:lnTo>
                    <a:pt x="1461279" y="377965"/>
                  </a:lnTo>
                  <a:lnTo>
                    <a:pt x="1472387" y="379949"/>
                  </a:lnTo>
                  <a:lnTo>
                    <a:pt x="1503781" y="381978"/>
                  </a:lnTo>
                  <a:lnTo>
                    <a:pt x="1514153" y="382206"/>
                  </a:lnTo>
                  <a:cubicBezTo>
                    <a:pt x="1518240" y="382107"/>
                    <a:pt x="1522598" y="381808"/>
                    <a:pt x="1526770" y="381622"/>
                  </a:cubicBezTo>
                  <a:cubicBezTo>
                    <a:pt x="1534244" y="381279"/>
                    <a:pt x="1541706" y="380964"/>
                    <a:pt x="1549334" y="380494"/>
                  </a:cubicBezTo>
                  <a:lnTo>
                    <a:pt x="1549382" y="380521"/>
                  </a:lnTo>
                  <a:lnTo>
                    <a:pt x="1562262" y="379874"/>
                  </a:lnTo>
                  <a:cubicBezTo>
                    <a:pt x="1649203" y="374559"/>
                    <a:pt x="1737410" y="373130"/>
                    <a:pt x="1727456" y="510779"/>
                  </a:cubicBezTo>
                  <a:cubicBezTo>
                    <a:pt x="1722070" y="585256"/>
                    <a:pt x="1637976" y="584360"/>
                    <a:pt x="1578441" y="591697"/>
                  </a:cubicBezTo>
                  <a:lnTo>
                    <a:pt x="1560410" y="595116"/>
                  </a:lnTo>
                  <a:lnTo>
                    <a:pt x="1560390" y="595128"/>
                  </a:lnTo>
                  <a:cubicBezTo>
                    <a:pt x="1560342" y="595137"/>
                    <a:pt x="1560295" y="595164"/>
                    <a:pt x="1560244" y="595172"/>
                  </a:cubicBezTo>
                  <a:lnTo>
                    <a:pt x="1533277" y="605302"/>
                  </a:lnTo>
                  <a:lnTo>
                    <a:pt x="1528927" y="607786"/>
                  </a:lnTo>
                  <a:lnTo>
                    <a:pt x="1520116" y="631862"/>
                  </a:lnTo>
                  <a:lnTo>
                    <a:pt x="1533995" y="652151"/>
                  </a:lnTo>
                  <a:lnTo>
                    <a:pt x="1542422" y="656969"/>
                  </a:lnTo>
                  <a:lnTo>
                    <a:pt x="1568361" y="667276"/>
                  </a:lnTo>
                  <a:cubicBezTo>
                    <a:pt x="1647780" y="687211"/>
                    <a:pt x="1795057" y="678252"/>
                    <a:pt x="1779395" y="798583"/>
                  </a:cubicBezTo>
                  <a:cubicBezTo>
                    <a:pt x="1767587" y="889306"/>
                    <a:pt x="1642175" y="838971"/>
                    <a:pt x="1636913" y="865885"/>
                  </a:cubicBezTo>
                  <a:cubicBezTo>
                    <a:pt x="1629820" y="902164"/>
                    <a:pt x="1892762" y="1022798"/>
                    <a:pt x="1731091" y="1144549"/>
                  </a:cubicBezTo>
                  <a:cubicBezTo>
                    <a:pt x="1664380" y="1194786"/>
                    <a:pt x="1621301" y="1164900"/>
                    <a:pt x="1590260" y="1122123"/>
                  </a:cubicBezTo>
                  <a:lnTo>
                    <a:pt x="1572345" y="1092051"/>
                  </a:lnTo>
                  <a:lnTo>
                    <a:pt x="1572152" y="1093648"/>
                  </a:lnTo>
                  <a:cubicBezTo>
                    <a:pt x="1571896" y="1093211"/>
                    <a:pt x="1571673" y="1092731"/>
                    <a:pt x="1571419" y="1092295"/>
                  </a:cubicBezTo>
                  <a:cubicBezTo>
                    <a:pt x="1564760" y="1080832"/>
                    <a:pt x="1559323" y="1071045"/>
                    <a:pt x="1553674" y="1060964"/>
                  </a:cubicBezTo>
                  <a:cubicBezTo>
                    <a:pt x="1552900" y="1059581"/>
                    <a:pt x="1551997" y="1057998"/>
                    <a:pt x="1551236" y="1056663"/>
                  </a:cubicBezTo>
                  <a:cubicBezTo>
                    <a:pt x="1551116" y="1056452"/>
                    <a:pt x="1551032" y="1056340"/>
                    <a:pt x="1550914" y="1056129"/>
                  </a:cubicBezTo>
                  <a:lnTo>
                    <a:pt x="1543765" y="1044907"/>
                  </a:lnTo>
                  <a:lnTo>
                    <a:pt x="1538601" y="1036809"/>
                  </a:lnTo>
                  <a:lnTo>
                    <a:pt x="1534938" y="1031835"/>
                  </a:lnTo>
                  <a:lnTo>
                    <a:pt x="1521667" y="1022353"/>
                  </a:lnTo>
                  <a:lnTo>
                    <a:pt x="1521666" y="1022352"/>
                  </a:lnTo>
                  <a:lnTo>
                    <a:pt x="1513256" y="1027642"/>
                  </a:lnTo>
                  <a:lnTo>
                    <a:pt x="1508587" y="1042664"/>
                  </a:lnTo>
                  <a:cubicBezTo>
                    <a:pt x="1504892" y="1061322"/>
                    <a:pt x="1502782" y="1089042"/>
                    <a:pt x="1490226" y="1109222"/>
                  </a:cubicBezTo>
                  <a:lnTo>
                    <a:pt x="1490028" y="1109426"/>
                  </a:lnTo>
                  <a:lnTo>
                    <a:pt x="1483030" y="1118675"/>
                  </a:lnTo>
                  <a:lnTo>
                    <a:pt x="1478105" y="1121760"/>
                  </a:lnTo>
                  <a:lnTo>
                    <a:pt x="1473742" y="1126274"/>
                  </a:lnTo>
                  <a:lnTo>
                    <a:pt x="1467950" y="1128122"/>
                  </a:lnTo>
                  <a:lnTo>
                    <a:pt x="1462116" y="1131778"/>
                  </a:lnTo>
                  <a:cubicBezTo>
                    <a:pt x="1457787" y="1133192"/>
                    <a:pt x="1452971" y="1134199"/>
                    <a:pt x="1447680" y="1134660"/>
                  </a:cubicBezTo>
                  <a:cubicBezTo>
                    <a:pt x="1447635" y="1134664"/>
                    <a:pt x="1447577" y="1134701"/>
                    <a:pt x="1447535" y="1134705"/>
                  </a:cubicBezTo>
                  <a:cubicBezTo>
                    <a:pt x="1436920" y="1135622"/>
                    <a:pt x="1424301" y="1134450"/>
                    <a:pt x="1409138" y="1130616"/>
                  </a:cubicBezTo>
                  <a:cubicBezTo>
                    <a:pt x="1403622" y="1129222"/>
                    <a:pt x="1398631" y="1126889"/>
                    <a:pt x="1394056" y="1123746"/>
                  </a:cubicBezTo>
                  <a:lnTo>
                    <a:pt x="1387891" y="1116151"/>
                  </a:lnTo>
                  <a:lnTo>
                    <a:pt x="1381637" y="1111925"/>
                  </a:lnTo>
                  <a:lnTo>
                    <a:pt x="1376960" y="1102687"/>
                  </a:lnTo>
                  <a:lnTo>
                    <a:pt x="1371600" y="1096085"/>
                  </a:lnTo>
                  <a:cubicBezTo>
                    <a:pt x="1371581" y="1096039"/>
                    <a:pt x="1371576" y="1095981"/>
                    <a:pt x="1371555" y="1095940"/>
                  </a:cubicBezTo>
                  <a:cubicBezTo>
                    <a:pt x="1368590" y="1090008"/>
                    <a:pt x="1365974" y="1083548"/>
                    <a:pt x="1363672" y="1076572"/>
                  </a:cubicBezTo>
                  <a:cubicBezTo>
                    <a:pt x="1359056" y="1062572"/>
                    <a:pt x="1355702" y="1046801"/>
                    <a:pt x="1353230" y="1030026"/>
                  </a:cubicBezTo>
                  <a:cubicBezTo>
                    <a:pt x="1350752" y="1013314"/>
                    <a:pt x="1349177" y="995795"/>
                    <a:pt x="1348111" y="978202"/>
                  </a:cubicBezTo>
                  <a:lnTo>
                    <a:pt x="1347255" y="954646"/>
                  </a:lnTo>
                  <a:lnTo>
                    <a:pt x="1346169" y="926410"/>
                  </a:lnTo>
                  <a:lnTo>
                    <a:pt x="1346076" y="922207"/>
                  </a:lnTo>
                  <a:lnTo>
                    <a:pt x="1345630" y="909923"/>
                  </a:lnTo>
                  <a:cubicBezTo>
                    <a:pt x="1345144" y="888909"/>
                    <a:pt x="1344721" y="870297"/>
                    <a:pt x="1343528" y="856055"/>
                  </a:cubicBezTo>
                  <a:lnTo>
                    <a:pt x="1343496" y="854567"/>
                  </a:lnTo>
                  <a:lnTo>
                    <a:pt x="1342952" y="846072"/>
                  </a:lnTo>
                  <a:cubicBezTo>
                    <a:pt x="1341779" y="837136"/>
                    <a:pt x="1340047" y="831053"/>
                    <a:pt x="1337394" y="828767"/>
                  </a:cubicBezTo>
                  <a:lnTo>
                    <a:pt x="1309550" y="812994"/>
                  </a:lnTo>
                  <a:lnTo>
                    <a:pt x="1309520" y="813003"/>
                  </a:lnTo>
                  <a:lnTo>
                    <a:pt x="1288414" y="815009"/>
                  </a:lnTo>
                  <a:lnTo>
                    <a:pt x="1286647" y="815177"/>
                  </a:lnTo>
                  <a:lnTo>
                    <a:pt x="1266611" y="829589"/>
                  </a:lnTo>
                  <a:lnTo>
                    <a:pt x="1264700" y="831692"/>
                  </a:lnTo>
                  <a:lnTo>
                    <a:pt x="1247697" y="850444"/>
                  </a:lnTo>
                  <a:lnTo>
                    <a:pt x="1247471" y="850648"/>
                  </a:lnTo>
                  <a:lnTo>
                    <a:pt x="1232655" y="866949"/>
                  </a:lnTo>
                  <a:cubicBezTo>
                    <a:pt x="1230522" y="869160"/>
                    <a:pt x="1228335" y="871336"/>
                    <a:pt x="1226116" y="873395"/>
                  </a:cubicBezTo>
                  <a:lnTo>
                    <a:pt x="1205895" y="888109"/>
                  </a:lnTo>
                  <a:lnTo>
                    <a:pt x="1205424" y="888533"/>
                  </a:lnTo>
                  <a:lnTo>
                    <a:pt x="1205063" y="888609"/>
                  </a:lnTo>
                  <a:lnTo>
                    <a:pt x="1192547" y="893096"/>
                  </a:lnTo>
                  <a:lnTo>
                    <a:pt x="1185737" y="892678"/>
                  </a:lnTo>
                  <a:lnTo>
                    <a:pt x="1178244" y="894256"/>
                  </a:lnTo>
                  <a:lnTo>
                    <a:pt x="1170393" y="891738"/>
                  </a:lnTo>
                  <a:lnTo>
                    <a:pt x="1162266" y="891240"/>
                  </a:lnTo>
                  <a:cubicBezTo>
                    <a:pt x="1156652" y="889473"/>
                    <a:pt x="1150811" y="886954"/>
                    <a:pt x="1144530" y="883449"/>
                  </a:cubicBezTo>
                  <a:lnTo>
                    <a:pt x="1144518" y="883439"/>
                  </a:lnTo>
                  <a:lnTo>
                    <a:pt x="1144488" y="883429"/>
                  </a:lnTo>
                  <a:lnTo>
                    <a:pt x="1144442" y="883378"/>
                  </a:lnTo>
                  <a:lnTo>
                    <a:pt x="1132564" y="873876"/>
                  </a:lnTo>
                  <a:cubicBezTo>
                    <a:pt x="1129168" y="870034"/>
                    <a:pt x="1126344" y="865657"/>
                    <a:pt x="1124068" y="860703"/>
                  </a:cubicBezTo>
                  <a:lnTo>
                    <a:pt x="1122563" y="856127"/>
                  </a:lnTo>
                  <a:lnTo>
                    <a:pt x="1122541" y="856277"/>
                  </a:lnTo>
                  <a:lnTo>
                    <a:pt x="1122411" y="855666"/>
                  </a:lnTo>
                  <a:lnTo>
                    <a:pt x="1118785" y="844639"/>
                  </a:lnTo>
                  <a:cubicBezTo>
                    <a:pt x="1117430" y="838817"/>
                    <a:pt x="1116426" y="832544"/>
                    <a:pt x="1115852" y="825952"/>
                  </a:cubicBezTo>
                  <a:lnTo>
                    <a:pt x="1115927" y="808519"/>
                  </a:lnTo>
                  <a:lnTo>
                    <a:pt x="1115778" y="789323"/>
                  </a:lnTo>
                  <a:lnTo>
                    <a:pt x="1116013" y="787149"/>
                  </a:lnTo>
                  <a:lnTo>
                    <a:pt x="1116027" y="782885"/>
                  </a:lnTo>
                  <a:lnTo>
                    <a:pt x="1116511" y="778653"/>
                  </a:lnTo>
                  <a:lnTo>
                    <a:pt x="1118337" y="760979"/>
                  </a:lnTo>
                  <a:lnTo>
                    <a:pt x="1111750" y="761857"/>
                  </a:lnTo>
                  <a:lnTo>
                    <a:pt x="1106477" y="762946"/>
                  </a:lnTo>
                  <a:lnTo>
                    <a:pt x="1099586" y="762116"/>
                  </a:lnTo>
                  <a:lnTo>
                    <a:pt x="1081824" y="761291"/>
                  </a:lnTo>
                  <a:lnTo>
                    <a:pt x="1060045" y="757359"/>
                  </a:lnTo>
                  <a:lnTo>
                    <a:pt x="1048947" y="756025"/>
                  </a:lnTo>
                  <a:cubicBezTo>
                    <a:pt x="1010995" y="746031"/>
                    <a:pt x="974761" y="726131"/>
                    <a:pt x="945739" y="701453"/>
                  </a:cubicBezTo>
                  <a:lnTo>
                    <a:pt x="941530" y="696962"/>
                  </a:lnTo>
                  <a:lnTo>
                    <a:pt x="939517" y="695542"/>
                  </a:lnTo>
                  <a:lnTo>
                    <a:pt x="931983" y="686772"/>
                  </a:lnTo>
                  <a:lnTo>
                    <a:pt x="908298" y="661494"/>
                  </a:lnTo>
                  <a:lnTo>
                    <a:pt x="904004" y="654203"/>
                  </a:lnTo>
                  <a:lnTo>
                    <a:pt x="901394" y="651164"/>
                  </a:lnTo>
                  <a:lnTo>
                    <a:pt x="899625" y="646768"/>
                  </a:lnTo>
                  <a:lnTo>
                    <a:pt x="895637" y="639996"/>
                  </a:lnTo>
                  <a:lnTo>
                    <a:pt x="888525" y="638626"/>
                  </a:lnTo>
                  <a:lnTo>
                    <a:pt x="887840" y="639647"/>
                  </a:lnTo>
                  <a:lnTo>
                    <a:pt x="885858" y="638986"/>
                  </a:lnTo>
                  <a:lnTo>
                    <a:pt x="887782" y="643150"/>
                  </a:lnTo>
                  <a:lnTo>
                    <a:pt x="886851" y="643836"/>
                  </a:lnTo>
                  <a:lnTo>
                    <a:pt x="893111" y="664317"/>
                  </a:lnTo>
                  <a:cubicBezTo>
                    <a:pt x="900054" y="704293"/>
                    <a:pt x="890930" y="745685"/>
                    <a:pt x="856634" y="778488"/>
                  </a:cubicBezTo>
                  <a:lnTo>
                    <a:pt x="834281" y="788122"/>
                  </a:lnTo>
                  <a:lnTo>
                    <a:pt x="832518" y="795240"/>
                  </a:lnTo>
                  <a:cubicBezTo>
                    <a:pt x="818136" y="832303"/>
                    <a:pt x="778322" y="882213"/>
                    <a:pt x="731948" y="900600"/>
                  </a:cubicBezTo>
                  <a:lnTo>
                    <a:pt x="717249" y="904160"/>
                  </a:lnTo>
                  <a:lnTo>
                    <a:pt x="717150" y="904888"/>
                  </a:lnTo>
                  <a:lnTo>
                    <a:pt x="708986" y="911352"/>
                  </a:lnTo>
                  <a:lnTo>
                    <a:pt x="722486" y="949156"/>
                  </a:lnTo>
                  <a:cubicBezTo>
                    <a:pt x="737157" y="1003706"/>
                    <a:pt x="729353" y="1052892"/>
                    <a:pt x="636764" y="1076820"/>
                  </a:cubicBezTo>
                  <a:cubicBezTo>
                    <a:pt x="569964" y="1094080"/>
                    <a:pt x="545930" y="1020183"/>
                    <a:pt x="521940" y="970223"/>
                  </a:cubicBezTo>
                  <a:lnTo>
                    <a:pt x="513626" y="955447"/>
                  </a:lnTo>
                  <a:lnTo>
                    <a:pt x="513610" y="955433"/>
                  </a:lnTo>
                  <a:cubicBezTo>
                    <a:pt x="513587" y="955394"/>
                    <a:pt x="513549" y="955359"/>
                    <a:pt x="513526" y="955319"/>
                  </a:cubicBezTo>
                  <a:lnTo>
                    <a:pt x="496696" y="934692"/>
                  </a:lnTo>
                  <a:lnTo>
                    <a:pt x="492683" y="931124"/>
                  </a:lnTo>
                  <a:lnTo>
                    <a:pt x="487590" y="929379"/>
                  </a:lnTo>
                  <a:lnTo>
                    <a:pt x="469569" y="931000"/>
                  </a:lnTo>
                  <a:lnTo>
                    <a:pt x="455892" y="949149"/>
                  </a:lnTo>
                  <a:lnTo>
                    <a:pt x="454161" y="957945"/>
                  </a:lnTo>
                  <a:lnTo>
                    <a:pt x="452791" y="983701"/>
                  </a:lnTo>
                  <a:cubicBezTo>
                    <a:pt x="458773" y="1059120"/>
                    <a:pt x="510077" y="1185426"/>
                    <a:pt x="400097" y="1207219"/>
                  </a:cubicBezTo>
                  <a:cubicBezTo>
                    <a:pt x="317180" y="1223651"/>
                    <a:pt x="324246" y="1098995"/>
                    <a:pt x="299127" y="1102327"/>
                  </a:cubicBezTo>
                  <a:cubicBezTo>
                    <a:pt x="265268" y="1106825"/>
                    <a:pt x="237237" y="1372642"/>
                    <a:pt x="82932" y="1267016"/>
                  </a:cubicBezTo>
                  <a:cubicBezTo>
                    <a:pt x="19261" y="1223430"/>
                    <a:pt x="32716" y="1176893"/>
                    <a:pt x="61011" y="1137092"/>
                  </a:cubicBezTo>
                  <a:lnTo>
                    <a:pt x="82053" y="1112533"/>
                  </a:lnTo>
                  <a:lnTo>
                    <a:pt x="80598" y="1112836"/>
                  </a:lnTo>
                  <a:cubicBezTo>
                    <a:pt x="80905" y="1112482"/>
                    <a:pt x="81260" y="1112145"/>
                    <a:pt x="81568" y="1111794"/>
                  </a:cubicBezTo>
                  <a:cubicBezTo>
                    <a:pt x="89638" y="1102583"/>
                    <a:pt x="96601" y="1094933"/>
                    <a:pt x="103762" y="1087011"/>
                  </a:cubicBezTo>
                  <a:cubicBezTo>
                    <a:pt x="104746" y="1085925"/>
                    <a:pt x="105866" y="1084668"/>
                    <a:pt x="106809" y="1083609"/>
                  </a:cubicBezTo>
                  <a:cubicBezTo>
                    <a:pt x="106960" y="1083440"/>
                    <a:pt x="107031" y="1083335"/>
                    <a:pt x="107180" y="1083171"/>
                  </a:cubicBezTo>
                  <a:lnTo>
                    <a:pt x="114888" y="1073608"/>
                  </a:lnTo>
                  <a:lnTo>
                    <a:pt x="120457" y="1066694"/>
                  </a:lnTo>
                  <a:lnTo>
                    <a:pt x="123736" y="1062017"/>
                  </a:lnTo>
                  <a:lnTo>
                    <a:pt x="128124" y="1047594"/>
                  </a:lnTo>
                  <a:lnTo>
                    <a:pt x="121009" y="1041791"/>
                  </a:lnTo>
                  <a:lnTo>
                    <a:pt x="120184" y="1041809"/>
                  </a:lnTo>
                  <a:lnTo>
                    <a:pt x="106481" y="1042135"/>
                  </a:lnTo>
                  <a:cubicBezTo>
                    <a:pt x="89054" y="1044406"/>
                    <a:pt x="64161" y="1050738"/>
                    <a:pt x="42787" y="1045700"/>
                  </a:cubicBezTo>
                  <a:lnTo>
                    <a:pt x="42553" y="1045588"/>
                  </a:lnTo>
                  <a:lnTo>
                    <a:pt x="32388" y="1042188"/>
                  </a:lnTo>
                  <a:lnTo>
                    <a:pt x="28236" y="1038788"/>
                  </a:lnTo>
                  <a:lnTo>
                    <a:pt x="22992" y="1036298"/>
                  </a:lnTo>
                  <a:lnTo>
                    <a:pt x="19664" y="1031772"/>
                  </a:lnTo>
                  <a:lnTo>
                    <a:pt x="14743" y="1027743"/>
                  </a:lnTo>
                  <a:cubicBezTo>
                    <a:pt x="12228" y="1024372"/>
                    <a:pt x="9926" y="1020453"/>
                    <a:pt x="7959" y="1015956"/>
                  </a:cubicBezTo>
                  <a:cubicBezTo>
                    <a:pt x="7946" y="1015917"/>
                    <a:pt x="7896" y="1015878"/>
                    <a:pt x="7879" y="1015840"/>
                  </a:cubicBezTo>
                  <a:cubicBezTo>
                    <a:pt x="3945" y="1006819"/>
                    <a:pt x="1247" y="995421"/>
                    <a:pt x="128" y="981016"/>
                  </a:cubicBezTo>
                  <a:cubicBezTo>
                    <a:pt x="-280" y="975776"/>
                    <a:pt x="293" y="970720"/>
                    <a:pt x="1694" y="965786"/>
                  </a:cubicBezTo>
                  <a:lnTo>
                    <a:pt x="6519" y="958154"/>
                  </a:lnTo>
                  <a:lnTo>
                    <a:pt x="8377" y="951421"/>
                  </a:lnTo>
                  <a:lnTo>
                    <a:pt x="15095" y="944590"/>
                  </a:lnTo>
                  <a:lnTo>
                    <a:pt x="19287" y="937960"/>
                  </a:lnTo>
                  <a:cubicBezTo>
                    <a:pt x="19319" y="937930"/>
                    <a:pt x="19370" y="937910"/>
                    <a:pt x="19398" y="937877"/>
                  </a:cubicBezTo>
                  <a:cubicBezTo>
                    <a:pt x="23718" y="933531"/>
                    <a:pt x="28601" y="929336"/>
                    <a:pt x="34032" y="925261"/>
                  </a:cubicBezTo>
                  <a:cubicBezTo>
                    <a:pt x="44927" y="917089"/>
                    <a:pt x="57745" y="909499"/>
                    <a:pt x="71702" y="902384"/>
                  </a:cubicBezTo>
                  <a:cubicBezTo>
                    <a:pt x="85605" y="895284"/>
                    <a:pt x="100479" y="888736"/>
                    <a:pt x="115566" y="882609"/>
                  </a:cubicBezTo>
                  <a:lnTo>
                    <a:pt x="135593" y="875040"/>
                  </a:lnTo>
                  <a:lnTo>
                    <a:pt x="160339" y="865626"/>
                  </a:lnTo>
                  <a:lnTo>
                    <a:pt x="164056" y="864281"/>
                  </a:lnTo>
                  <a:lnTo>
                    <a:pt x="174616" y="860289"/>
                  </a:lnTo>
                  <a:cubicBezTo>
                    <a:pt x="192872" y="853663"/>
                    <a:pt x="209044" y="847800"/>
                    <a:pt x="221161" y="842554"/>
                  </a:cubicBezTo>
                  <a:lnTo>
                    <a:pt x="222448" y="842088"/>
                  </a:lnTo>
                  <a:lnTo>
                    <a:pt x="229731" y="839103"/>
                  </a:lnTo>
                  <a:cubicBezTo>
                    <a:pt x="237209" y="835439"/>
                    <a:pt x="242023" y="832128"/>
                    <a:pt x="243243" y="829131"/>
                  </a:cubicBezTo>
                  <a:lnTo>
                    <a:pt x="248836" y="800096"/>
                  </a:lnTo>
                  <a:lnTo>
                    <a:pt x="248820" y="800073"/>
                  </a:lnTo>
                  <a:lnTo>
                    <a:pt x="240998" y="782551"/>
                  </a:lnTo>
                  <a:lnTo>
                    <a:pt x="240166" y="780689"/>
                  </a:lnTo>
                  <a:lnTo>
                    <a:pt x="221637" y="767398"/>
                  </a:lnTo>
                  <a:lnTo>
                    <a:pt x="219308" y="766378"/>
                  </a:lnTo>
                  <a:lnTo>
                    <a:pt x="197795" y="756990"/>
                  </a:lnTo>
                  <a:lnTo>
                    <a:pt x="191595" y="754247"/>
                  </a:lnTo>
                  <a:lnTo>
                    <a:pt x="178906" y="748693"/>
                  </a:lnTo>
                  <a:lnTo>
                    <a:pt x="177936" y="748203"/>
                  </a:lnTo>
                  <a:lnTo>
                    <a:pt x="173082" y="746055"/>
                  </a:lnTo>
                  <a:lnTo>
                    <a:pt x="171551" y="744979"/>
                  </a:lnTo>
                  <a:lnTo>
                    <a:pt x="171332" y="744868"/>
                  </a:lnTo>
                  <a:lnTo>
                    <a:pt x="164223" y="739829"/>
                  </a:lnTo>
                  <a:lnTo>
                    <a:pt x="151973" y="731218"/>
                  </a:lnTo>
                  <a:lnTo>
                    <a:pt x="151798" y="730920"/>
                  </a:lnTo>
                  <a:lnTo>
                    <a:pt x="144177" y="721292"/>
                  </a:lnTo>
                  <a:lnTo>
                    <a:pt x="142533" y="715203"/>
                  </a:lnTo>
                  <a:lnTo>
                    <a:pt x="138942" y="709110"/>
                  </a:lnTo>
                  <a:lnTo>
                    <a:pt x="138830" y="701488"/>
                  </a:lnTo>
                  <a:lnTo>
                    <a:pt x="136870" y="694232"/>
                  </a:lnTo>
                  <a:lnTo>
                    <a:pt x="138403" y="676972"/>
                  </a:lnTo>
                  <a:lnTo>
                    <a:pt x="138453" y="676402"/>
                  </a:lnTo>
                  <a:lnTo>
                    <a:pt x="138456" y="676398"/>
                  </a:lnTo>
                  <a:lnTo>
                    <a:pt x="138460" y="676387"/>
                  </a:lnTo>
                  <a:lnTo>
                    <a:pt x="138460" y="676360"/>
                  </a:lnTo>
                  <a:lnTo>
                    <a:pt x="138488" y="676311"/>
                  </a:ln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81" name="Google Shape;2681;p11"/>
            <p:cNvGrpSpPr/>
            <p:nvPr/>
          </p:nvGrpSpPr>
          <p:grpSpPr>
            <a:xfrm>
              <a:off x="10522421" y="-427335"/>
              <a:ext cx="2194963" cy="2346204"/>
              <a:chOff x="8293874" y="-1278054"/>
              <a:chExt cx="5517754" cy="5897949"/>
            </a:xfrm>
          </p:grpSpPr>
          <p:grpSp>
            <p:nvGrpSpPr>
              <p:cNvPr id="2682" name="Google Shape;2682;p11"/>
              <p:cNvGrpSpPr/>
              <p:nvPr/>
            </p:nvGrpSpPr>
            <p:grpSpPr>
              <a:xfrm rot="1031952">
                <a:off x="9595561" y="169096"/>
                <a:ext cx="3708829" cy="3991708"/>
                <a:chOff x="9872230" y="191591"/>
                <a:chExt cx="3708761" cy="3991635"/>
              </a:xfrm>
            </p:grpSpPr>
            <p:grpSp>
              <p:nvGrpSpPr>
                <p:cNvPr id="2683" name="Google Shape;2683;p11"/>
                <p:cNvGrpSpPr/>
                <p:nvPr/>
              </p:nvGrpSpPr>
              <p:grpSpPr>
                <a:xfrm rot="2742763">
                  <a:off x="10577001" y="1110478"/>
                  <a:ext cx="2447192" cy="2587170"/>
                  <a:chOff x="5212733" y="1247324"/>
                  <a:chExt cx="2641063" cy="2792130"/>
                </a:xfrm>
              </p:grpSpPr>
              <p:sp>
                <p:nvSpPr>
                  <p:cNvPr id="2684" name="Google Shape;2684;p11"/>
                  <p:cNvSpPr/>
                  <p:nvPr/>
                </p:nvSpPr>
                <p:spPr>
                  <a:xfrm>
                    <a:off x="5212733" y="1247324"/>
                    <a:ext cx="2641063" cy="2792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1063" h="2792130" extrusionOk="0">
                        <a:moveTo>
                          <a:pt x="306149" y="478741"/>
                        </a:moveTo>
                        <a:cubicBezTo>
                          <a:pt x="-197043" y="290561"/>
                          <a:pt x="-11576" y="1517588"/>
                          <a:pt x="371702" y="1528826"/>
                        </a:cubicBezTo>
                        <a:cubicBezTo>
                          <a:pt x="504516" y="1532717"/>
                          <a:pt x="510269" y="1107581"/>
                          <a:pt x="719129" y="1310307"/>
                        </a:cubicBezTo>
                        <a:cubicBezTo>
                          <a:pt x="867340" y="1454151"/>
                          <a:pt x="662410" y="2044227"/>
                          <a:pt x="871010" y="2137801"/>
                        </a:cubicBezTo>
                        <a:cubicBezTo>
                          <a:pt x="1155818" y="2265572"/>
                          <a:pt x="1139791" y="1771769"/>
                          <a:pt x="1379467" y="1944538"/>
                        </a:cubicBezTo>
                        <a:cubicBezTo>
                          <a:pt x="1441128" y="1988981"/>
                          <a:pt x="1400992" y="2703734"/>
                          <a:pt x="1644712" y="2743194"/>
                        </a:cubicBezTo>
                        <a:cubicBezTo>
                          <a:pt x="1979742" y="2797435"/>
                          <a:pt x="1842234" y="2425482"/>
                          <a:pt x="1923151" y="2424223"/>
                        </a:cubicBezTo>
                        <a:cubicBezTo>
                          <a:pt x="2024098" y="2422650"/>
                          <a:pt x="2181136" y="3008104"/>
                          <a:pt x="2518015" y="2705067"/>
                        </a:cubicBezTo>
                        <a:cubicBezTo>
                          <a:pt x="2926220" y="2337862"/>
                          <a:pt x="2187110" y="2073889"/>
                          <a:pt x="2197718" y="1974167"/>
                        </a:cubicBezTo>
                        <a:cubicBezTo>
                          <a:pt x="2205588" y="1900182"/>
                          <a:pt x="2556411" y="2006622"/>
                          <a:pt x="2566912" y="1758642"/>
                        </a:cubicBezTo>
                        <a:cubicBezTo>
                          <a:pt x="2585483" y="1320099"/>
                          <a:pt x="1875433" y="1571126"/>
                          <a:pt x="1826803" y="1369223"/>
                        </a:cubicBezTo>
                        <a:cubicBezTo>
                          <a:pt x="1778175" y="1167321"/>
                          <a:pt x="2363449" y="1317159"/>
                          <a:pt x="2358613" y="993071"/>
                        </a:cubicBezTo>
                        <a:cubicBezTo>
                          <a:pt x="2349679" y="394088"/>
                          <a:pt x="1745619" y="816659"/>
                          <a:pt x="1516405" y="668093"/>
                        </a:cubicBezTo>
                        <a:cubicBezTo>
                          <a:pt x="1287198" y="519528"/>
                          <a:pt x="1679136" y="323900"/>
                          <a:pt x="1559094" y="129566"/>
                        </a:cubicBezTo>
                        <a:cubicBezTo>
                          <a:pt x="1439092" y="-64715"/>
                          <a:pt x="-7511" y="-106386"/>
                          <a:pt x="306149" y="478741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11"/>
                  <p:cNvSpPr/>
                  <p:nvPr/>
                </p:nvSpPr>
                <p:spPr>
                  <a:xfrm>
                    <a:off x="5213614" y="1247910"/>
                    <a:ext cx="2322270" cy="2748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2270" h="2748253" extrusionOk="0">
                        <a:moveTo>
                          <a:pt x="432650" y="98621"/>
                        </a:moveTo>
                        <a:cubicBezTo>
                          <a:pt x="405901" y="111842"/>
                          <a:pt x="382467" y="127065"/>
                          <a:pt x="361069" y="143272"/>
                        </a:cubicBezTo>
                        <a:cubicBezTo>
                          <a:pt x="360721" y="143533"/>
                          <a:pt x="360433" y="143855"/>
                          <a:pt x="360085" y="144116"/>
                        </a:cubicBezTo>
                        <a:cubicBezTo>
                          <a:pt x="354613" y="148235"/>
                          <a:pt x="348974" y="152139"/>
                          <a:pt x="343891" y="156466"/>
                        </a:cubicBezTo>
                        <a:cubicBezTo>
                          <a:pt x="343569" y="156740"/>
                          <a:pt x="343228" y="157028"/>
                          <a:pt x="342906" y="157310"/>
                        </a:cubicBezTo>
                        <a:cubicBezTo>
                          <a:pt x="337716" y="161817"/>
                          <a:pt x="332995" y="166512"/>
                          <a:pt x="328246" y="171240"/>
                        </a:cubicBezTo>
                        <a:cubicBezTo>
                          <a:pt x="320859" y="178607"/>
                          <a:pt x="314356" y="186590"/>
                          <a:pt x="308088" y="194493"/>
                        </a:cubicBezTo>
                        <a:cubicBezTo>
                          <a:pt x="304692" y="198779"/>
                          <a:pt x="300955" y="203045"/>
                          <a:pt x="297908" y="207485"/>
                        </a:cubicBezTo>
                        <a:cubicBezTo>
                          <a:pt x="289034" y="220425"/>
                          <a:pt x="281251" y="233685"/>
                          <a:pt x="275505" y="248017"/>
                        </a:cubicBezTo>
                        <a:cubicBezTo>
                          <a:pt x="269719" y="262436"/>
                          <a:pt x="265894" y="277700"/>
                          <a:pt x="263551" y="293572"/>
                        </a:cubicBezTo>
                        <a:cubicBezTo>
                          <a:pt x="262834" y="298448"/>
                          <a:pt x="262961" y="303551"/>
                          <a:pt x="262586" y="308561"/>
                        </a:cubicBezTo>
                        <a:cubicBezTo>
                          <a:pt x="261803" y="318881"/>
                          <a:pt x="261629" y="329583"/>
                          <a:pt x="262339" y="340500"/>
                        </a:cubicBezTo>
                        <a:cubicBezTo>
                          <a:pt x="262359" y="340815"/>
                          <a:pt x="262238" y="341103"/>
                          <a:pt x="262265" y="341417"/>
                        </a:cubicBezTo>
                        <a:cubicBezTo>
                          <a:pt x="262814" y="348999"/>
                          <a:pt x="263772" y="356721"/>
                          <a:pt x="265078" y="364597"/>
                        </a:cubicBezTo>
                        <a:cubicBezTo>
                          <a:pt x="265098" y="364724"/>
                          <a:pt x="265211" y="364844"/>
                          <a:pt x="265231" y="364972"/>
                        </a:cubicBezTo>
                        <a:cubicBezTo>
                          <a:pt x="266906" y="375058"/>
                          <a:pt x="269638" y="385465"/>
                          <a:pt x="272579" y="396033"/>
                        </a:cubicBezTo>
                        <a:cubicBezTo>
                          <a:pt x="274748" y="403762"/>
                          <a:pt x="276550" y="411337"/>
                          <a:pt x="279423" y="419333"/>
                        </a:cubicBezTo>
                        <a:cubicBezTo>
                          <a:pt x="286227" y="438327"/>
                          <a:pt x="294211" y="457756"/>
                          <a:pt x="305207" y="478263"/>
                        </a:cubicBezTo>
                        <a:cubicBezTo>
                          <a:pt x="289590" y="472423"/>
                          <a:pt x="274635" y="467902"/>
                          <a:pt x="260322" y="464707"/>
                        </a:cubicBezTo>
                        <a:cubicBezTo>
                          <a:pt x="260202" y="464680"/>
                          <a:pt x="260068" y="464888"/>
                          <a:pt x="259941" y="464861"/>
                        </a:cubicBezTo>
                        <a:cubicBezTo>
                          <a:pt x="231156" y="458472"/>
                          <a:pt x="205304" y="457126"/>
                          <a:pt x="181656" y="460501"/>
                        </a:cubicBezTo>
                        <a:cubicBezTo>
                          <a:pt x="169836" y="462189"/>
                          <a:pt x="158531" y="465042"/>
                          <a:pt x="147942" y="468933"/>
                        </a:cubicBezTo>
                        <a:cubicBezTo>
                          <a:pt x="126779" y="476715"/>
                          <a:pt x="107973" y="488657"/>
                          <a:pt x="91591" y="504281"/>
                        </a:cubicBezTo>
                        <a:cubicBezTo>
                          <a:pt x="76777" y="518406"/>
                          <a:pt x="64380" y="536174"/>
                          <a:pt x="53290" y="555710"/>
                        </a:cubicBezTo>
                        <a:cubicBezTo>
                          <a:pt x="49995" y="561516"/>
                          <a:pt x="47483" y="568093"/>
                          <a:pt x="44510" y="574321"/>
                        </a:cubicBezTo>
                        <a:cubicBezTo>
                          <a:pt x="37391" y="589223"/>
                          <a:pt x="30921" y="605196"/>
                          <a:pt x="25576" y="622281"/>
                        </a:cubicBezTo>
                        <a:cubicBezTo>
                          <a:pt x="23078" y="630277"/>
                          <a:pt x="20326" y="638093"/>
                          <a:pt x="18210" y="646511"/>
                        </a:cubicBezTo>
                        <a:cubicBezTo>
                          <a:pt x="11988" y="671204"/>
                          <a:pt x="6798" y="697203"/>
                          <a:pt x="3730" y="724943"/>
                        </a:cubicBezTo>
                        <a:cubicBezTo>
                          <a:pt x="-844" y="766258"/>
                          <a:pt x="-643" y="811190"/>
                          <a:pt x="1312" y="856832"/>
                        </a:cubicBezTo>
                        <a:cubicBezTo>
                          <a:pt x="1875" y="869852"/>
                          <a:pt x="2551" y="882911"/>
                          <a:pt x="3616" y="896132"/>
                        </a:cubicBezTo>
                        <a:cubicBezTo>
                          <a:pt x="7340" y="942256"/>
                          <a:pt x="12966" y="989029"/>
                          <a:pt x="22469" y="1035716"/>
                        </a:cubicBezTo>
                        <a:cubicBezTo>
                          <a:pt x="29729" y="1071433"/>
                          <a:pt x="38717" y="1106613"/>
                          <a:pt x="49084" y="1141185"/>
                        </a:cubicBezTo>
                        <a:cubicBezTo>
                          <a:pt x="59485" y="1175883"/>
                          <a:pt x="71051" y="1209544"/>
                          <a:pt x="84332" y="1241798"/>
                        </a:cubicBezTo>
                        <a:cubicBezTo>
                          <a:pt x="97566" y="1273938"/>
                          <a:pt x="112186" y="1304364"/>
                          <a:pt x="128045" y="1332780"/>
                        </a:cubicBezTo>
                        <a:cubicBezTo>
                          <a:pt x="128105" y="1332894"/>
                          <a:pt x="128139" y="1333041"/>
                          <a:pt x="128199" y="1333162"/>
                        </a:cubicBezTo>
                        <a:cubicBezTo>
                          <a:pt x="143998" y="1361438"/>
                          <a:pt x="161183" y="1387617"/>
                          <a:pt x="179346" y="1410937"/>
                        </a:cubicBezTo>
                        <a:cubicBezTo>
                          <a:pt x="195962" y="1432261"/>
                          <a:pt x="213783" y="1450632"/>
                          <a:pt x="232187" y="1466799"/>
                        </a:cubicBezTo>
                        <a:cubicBezTo>
                          <a:pt x="236815" y="1470864"/>
                          <a:pt x="241670" y="1474099"/>
                          <a:pt x="246399" y="1477809"/>
                        </a:cubicBezTo>
                        <a:cubicBezTo>
                          <a:pt x="260564" y="1488873"/>
                          <a:pt x="274956" y="1498069"/>
                          <a:pt x="290005" y="1505590"/>
                        </a:cubicBezTo>
                        <a:cubicBezTo>
                          <a:pt x="297894" y="1509541"/>
                          <a:pt x="305837" y="1513727"/>
                          <a:pt x="313961" y="1516613"/>
                        </a:cubicBezTo>
                        <a:cubicBezTo>
                          <a:pt x="316874" y="1517645"/>
                          <a:pt x="319781" y="1518783"/>
                          <a:pt x="322721" y="1519674"/>
                        </a:cubicBezTo>
                        <a:cubicBezTo>
                          <a:pt x="338439" y="1524449"/>
                          <a:pt x="354426" y="1527858"/>
                          <a:pt x="370921" y="1528340"/>
                        </a:cubicBezTo>
                        <a:cubicBezTo>
                          <a:pt x="387524" y="1528829"/>
                          <a:pt x="402104" y="1522406"/>
                          <a:pt x="415377" y="1511550"/>
                        </a:cubicBezTo>
                        <a:cubicBezTo>
                          <a:pt x="427888" y="1501317"/>
                          <a:pt x="438965" y="1486476"/>
                          <a:pt x="449634" y="1469726"/>
                        </a:cubicBezTo>
                        <a:cubicBezTo>
                          <a:pt x="451878" y="1466223"/>
                          <a:pt x="453994" y="1462359"/>
                          <a:pt x="456184" y="1458655"/>
                        </a:cubicBezTo>
                        <a:cubicBezTo>
                          <a:pt x="476771" y="1423763"/>
                          <a:pt x="495665" y="1381864"/>
                          <a:pt x="516212" y="1344420"/>
                        </a:cubicBezTo>
                        <a:cubicBezTo>
                          <a:pt x="525963" y="1326639"/>
                          <a:pt x="536183" y="1310766"/>
                          <a:pt x="547233" y="1296843"/>
                        </a:cubicBezTo>
                        <a:cubicBezTo>
                          <a:pt x="554982" y="1287158"/>
                          <a:pt x="563012" y="1278003"/>
                          <a:pt x="571785" y="1271359"/>
                        </a:cubicBezTo>
                        <a:cubicBezTo>
                          <a:pt x="578925" y="1265955"/>
                          <a:pt x="586613" y="1261789"/>
                          <a:pt x="594603" y="1258963"/>
                        </a:cubicBezTo>
                        <a:cubicBezTo>
                          <a:pt x="610596" y="1253324"/>
                          <a:pt x="628585" y="1253337"/>
                          <a:pt x="648992" y="1261126"/>
                        </a:cubicBezTo>
                        <a:cubicBezTo>
                          <a:pt x="669398" y="1268908"/>
                          <a:pt x="692249" y="1284466"/>
                          <a:pt x="718362" y="1309808"/>
                        </a:cubicBezTo>
                        <a:cubicBezTo>
                          <a:pt x="792467" y="1381731"/>
                          <a:pt x="778276" y="1565088"/>
                          <a:pt x="771652" y="1742271"/>
                        </a:cubicBezTo>
                        <a:cubicBezTo>
                          <a:pt x="768337" y="1830862"/>
                          <a:pt x="766743" y="1917907"/>
                          <a:pt x="779173" y="1988630"/>
                        </a:cubicBezTo>
                        <a:cubicBezTo>
                          <a:pt x="782280" y="2006311"/>
                          <a:pt x="786473" y="2023027"/>
                          <a:pt x="791510" y="2038444"/>
                        </a:cubicBezTo>
                        <a:cubicBezTo>
                          <a:pt x="796539" y="2053855"/>
                          <a:pt x="802252" y="2067926"/>
                          <a:pt x="809579" y="2080610"/>
                        </a:cubicBezTo>
                        <a:cubicBezTo>
                          <a:pt x="816899" y="2093462"/>
                          <a:pt x="825565" y="2104627"/>
                          <a:pt x="835651" y="2114210"/>
                        </a:cubicBezTo>
                        <a:cubicBezTo>
                          <a:pt x="845643" y="2123707"/>
                          <a:pt x="857210" y="2131402"/>
                          <a:pt x="870249" y="2137256"/>
                        </a:cubicBezTo>
                        <a:cubicBezTo>
                          <a:pt x="888051" y="2145246"/>
                          <a:pt x="904432" y="2150677"/>
                          <a:pt x="920023" y="2154126"/>
                        </a:cubicBezTo>
                        <a:cubicBezTo>
                          <a:pt x="951192" y="2161011"/>
                          <a:pt x="978350" y="2159511"/>
                          <a:pt x="1002299" y="2151996"/>
                        </a:cubicBezTo>
                        <a:cubicBezTo>
                          <a:pt x="1014140" y="2148280"/>
                          <a:pt x="1025345" y="2142895"/>
                          <a:pt x="1035812" y="2136573"/>
                        </a:cubicBezTo>
                        <a:cubicBezTo>
                          <a:pt x="1055261" y="2124785"/>
                          <a:pt x="1072353" y="2108571"/>
                          <a:pt x="1088373" y="2090830"/>
                        </a:cubicBezTo>
                        <a:cubicBezTo>
                          <a:pt x="1093884" y="2084742"/>
                          <a:pt x="1099282" y="2078346"/>
                          <a:pt x="1104526" y="2071864"/>
                        </a:cubicBezTo>
                        <a:cubicBezTo>
                          <a:pt x="1133693" y="2035665"/>
                          <a:pt x="1159692" y="1995032"/>
                          <a:pt x="1187479" y="1962879"/>
                        </a:cubicBezTo>
                        <a:cubicBezTo>
                          <a:pt x="1203250" y="1944629"/>
                          <a:pt x="1219900" y="1929198"/>
                          <a:pt x="1238230" y="1919199"/>
                        </a:cubicBezTo>
                        <a:cubicBezTo>
                          <a:pt x="1256447" y="1909247"/>
                          <a:pt x="1276633" y="1904767"/>
                          <a:pt x="1299531" y="1907928"/>
                        </a:cubicBezTo>
                        <a:cubicBezTo>
                          <a:pt x="1299665" y="1907948"/>
                          <a:pt x="1299778" y="1907760"/>
                          <a:pt x="1299905" y="1907774"/>
                        </a:cubicBezTo>
                        <a:cubicBezTo>
                          <a:pt x="1311351" y="1909435"/>
                          <a:pt x="1323326" y="1913165"/>
                          <a:pt x="1336332" y="1919025"/>
                        </a:cubicBezTo>
                        <a:cubicBezTo>
                          <a:pt x="1349546" y="1924939"/>
                          <a:pt x="1363597" y="1932882"/>
                          <a:pt x="1378699" y="1943772"/>
                        </a:cubicBezTo>
                        <a:cubicBezTo>
                          <a:pt x="1382556" y="1946551"/>
                          <a:pt x="1385966" y="1951788"/>
                          <a:pt x="1389073" y="1959450"/>
                        </a:cubicBezTo>
                        <a:cubicBezTo>
                          <a:pt x="1389133" y="1959604"/>
                          <a:pt x="1389160" y="1959664"/>
                          <a:pt x="1389227" y="1959825"/>
                        </a:cubicBezTo>
                        <a:cubicBezTo>
                          <a:pt x="1392288" y="1967447"/>
                          <a:pt x="1395027" y="1977345"/>
                          <a:pt x="1397625" y="1989132"/>
                        </a:cubicBezTo>
                        <a:cubicBezTo>
                          <a:pt x="1397659" y="1989286"/>
                          <a:pt x="1397753" y="1989353"/>
                          <a:pt x="1397779" y="1989507"/>
                        </a:cubicBezTo>
                        <a:cubicBezTo>
                          <a:pt x="1398797" y="1994122"/>
                          <a:pt x="1399681" y="2002185"/>
                          <a:pt x="1400633" y="2007362"/>
                        </a:cubicBezTo>
                        <a:cubicBezTo>
                          <a:pt x="1401108" y="2009920"/>
                          <a:pt x="1401142" y="2013564"/>
                          <a:pt x="1401603" y="2016256"/>
                        </a:cubicBezTo>
                        <a:cubicBezTo>
                          <a:pt x="1414777" y="2092672"/>
                          <a:pt x="1423745" y="2217060"/>
                          <a:pt x="1442819" y="2345293"/>
                        </a:cubicBezTo>
                        <a:cubicBezTo>
                          <a:pt x="1449851" y="2392589"/>
                          <a:pt x="1458242" y="2439564"/>
                          <a:pt x="1468884" y="2484147"/>
                        </a:cubicBezTo>
                        <a:cubicBezTo>
                          <a:pt x="1479526" y="2528898"/>
                          <a:pt x="1492311" y="2570730"/>
                          <a:pt x="1508090" y="2607478"/>
                        </a:cubicBezTo>
                        <a:cubicBezTo>
                          <a:pt x="1515959" y="2625788"/>
                          <a:pt x="1524552" y="2642631"/>
                          <a:pt x="1533968" y="2657961"/>
                        </a:cubicBezTo>
                        <a:cubicBezTo>
                          <a:pt x="1534035" y="2658068"/>
                          <a:pt x="1534062" y="2658222"/>
                          <a:pt x="1534123" y="2658343"/>
                        </a:cubicBezTo>
                        <a:cubicBezTo>
                          <a:pt x="1552928" y="2688843"/>
                          <a:pt x="1575230" y="2713027"/>
                          <a:pt x="1601343" y="2727801"/>
                        </a:cubicBezTo>
                        <a:cubicBezTo>
                          <a:pt x="1614449" y="2735214"/>
                          <a:pt x="1628487" y="2740345"/>
                          <a:pt x="1643723" y="2742809"/>
                        </a:cubicBezTo>
                        <a:cubicBezTo>
                          <a:pt x="1685608" y="2749593"/>
                          <a:pt x="1719992" y="2749781"/>
                          <a:pt x="1748462" y="2744798"/>
                        </a:cubicBezTo>
                        <a:cubicBezTo>
                          <a:pt x="1748576" y="2744778"/>
                          <a:pt x="1748723" y="2744664"/>
                          <a:pt x="1748843" y="2744644"/>
                        </a:cubicBezTo>
                        <a:cubicBezTo>
                          <a:pt x="1763035" y="2742146"/>
                          <a:pt x="1775813" y="2738288"/>
                          <a:pt x="1787179" y="2733446"/>
                        </a:cubicBezTo>
                        <a:cubicBezTo>
                          <a:pt x="1809755" y="2723749"/>
                          <a:pt x="1827282" y="2709798"/>
                          <a:pt x="1840610" y="2693095"/>
                        </a:cubicBezTo>
                        <a:cubicBezTo>
                          <a:pt x="1847307" y="2684704"/>
                          <a:pt x="1852919" y="2675347"/>
                          <a:pt x="1857775" y="2665757"/>
                        </a:cubicBezTo>
                        <a:cubicBezTo>
                          <a:pt x="1867492" y="2646589"/>
                          <a:pt x="1873734" y="2625540"/>
                          <a:pt x="1878134" y="2603948"/>
                        </a:cubicBezTo>
                        <a:cubicBezTo>
                          <a:pt x="1895781" y="2517533"/>
                          <a:pt x="1881838" y="2424287"/>
                          <a:pt x="1922296" y="2423651"/>
                        </a:cubicBezTo>
                        <a:cubicBezTo>
                          <a:pt x="1927861" y="2423564"/>
                          <a:pt x="1933588" y="2425794"/>
                          <a:pt x="1939521" y="2429015"/>
                        </a:cubicBezTo>
                        <a:cubicBezTo>
                          <a:pt x="1941926" y="2430315"/>
                          <a:pt x="1944384" y="2432190"/>
                          <a:pt x="1946855" y="2433985"/>
                        </a:cubicBezTo>
                        <a:cubicBezTo>
                          <a:pt x="1947009" y="2434105"/>
                          <a:pt x="1947230" y="2434099"/>
                          <a:pt x="1947384" y="2434212"/>
                        </a:cubicBezTo>
                        <a:cubicBezTo>
                          <a:pt x="1950866" y="2436757"/>
                          <a:pt x="1954637" y="2440059"/>
                          <a:pt x="1958247" y="2443495"/>
                        </a:cubicBezTo>
                        <a:cubicBezTo>
                          <a:pt x="1958341" y="2443589"/>
                          <a:pt x="1958307" y="2443783"/>
                          <a:pt x="1958401" y="2443876"/>
                        </a:cubicBezTo>
                        <a:cubicBezTo>
                          <a:pt x="1962560" y="2447888"/>
                          <a:pt x="1967228" y="2453795"/>
                          <a:pt x="1971581" y="2458845"/>
                        </a:cubicBezTo>
                        <a:cubicBezTo>
                          <a:pt x="1983034" y="2472025"/>
                          <a:pt x="1996408" y="2489425"/>
                          <a:pt x="2009314" y="2508036"/>
                        </a:cubicBezTo>
                        <a:cubicBezTo>
                          <a:pt x="2009682" y="2508579"/>
                          <a:pt x="2009936" y="2508860"/>
                          <a:pt x="2010311" y="2509402"/>
                        </a:cubicBezTo>
                        <a:cubicBezTo>
                          <a:pt x="2012682" y="2512832"/>
                          <a:pt x="2015495" y="2516897"/>
                          <a:pt x="2017913" y="2520453"/>
                        </a:cubicBezTo>
                        <a:cubicBezTo>
                          <a:pt x="2035560" y="2546365"/>
                          <a:pt x="2052564" y="2571533"/>
                          <a:pt x="2073266" y="2600941"/>
                        </a:cubicBezTo>
                        <a:cubicBezTo>
                          <a:pt x="2074056" y="2602059"/>
                          <a:pt x="2074773" y="2603305"/>
                          <a:pt x="2075569" y="2604424"/>
                        </a:cubicBezTo>
                        <a:cubicBezTo>
                          <a:pt x="2075576" y="2544684"/>
                          <a:pt x="2077009" y="2497736"/>
                          <a:pt x="2091656" y="2481120"/>
                        </a:cubicBezTo>
                        <a:cubicBezTo>
                          <a:pt x="2146212" y="2419211"/>
                          <a:pt x="2226687" y="2491776"/>
                          <a:pt x="2280640" y="2421796"/>
                        </a:cubicBezTo>
                        <a:cubicBezTo>
                          <a:pt x="2440028" y="2215071"/>
                          <a:pt x="2088736" y="2040982"/>
                          <a:pt x="2111748" y="1882539"/>
                        </a:cubicBezTo>
                        <a:cubicBezTo>
                          <a:pt x="2127366" y="1774994"/>
                          <a:pt x="2321761" y="1739880"/>
                          <a:pt x="2246893" y="1622705"/>
                        </a:cubicBezTo>
                        <a:cubicBezTo>
                          <a:pt x="2208510" y="1562657"/>
                          <a:pt x="1997962" y="1531535"/>
                          <a:pt x="1915967" y="1442240"/>
                        </a:cubicBezTo>
                        <a:cubicBezTo>
                          <a:pt x="1868517" y="1428745"/>
                          <a:pt x="1835138" y="1407180"/>
                          <a:pt x="1825902" y="1368825"/>
                        </a:cubicBezTo>
                        <a:cubicBezTo>
                          <a:pt x="1811128" y="1307498"/>
                          <a:pt x="1857842" y="1279597"/>
                          <a:pt x="1925738" y="1260034"/>
                        </a:cubicBezTo>
                        <a:cubicBezTo>
                          <a:pt x="1925872" y="1260001"/>
                          <a:pt x="1925993" y="1259914"/>
                          <a:pt x="1926120" y="1259880"/>
                        </a:cubicBezTo>
                        <a:cubicBezTo>
                          <a:pt x="1957316" y="1229033"/>
                          <a:pt x="2222996" y="1098885"/>
                          <a:pt x="2153372" y="884237"/>
                        </a:cubicBezTo>
                        <a:cubicBezTo>
                          <a:pt x="2128438" y="807366"/>
                          <a:pt x="1989831" y="737212"/>
                          <a:pt x="1845585" y="682409"/>
                        </a:cubicBezTo>
                        <a:cubicBezTo>
                          <a:pt x="1825078" y="685483"/>
                          <a:pt x="1804987" y="688095"/>
                          <a:pt x="1784868" y="690787"/>
                        </a:cubicBezTo>
                        <a:cubicBezTo>
                          <a:pt x="1773637" y="692274"/>
                          <a:pt x="1761930" y="694109"/>
                          <a:pt x="1750906" y="695341"/>
                        </a:cubicBezTo>
                        <a:cubicBezTo>
                          <a:pt x="1722296" y="698536"/>
                          <a:pt x="1694709" y="700411"/>
                          <a:pt x="1668195" y="700739"/>
                        </a:cubicBezTo>
                        <a:cubicBezTo>
                          <a:pt x="1662824" y="700819"/>
                          <a:pt x="1657868" y="700538"/>
                          <a:pt x="1652604" y="700458"/>
                        </a:cubicBezTo>
                        <a:cubicBezTo>
                          <a:pt x="1633054" y="700123"/>
                          <a:pt x="1614356" y="698375"/>
                          <a:pt x="1596595" y="695421"/>
                        </a:cubicBezTo>
                        <a:cubicBezTo>
                          <a:pt x="1587674" y="693955"/>
                          <a:pt x="1578559" y="692528"/>
                          <a:pt x="1570174" y="690271"/>
                        </a:cubicBezTo>
                        <a:cubicBezTo>
                          <a:pt x="1565633" y="689039"/>
                          <a:pt x="1561059" y="687961"/>
                          <a:pt x="1556685" y="686474"/>
                        </a:cubicBezTo>
                        <a:cubicBezTo>
                          <a:pt x="1542025" y="681531"/>
                          <a:pt x="1527894" y="675638"/>
                          <a:pt x="1515343" y="667500"/>
                        </a:cubicBezTo>
                        <a:cubicBezTo>
                          <a:pt x="1501413" y="658473"/>
                          <a:pt x="1489746" y="649184"/>
                          <a:pt x="1480183" y="639821"/>
                        </a:cubicBezTo>
                        <a:cubicBezTo>
                          <a:pt x="1476754" y="636459"/>
                          <a:pt x="1474899" y="632855"/>
                          <a:pt x="1471978" y="629453"/>
                        </a:cubicBezTo>
                        <a:cubicBezTo>
                          <a:pt x="1467036" y="623673"/>
                          <a:pt x="1461799" y="617941"/>
                          <a:pt x="1458256" y="612047"/>
                        </a:cubicBezTo>
                        <a:cubicBezTo>
                          <a:pt x="1454458" y="605785"/>
                          <a:pt x="1452355" y="599249"/>
                          <a:pt x="1449991" y="592859"/>
                        </a:cubicBezTo>
                        <a:cubicBezTo>
                          <a:pt x="1448880" y="589779"/>
                          <a:pt x="1447085" y="586872"/>
                          <a:pt x="1446281" y="583758"/>
                        </a:cubicBezTo>
                        <a:cubicBezTo>
                          <a:pt x="1444453" y="576933"/>
                          <a:pt x="1444098" y="570122"/>
                          <a:pt x="1443642" y="563164"/>
                        </a:cubicBezTo>
                        <a:cubicBezTo>
                          <a:pt x="1443455" y="560023"/>
                          <a:pt x="1442819" y="556908"/>
                          <a:pt x="1442892" y="553741"/>
                        </a:cubicBezTo>
                        <a:cubicBezTo>
                          <a:pt x="1443113" y="540828"/>
                          <a:pt x="1447627" y="527293"/>
                          <a:pt x="1451458" y="513986"/>
                        </a:cubicBezTo>
                        <a:cubicBezTo>
                          <a:pt x="1453681" y="506438"/>
                          <a:pt x="1454659" y="499171"/>
                          <a:pt x="1457780" y="491510"/>
                        </a:cubicBezTo>
                        <a:cubicBezTo>
                          <a:pt x="1465576" y="472074"/>
                          <a:pt x="1496718" y="296365"/>
                          <a:pt x="1478964" y="219206"/>
                        </a:cubicBezTo>
                        <a:cubicBezTo>
                          <a:pt x="1414308" y="-61865"/>
                          <a:pt x="1180540" y="55893"/>
                          <a:pt x="1051464" y="1236"/>
                        </a:cubicBezTo>
                        <a:cubicBezTo>
                          <a:pt x="1051283" y="1236"/>
                          <a:pt x="1051115" y="1022"/>
                          <a:pt x="1050935" y="1015"/>
                        </a:cubicBezTo>
                        <a:cubicBezTo>
                          <a:pt x="1050332" y="995"/>
                          <a:pt x="1049709" y="895"/>
                          <a:pt x="1049106" y="875"/>
                        </a:cubicBezTo>
                        <a:cubicBezTo>
                          <a:pt x="1048256" y="848"/>
                          <a:pt x="1047372" y="1069"/>
                          <a:pt x="1046521" y="1042"/>
                        </a:cubicBezTo>
                        <a:cubicBezTo>
                          <a:pt x="999868" y="-324"/>
                          <a:pt x="952204" y="-471"/>
                          <a:pt x="904687" y="1350"/>
                        </a:cubicBezTo>
                        <a:cubicBezTo>
                          <a:pt x="856567" y="3192"/>
                          <a:pt x="808942" y="7150"/>
                          <a:pt x="762008" y="12615"/>
                        </a:cubicBezTo>
                        <a:cubicBezTo>
                          <a:pt x="761137" y="12715"/>
                          <a:pt x="760294" y="12682"/>
                          <a:pt x="759423" y="12783"/>
                        </a:cubicBezTo>
                        <a:cubicBezTo>
                          <a:pt x="754165" y="13405"/>
                          <a:pt x="749384" y="14798"/>
                          <a:pt x="744153" y="15468"/>
                        </a:cubicBezTo>
                        <a:cubicBezTo>
                          <a:pt x="706434" y="20290"/>
                          <a:pt x="669385" y="26016"/>
                          <a:pt x="633842" y="33444"/>
                        </a:cubicBezTo>
                        <a:cubicBezTo>
                          <a:pt x="633280" y="33564"/>
                          <a:pt x="632737" y="33564"/>
                          <a:pt x="632175" y="33678"/>
                        </a:cubicBezTo>
                        <a:cubicBezTo>
                          <a:pt x="616664" y="36980"/>
                          <a:pt x="602312" y="41487"/>
                          <a:pt x="587377" y="45304"/>
                        </a:cubicBezTo>
                        <a:cubicBezTo>
                          <a:pt x="562737" y="51566"/>
                          <a:pt x="538540" y="58324"/>
                          <a:pt x="515796" y="66073"/>
                        </a:cubicBezTo>
                        <a:cubicBezTo>
                          <a:pt x="486576" y="76038"/>
                          <a:pt x="457972" y="86118"/>
                          <a:pt x="432650" y="98621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11"/>
                  <p:cNvSpPr/>
                  <p:nvPr/>
                </p:nvSpPr>
                <p:spPr>
                  <a:xfrm>
                    <a:off x="5212737" y="1248056"/>
                    <a:ext cx="2090592" cy="2583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0592" h="2583107" extrusionOk="0">
                        <a:moveTo>
                          <a:pt x="514156" y="65177"/>
                        </a:moveTo>
                        <a:cubicBezTo>
                          <a:pt x="485465" y="75008"/>
                          <a:pt x="458475" y="86153"/>
                          <a:pt x="433528" y="98476"/>
                        </a:cubicBezTo>
                        <a:cubicBezTo>
                          <a:pt x="281948" y="173378"/>
                          <a:pt x="208064" y="295262"/>
                          <a:pt x="306085" y="478117"/>
                        </a:cubicBezTo>
                        <a:cubicBezTo>
                          <a:pt x="-197107" y="289937"/>
                          <a:pt x="-11479" y="1516957"/>
                          <a:pt x="371799" y="1528195"/>
                        </a:cubicBezTo>
                        <a:cubicBezTo>
                          <a:pt x="504612" y="1532086"/>
                          <a:pt x="510372" y="1106943"/>
                          <a:pt x="719239" y="1309663"/>
                        </a:cubicBezTo>
                        <a:cubicBezTo>
                          <a:pt x="867450" y="1453513"/>
                          <a:pt x="662534" y="2043536"/>
                          <a:pt x="871127" y="2137110"/>
                        </a:cubicBezTo>
                        <a:cubicBezTo>
                          <a:pt x="888734" y="2145013"/>
                          <a:pt x="904928" y="2150304"/>
                          <a:pt x="920365" y="2153753"/>
                        </a:cubicBezTo>
                        <a:cubicBezTo>
                          <a:pt x="963616" y="2126877"/>
                          <a:pt x="1003016" y="2091408"/>
                          <a:pt x="1027702" y="2040582"/>
                        </a:cubicBezTo>
                        <a:cubicBezTo>
                          <a:pt x="1106864" y="1877624"/>
                          <a:pt x="1075474" y="1418232"/>
                          <a:pt x="1259515" y="1428693"/>
                        </a:cubicBezTo>
                        <a:cubicBezTo>
                          <a:pt x="1442866" y="1439108"/>
                          <a:pt x="1584995" y="2016365"/>
                          <a:pt x="1650380" y="2294529"/>
                        </a:cubicBezTo>
                        <a:cubicBezTo>
                          <a:pt x="1662215" y="2344859"/>
                          <a:pt x="1702827" y="2590120"/>
                          <a:pt x="1727232" y="2582954"/>
                        </a:cubicBezTo>
                        <a:cubicBezTo>
                          <a:pt x="1751804" y="2575741"/>
                          <a:pt x="1801853" y="2418442"/>
                          <a:pt x="1802087" y="2256589"/>
                        </a:cubicBezTo>
                        <a:cubicBezTo>
                          <a:pt x="1802328" y="2090196"/>
                          <a:pt x="1752755" y="1919014"/>
                          <a:pt x="1780790" y="1902632"/>
                        </a:cubicBezTo>
                        <a:cubicBezTo>
                          <a:pt x="1826425" y="1875970"/>
                          <a:pt x="2004358" y="2132985"/>
                          <a:pt x="2054487" y="2101112"/>
                        </a:cubicBezTo>
                        <a:cubicBezTo>
                          <a:pt x="2076066" y="2087390"/>
                          <a:pt x="1877003" y="1798972"/>
                          <a:pt x="1888589" y="1754777"/>
                        </a:cubicBezTo>
                        <a:cubicBezTo>
                          <a:pt x="1901267" y="1706449"/>
                          <a:pt x="2067158" y="1772015"/>
                          <a:pt x="2088254" y="1699946"/>
                        </a:cubicBezTo>
                        <a:cubicBezTo>
                          <a:pt x="2128646" y="1561982"/>
                          <a:pt x="1634140" y="1513903"/>
                          <a:pt x="1498688" y="1309120"/>
                        </a:cubicBezTo>
                        <a:cubicBezTo>
                          <a:pt x="1412487" y="1178785"/>
                          <a:pt x="1779986" y="999894"/>
                          <a:pt x="1691140" y="855675"/>
                        </a:cubicBezTo>
                        <a:cubicBezTo>
                          <a:pt x="1658029" y="801916"/>
                          <a:pt x="1540967" y="808594"/>
                          <a:pt x="1485963" y="810147"/>
                        </a:cubicBezTo>
                        <a:cubicBezTo>
                          <a:pt x="1327083" y="814628"/>
                          <a:pt x="1119944" y="851275"/>
                          <a:pt x="1031948" y="694439"/>
                        </a:cubicBezTo>
                        <a:cubicBezTo>
                          <a:pt x="896221" y="452533"/>
                          <a:pt x="1263533" y="229977"/>
                          <a:pt x="1219813" y="13775"/>
                        </a:cubicBezTo>
                        <a:cubicBezTo>
                          <a:pt x="997625" y="-12806"/>
                          <a:pt x="715014" y="-3617"/>
                          <a:pt x="514156" y="65177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7" name="Google Shape;2687;p11"/>
                  <p:cNvSpPr/>
                  <p:nvPr/>
                </p:nvSpPr>
                <p:spPr>
                  <a:xfrm>
                    <a:off x="5212737" y="1248678"/>
                    <a:ext cx="948225" cy="2068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225" h="2068242" extrusionOk="0">
                        <a:moveTo>
                          <a:pt x="433528" y="97854"/>
                        </a:moveTo>
                        <a:cubicBezTo>
                          <a:pt x="281948" y="172756"/>
                          <a:pt x="208064" y="294640"/>
                          <a:pt x="306085" y="477495"/>
                        </a:cubicBezTo>
                        <a:cubicBezTo>
                          <a:pt x="-197107" y="289315"/>
                          <a:pt x="-11479" y="1516335"/>
                          <a:pt x="371799" y="1527573"/>
                        </a:cubicBezTo>
                        <a:cubicBezTo>
                          <a:pt x="504612" y="1531464"/>
                          <a:pt x="510372" y="1106321"/>
                          <a:pt x="719239" y="1309041"/>
                        </a:cubicBezTo>
                        <a:cubicBezTo>
                          <a:pt x="846354" y="1432418"/>
                          <a:pt x="714002" y="1883157"/>
                          <a:pt x="805286" y="2068243"/>
                        </a:cubicBezTo>
                        <a:cubicBezTo>
                          <a:pt x="798153" y="1832050"/>
                          <a:pt x="886819" y="1595992"/>
                          <a:pt x="865997" y="1400037"/>
                        </a:cubicBezTo>
                        <a:cubicBezTo>
                          <a:pt x="846487" y="1216478"/>
                          <a:pt x="453760" y="1263788"/>
                          <a:pt x="652133" y="480201"/>
                        </a:cubicBezTo>
                        <a:cubicBezTo>
                          <a:pt x="704003" y="275331"/>
                          <a:pt x="843835" y="116372"/>
                          <a:pt x="948226" y="0"/>
                        </a:cubicBezTo>
                        <a:cubicBezTo>
                          <a:pt x="759276" y="3543"/>
                          <a:pt x="566495" y="32154"/>
                          <a:pt x="433528" y="97854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88" name="Google Shape;2688;p11"/>
                <p:cNvSpPr/>
                <p:nvPr/>
              </p:nvSpPr>
              <p:spPr>
                <a:xfrm rot="2739362">
                  <a:off x="10335025" y="789700"/>
                  <a:ext cx="2694981" cy="2428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9182" h="2621699" extrusionOk="0">
                      <a:moveTo>
                        <a:pt x="99854" y="186835"/>
                      </a:moveTo>
                      <a:cubicBezTo>
                        <a:pt x="99854" y="186835"/>
                        <a:pt x="345751" y="309040"/>
                        <a:pt x="525566" y="416524"/>
                      </a:cubicBezTo>
                      <a:cubicBezTo>
                        <a:pt x="705374" y="524009"/>
                        <a:pt x="819107" y="616773"/>
                        <a:pt x="819107" y="616773"/>
                      </a:cubicBezTo>
                      <a:cubicBezTo>
                        <a:pt x="819107" y="616773"/>
                        <a:pt x="836533" y="814811"/>
                        <a:pt x="856779" y="997559"/>
                      </a:cubicBezTo>
                      <a:cubicBezTo>
                        <a:pt x="877032" y="1180307"/>
                        <a:pt x="850397" y="1446309"/>
                        <a:pt x="850397" y="1446309"/>
                      </a:cubicBezTo>
                      <a:cubicBezTo>
                        <a:pt x="850397" y="1446309"/>
                        <a:pt x="898771" y="1217738"/>
                        <a:pt x="918300" y="1031340"/>
                      </a:cubicBezTo>
                      <a:cubicBezTo>
                        <a:pt x="937829" y="844935"/>
                        <a:pt x="928520" y="700689"/>
                        <a:pt x="928520" y="700689"/>
                      </a:cubicBezTo>
                      <a:lnTo>
                        <a:pt x="1376768" y="1053220"/>
                      </a:lnTo>
                      <a:cubicBezTo>
                        <a:pt x="1376768" y="1053220"/>
                        <a:pt x="1434398" y="1286178"/>
                        <a:pt x="1475660" y="1522042"/>
                      </a:cubicBezTo>
                      <a:cubicBezTo>
                        <a:pt x="1516922" y="1757900"/>
                        <a:pt x="1509749" y="2010755"/>
                        <a:pt x="1509749" y="2010755"/>
                      </a:cubicBezTo>
                      <a:cubicBezTo>
                        <a:pt x="1509749" y="2010755"/>
                        <a:pt x="1542787" y="1780114"/>
                        <a:pt x="1530276" y="1555147"/>
                      </a:cubicBezTo>
                      <a:cubicBezTo>
                        <a:pt x="1517759" y="1330179"/>
                        <a:pt x="1459700" y="1110883"/>
                        <a:pt x="1459700" y="1110883"/>
                      </a:cubicBezTo>
                      <a:cubicBezTo>
                        <a:pt x="1459700" y="1110883"/>
                        <a:pt x="1634077" y="1256207"/>
                        <a:pt x="1777626" y="1397526"/>
                      </a:cubicBezTo>
                      <a:cubicBezTo>
                        <a:pt x="1921176" y="1538845"/>
                        <a:pt x="2033890" y="1676153"/>
                        <a:pt x="2033890" y="1676153"/>
                      </a:cubicBezTo>
                      <a:cubicBezTo>
                        <a:pt x="2033890" y="1676153"/>
                        <a:pt x="2125121" y="1906787"/>
                        <a:pt x="2188497" y="2143374"/>
                      </a:cubicBezTo>
                      <a:cubicBezTo>
                        <a:pt x="2251880" y="2379962"/>
                        <a:pt x="2281261" y="2621700"/>
                        <a:pt x="2281261" y="2621700"/>
                      </a:cubicBezTo>
                      <a:cubicBezTo>
                        <a:pt x="2281261" y="2621700"/>
                        <a:pt x="2288788" y="2372092"/>
                        <a:pt x="2241626" y="2140669"/>
                      </a:cubicBezTo>
                      <a:cubicBezTo>
                        <a:pt x="2201570" y="1944097"/>
                        <a:pt x="2144496" y="1781461"/>
                        <a:pt x="2144496" y="1781461"/>
                      </a:cubicBezTo>
                      <a:cubicBezTo>
                        <a:pt x="2144496" y="1781461"/>
                        <a:pt x="2336131" y="1998171"/>
                        <a:pt x="2523541" y="2191876"/>
                      </a:cubicBezTo>
                      <a:cubicBezTo>
                        <a:pt x="2710957" y="2385581"/>
                        <a:pt x="2909183" y="2615337"/>
                        <a:pt x="2909183" y="2615337"/>
                      </a:cubicBezTo>
                      <a:cubicBezTo>
                        <a:pt x="2909183" y="2615337"/>
                        <a:pt x="2734779" y="2365690"/>
                        <a:pt x="2566310" y="2154914"/>
                      </a:cubicBezTo>
                      <a:cubicBezTo>
                        <a:pt x="2397840" y="1944137"/>
                        <a:pt x="2208729" y="1753928"/>
                        <a:pt x="2208729" y="1753928"/>
                      </a:cubicBezTo>
                      <a:cubicBezTo>
                        <a:pt x="2208729" y="1753928"/>
                        <a:pt x="2311827" y="1789404"/>
                        <a:pt x="2481549" y="1811049"/>
                      </a:cubicBezTo>
                      <a:cubicBezTo>
                        <a:pt x="2656361" y="1833351"/>
                        <a:pt x="2888408" y="1832427"/>
                        <a:pt x="2888408" y="1832427"/>
                      </a:cubicBezTo>
                      <a:cubicBezTo>
                        <a:pt x="2888408" y="1832427"/>
                        <a:pt x="2684242" y="1813949"/>
                        <a:pt x="2493959" y="1769318"/>
                      </a:cubicBezTo>
                      <a:cubicBezTo>
                        <a:pt x="2303683" y="1724688"/>
                        <a:pt x="2118919" y="1657608"/>
                        <a:pt x="2118919" y="1657608"/>
                      </a:cubicBezTo>
                      <a:cubicBezTo>
                        <a:pt x="2118919" y="1657608"/>
                        <a:pt x="1971170" y="1491991"/>
                        <a:pt x="1825625" y="1349098"/>
                      </a:cubicBezTo>
                      <a:cubicBezTo>
                        <a:pt x="1680074" y="1206206"/>
                        <a:pt x="1536732" y="1086030"/>
                        <a:pt x="1536732" y="1086030"/>
                      </a:cubicBezTo>
                      <a:cubicBezTo>
                        <a:pt x="1536732" y="1086030"/>
                        <a:pt x="1690649" y="1114821"/>
                        <a:pt x="1950208" y="1118559"/>
                      </a:cubicBezTo>
                      <a:cubicBezTo>
                        <a:pt x="2209761" y="1122289"/>
                        <a:pt x="2660092" y="1026886"/>
                        <a:pt x="2660092" y="1026886"/>
                      </a:cubicBezTo>
                      <a:cubicBezTo>
                        <a:pt x="2660092" y="1026886"/>
                        <a:pt x="2233362" y="1071637"/>
                        <a:pt x="1920961" y="1064183"/>
                      </a:cubicBezTo>
                      <a:cubicBezTo>
                        <a:pt x="1608554" y="1056729"/>
                        <a:pt x="1410469" y="997077"/>
                        <a:pt x="1410469" y="997077"/>
                      </a:cubicBezTo>
                      <a:lnTo>
                        <a:pt x="1070549" y="710628"/>
                      </a:lnTo>
                      <a:cubicBezTo>
                        <a:pt x="1070549" y="710628"/>
                        <a:pt x="1192346" y="763001"/>
                        <a:pt x="1361405" y="742507"/>
                      </a:cubicBezTo>
                      <a:cubicBezTo>
                        <a:pt x="1530464" y="722007"/>
                        <a:pt x="1746792" y="628640"/>
                        <a:pt x="1746792" y="628640"/>
                      </a:cubicBezTo>
                      <a:cubicBezTo>
                        <a:pt x="1746792" y="628640"/>
                        <a:pt x="1548908" y="682011"/>
                        <a:pt x="1365497" y="684462"/>
                      </a:cubicBezTo>
                      <a:cubicBezTo>
                        <a:pt x="1182085" y="686913"/>
                        <a:pt x="1013154" y="638445"/>
                        <a:pt x="1013154" y="638445"/>
                      </a:cubicBezTo>
                      <a:cubicBezTo>
                        <a:pt x="1013154" y="638445"/>
                        <a:pt x="816589" y="475045"/>
                        <a:pt x="610326" y="321517"/>
                      </a:cubicBezTo>
                      <a:cubicBezTo>
                        <a:pt x="404064" y="167982"/>
                        <a:pt x="188104" y="24326"/>
                        <a:pt x="188104" y="24326"/>
                      </a:cubicBezTo>
                      <a:cubicBezTo>
                        <a:pt x="188104" y="24326"/>
                        <a:pt x="31910" y="-42265"/>
                        <a:pt x="1411" y="44906"/>
                      </a:cubicBezTo>
                      <a:cubicBezTo>
                        <a:pt x="-13859" y="88546"/>
                        <a:pt x="99854" y="186835"/>
                        <a:pt x="99854" y="186835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11"/>
                <p:cNvSpPr/>
                <p:nvPr/>
              </p:nvSpPr>
              <p:spPr>
                <a:xfrm rot="2739362">
                  <a:off x="11587879" y="1822506"/>
                  <a:ext cx="90544" cy="90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41" h="97743" extrusionOk="0">
                      <a:moveTo>
                        <a:pt x="4430" y="69178"/>
                      </a:moveTo>
                      <a:cubicBezTo>
                        <a:pt x="-6782" y="44632"/>
                        <a:pt x="4021" y="15646"/>
                        <a:pt x="28567" y="4428"/>
                      </a:cubicBezTo>
                      <a:cubicBezTo>
                        <a:pt x="53112" y="-6783"/>
                        <a:pt x="82098" y="4027"/>
                        <a:pt x="93309" y="28572"/>
                      </a:cubicBezTo>
                      <a:cubicBezTo>
                        <a:pt x="104527" y="53118"/>
                        <a:pt x="93717" y="82103"/>
                        <a:pt x="69172" y="93315"/>
                      </a:cubicBezTo>
                      <a:cubicBezTo>
                        <a:pt x="44627" y="104526"/>
                        <a:pt x="15641" y="93716"/>
                        <a:pt x="4430" y="69178"/>
                      </a:cubicBezTo>
                      <a:close/>
                    </a:path>
                  </a:pathLst>
                </a:custGeom>
                <a:solidFill>
                  <a:srgbClr val="F480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11"/>
                <p:cNvSpPr/>
                <p:nvPr/>
              </p:nvSpPr>
              <p:spPr>
                <a:xfrm rot="2739362">
                  <a:off x="11970917" y="3115958"/>
                  <a:ext cx="69355" cy="69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67" h="74867" extrusionOk="0">
                      <a:moveTo>
                        <a:pt x="3391" y="52985"/>
                      </a:moveTo>
                      <a:cubicBezTo>
                        <a:pt x="-5194" y="34186"/>
                        <a:pt x="3083" y="11977"/>
                        <a:pt x="21883" y="3391"/>
                      </a:cubicBezTo>
                      <a:cubicBezTo>
                        <a:pt x="40682" y="-5194"/>
                        <a:pt x="62890" y="3083"/>
                        <a:pt x="71476" y="21883"/>
                      </a:cubicBezTo>
                      <a:cubicBezTo>
                        <a:pt x="80062" y="40682"/>
                        <a:pt x="71784" y="62883"/>
                        <a:pt x="52984" y="71476"/>
                      </a:cubicBezTo>
                      <a:cubicBezTo>
                        <a:pt x="34186" y="80062"/>
                        <a:pt x="11984" y="71784"/>
                        <a:pt x="3391" y="52985"/>
                      </a:cubicBezTo>
                      <a:close/>
                    </a:path>
                  </a:pathLst>
                </a:custGeom>
                <a:solidFill>
                  <a:srgbClr val="FFB3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11"/>
                <p:cNvSpPr/>
                <p:nvPr/>
              </p:nvSpPr>
              <p:spPr>
                <a:xfrm rot="2739362">
                  <a:off x="12198248" y="2432520"/>
                  <a:ext cx="110711" cy="11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11" h="119515" extrusionOk="0">
                      <a:moveTo>
                        <a:pt x="5419" y="84578"/>
                      </a:moveTo>
                      <a:cubicBezTo>
                        <a:pt x="-8297" y="54567"/>
                        <a:pt x="4923" y="19125"/>
                        <a:pt x="34934" y="5416"/>
                      </a:cubicBezTo>
                      <a:cubicBezTo>
                        <a:pt x="64944" y="-8293"/>
                        <a:pt x="100386" y="4920"/>
                        <a:pt x="114095" y="34931"/>
                      </a:cubicBezTo>
                      <a:cubicBezTo>
                        <a:pt x="127805" y="64941"/>
                        <a:pt x="114591" y="100383"/>
                        <a:pt x="84581" y="114099"/>
                      </a:cubicBezTo>
                      <a:cubicBezTo>
                        <a:pt x="54570" y="127809"/>
                        <a:pt x="19128" y="114595"/>
                        <a:pt x="5419" y="84578"/>
                      </a:cubicBezTo>
                      <a:close/>
                    </a:path>
                  </a:pathLst>
                </a:custGeom>
                <a:solidFill>
                  <a:srgbClr val="FFD3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11"/>
                <p:cNvSpPr/>
                <p:nvPr/>
              </p:nvSpPr>
              <p:spPr>
                <a:xfrm rot="2739362">
                  <a:off x="12322553" y="2497400"/>
                  <a:ext cx="57504" cy="57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75" h="62075" extrusionOk="0">
                      <a:moveTo>
                        <a:pt x="2812" y="43933"/>
                      </a:moveTo>
                      <a:cubicBezTo>
                        <a:pt x="-4307" y="28342"/>
                        <a:pt x="2558" y="9931"/>
                        <a:pt x="18142" y="2812"/>
                      </a:cubicBezTo>
                      <a:cubicBezTo>
                        <a:pt x="33733" y="-4307"/>
                        <a:pt x="52144" y="2558"/>
                        <a:pt x="59263" y="18142"/>
                      </a:cubicBezTo>
                      <a:cubicBezTo>
                        <a:pt x="66382" y="33733"/>
                        <a:pt x="59518" y="52144"/>
                        <a:pt x="43933" y="59263"/>
                      </a:cubicBezTo>
                      <a:cubicBezTo>
                        <a:pt x="28342" y="66382"/>
                        <a:pt x="9931" y="59518"/>
                        <a:pt x="2812" y="43933"/>
                      </a:cubicBezTo>
                      <a:close/>
                    </a:path>
                  </a:pathLst>
                </a:custGeom>
                <a:solidFill>
                  <a:srgbClr val="FFD3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11"/>
                <p:cNvSpPr/>
                <p:nvPr/>
              </p:nvSpPr>
              <p:spPr>
                <a:xfrm rot="2739362">
                  <a:off x="11537289" y="3529598"/>
                  <a:ext cx="136513" cy="13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63" h="147360" extrusionOk="0">
                      <a:moveTo>
                        <a:pt x="6816" y="104583"/>
                      </a:moveTo>
                      <a:cubicBezTo>
                        <a:pt x="-10255" y="67654"/>
                        <a:pt x="5845" y="23881"/>
                        <a:pt x="42774" y="6816"/>
                      </a:cubicBezTo>
                      <a:cubicBezTo>
                        <a:pt x="79702" y="-10255"/>
                        <a:pt x="123476" y="5845"/>
                        <a:pt x="140547" y="42774"/>
                      </a:cubicBezTo>
                      <a:cubicBezTo>
                        <a:pt x="157619" y="79702"/>
                        <a:pt x="141519" y="123476"/>
                        <a:pt x="104590" y="140547"/>
                      </a:cubicBezTo>
                      <a:cubicBezTo>
                        <a:pt x="67661" y="157612"/>
                        <a:pt x="23881" y="141519"/>
                        <a:pt x="6816" y="104583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94" name="Google Shape;2694;p11"/>
              <p:cNvGrpSpPr/>
              <p:nvPr/>
            </p:nvGrpSpPr>
            <p:grpSpPr>
              <a:xfrm rot="2742506">
                <a:off x="8892239" y="-818723"/>
                <a:ext cx="2417527" cy="2690815"/>
                <a:chOff x="2568349" y="1151203"/>
                <a:chExt cx="2248512" cy="2502694"/>
              </a:xfrm>
            </p:grpSpPr>
            <p:grpSp>
              <p:nvGrpSpPr>
                <p:cNvPr id="2695" name="Google Shape;2695;p11"/>
                <p:cNvGrpSpPr/>
                <p:nvPr/>
              </p:nvGrpSpPr>
              <p:grpSpPr>
                <a:xfrm>
                  <a:off x="2568349" y="1151203"/>
                  <a:ext cx="2248512" cy="2502694"/>
                  <a:chOff x="2568349" y="1151203"/>
                  <a:chExt cx="2248512" cy="2502694"/>
                </a:xfrm>
              </p:grpSpPr>
              <p:grpSp>
                <p:nvGrpSpPr>
                  <p:cNvPr id="2696" name="Google Shape;2696;p11"/>
                  <p:cNvGrpSpPr/>
                  <p:nvPr/>
                </p:nvGrpSpPr>
                <p:grpSpPr>
                  <a:xfrm>
                    <a:off x="2568349" y="1518314"/>
                    <a:ext cx="2196626" cy="2135583"/>
                    <a:chOff x="2568349" y="1518314"/>
                    <a:chExt cx="2196626" cy="2135583"/>
                  </a:xfrm>
                </p:grpSpPr>
                <p:sp>
                  <p:nvSpPr>
                    <p:cNvPr id="2697" name="Google Shape;2697;p11"/>
                    <p:cNvSpPr/>
                    <p:nvPr/>
                  </p:nvSpPr>
                  <p:spPr>
                    <a:xfrm>
                      <a:off x="2568349" y="1518316"/>
                      <a:ext cx="2196626" cy="21355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6626" h="2135581" extrusionOk="0">
                          <a:moveTo>
                            <a:pt x="1801570" y="237292"/>
                          </a:moveTo>
                          <a:cubicBezTo>
                            <a:pt x="1941422" y="-166982"/>
                            <a:pt x="968336" y="4890"/>
                            <a:pt x="966957" y="310218"/>
                          </a:cubicBezTo>
                          <a:cubicBezTo>
                            <a:pt x="966481" y="416015"/>
                            <a:pt x="1305021" y="412197"/>
                            <a:pt x="1147769" y="582462"/>
                          </a:cubicBezTo>
                          <a:cubicBezTo>
                            <a:pt x="1036193" y="703287"/>
                            <a:pt x="562422" y="551815"/>
                            <a:pt x="492054" y="719716"/>
                          </a:cubicBezTo>
                          <a:cubicBezTo>
                            <a:pt x="395975" y="948950"/>
                            <a:pt x="788736" y="926440"/>
                            <a:pt x="655942" y="1120648"/>
                          </a:cubicBezTo>
                          <a:cubicBezTo>
                            <a:pt x="621780" y="1170609"/>
                            <a:pt x="52023" y="1152774"/>
                            <a:pt x="25422" y="1347564"/>
                          </a:cubicBezTo>
                          <a:cubicBezTo>
                            <a:pt x="-11132" y="1615334"/>
                            <a:pt x="282235" y="1498527"/>
                            <a:pt x="284840" y="1562908"/>
                          </a:cubicBezTo>
                          <a:cubicBezTo>
                            <a:pt x="288082" y="1643242"/>
                            <a:pt x="-174853" y="1779813"/>
                            <a:pt x="73026" y="2041997"/>
                          </a:cubicBezTo>
                          <a:cubicBezTo>
                            <a:pt x="373398" y="2359689"/>
                            <a:pt x="568925" y="1766117"/>
                            <a:pt x="648522" y="1772586"/>
                          </a:cubicBezTo>
                          <a:cubicBezTo>
                            <a:pt x="707572" y="1777395"/>
                            <a:pt x="629770" y="2058760"/>
                            <a:pt x="827379" y="2062223"/>
                          </a:cubicBezTo>
                          <a:cubicBezTo>
                            <a:pt x="1176842" y="2068344"/>
                            <a:pt x="962992" y="1508078"/>
                            <a:pt x="1122749" y="1465376"/>
                          </a:cubicBezTo>
                          <a:cubicBezTo>
                            <a:pt x="1282512" y="1422674"/>
                            <a:pt x="1174800" y="1891536"/>
                            <a:pt x="1432691" y="1881289"/>
                          </a:cubicBezTo>
                          <a:cubicBezTo>
                            <a:pt x="1909322" y="1862343"/>
                            <a:pt x="1561011" y="1389837"/>
                            <a:pt x="1674744" y="1204437"/>
                          </a:cubicBezTo>
                          <a:cubicBezTo>
                            <a:pt x="1788483" y="1019043"/>
                            <a:pt x="1951950" y="1327178"/>
                            <a:pt x="2104280" y="1227784"/>
                          </a:cubicBezTo>
                          <a:cubicBezTo>
                            <a:pt x="2256562" y="1128416"/>
                            <a:pt x="2261157" y="-23955"/>
                            <a:pt x="1801570" y="237292"/>
                          </a:cubicBezTo>
                          <a:close/>
                        </a:path>
                      </a:pathLst>
                    </a:custGeom>
                    <a:solidFill>
                      <a:srgbClr val="FFD35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98" name="Google Shape;2698;p11"/>
                    <p:cNvSpPr/>
                    <p:nvPr/>
                  </p:nvSpPr>
                  <p:spPr>
                    <a:xfrm>
                      <a:off x="2590434" y="1518754"/>
                      <a:ext cx="2174109" cy="18786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74109" h="1878678" extrusionOk="0">
                          <a:moveTo>
                            <a:pt x="2084118" y="330756"/>
                          </a:moveTo>
                          <a:cubicBezTo>
                            <a:pt x="2073067" y="309727"/>
                            <a:pt x="2060490" y="291370"/>
                            <a:pt x="2047169" y="274660"/>
                          </a:cubicBezTo>
                          <a:cubicBezTo>
                            <a:pt x="2046948" y="274385"/>
                            <a:pt x="2046687" y="274164"/>
                            <a:pt x="2046472" y="273890"/>
                          </a:cubicBezTo>
                          <a:cubicBezTo>
                            <a:pt x="2043090" y="269617"/>
                            <a:pt x="2039869" y="265203"/>
                            <a:pt x="2036326" y="261245"/>
                          </a:cubicBezTo>
                          <a:cubicBezTo>
                            <a:pt x="2036098" y="260991"/>
                            <a:pt x="2035864" y="260729"/>
                            <a:pt x="2035636" y="260475"/>
                          </a:cubicBezTo>
                          <a:cubicBezTo>
                            <a:pt x="2031939" y="256437"/>
                            <a:pt x="2028115" y="252766"/>
                            <a:pt x="2024251" y="249083"/>
                          </a:cubicBezTo>
                          <a:cubicBezTo>
                            <a:pt x="2018243" y="243343"/>
                            <a:pt x="2011761" y="238327"/>
                            <a:pt x="2005345" y="233492"/>
                          </a:cubicBezTo>
                          <a:cubicBezTo>
                            <a:pt x="2001869" y="230873"/>
                            <a:pt x="1998400" y="227986"/>
                            <a:pt x="1994803" y="225642"/>
                          </a:cubicBezTo>
                          <a:cubicBezTo>
                            <a:pt x="1984328" y="218838"/>
                            <a:pt x="1973613" y="212904"/>
                            <a:pt x="1962094" y="208611"/>
                          </a:cubicBezTo>
                          <a:cubicBezTo>
                            <a:pt x="1950507" y="204292"/>
                            <a:pt x="1938271" y="201546"/>
                            <a:pt x="1925594" y="199999"/>
                          </a:cubicBezTo>
                          <a:cubicBezTo>
                            <a:pt x="1921702" y="199523"/>
                            <a:pt x="1917644" y="199724"/>
                            <a:pt x="1913646" y="199523"/>
                          </a:cubicBezTo>
                          <a:cubicBezTo>
                            <a:pt x="1905415" y="199108"/>
                            <a:pt x="1896889" y="199182"/>
                            <a:pt x="1888209" y="199958"/>
                          </a:cubicBezTo>
                          <a:cubicBezTo>
                            <a:pt x="1887961" y="199978"/>
                            <a:pt x="1887734" y="199891"/>
                            <a:pt x="1887486" y="199918"/>
                          </a:cubicBezTo>
                          <a:cubicBezTo>
                            <a:pt x="1881459" y="200501"/>
                            <a:pt x="1875331" y="201418"/>
                            <a:pt x="1869089" y="202617"/>
                          </a:cubicBezTo>
                          <a:cubicBezTo>
                            <a:pt x="1868988" y="202637"/>
                            <a:pt x="1868894" y="202724"/>
                            <a:pt x="1868787" y="202745"/>
                          </a:cubicBezTo>
                          <a:cubicBezTo>
                            <a:pt x="1860797" y="204278"/>
                            <a:pt x="1852567" y="206656"/>
                            <a:pt x="1844215" y="209207"/>
                          </a:cubicBezTo>
                          <a:cubicBezTo>
                            <a:pt x="1838100" y="211089"/>
                            <a:pt x="1832106" y="212670"/>
                            <a:pt x="1825798" y="215114"/>
                          </a:cubicBezTo>
                          <a:cubicBezTo>
                            <a:pt x="1810816" y="220907"/>
                            <a:pt x="1795506" y="227652"/>
                            <a:pt x="1779399" y="236807"/>
                          </a:cubicBezTo>
                          <a:cubicBezTo>
                            <a:pt x="1783739" y="224256"/>
                            <a:pt x="1787040" y="212261"/>
                            <a:pt x="1789297" y="200809"/>
                          </a:cubicBezTo>
                          <a:cubicBezTo>
                            <a:pt x="1789318" y="200709"/>
                            <a:pt x="1789150" y="200608"/>
                            <a:pt x="1789170" y="200508"/>
                          </a:cubicBezTo>
                          <a:cubicBezTo>
                            <a:pt x="1793691" y="177469"/>
                            <a:pt x="1794254" y="156862"/>
                            <a:pt x="1791099" y="138103"/>
                          </a:cubicBezTo>
                          <a:cubicBezTo>
                            <a:pt x="1789519" y="128726"/>
                            <a:pt x="1787020" y="119786"/>
                            <a:pt x="1783719" y="111434"/>
                          </a:cubicBezTo>
                          <a:cubicBezTo>
                            <a:pt x="1777108" y="94738"/>
                            <a:pt x="1767230" y="80004"/>
                            <a:pt x="1754465" y="67272"/>
                          </a:cubicBezTo>
                          <a:cubicBezTo>
                            <a:pt x="1742932" y="55760"/>
                            <a:pt x="1728540" y="46243"/>
                            <a:pt x="1712768" y="37798"/>
                          </a:cubicBezTo>
                          <a:cubicBezTo>
                            <a:pt x="1708080" y="35293"/>
                            <a:pt x="1702796" y="33424"/>
                            <a:pt x="1697779" y="31181"/>
                          </a:cubicBezTo>
                          <a:cubicBezTo>
                            <a:pt x="1685778" y="25803"/>
                            <a:pt x="1672932" y="20974"/>
                            <a:pt x="1659230" y="17056"/>
                          </a:cubicBezTo>
                          <a:cubicBezTo>
                            <a:pt x="1652814" y="15228"/>
                            <a:pt x="1646539" y="13192"/>
                            <a:pt x="1639794" y="11665"/>
                          </a:cubicBezTo>
                          <a:cubicBezTo>
                            <a:pt x="1620017" y="7205"/>
                            <a:pt x="1599222" y="3588"/>
                            <a:pt x="1577081" y="1693"/>
                          </a:cubicBezTo>
                          <a:cubicBezTo>
                            <a:pt x="1544097" y="-1134"/>
                            <a:pt x="1508334" y="-82"/>
                            <a:pt x="1472041" y="2369"/>
                          </a:cubicBezTo>
                          <a:cubicBezTo>
                            <a:pt x="1461687" y="3079"/>
                            <a:pt x="1451307" y="3876"/>
                            <a:pt x="1440799" y="4988"/>
                          </a:cubicBezTo>
                          <a:cubicBezTo>
                            <a:pt x="1404158" y="8859"/>
                            <a:pt x="1367035" y="14257"/>
                            <a:pt x="1330059" y="22749"/>
                          </a:cubicBezTo>
                          <a:cubicBezTo>
                            <a:pt x="1301770" y="29238"/>
                            <a:pt x="1273943" y="37081"/>
                            <a:pt x="1246631" y="46015"/>
                          </a:cubicBezTo>
                          <a:cubicBezTo>
                            <a:pt x="1219213" y="54983"/>
                            <a:pt x="1192645" y="64854"/>
                            <a:pt x="1167229" y="76066"/>
                          </a:cubicBezTo>
                          <a:cubicBezTo>
                            <a:pt x="1141913" y="87237"/>
                            <a:pt x="1117977" y="99473"/>
                            <a:pt x="1095668" y="112660"/>
                          </a:cubicBezTo>
                          <a:cubicBezTo>
                            <a:pt x="1095581" y="112706"/>
                            <a:pt x="1095461" y="112740"/>
                            <a:pt x="1095374" y="112787"/>
                          </a:cubicBezTo>
                          <a:cubicBezTo>
                            <a:pt x="1073172" y="125920"/>
                            <a:pt x="1052672" y="140118"/>
                            <a:pt x="1034469" y="155040"/>
                          </a:cubicBezTo>
                          <a:cubicBezTo>
                            <a:pt x="1017819" y="168689"/>
                            <a:pt x="1003547" y="183242"/>
                            <a:pt x="991044" y="198204"/>
                          </a:cubicBezTo>
                          <a:cubicBezTo>
                            <a:pt x="987896" y="201968"/>
                            <a:pt x="985418" y="205899"/>
                            <a:pt x="982565" y="209743"/>
                          </a:cubicBezTo>
                          <a:cubicBezTo>
                            <a:pt x="974033" y="221229"/>
                            <a:pt x="966994" y="232869"/>
                            <a:pt x="961308" y="244998"/>
                          </a:cubicBezTo>
                          <a:cubicBezTo>
                            <a:pt x="958321" y="251360"/>
                            <a:pt x="955140" y="257763"/>
                            <a:pt x="953003" y="264286"/>
                          </a:cubicBezTo>
                          <a:cubicBezTo>
                            <a:pt x="952240" y="266623"/>
                            <a:pt x="951389" y="268960"/>
                            <a:pt x="950740" y="271325"/>
                          </a:cubicBezTo>
                          <a:cubicBezTo>
                            <a:pt x="947250" y="283922"/>
                            <a:pt x="944859" y="296714"/>
                            <a:pt x="944799" y="309861"/>
                          </a:cubicBezTo>
                          <a:cubicBezTo>
                            <a:pt x="944739" y="323088"/>
                            <a:pt x="950137" y="334567"/>
                            <a:pt x="959037" y="344921"/>
                          </a:cubicBezTo>
                          <a:cubicBezTo>
                            <a:pt x="967429" y="354679"/>
                            <a:pt x="979471" y="363198"/>
                            <a:pt x="993006" y="371361"/>
                          </a:cubicBezTo>
                          <a:cubicBezTo>
                            <a:pt x="995839" y="373076"/>
                            <a:pt x="998960" y="374683"/>
                            <a:pt x="1001947" y="376351"/>
                          </a:cubicBezTo>
                          <a:cubicBezTo>
                            <a:pt x="1030135" y="392056"/>
                            <a:pt x="1063863" y="406268"/>
                            <a:pt x="1094074" y="421879"/>
                          </a:cubicBezTo>
                          <a:cubicBezTo>
                            <a:pt x="1108420" y="429300"/>
                            <a:pt x="1121252" y="437115"/>
                            <a:pt x="1132564" y="445641"/>
                          </a:cubicBezTo>
                          <a:cubicBezTo>
                            <a:pt x="1140426" y="451615"/>
                            <a:pt x="1147867" y="457823"/>
                            <a:pt x="1153332" y="464681"/>
                          </a:cubicBezTo>
                          <a:cubicBezTo>
                            <a:pt x="1157779" y="470253"/>
                            <a:pt x="1161241" y="476294"/>
                            <a:pt x="1163645" y="482596"/>
                          </a:cubicBezTo>
                          <a:cubicBezTo>
                            <a:pt x="1168454" y="495214"/>
                            <a:pt x="1168796" y="509540"/>
                            <a:pt x="1163003" y="525935"/>
                          </a:cubicBezTo>
                          <a:cubicBezTo>
                            <a:pt x="1157209" y="542336"/>
                            <a:pt x="1145275" y="560834"/>
                            <a:pt x="1125619" y="582118"/>
                          </a:cubicBezTo>
                          <a:cubicBezTo>
                            <a:pt x="1069830" y="642527"/>
                            <a:pt x="923589" y="634859"/>
                            <a:pt x="782417" y="633077"/>
                          </a:cubicBezTo>
                          <a:cubicBezTo>
                            <a:pt x="711828" y="632193"/>
                            <a:pt x="642505" y="632642"/>
                            <a:pt x="586448" y="643934"/>
                          </a:cubicBezTo>
                          <a:cubicBezTo>
                            <a:pt x="572438" y="646760"/>
                            <a:pt x="559217" y="650423"/>
                            <a:pt x="547042" y="654736"/>
                          </a:cubicBezTo>
                          <a:cubicBezTo>
                            <a:pt x="534873" y="659049"/>
                            <a:pt x="523782" y="663871"/>
                            <a:pt x="513837" y="669952"/>
                          </a:cubicBezTo>
                          <a:cubicBezTo>
                            <a:pt x="503744" y="676040"/>
                            <a:pt x="495031" y="683160"/>
                            <a:pt x="487603" y="691377"/>
                          </a:cubicBezTo>
                          <a:cubicBezTo>
                            <a:pt x="480243" y="699521"/>
                            <a:pt x="474343" y="708877"/>
                            <a:pt x="469936" y="719372"/>
                          </a:cubicBezTo>
                          <a:cubicBezTo>
                            <a:pt x="463935" y="733704"/>
                            <a:pt x="459930" y="746850"/>
                            <a:pt x="457499" y="759328"/>
                          </a:cubicBezTo>
                          <a:cubicBezTo>
                            <a:pt x="452630" y="784275"/>
                            <a:pt x="454365" y="805860"/>
                            <a:pt x="460814" y="824780"/>
                          </a:cubicBezTo>
                          <a:cubicBezTo>
                            <a:pt x="464009" y="834129"/>
                            <a:pt x="468516" y="842943"/>
                            <a:pt x="473760" y="851154"/>
                          </a:cubicBezTo>
                          <a:cubicBezTo>
                            <a:pt x="483525" y="866397"/>
                            <a:pt x="496765" y="879684"/>
                            <a:pt x="511205" y="892087"/>
                          </a:cubicBezTo>
                          <a:cubicBezTo>
                            <a:pt x="516167" y="896354"/>
                            <a:pt x="521358" y="900526"/>
                            <a:pt x="526622" y="904571"/>
                          </a:cubicBezTo>
                          <a:cubicBezTo>
                            <a:pt x="556016" y="927074"/>
                            <a:pt x="588873" y="946972"/>
                            <a:pt x="615019" y="968450"/>
                          </a:cubicBezTo>
                          <a:cubicBezTo>
                            <a:pt x="629860" y="980645"/>
                            <a:pt x="642471" y="993598"/>
                            <a:pt x="650789" y="1007990"/>
                          </a:cubicBezTo>
                          <a:cubicBezTo>
                            <a:pt x="659073" y="1022296"/>
                            <a:pt x="663038" y="1038275"/>
                            <a:pt x="660975" y="1056566"/>
                          </a:cubicBezTo>
                          <a:cubicBezTo>
                            <a:pt x="660962" y="1056673"/>
                            <a:pt x="661116" y="1056760"/>
                            <a:pt x="661103" y="1056860"/>
                          </a:cubicBezTo>
                          <a:cubicBezTo>
                            <a:pt x="660011" y="1066002"/>
                            <a:pt x="657279" y="1075613"/>
                            <a:pt x="652865" y="1086080"/>
                          </a:cubicBezTo>
                          <a:cubicBezTo>
                            <a:pt x="648425" y="1096716"/>
                            <a:pt x="642377" y="1108061"/>
                            <a:pt x="634006" y="1120297"/>
                          </a:cubicBezTo>
                          <a:cubicBezTo>
                            <a:pt x="631869" y="1123418"/>
                            <a:pt x="627770" y="1126237"/>
                            <a:pt x="621730" y="1128856"/>
                          </a:cubicBezTo>
                          <a:cubicBezTo>
                            <a:pt x="621609" y="1128916"/>
                            <a:pt x="621562" y="1128936"/>
                            <a:pt x="621435" y="1128990"/>
                          </a:cubicBezTo>
                          <a:cubicBezTo>
                            <a:pt x="615428" y="1131575"/>
                            <a:pt x="607605" y="1133953"/>
                            <a:pt x="598276" y="1136256"/>
                          </a:cubicBezTo>
                          <a:cubicBezTo>
                            <a:pt x="598149" y="1136290"/>
                            <a:pt x="598095" y="1136357"/>
                            <a:pt x="597974" y="1136390"/>
                          </a:cubicBezTo>
                          <a:cubicBezTo>
                            <a:pt x="594324" y="1137288"/>
                            <a:pt x="587922" y="1138152"/>
                            <a:pt x="583816" y="1139009"/>
                          </a:cubicBezTo>
                          <a:cubicBezTo>
                            <a:pt x="581787" y="1139444"/>
                            <a:pt x="578894" y="1139538"/>
                            <a:pt x="576757" y="1139960"/>
                          </a:cubicBezTo>
                          <a:cubicBezTo>
                            <a:pt x="516187" y="1151955"/>
                            <a:pt x="417342" y="1161552"/>
                            <a:pt x="315644" y="1179266"/>
                          </a:cubicBezTo>
                          <a:cubicBezTo>
                            <a:pt x="278140" y="1185803"/>
                            <a:pt x="240910" y="1193411"/>
                            <a:pt x="205628" y="1202760"/>
                          </a:cubicBezTo>
                          <a:cubicBezTo>
                            <a:pt x="170213" y="1212116"/>
                            <a:pt x="137169" y="1223120"/>
                            <a:pt x="108230" y="1236407"/>
                          </a:cubicBezTo>
                          <a:cubicBezTo>
                            <a:pt x="93804" y="1243031"/>
                            <a:pt x="80570" y="1250204"/>
                            <a:pt x="68549" y="1257999"/>
                          </a:cubicBezTo>
                          <a:cubicBezTo>
                            <a:pt x="68468" y="1258059"/>
                            <a:pt x="68341" y="1258080"/>
                            <a:pt x="68254" y="1258133"/>
                          </a:cubicBezTo>
                          <a:cubicBezTo>
                            <a:pt x="44345" y="1273704"/>
                            <a:pt x="25532" y="1291934"/>
                            <a:pt x="14288" y="1313017"/>
                          </a:cubicBezTo>
                          <a:cubicBezTo>
                            <a:pt x="8648" y="1323599"/>
                            <a:pt x="4838" y="1334871"/>
                            <a:pt x="3177" y="1347046"/>
                          </a:cubicBezTo>
                          <a:cubicBezTo>
                            <a:pt x="-1391" y="1380519"/>
                            <a:pt x="-862" y="1407897"/>
                            <a:pt x="3666" y="1430460"/>
                          </a:cubicBezTo>
                          <a:cubicBezTo>
                            <a:pt x="3686" y="1430554"/>
                            <a:pt x="3780" y="1430668"/>
                            <a:pt x="3793" y="1430762"/>
                          </a:cubicBezTo>
                          <a:cubicBezTo>
                            <a:pt x="6063" y="1442013"/>
                            <a:pt x="9385" y="1452106"/>
                            <a:pt x="13464" y="1461054"/>
                          </a:cubicBezTo>
                          <a:cubicBezTo>
                            <a:pt x="21634" y="1478835"/>
                            <a:pt x="33080" y="1492511"/>
                            <a:pt x="46642" y="1502791"/>
                          </a:cubicBezTo>
                          <a:cubicBezTo>
                            <a:pt x="53453" y="1507961"/>
                            <a:pt x="61008" y="1512241"/>
                            <a:pt x="68743" y="1515918"/>
                          </a:cubicBezTo>
                          <a:cubicBezTo>
                            <a:pt x="84194" y="1523278"/>
                            <a:pt x="101071" y="1527825"/>
                            <a:pt x="118343" y="1530906"/>
                          </a:cubicBezTo>
                          <a:cubicBezTo>
                            <a:pt x="187486" y="1543249"/>
                            <a:pt x="261437" y="1530303"/>
                            <a:pt x="262743" y="1562497"/>
                          </a:cubicBezTo>
                          <a:cubicBezTo>
                            <a:pt x="262924" y="1566924"/>
                            <a:pt x="261263" y="1571525"/>
                            <a:pt x="258811" y="1576314"/>
                          </a:cubicBezTo>
                          <a:cubicBezTo>
                            <a:pt x="257827" y="1578256"/>
                            <a:pt x="256380" y="1580245"/>
                            <a:pt x="255001" y="1582247"/>
                          </a:cubicBezTo>
                          <a:cubicBezTo>
                            <a:pt x="254914" y="1582375"/>
                            <a:pt x="254920" y="1582549"/>
                            <a:pt x="254833" y="1582676"/>
                          </a:cubicBezTo>
                          <a:cubicBezTo>
                            <a:pt x="252878" y="1585496"/>
                            <a:pt x="250319" y="1588563"/>
                            <a:pt x="247654" y="1591503"/>
                          </a:cubicBezTo>
                          <a:cubicBezTo>
                            <a:pt x="247587" y="1591583"/>
                            <a:pt x="247426" y="1591563"/>
                            <a:pt x="247359" y="1591637"/>
                          </a:cubicBezTo>
                          <a:cubicBezTo>
                            <a:pt x="244245" y="1595026"/>
                            <a:pt x="239637" y="1598857"/>
                            <a:pt x="235699" y="1602419"/>
                          </a:cubicBezTo>
                          <a:cubicBezTo>
                            <a:pt x="225432" y="1611802"/>
                            <a:pt x="211844" y="1622793"/>
                            <a:pt x="197284" y="1633435"/>
                          </a:cubicBezTo>
                          <a:cubicBezTo>
                            <a:pt x="196862" y="1633736"/>
                            <a:pt x="196647" y="1633943"/>
                            <a:pt x="196219" y="1634252"/>
                          </a:cubicBezTo>
                          <a:cubicBezTo>
                            <a:pt x="193540" y="1636207"/>
                            <a:pt x="190359" y="1638525"/>
                            <a:pt x="187573" y="1640520"/>
                          </a:cubicBezTo>
                          <a:cubicBezTo>
                            <a:pt x="167293" y="1655080"/>
                            <a:pt x="147597" y="1669118"/>
                            <a:pt x="124598" y="1686176"/>
                          </a:cubicBezTo>
                          <a:cubicBezTo>
                            <a:pt x="123721" y="1686825"/>
                            <a:pt x="122743" y="1687421"/>
                            <a:pt x="121866" y="1688078"/>
                          </a:cubicBezTo>
                          <a:cubicBezTo>
                            <a:pt x="169423" y="1686906"/>
                            <a:pt x="206821" y="1687113"/>
                            <a:pt x="220342" y="1698445"/>
                          </a:cubicBezTo>
                          <a:cubicBezTo>
                            <a:pt x="270706" y="1740651"/>
                            <a:pt x="214522" y="1806150"/>
                            <a:pt x="271302" y="1847714"/>
                          </a:cubicBezTo>
                          <a:cubicBezTo>
                            <a:pt x="439008" y="1970508"/>
                            <a:pt x="570650" y="1687428"/>
                            <a:pt x="697234" y="1702617"/>
                          </a:cubicBezTo>
                          <a:cubicBezTo>
                            <a:pt x="783147" y="1712924"/>
                            <a:pt x="814939" y="1866975"/>
                            <a:pt x="906732" y="1805065"/>
                          </a:cubicBezTo>
                          <a:cubicBezTo>
                            <a:pt x="953780" y="1773327"/>
                            <a:pt x="974394" y="1605105"/>
                            <a:pt x="1043851" y="1538072"/>
                          </a:cubicBezTo>
                          <a:cubicBezTo>
                            <a:pt x="1053663" y="1500032"/>
                            <a:pt x="1070165" y="1473035"/>
                            <a:pt x="1100517" y="1464925"/>
                          </a:cubicBezTo>
                          <a:cubicBezTo>
                            <a:pt x="1149045" y="1451959"/>
                            <a:pt x="1172178" y="1488586"/>
                            <a:pt x="1189088" y="1542251"/>
                          </a:cubicBezTo>
                          <a:cubicBezTo>
                            <a:pt x="1189122" y="1542352"/>
                            <a:pt x="1189189" y="1542452"/>
                            <a:pt x="1189222" y="1542553"/>
                          </a:cubicBezTo>
                          <a:cubicBezTo>
                            <a:pt x="1214391" y="1566777"/>
                            <a:pt x="1323248" y="1775698"/>
                            <a:pt x="1492736" y="1716032"/>
                          </a:cubicBezTo>
                          <a:cubicBezTo>
                            <a:pt x="1553433" y="1694661"/>
                            <a:pt x="1606542" y="1582944"/>
                            <a:pt x="1647322" y="1467034"/>
                          </a:cubicBezTo>
                          <a:cubicBezTo>
                            <a:pt x="1644462" y="1450773"/>
                            <a:pt x="1641991" y="1434834"/>
                            <a:pt x="1639453" y="1418868"/>
                          </a:cubicBezTo>
                          <a:cubicBezTo>
                            <a:pt x="1638046" y="1409954"/>
                            <a:pt x="1636352" y="1400678"/>
                            <a:pt x="1635153" y="1391924"/>
                          </a:cubicBezTo>
                          <a:cubicBezTo>
                            <a:pt x="1632046" y="1369207"/>
                            <a:pt x="1630010" y="1347287"/>
                            <a:pt x="1629226" y="1326191"/>
                          </a:cubicBezTo>
                          <a:cubicBezTo>
                            <a:pt x="1629052" y="1321911"/>
                            <a:pt x="1629179" y="1317960"/>
                            <a:pt x="1629139" y="1313774"/>
                          </a:cubicBezTo>
                          <a:cubicBezTo>
                            <a:pt x="1629018" y="1298203"/>
                            <a:pt x="1630043" y="1283288"/>
                            <a:pt x="1632039" y="1269090"/>
                          </a:cubicBezTo>
                          <a:cubicBezTo>
                            <a:pt x="1633030" y="1261957"/>
                            <a:pt x="1633988" y="1254677"/>
                            <a:pt x="1635622" y="1247953"/>
                          </a:cubicBezTo>
                          <a:cubicBezTo>
                            <a:pt x="1636513" y="1244317"/>
                            <a:pt x="1637283" y="1240653"/>
                            <a:pt x="1638374" y="1237144"/>
                          </a:cubicBezTo>
                          <a:cubicBezTo>
                            <a:pt x="1642025" y="1225370"/>
                            <a:pt x="1646431" y="1214005"/>
                            <a:pt x="1652660" y="1203859"/>
                          </a:cubicBezTo>
                          <a:cubicBezTo>
                            <a:pt x="1659571" y="1192587"/>
                            <a:pt x="1666738" y="1183117"/>
                            <a:pt x="1674004" y="1175322"/>
                          </a:cubicBezTo>
                          <a:cubicBezTo>
                            <a:pt x="1676609" y="1172522"/>
                            <a:pt x="1679442" y="1170975"/>
                            <a:pt x="1682094" y="1168584"/>
                          </a:cubicBezTo>
                          <a:cubicBezTo>
                            <a:pt x="1686595" y="1164539"/>
                            <a:pt x="1691055" y="1160253"/>
                            <a:pt x="1695676" y="1157312"/>
                          </a:cubicBezTo>
                          <a:cubicBezTo>
                            <a:pt x="1700585" y="1154171"/>
                            <a:pt x="1705749" y="1152363"/>
                            <a:pt x="1710785" y="1150361"/>
                          </a:cubicBezTo>
                          <a:cubicBezTo>
                            <a:pt x="1713223" y="1149410"/>
                            <a:pt x="1715500" y="1147923"/>
                            <a:pt x="1717958" y="1147227"/>
                          </a:cubicBezTo>
                          <a:cubicBezTo>
                            <a:pt x="1723356" y="1145639"/>
                            <a:pt x="1728774" y="1145217"/>
                            <a:pt x="1734299" y="1144715"/>
                          </a:cubicBezTo>
                          <a:cubicBezTo>
                            <a:pt x="1736804" y="1144507"/>
                            <a:pt x="1739262" y="1143938"/>
                            <a:pt x="1741787" y="1143938"/>
                          </a:cubicBezTo>
                          <a:cubicBezTo>
                            <a:pt x="1752074" y="1143858"/>
                            <a:pt x="1762930" y="1147180"/>
                            <a:pt x="1773606" y="1149972"/>
                          </a:cubicBezTo>
                          <a:cubicBezTo>
                            <a:pt x="1779653" y="1151593"/>
                            <a:pt x="1785460" y="1152229"/>
                            <a:pt x="1791621" y="1154553"/>
                          </a:cubicBezTo>
                          <a:cubicBezTo>
                            <a:pt x="1807246" y="1160380"/>
                            <a:pt x="1947728" y="1181697"/>
                            <a:pt x="2008807" y="1166039"/>
                          </a:cubicBezTo>
                          <a:cubicBezTo>
                            <a:pt x="2231263" y="1109019"/>
                            <a:pt x="2132914" y="925259"/>
                            <a:pt x="2173868" y="821431"/>
                          </a:cubicBezTo>
                          <a:cubicBezTo>
                            <a:pt x="2173868" y="821284"/>
                            <a:pt x="2174035" y="821150"/>
                            <a:pt x="2174035" y="821003"/>
                          </a:cubicBezTo>
                          <a:cubicBezTo>
                            <a:pt x="2174035" y="820527"/>
                            <a:pt x="2174109" y="820025"/>
                            <a:pt x="2174109" y="819543"/>
                          </a:cubicBezTo>
                          <a:cubicBezTo>
                            <a:pt x="2174116" y="818866"/>
                            <a:pt x="2173921" y="818170"/>
                            <a:pt x="2173928" y="817493"/>
                          </a:cubicBezTo>
                          <a:cubicBezTo>
                            <a:pt x="2174089" y="780330"/>
                            <a:pt x="2173272" y="742377"/>
                            <a:pt x="2170881" y="704591"/>
                          </a:cubicBezTo>
                          <a:cubicBezTo>
                            <a:pt x="2168463" y="666323"/>
                            <a:pt x="2164371" y="628490"/>
                            <a:pt x="2159094" y="591240"/>
                          </a:cubicBezTo>
                          <a:cubicBezTo>
                            <a:pt x="2158993" y="590550"/>
                            <a:pt x="2159007" y="589873"/>
                            <a:pt x="2158906" y="589183"/>
                          </a:cubicBezTo>
                          <a:cubicBezTo>
                            <a:pt x="2158310" y="585011"/>
                            <a:pt x="2157105" y="581227"/>
                            <a:pt x="2156468" y="577081"/>
                          </a:cubicBezTo>
                          <a:cubicBezTo>
                            <a:pt x="2151888" y="547151"/>
                            <a:pt x="2146597" y="517771"/>
                            <a:pt x="2139980" y="489629"/>
                          </a:cubicBezTo>
                          <a:cubicBezTo>
                            <a:pt x="2139879" y="489180"/>
                            <a:pt x="2139866" y="488745"/>
                            <a:pt x="2139759" y="488303"/>
                          </a:cubicBezTo>
                          <a:cubicBezTo>
                            <a:pt x="2136832" y="476020"/>
                            <a:pt x="2132954" y="464681"/>
                            <a:pt x="2129626" y="452874"/>
                          </a:cubicBezTo>
                          <a:cubicBezTo>
                            <a:pt x="2124154" y="433385"/>
                            <a:pt x="2118294" y="414251"/>
                            <a:pt x="2111677" y="396296"/>
                          </a:cubicBezTo>
                          <a:cubicBezTo>
                            <a:pt x="2103165" y="373237"/>
                            <a:pt x="2094579" y="350667"/>
                            <a:pt x="2084118" y="330756"/>
                          </a:cubicBezTo>
                          <a:close/>
                        </a:path>
                      </a:pathLst>
                    </a:custGeom>
                    <a:solidFill>
                      <a:srgbClr val="F7933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99" name="Google Shape;2699;p11"/>
                    <p:cNvSpPr/>
                    <p:nvPr/>
                  </p:nvSpPr>
                  <p:spPr>
                    <a:xfrm>
                      <a:off x="2722234" y="1518314"/>
                      <a:ext cx="2042061" cy="16816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2061" h="1681614" extrusionOk="0">
                          <a:moveTo>
                            <a:pt x="1980419" y="394719"/>
                          </a:moveTo>
                          <a:cubicBezTo>
                            <a:pt x="1972027" y="372076"/>
                            <a:pt x="1962624" y="350812"/>
                            <a:pt x="1952317" y="331195"/>
                          </a:cubicBezTo>
                          <a:cubicBezTo>
                            <a:pt x="1889698" y="212011"/>
                            <a:pt x="1791221" y="155606"/>
                            <a:pt x="1647598" y="237246"/>
                          </a:cubicBezTo>
                          <a:cubicBezTo>
                            <a:pt x="1787457" y="-167034"/>
                            <a:pt x="814371" y="4972"/>
                            <a:pt x="812998" y="310300"/>
                          </a:cubicBezTo>
                          <a:cubicBezTo>
                            <a:pt x="812523" y="416103"/>
                            <a:pt x="1151070" y="412286"/>
                            <a:pt x="993818" y="582557"/>
                          </a:cubicBezTo>
                          <a:cubicBezTo>
                            <a:pt x="882235" y="703376"/>
                            <a:pt x="408510" y="551917"/>
                            <a:pt x="338135" y="719811"/>
                          </a:cubicBezTo>
                          <a:cubicBezTo>
                            <a:pt x="332202" y="733982"/>
                            <a:pt x="328311" y="746975"/>
                            <a:pt x="325866" y="759338"/>
                          </a:cubicBezTo>
                          <a:cubicBezTo>
                            <a:pt x="348114" y="793233"/>
                            <a:pt x="377127" y="823900"/>
                            <a:pt x="418074" y="842545"/>
                          </a:cubicBezTo>
                          <a:cubicBezTo>
                            <a:pt x="549354" y="902345"/>
                            <a:pt x="914428" y="868276"/>
                            <a:pt x="909740" y="1014986"/>
                          </a:cubicBezTo>
                          <a:cubicBezTo>
                            <a:pt x="905066" y="1161147"/>
                            <a:pt x="448359" y="1285690"/>
                            <a:pt x="228220" y="1343239"/>
                          </a:cubicBezTo>
                          <a:cubicBezTo>
                            <a:pt x="188391" y="1353647"/>
                            <a:pt x="-6044" y="1390824"/>
                            <a:pt x="144" y="1410105"/>
                          </a:cubicBezTo>
                          <a:cubicBezTo>
                            <a:pt x="6373" y="1429527"/>
                            <a:pt x="132576" y="1466261"/>
                            <a:pt x="261418" y="1463248"/>
                          </a:cubicBezTo>
                          <a:cubicBezTo>
                            <a:pt x="393877" y="1460154"/>
                            <a:pt x="529168" y="1417311"/>
                            <a:pt x="542764" y="1439305"/>
                          </a:cubicBezTo>
                          <a:cubicBezTo>
                            <a:pt x="564885" y="1475102"/>
                            <a:pt x="363813" y="1621825"/>
                            <a:pt x="390173" y="1661098"/>
                          </a:cubicBezTo>
                          <a:cubicBezTo>
                            <a:pt x="401518" y="1678002"/>
                            <a:pt x="627183" y="1513846"/>
                            <a:pt x="662591" y="1522197"/>
                          </a:cubicBezTo>
                          <a:cubicBezTo>
                            <a:pt x="701315" y="1531332"/>
                            <a:pt x="652398" y="1664681"/>
                            <a:pt x="710182" y="1680052"/>
                          </a:cubicBezTo>
                          <a:cubicBezTo>
                            <a:pt x="820801" y="1709479"/>
                            <a:pt x="849311" y="1314883"/>
                            <a:pt x="1009650" y="1203019"/>
                          </a:cubicBezTo>
                          <a:cubicBezTo>
                            <a:pt x="1111696" y="1131820"/>
                            <a:pt x="1261354" y="1420827"/>
                            <a:pt x="1374410" y="1347258"/>
                          </a:cubicBezTo>
                          <a:cubicBezTo>
                            <a:pt x="1416549" y="1319833"/>
                            <a:pt x="1408914" y="1226781"/>
                            <a:pt x="1406597" y="1183027"/>
                          </a:cubicBezTo>
                          <a:cubicBezTo>
                            <a:pt x="1399893" y="1056643"/>
                            <a:pt x="1366628" y="892480"/>
                            <a:pt x="1489737" y="819332"/>
                          </a:cubicBezTo>
                          <a:cubicBezTo>
                            <a:pt x="1679618" y="706510"/>
                            <a:pt x="1864040" y="994506"/>
                            <a:pt x="2035276" y="955434"/>
                          </a:cubicBezTo>
                          <a:cubicBezTo>
                            <a:pt x="2052053" y="778044"/>
                            <a:pt x="2039154" y="553250"/>
                            <a:pt x="1980419" y="394719"/>
                          </a:cubicBezTo>
                          <a:close/>
                        </a:path>
                      </a:pathLst>
                    </a:custGeom>
                    <a:solidFill>
                      <a:srgbClr val="D2623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00" name="Google Shape;2700;p11"/>
                    <p:cNvSpPr/>
                    <p:nvPr/>
                  </p:nvSpPr>
                  <p:spPr>
                    <a:xfrm>
                      <a:off x="3113399" y="1518314"/>
                      <a:ext cx="1649215" cy="7389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49215" h="738978" extrusionOk="0">
                          <a:moveTo>
                            <a:pt x="1561153" y="331195"/>
                          </a:moveTo>
                          <a:cubicBezTo>
                            <a:pt x="1498533" y="212011"/>
                            <a:pt x="1400057" y="155606"/>
                            <a:pt x="1256434" y="237246"/>
                          </a:cubicBezTo>
                          <a:cubicBezTo>
                            <a:pt x="1396293" y="-167034"/>
                            <a:pt x="423207" y="4972"/>
                            <a:pt x="421834" y="310300"/>
                          </a:cubicBezTo>
                          <a:cubicBezTo>
                            <a:pt x="421358" y="416103"/>
                            <a:pt x="759905" y="412286"/>
                            <a:pt x="602653" y="582557"/>
                          </a:cubicBezTo>
                          <a:cubicBezTo>
                            <a:pt x="506949" y="686184"/>
                            <a:pt x="145532" y="589730"/>
                            <a:pt x="0" y="666052"/>
                          </a:cubicBezTo>
                          <a:cubicBezTo>
                            <a:pt x="187878" y="655705"/>
                            <a:pt x="377545" y="721626"/>
                            <a:pt x="533116" y="701179"/>
                          </a:cubicBezTo>
                          <a:cubicBezTo>
                            <a:pt x="678855" y="682025"/>
                            <a:pt x="633434" y="370334"/>
                            <a:pt x="1261115" y="512765"/>
                          </a:cubicBezTo>
                          <a:cubicBezTo>
                            <a:pt x="1425218" y="550008"/>
                            <a:pt x="1554522" y="658176"/>
                            <a:pt x="1649215" y="738979"/>
                          </a:cubicBezTo>
                          <a:cubicBezTo>
                            <a:pt x="1642665" y="588638"/>
                            <a:pt x="1616084" y="435740"/>
                            <a:pt x="1561153" y="331195"/>
                          </a:cubicBezTo>
                          <a:close/>
                        </a:path>
                      </a:pathLst>
                    </a:custGeom>
                    <a:solidFill>
                      <a:srgbClr val="9834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701" name="Google Shape;2701;p11"/>
                  <p:cNvSpPr/>
                  <p:nvPr/>
                </p:nvSpPr>
                <p:spPr>
                  <a:xfrm>
                    <a:off x="2790610" y="1151203"/>
                    <a:ext cx="2026251" cy="2291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6251" h="2291813" extrusionOk="0">
                        <a:moveTo>
                          <a:pt x="1895145" y="7517"/>
                        </a:moveTo>
                        <a:cubicBezTo>
                          <a:pt x="1895145" y="7517"/>
                          <a:pt x="1802723" y="205669"/>
                          <a:pt x="1720715" y="350933"/>
                        </a:cubicBezTo>
                        <a:cubicBezTo>
                          <a:pt x="1638707" y="496190"/>
                          <a:pt x="1567107" y="588558"/>
                          <a:pt x="1567107" y="588558"/>
                        </a:cubicBezTo>
                        <a:cubicBezTo>
                          <a:pt x="1567107" y="588558"/>
                          <a:pt x="1409808" y="606340"/>
                          <a:pt x="1264732" y="626070"/>
                        </a:cubicBezTo>
                        <a:cubicBezTo>
                          <a:pt x="1119662" y="645800"/>
                          <a:pt x="907386" y="629854"/>
                          <a:pt x="907386" y="629854"/>
                        </a:cubicBezTo>
                        <a:cubicBezTo>
                          <a:pt x="907386" y="629854"/>
                          <a:pt x="1090288" y="663842"/>
                          <a:pt x="1239061" y="675710"/>
                        </a:cubicBezTo>
                        <a:cubicBezTo>
                          <a:pt x="1387828" y="687571"/>
                          <a:pt x="1502471" y="677310"/>
                          <a:pt x="1502471" y="677310"/>
                        </a:cubicBezTo>
                        <a:lnTo>
                          <a:pt x="1230696" y="1041093"/>
                        </a:lnTo>
                        <a:cubicBezTo>
                          <a:pt x="1230696" y="1041093"/>
                          <a:pt x="1046394" y="1091577"/>
                          <a:pt x="859454" y="1129081"/>
                        </a:cubicBezTo>
                        <a:cubicBezTo>
                          <a:pt x="672513" y="1166586"/>
                          <a:pt x="471092" y="1165869"/>
                          <a:pt x="471092" y="1165869"/>
                        </a:cubicBezTo>
                        <a:cubicBezTo>
                          <a:pt x="471092" y="1165869"/>
                          <a:pt x="655341" y="1187615"/>
                          <a:pt x="834178" y="1173210"/>
                        </a:cubicBezTo>
                        <a:cubicBezTo>
                          <a:pt x="1013015" y="1158804"/>
                          <a:pt x="1186434" y="1108253"/>
                          <a:pt x="1186434" y="1108253"/>
                        </a:cubicBezTo>
                        <a:cubicBezTo>
                          <a:pt x="1186434" y="1108253"/>
                          <a:pt x="1074195" y="1249933"/>
                          <a:pt x="964534" y="1366995"/>
                        </a:cubicBezTo>
                        <a:cubicBezTo>
                          <a:pt x="854879" y="1484056"/>
                          <a:pt x="747803" y="1576492"/>
                          <a:pt x="747803" y="1576492"/>
                        </a:cubicBezTo>
                        <a:cubicBezTo>
                          <a:pt x="747803" y="1576492"/>
                          <a:pt x="566013" y="1653671"/>
                          <a:pt x="378931" y="1708797"/>
                        </a:cubicBezTo>
                        <a:cubicBezTo>
                          <a:pt x="191850" y="1763928"/>
                          <a:pt x="0" y="1792090"/>
                          <a:pt x="0" y="1792090"/>
                        </a:cubicBezTo>
                        <a:cubicBezTo>
                          <a:pt x="0" y="1792090"/>
                          <a:pt x="198848" y="1793149"/>
                          <a:pt x="382133" y="1751036"/>
                        </a:cubicBezTo>
                        <a:cubicBezTo>
                          <a:pt x="537824" y="1715266"/>
                          <a:pt x="666157" y="1666624"/>
                          <a:pt x="666157" y="1666624"/>
                        </a:cubicBezTo>
                        <a:cubicBezTo>
                          <a:pt x="666157" y="1666624"/>
                          <a:pt x="497433" y="1823447"/>
                          <a:pt x="346938" y="1976466"/>
                        </a:cubicBezTo>
                        <a:cubicBezTo>
                          <a:pt x="196444" y="2129479"/>
                          <a:pt x="17466" y="2291814"/>
                          <a:pt x="17466" y="2291814"/>
                        </a:cubicBezTo>
                        <a:cubicBezTo>
                          <a:pt x="17466" y="2291814"/>
                          <a:pt x="212745" y="2148050"/>
                          <a:pt x="377203" y="2009778"/>
                        </a:cubicBezTo>
                        <a:cubicBezTo>
                          <a:pt x="541661" y="1871507"/>
                          <a:pt x="689343" y="1717208"/>
                          <a:pt x="689343" y="1717208"/>
                        </a:cubicBezTo>
                        <a:cubicBezTo>
                          <a:pt x="689343" y="1717208"/>
                          <a:pt x="663143" y="1799980"/>
                          <a:pt x="649260" y="1935512"/>
                        </a:cubicBezTo>
                        <a:cubicBezTo>
                          <a:pt x="634961" y="2075110"/>
                          <a:pt x="640279" y="2259807"/>
                          <a:pt x="640279" y="2259807"/>
                        </a:cubicBezTo>
                        <a:cubicBezTo>
                          <a:pt x="640279" y="2259807"/>
                          <a:pt x="650961" y="2096923"/>
                          <a:pt x="682726" y="1944567"/>
                        </a:cubicBezTo>
                        <a:cubicBezTo>
                          <a:pt x="714498" y="1792218"/>
                          <a:pt x="764245" y="1643820"/>
                          <a:pt x="764245" y="1643820"/>
                        </a:cubicBezTo>
                        <a:cubicBezTo>
                          <a:pt x="764245" y="1643820"/>
                          <a:pt x="893161" y="1522934"/>
                          <a:pt x="1004034" y="1404245"/>
                        </a:cubicBezTo>
                        <a:cubicBezTo>
                          <a:pt x="1114907" y="1285563"/>
                          <a:pt x="1207738" y="1169077"/>
                          <a:pt x="1207738" y="1169077"/>
                        </a:cubicBezTo>
                        <a:cubicBezTo>
                          <a:pt x="1207738" y="1169077"/>
                          <a:pt x="1187861" y="1292173"/>
                          <a:pt x="1190017" y="1498864"/>
                        </a:cubicBezTo>
                        <a:cubicBezTo>
                          <a:pt x="1192174" y="1705555"/>
                          <a:pt x="1277008" y="2062151"/>
                          <a:pt x="1277008" y="2062151"/>
                        </a:cubicBezTo>
                        <a:cubicBezTo>
                          <a:pt x="1277008" y="2062151"/>
                          <a:pt x="1232953" y="1723343"/>
                          <a:pt x="1232719" y="1474506"/>
                        </a:cubicBezTo>
                        <a:cubicBezTo>
                          <a:pt x="1232478" y="1225676"/>
                          <a:pt x="1276057" y="1066810"/>
                          <a:pt x="1276057" y="1066810"/>
                        </a:cubicBezTo>
                        <a:lnTo>
                          <a:pt x="1497361" y="790568"/>
                        </a:lnTo>
                        <a:cubicBezTo>
                          <a:pt x="1497361" y="790568"/>
                          <a:pt x="1458075" y="888556"/>
                          <a:pt x="1477732" y="1022729"/>
                        </a:cubicBezTo>
                        <a:cubicBezTo>
                          <a:pt x="1497388" y="1156902"/>
                          <a:pt x="1575987" y="1327267"/>
                          <a:pt x="1575987" y="1327267"/>
                        </a:cubicBezTo>
                        <a:cubicBezTo>
                          <a:pt x="1575987" y="1327267"/>
                          <a:pt x="1529595" y="1170792"/>
                          <a:pt x="1524017" y="1024838"/>
                        </a:cubicBezTo>
                        <a:cubicBezTo>
                          <a:pt x="1518444" y="878885"/>
                          <a:pt x="1553692" y="743453"/>
                          <a:pt x="1553692" y="743453"/>
                        </a:cubicBezTo>
                        <a:cubicBezTo>
                          <a:pt x="1553692" y="743453"/>
                          <a:pt x="1679882" y="583750"/>
                          <a:pt x="1798022" y="416526"/>
                        </a:cubicBezTo>
                        <a:cubicBezTo>
                          <a:pt x="1916161" y="249302"/>
                          <a:pt x="2026251" y="74557"/>
                          <a:pt x="2026251" y="74557"/>
                        </a:cubicBezTo>
                        <a:cubicBezTo>
                          <a:pt x="2026251" y="74557"/>
                          <a:pt x="2022219" y="24186"/>
                          <a:pt x="1989443" y="7423"/>
                        </a:cubicBezTo>
                        <a:cubicBezTo>
                          <a:pt x="1956667" y="-9333"/>
                          <a:pt x="1895145" y="7517"/>
                          <a:pt x="1895145" y="7517"/>
                        </a:cubicBezTo>
                        <a:close/>
                      </a:path>
                    </a:pathLst>
                  </a:custGeom>
                  <a:solidFill>
                    <a:srgbClr val="5A040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02" name="Google Shape;2702;p11"/>
                <p:cNvSpPr/>
                <p:nvPr/>
              </p:nvSpPr>
              <p:spPr>
                <a:xfrm>
                  <a:off x="3828791" y="2106377"/>
                  <a:ext cx="77828" cy="77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28" h="77829" extrusionOk="0">
                      <a:moveTo>
                        <a:pt x="21876" y="3938"/>
                      </a:moveTo>
                      <a:cubicBezTo>
                        <a:pt x="41191" y="-5472"/>
                        <a:pt x="64478" y="2558"/>
                        <a:pt x="73887" y="21880"/>
                      </a:cubicBezTo>
                      <a:cubicBezTo>
                        <a:pt x="83304" y="41195"/>
                        <a:pt x="75267" y="64481"/>
                        <a:pt x="55952" y="73891"/>
                      </a:cubicBezTo>
                      <a:cubicBezTo>
                        <a:pt x="36637" y="83300"/>
                        <a:pt x="13351" y="75271"/>
                        <a:pt x="3941" y="55956"/>
                      </a:cubicBezTo>
                      <a:cubicBezTo>
                        <a:pt x="-5475" y="36641"/>
                        <a:pt x="2562" y="13354"/>
                        <a:pt x="21876" y="3938"/>
                      </a:cubicBezTo>
                      <a:close/>
                    </a:path>
                  </a:pathLst>
                </a:custGeom>
                <a:solidFill>
                  <a:srgbClr val="F480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11"/>
                <p:cNvSpPr/>
                <p:nvPr/>
              </p:nvSpPr>
              <p:spPr>
                <a:xfrm>
                  <a:off x="2780177" y="3190367"/>
                  <a:ext cx="117338" cy="117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38" h="117337" extrusionOk="0">
                      <a:moveTo>
                        <a:pt x="32984" y="5936"/>
                      </a:moveTo>
                      <a:cubicBezTo>
                        <a:pt x="62103" y="-8249"/>
                        <a:pt x="97217" y="3860"/>
                        <a:pt x="111402" y="32979"/>
                      </a:cubicBezTo>
                      <a:cubicBezTo>
                        <a:pt x="125587" y="62106"/>
                        <a:pt x="113485" y="97213"/>
                        <a:pt x="84358" y="111398"/>
                      </a:cubicBezTo>
                      <a:cubicBezTo>
                        <a:pt x="55239" y="125589"/>
                        <a:pt x="20125" y="113481"/>
                        <a:pt x="5940" y="84361"/>
                      </a:cubicBezTo>
                      <a:cubicBezTo>
                        <a:pt x="-8251" y="55234"/>
                        <a:pt x="3857" y="20127"/>
                        <a:pt x="32984" y="5936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11"/>
                <p:cNvSpPr/>
                <p:nvPr/>
              </p:nvSpPr>
              <p:spPr>
                <a:xfrm>
                  <a:off x="3322532" y="3141213"/>
                  <a:ext cx="59615" cy="5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15" h="59613" extrusionOk="0">
                      <a:moveTo>
                        <a:pt x="16759" y="3019"/>
                      </a:moveTo>
                      <a:cubicBezTo>
                        <a:pt x="31553" y="-4194"/>
                        <a:pt x="49388" y="1961"/>
                        <a:pt x="56601" y="16755"/>
                      </a:cubicBezTo>
                      <a:cubicBezTo>
                        <a:pt x="63807" y="31549"/>
                        <a:pt x="57652" y="49391"/>
                        <a:pt x="42858" y="56597"/>
                      </a:cubicBezTo>
                      <a:cubicBezTo>
                        <a:pt x="28064" y="63804"/>
                        <a:pt x="10222" y="57655"/>
                        <a:pt x="3016" y="42861"/>
                      </a:cubicBezTo>
                      <a:cubicBezTo>
                        <a:pt x="-4190" y="28067"/>
                        <a:pt x="1958" y="10225"/>
                        <a:pt x="16759" y="3019"/>
                      </a:cubicBezTo>
                      <a:close/>
                    </a:path>
                  </a:pathLst>
                </a:custGeom>
                <a:solidFill>
                  <a:srgbClr val="FFB3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11"/>
                <p:cNvSpPr/>
                <p:nvPr/>
              </p:nvSpPr>
              <p:spPr>
                <a:xfrm>
                  <a:off x="3848390" y="2850985"/>
                  <a:ext cx="95162" cy="9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62" h="95162" extrusionOk="0">
                      <a:moveTo>
                        <a:pt x="26743" y="4816"/>
                      </a:moveTo>
                      <a:cubicBezTo>
                        <a:pt x="50364" y="-6690"/>
                        <a:pt x="78841" y="3128"/>
                        <a:pt x="90347" y="26743"/>
                      </a:cubicBezTo>
                      <a:cubicBezTo>
                        <a:pt x="101852" y="50364"/>
                        <a:pt x="92034" y="78841"/>
                        <a:pt x="68413" y="90346"/>
                      </a:cubicBezTo>
                      <a:cubicBezTo>
                        <a:pt x="44798" y="101852"/>
                        <a:pt x="16322" y="92034"/>
                        <a:pt x="4816" y="68413"/>
                      </a:cubicBezTo>
                      <a:cubicBezTo>
                        <a:pt x="-6690" y="44792"/>
                        <a:pt x="3128" y="16322"/>
                        <a:pt x="26743" y="4816"/>
                      </a:cubicBezTo>
                      <a:close/>
                    </a:path>
                  </a:pathLst>
                </a:custGeom>
                <a:solidFill>
                  <a:srgbClr val="FFD3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11"/>
                <p:cNvSpPr/>
                <p:nvPr/>
              </p:nvSpPr>
              <p:spPr>
                <a:xfrm>
                  <a:off x="3910444" y="2955089"/>
                  <a:ext cx="49429" cy="49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9" h="49429" extrusionOk="0">
                      <a:moveTo>
                        <a:pt x="13893" y="2503"/>
                      </a:moveTo>
                      <a:cubicBezTo>
                        <a:pt x="26162" y="-3477"/>
                        <a:pt x="40949" y="1626"/>
                        <a:pt x="46930" y="13895"/>
                      </a:cubicBezTo>
                      <a:cubicBezTo>
                        <a:pt x="52904" y="26158"/>
                        <a:pt x="47801" y="40952"/>
                        <a:pt x="35538" y="46926"/>
                      </a:cubicBezTo>
                      <a:cubicBezTo>
                        <a:pt x="23269" y="52907"/>
                        <a:pt x="8481" y="47804"/>
                        <a:pt x="2500" y="35534"/>
                      </a:cubicBezTo>
                      <a:cubicBezTo>
                        <a:pt x="-3474" y="23272"/>
                        <a:pt x="1623" y="8477"/>
                        <a:pt x="13893" y="2503"/>
                      </a:cubicBezTo>
                      <a:close/>
                    </a:path>
                  </a:pathLst>
                </a:custGeom>
                <a:solidFill>
                  <a:srgbClr val="FFD3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07" name="Google Shape;2707;p11"/>
              <p:cNvGrpSpPr/>
              <p:nvPr/>
            </p:nvGrpSpPr>
            <p:grpSpPr>
              <a:xfrm rot="732502">
                <a:off x="9787596" y="42355"/>
                <a:ext cx="2352878" cy="2283425"/>
                <a:chOff x="7606516" y="2645963"/>
                <a:chExt cx="2080959" cy="2019531"/>
              </a:xfrm>
            </p:grpSpPr>
            <p:sp>
              <p:nvSpPr>
                <p:cNvPr id="2708" name="Google Shape;2708;p11"/>
                <p:cNvSpPr/>
                <p:nvPr/>
              </p:nvSpPr>
              <p:spPr>
                <a:xfrm rot="2739362">
                  <a:off x="8868121" y="2501851"/>
                  <a:ext cx="116033" cy="123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56" h="1331101" extrusionOk="0">
                      <a:moveTo>
                        <a:pt x="10108" y="1266888"/>
                      </a:moveTo>
                      <a:cubicBezTo>
                        <a:pt x="10108" y="1266888"/>
                        <a:pt x="39690" y="859627"/>
                        <a:pt x="41365" y="678862"/>
                      </a:cubicBezTo>
                      <a:cubicBezTo>
                        <a:pt x="43046" y="498102"/>
                        <a:pt x="-16071" y="7387"/>
                        <a:pt x="4262" y="917"/>
                      </a:cubicBezTo>
                      <a:cubicBezTo>
                        <a:pt x="62488" y="-17621"/>
                        <a:pt x="131898" y="245803"/>
                        <a:pt x="124746" y="697038"/>
                      </a:cubicBezTo>
                      <a:cubicBezTo>
                        <a:pt x="119348" y="1037815"/>
                        <a:pt x="114231" y="1331102"/>
                        <a:pt x="114231" y="1331102"/>
                      </a:cubicBezTo>
                      <a:lnTo>
                        <a:pt x="10108" y="1266888"/>
                      </a:lnTo>
                      <a:close/>
                    </a:path>
                  </a:pathLst>
                </a:custGeom>
                <a:solidFill>
                  <a:srgbClr val="5400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9" name="Google Shape;2709;p11"/>
                <p:cNvSpPr/>
                <p:nvPr/>
              </p:nvSpPr>
              <p:spPr>
                <a:xfrm rot="2739362">
                  <a:off x="8984076" y="2754090"/>
                  <a:ext cx="504789" cy="767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910" h="828948" extrusionOk="0">
                      <a:moveTo>
                        <a:pt x="441364" y="828948"/>
                      </a:moveTo>
                      <a:cubicBezTo>
                        <a:pt x="441364" y="828948"/>
                        <a:pt x="263927" y="531710"/>
                        <a:pt x="193719" y="424353"/>
                      </a:cubicBezTo>
                      <a:cubicBezTo>
                        <a:pt x="57657" y="216289"/>
                        <a:pt x="-15222" y="13462"/>
                        <a:pt x="2673" y="329"/>
                      </a:cubicBezTo>
                      <a:cubicBezTo>
                        <a:pt x="20568" y="-12804"/>
                        <a:pt x="265293" y="371813"/>
                        <a:pt x="265293" y="371813"/>
                      </a:cubicBezTo>
                      <a:lnTo>
                        <a:pt x="544910" y="743223"/>
                      </a:lnTo>
                      <a:lnTo>
                        <a:pt x="441364" y="828948"/>
                      </a:lnTo>
                      <a:close/>
                    </a:path>
                  </a:pathLst>
                </a:custGeom>
                <a:solidFill>
                  <a:srgbClr val="5400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11"/>
                <p:cNvSpPr/>
                <p:nvPr/>
              </p:nvSpPr>
              <p:spPr>
                <a:xfrm rot="2739362">
                  <a:off x="8596795" y="3166621"/>
                  <a:ext cx="103919" cy="452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79" h="488913" extrusionOk="0">
                      <a:moveTo>
                        <a:pt x="112179" y="0"/>
                      </a:moveTo>
                      <a:cubicBezTo>
                        <a:pt x="99850" y="66832"/>
                        <a:pt x="82905" y="136115"/>
                        <a:pt x="57650" y="204139"/>
                      </a:cubicBezTo>
                      <a:cubicBezTo>
                        <a:pt x="40137" y="251301"/>
                        <a:pt x="23146" y="292054"/>
                        <a:pt x="6349" y="329371"/>
                      </a:cubicBezTo>
                      <a:cubicBezTo>
                        <a:pt x="4259" y="359543"/>
                        <a:pt x="0" y="424607"/>
                        <a:pt x="0" y="424607"/>
                      </a:cubicBezTo>
                      <a:lnTo>
                        <a:pt x="104109" y="488914"/>
                      </a:lnTo>
                      <a:cubicBezTo>
                        <a:pt x="104109" y="488914"/>
                        <a:pt x="108315" y="236012"/>
                        <a:pt x="112179" y="0"/>
                      </a:cubicBezTo>
                      <a:close/>
                    </a:path>
                  </a:pathLst>
                </a:custGeom>
                <a:solidFill>
                  <a:srgbClr val="3005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11"/>
                <p:cNvSpPr/>
                <p:nvPr/>
              </p:nvSpPr>
              <p:spPr>
                <a:xfrm rot="2739362">
                  <a:off x="9030824" y="2972316"/>
                  <a:ext cx="365995" cy="569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85" h="614876" extrusionOk="0">
                      <a:moveTo>
                        <a:pt x="0" y="0"/>
                      </a:moveTo>
                      <a:cubicBezTo>
                        <a:pt x="48435" y="108616"/>
                        <a:pt x="117162" y="242595"/>
                        <a:pt x="227901" y="411333"/>
                      </a:cubicBezTo>
                      <a:cubicBezTo>
                        <a:pt x="261247" y="471896"/>
                        <a:pt x="260329" y="513265"/>
                        <a:pt x="247973" y="542525"/>
                      </a:cubicBezTo>
                      <a:cubicBezTo>
                        <a:pt x="262486" y="566723"/>
                        <a:pt x="291405" y="614876"/>
                        <a:pt x="291405" y="614876"/>
                      </a:cubicBezTo>
                      <a:lnTo>
                        <a:pt x="395085" y="529124"/>
                      </a:lnTo>
                      <a:lnTo>
                        <a:pt x="115347" y="1576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005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11"/>
                <p:cNvSpPr/>
                <p:nvPr/>
              </p:nvSpPr>
              <p:spPr>
                <a:xfrm rot="2739362">
                  <a:off x="8977848" y="2741085"/>
                  <a:ext cx="22780" cy="60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1" h="652963" extrusionOk="0">
                      <a:moveTo>
                        <a:pt x="14801" y="652963"/>
                      </a:moveTo>
                      <a:cubicBezTo>
                        <a:pt x="32743" y="487012"/>
                        <a:pt x="24988" y="142504"/>
                        <a:pt x="0" y="0"/>
                      </a:cubicBezTo>
                    </a:path>
                  </a:pathLst>
                </a:custGeom>
                <a:solidFill>
                  <a:srgbClr val="7E383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11"/>
                <p:cNvSpPr/>
                <p:nvPr/>
              </p:nvSpPr>
              <p:spPr>
                <a:xfrm rot="2739362">
                  <a:off x="9127795" y="2871170"/>
                  <a:ext cx="180428" cy="311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69" h="336082" extrusionOk="0">
                      <a:moveTo>
                        <a:pt x="0" y="0"/>
                      </a:moveTo>
                      <a:cubicBezTo>
                        <a:pt x="52661" y="118722"/>
                        <a:pt x="130503" y="272117"/>
                        <a:pt x="194770" y="336082"/>
                      </a:cubicBezTo>
                    </a:path>
                  </a:pathLst>
                </a:custGeom>
                <a:solidFill>
                  <a:srgbClr val="7E383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714" name="Google Shape;2714;p11"/>
                <p:cNvGrpSpPr/>
                <p:nvPr/>
              </p:nvGrpSpPr>
              <p:grpSpPr>
                <a:xfrm rot="2742763">
                  <a:off x="7812718" y="3329596"/>
                  <a:ext cx="773766" cy="902264"/>
                  <a:chOff x="4327694" y="2415066"/>
                  <a:chExt cx="835065" cy="973743"/>
                </a:xfrm>
              </p:grpSpPr>
              <p:grpSp>
                <p:nvGrpSpPr>
                  <p:cNvPr id="2715" name="Google Shape;2715;p11"/>
                  <p:cNvGrpSpPr/>
                  <p:nvPr/>
                </p:nvGrpSpPr>
                <p:grpSpPr>
                  <a:xfrm>
                    <a:off x="4327694" y="2415066"/>
                    <a:ext cx="835065" cy="657893"/>
                    <a:chOff x="4327694" y="2415066"/>
                    <a:chExt cx="835065" cy="657893"/>
                  </a:xfrm>
                </p:grpSpPr>
                <p:sp>
                  <p:nvSpPr>
                    <p:cNvPr id="2716" name="Google Shape;2716;p11"/>
                    <p:cNvSpPr/>
                    <p:nvPr/>
                  </p:nvSpPr>
                  <p:spPr>
                    <a:xfrm>
                      <a:off x="4327694" y="2415177"/>
                      <a:ext cx="835065" cy="6577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5065" h="657782" extrusionOk="0">
                          <a:moveTo>
                            <a:pt x="109753" y="489380"/>
                          </a:moveTo>
                          <a:cubicBezTo>
                            <a:pt x="109753" y="489380"/>
                            <a:pt x="-92986" y="361000"/>
                            <a:pt x="52633" y="190421"/>
                          </a:cubicBezTo>
                          <a:cubicBezTo>
                            <a:pt x="198519" y="19526"/>
                            <a:pt x="324287" y="-28051"/>
                            <a:pt x="526464" y="14838"/>
                          </a:cubicBezTo>
                          <a:cubicBezTo>
                            <a:pt x="751713" y="62623"/>
                            <a:pt x="961793" y="419059"/>
                            <a:pt x="742344" y="628951"/>
                          </a:cubicBezTo>
                          <a:cubicBezTo>
                            <a:pt x="624954" y="741224"/>
                            <a:pt x="109753" y="489380"/>
                            <a:pt x="109753" y="489380"/>
                          </a:cubicBezTo>
                          <a:close/>
                        </a:path>
                      </a:pathLst>
                    </a:custGeom>
                    <a:solidFill>
                      <a:srgbClr val="36040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7" name="Google Shape;2717;p11"/>
                    <p:cNvSpPr/>
                    <p:nvPr/>
                  </p:nvSpPr>
                  <p:spPr>
                    <a:xfrm>
                      <a:off x="4327876" y="2415066"/>
                      <a:ext cx="816896" cy="431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6896" h="431318" extrusionOk="0">
                          <a:moveTo>
                            <a:pt x="106457" y="132078"/>
                          </a:moveTo>
                          <a:cubicBezTo>
                            <a:pt x="88663" y="149651"/>
                            <a:pt x="70734" y="169194"/>
                            <a:pt x="52497" y="190552"/>
                          </a:cubicBezTo>
                          <a:cubicBezTo>
                            <a:pt x="-34179" y="292089"/>
                            <a:pt x="2891" y="377867"/>
                            <a:pt x="46845" y="431318"/>
                          </a:cubicBezTo>
                          <a:cubicBezTo>
                            <a:pt x="116001" y="409318"/>
                            <a:pt x="461895" y="299442"/>
                            <a:pt x="479542" y="300407"/>
                          </a:cubicBezTo>
                          <a:cubicBezTo>
                            <a:pt x="498971" y="301465"/>
                            <a:pt x="514086" y="244344"/>
                            <a:pt x="514086" y="244351"/>
                          </a:cubicBezTo>
                          <a:cubicBezTo>
                            <a:pt x="514086" y="244351"/>
                            <a:pt x="541063" y="300541"/>
                            <a:pt x="570156" y="311055"/>
                          </a:cubicBezTo>
                          <a:cubicBezTo>
                            <a:pt x="599242" y="321577"/>
                            <a:pt x="630518" y="286564"/>
                            <a:pt x="630518" y="286564"/>
                          </a:cubicBezTo>
                          <a:cubicBezTo>
                            <a:pt x="630518" y="286564"/>
                            <a:pt x="643377" y="331114"/>
                            <a:pt x="673937" y="327819"/>
                          </a:cubicBezTo>
                          <a:cubicBezTo>
                            <a:pt x="702219" y="324778"/>
                            <a:pt x="711133" y="293797"/>
                            <a:pt x="711133" y="293803"/>
                          </a:cubicBezTo>
                          <a:cubicBezTo>
                            <a:pt x="711133" y="293803"/>
                            <a:pt x="746756" y="337798"/>
                            <a:pt x="778447" y="332661"/>
                          </a:cubicBezTo>
                          <a:cubicBezTo>
                            <a:pt x="792974" y="330304"/>
                            <a:pt x="806321" y="317364"/>
                            <a:pt x="816897" y="304325"/>
                          </a:cubicBezTo>
                          <a:cubicBezTo>
                            <a:pt x="772634" y="164559"/>
                            <a:pt x="651929" y="41497"/>
                            <a:pt x="526255" y="14835"/>
                          </a:cubicBezTo>
                          <a:cubicBezTo>
                            <a:pt x="349347" y="-22696"/>
                            <a:pt x="231026" y="9069"/>
                            <a:pt x="106457" y="132078"/>
                          </a:cubicBezTo>
                          <a:close/>
                        </a:path>
                      </a:pathLst>
                    </a:custGeom>
                    <a:solidFill>
                      <a:srgbClr val="54010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8" name="Google Shape;2718;p11"/>
                    <p:cNvSpPr/>
                    <p:nvPr/>
                  </p:nvSpPr>
                  <p:spPr>
                    <a:xfrm>
                      <a:off x="4333848" y="2415482"/>
                      <a:ext cx="709099" cy="2958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099" h="295854" extrusionOk="0">
                          <a:moveTo>
                            <a:pt x="100486" y="131661"/>
                          </a:moveTo>
                          <a:cubicBezTo>
                            <a:pt x="82691" y="149235"/>
                            <a:pt x="64762" y="168771"/>
                            <a:pt x="46526" y="190135"/>
                          </a:cubicBezTo>
                          <a:cubicBezTo>
                            <a:pt x="36621" y="201742"/>
                            <a:pt x="28698" y="213093"/>
                            <a:pt x="21853" y="224258"/>
                          </a:cubicBezTo>
                          <a:cubicBezTo>
                            <a:pt x="19101" y="228745"/>
                            <a:pt x="17118" y="233038"/>
                            <a:pt x="14814" y="237452"/>
                          </a:cubicBezTo>
                          <a:cubicBezTo>
                            <a:pt x="11117" y="244551"/>
                            <a:pt x="7675" y="251717"/>
                            <a:pt x="5076" y="258608"/>
                          </a:cubicBezTo>
                          <a:cubicBezTo>
                            <a:pt x="3623" y="262459"/>
                            <a:pt x="2364" y="266230"/>
                            <a:pt x="1232" y="270014"/>
                          </a:cubicBezTo>
                          <a:cubicBezTo>
                            <a:pt x="683" y="271855"/>
                            <a:pt x="475" y="273630"/>
                            <a:pt x="0" y="275459"/>
                          </a:cubicBezTo>
                          <a:cubicBezTo>
                            <a:pt x="13455" y="285471"/>
                            <a:pt x="30077" y="295490"/>
                            <a:pt x="43271" y="295845"/>
                          </a:cubicBezTo>
                          <a:cubicBezTo>
                            <a:pt x="69879" y="296555"/>
                            <a:pt x="82370" y="257905"/>
                            <a:pt x="82370" y="257905"/>
                          </a:cubicBezTo>
                          <a:cubicBezTo>
                            <a:pt x="82370" y="257905"/>
                            <a:pt x="100131" y="300091"/>
                            <a:pt x="125326" y="293916"/>
                          </a:cubicBezTo>
                          <a:cubicBezTo>
                            <a:pt x="150514" y="287735"/>
                            <a:pt x="183237" y="233159"/>
                            <a:pt x="183237" y="233159"/>
                          </a:cubicBezTo>
                          <a:cubicBezTo>
                            <a:pt x="183237" y="233159"/>
                            <a:pt x="210093" y="242441"/>
                            <a:pt x="231457" y="232368"/>
                          </a:cubicBezTo>
                          <a:cubicBezTo>
                            <a:pt x="252822" y="222289"/>
                            <a:pt x="268654" y="192935"/>
                            <a:pt x="268654" y="192935"/>
                          </a:cubicBezTo>
                          <a:cubicBezTo>
                            <a:pt x="268654" y="192935"/>
                            <a:pt x="296789" y="207247"/>
                            <a:pt x="321911" y="200503"/>
                          </a:cubicBezTo>
                          <a:cubicBezTo>
                            <a:pt x="347039" y="193759"/>
                            <a:pt x="369147" y="166032"/>
                            <a:pt x="369153" y="166032"/>
                          </a:cubicBezTo>
                          <a:cubicBezTo>
                            <a:pt x="369153" y="166032"/>
                            <a:pt x="414594" y="192814"/>
                            <a:pt x="442502" y="189251"/>
                          </a:cubicBezTo>
                          <a:cubicBezTo>
                            <a:pt x="470409" y="185695"/>
                            <a:pt x="480683" y="151646"/>
                            <a:pt x="480683" y="151646"/>
                          </a:cubicBezTo>
                          <a:cubicBezTo>
                            <a:pt x="480683" y="151646"/>
                            <a:pt x="512434" y="196799"/>
                            <a:pt x="541876" y="203363"/>
                          </a:cubicBezTo>
                          <a:cubicBezTo>
                            <a:pt x="571317" y="209926"/>
                            <a:pt x="598508" y="178053"/>
                            <a:pt x="598508" y="178053"/>
                          </a:cubicBezTo>
                          <a:cubicBezTo>
                            <a:pt x="598508" y="178053"/>
                            <a:pt x="638095" y="192017"/>
                            <a:pt x="658616" y="181864"/>
                          </a:cubicBezTo>
                          <a:cubicBezTo>
                            <a:pt x="679130" y="171711"/>
                            <a:pt x="680509" y="137314"/>
                            <a:pt x="680509" y="137314"/>
                          </a:cubicBezTo>
                          <a:lnTo>
                            <a:pt x="709100" y="131528"/>
                          </a:lnTo>
                          <a:cubicBezTo>
                            <a:pt x="706240" y="128407"/>
                            <a:pt x="703554" y="125065"/>
                            <a:pt x="700628" y="122031"/>
                          </a:cubicBezTo>
                          <a:cubicBezTo>
                            <a:pt x="697661" y="118984"/>
                            <a:pt x="694734" y="115970"/>
                            <a:pt x="691707" y="113016"/>
                          </a:cubicBezTo>
                          <a:cubicBezTo>
                            <a:pt x="682411" y="103928"/>
                            <a:pt x="672848" y="95523"/>
                            <a:pt x="662969" y="87413"/>
                          </a:cubicBezTo>
                          <a:cubicBezTo>
                            <a:pt x="658897" y="84084"/>
                            <a:pt x="654932" y="80561"/>
                            <a:pt x="650773" y="77407"/>
                          </a:cubicBezTo>
                          <a:cubicBezTo>
                            <a:pt x="642529" y="71145"/>
                            <a:pt x="633909" y="65573"/>
                            <a:pt x="625371" y="60061"/>
                          </a:cubicBezTo>
                          <a:cubicBezTo>
                            <a:pt x="619377" y="56203"/>
                            <a:pt x="613376" y="52145"/>
                            <a:pt x="607254" y="48682"/>
                          </a:cubicBezTo>
                          <a:cubicBezTo>
                            <a:pt x="598823" y="43900"/>
                            <a:pt x="590304" y="39956"/>
                            <a:pt x="581678" y="35978"/>
                          </a:cubicBezTo>
                          <a:cubicBezTo>
                            <a:pt x="575958" y="33339"/>
                            <a:pt x="570379" y="30231"/>
                            <a:pt x="564593" y="27968"/>
                          </a:cubicBezTo>
                          <a:cubicBezTo>
                            <a:pt x="549986" y="22248"/>
                            <a:pt x="535145" y="17574"/>
                            <a:pt x="520284" y="14419"/>
                          </a:cubicBezTo>
                          <a:cubicBezTo>
                            <a:pt x="496475" y="9370"/>
                            <a:pt x="473925" y="5753"/>
                            <a:pt x="452072" y="3262"/>
                          </a:cubicBezTo>
                          <a:cubicBezTo>
                            <a:pt x="445154" y="2478"/>
                            <a:pt x="438677" y="2525"/>
                            <a:pt x="431933" y="1996"/>
                          </a:cubicBezTo>
                          <a:cubicBezTo>
                            <a:pt x="417233" y="857"/>
                            <a:pt x="402680" y="-127"/>
                            <a:pt x="388736" y="13"/>
                          </a:cubicBezTo>
                          <a:cubicBezTo>
                            <a:pt x="381382" y="80"/>
                            <a:pt x="374290" y="824"/>
                            <a:pt x="367124" y="1259"/>
                          </a:cubicBezTo>
                          <a:cubicBezTo>
                            <a:pt x="354064" y="2056"/>
                            <a:pt x="341246" y="3288"/>
                            <a:pt x="328742" y="5318"/>
                          </a:cubicBezTo>
                          <a:cubicBezTo>
                            <a:pt x="322500" y="6329"/>
                            <a:pt x="316412" y="7621"/>
                            <a:pt x="310291" y="8947"/>
                          </a:cubicBezTo>
                          <a:cubicBezTo>
                            <a:pt x="297352" y="11754"/>
                            <a:pt x="284567" y="15263"/>
                            <a:pt x="272096" y="19496"/>
                          </a:cubicBezTo>
                          <a:cubicBezTo>
                            <a:pt x="266303" y="21465"/>
                            <a:pt x="260517" y="23440"/>
                            <a:pt x="254804" y="25724"/>
                          </a:cubicBezTo>
                          <a:cubicBezTo>
                            <a:pt x="242669" y="30560"/>
                            <a:pt x="230801" y="36406"/>
                            <a:pt x="218967" y="42695"/>
                          </a:cubicBezTo>
                          <a:cubicBezTo>
                            <a:pt x="213348" y="45675"/>
                            <a:pt x="207629" y="48374"/>
                            <a:pt x="202063" y="51690"/>
                          </a:cubicBezTo>
                          <a:cubicBezTo>
                            <a:pt x="188856" y="59552"/>
                            <a:pt x="175823" y="68593"/>
                            <a:pt x="162790" y="78351"/>
                          </a:cubicBezTo>
                          <a:cubicBezTo>
                            <a:pt x="159060" y="81151"/>
                            <a:pt x="155310" y="83455"/>
                            <a:pt x="151586" y="86408"/>
                          </a:cubicBezTo>
                          <a:cubicBezTo>
                            <a:pt x="134568" y="99903"/>
                            <a:pt x="117570" y="114791"/>
                            <a:pt x="100486" y="131661"/>
                          </a:cubicBezTo>
                          <a:close/>
                        </a:path>
                      </a:pathLst>
                    </a:custGeom>
                    <a:solidFill>
                      <a:srgbClr val="61100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19" name="Google Shape;2719;p11"/>
                    <p:cNvSpPr/>
                    <p:nvPr/>
                  </p:nvSpPr>
                  <p:spPr>
                    <a:xfrm>
                      <a:off x="4738195" y="2434643"/>
                      <a:ext cx="88912" cy="544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912" h="54455" extrusionOk="0">
                          <a:moveTo>
                            <a:pt x="0" y="0"/>
                          </a:moveTo>
                          <a:lnTo>
                            <a:pt x="88913" y="261"/>
                          </a:lnTo>
                          <a:cubicBezTo>
                            <a:pt x="88913" y="261"/>
                            <a:pt x="69229" y="54522"/>
                            <a:pt x="47008" y="54455"/>
                          </a:cubicBezTo>
                          <a:cubicBezTo>
                            <a:pt x="24780" y="54395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9B534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0" name="Google Shape;2720;p11"/>
                    <p:cNvSpPr/>
                    <p:nvPr/>
                  </p:nvSpPr>
                  <p:spPr>
                    <a:xfrm>
                      <a:off x="4535367" y="2494014"/>
                      <a:ext cx="76973" cy="811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973" h="81181" extrusionOk="0">
                          <a:moveTo>
                            <a:pt x="3096" y="79677"/>
                          </a:moveTo>
                          <a:cubicBezTo>
                            <a:pt x="-10218" y="69163"/>
                            <a:pt x="23723" y="0"/>
                            <a:pt x="23723" y="0"/>
                          </a:cubicBezTo>
                          <a:lnTo>
                            <a:pt x="76973" y="42066"/>
                          </a:lnTo>
                          <a:cubicBezTo>
                            <a:pt x="76973" y="42066"/>
                            <a:pt x="16410" y="90199"/>
                            <a:pt x="3096" y="79677"/>
                          </a:cubicBezTo>
                          <a:close/>
                        </a:path>
                      </a:pathLst>
                    </a:custGeom>
                    <a:solidFill>
                      <a:srgbClr val="A15D4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1" name="Google Shape;2721;p11"/>
                    <p:cNvSpPr/>
                    <p:nvPr/>
                  </p:nvSpPr>
                  <p:spPr>
                    <a:xfrm>
                      <a:off x="4585812" y="2442593"/>
                      <a:ext cx="71513" cy="461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513" h="46178" extrusionOk="0">
                          <a:moveTo>
                            <a:pt x="0" y="36581"/>
                          </a:moveTo>
                          <a:lnTo>
                            <a:pt x="35308" y="0"/>
                          </a:lnTo>
                          <a:lnTo>
                            <a:pt x="71513" y="41670"/>
                          </a:lnTo>
                          <a:cubicBezTo>
                            <a:pt x="71513" y="41670"/>
                            <a:pt x="52199" y="47263"/>
                            <a:pt x="34323" y="45990"/>
                          </a:cubicBezTo>
                          <a:cubicBezTo>
                            <a:pt x="16442" y="44724"/>
                            <a:pt x="0" y="36581"/>
                            <a:pt x="0" y="36581"/>
                          </a:cubicBezTo>
                          <a:close/>
                        </a:path>
                      </a:pathLst>
                    </a:custGeom>
                    <a:solidFill>
                      <a:srgbClr val="AD685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2" name="Google Shape;2722;p11"/>
                    <p:cNvSpPr/>
                    <p:nvPr/>
                  </p:nvSpPr>
                  <p:spPr>
                    <a:xfrm>
                      <a:off x="4672462" y="2456530"/>
                      <a:ext cx="83046" cy="6890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3046" h="68905" extrusionOk="0">
                          <a:moveTo>
                            <a:pt x="0" y="51509"/>
                          </a:moveTo>
                          <a:lnTo>
                            <a:pt x="34183" y="0"/>
                          </a:lnTo>
                          <a:lnTo>
                            <a:pt x="83046" y="59592"/>
                          </a:lnTo>
                          <a:cubicBezTo>
                            <a:pt x="83046" y="59592"/>
                            <a:pt x="59485" y="70676"/>
                            <a:pt x="38723" y="68660"/>
                          </a:cubicBezTo>
                          <a:cubicBezTo>
                            <a:pt x="17969" y="66638"/>
                            <a:pt x="0" y="51509"/>
                            <a:pt x="0" y="51509"/>
                          </a:cubicBezTo>
                          <a:close/>
                        </a:path>
                      </a:pathLst>
                    </a:custGeom>
                    <a:solidFill>
                      <a:srgbClr val="A15F4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3" name="Google Shape;2723;p11"/>
                    <p:cNvSpPr/>
                    <p:nvPr/>
                  </p:nvSpPr>
                  <p:spPr>
                    <a:xfrm>
                      <a:off x="4619835" y="2553138"/>
                      <a:ext cx="66068" cy="445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068" h="44568" extrusionOk="0">
                          <a:moveTo>
                            <a:pt x="0" y="41791"/>
                          </a:moveTo>
                          <a:lnTo>
                            <a:pt x="31450" y="0"/>
                          </a:lnTo>
                          <a:lnTo>
                            <a:pt x="66068" y="26963"/>
                          </a:lnTo>
                          <a:cubicBezTo>
                            <a:pt x="66068" y="26963"/>
                            <a:pt x="53585" y="39521"/>
                            <a:pt x="37069" y="43224"/>
                          </a:cubicBezTo>
                          <a:cubicBezTo>
                            <a:pt x="20554" y="46934"/>
                            <a:pt x="0" y="41791"/>
                            <a:pt x="0" y="41791"/>
                          </a:cubicBezTo>
                          <a:close/>
                        </a:path>
                      </a:pathLst>
                    </a:custGeom>
                    <a:solidFill>
                      <a:srgbClr val="944B4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4" name="Google Shape;2724;p11"/>
                    <p:cNvSpPr/>
                    <p:nvPr/>
                  </p:nvSpPr>
                  <p:spPr>
                    <a:xfrm>
                      <a:off x="4731873" y="2537125"/>
                      <a:ext cx="71265" cy="542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265" h="54255" extrusionOk="0">
                          <a:moveTo>
                            <a:pt x="0" y="41550"/>
                          </a:moveTo>
                          <a:lnTo>
                            <a:pt x="41677" y="0"/>
                          </a:lnTo>
                          <a:lnTo>
                            <a:pt x="71266" y="37759"/>
                          </a:lnTo>
                          <a:cubicBezTo>
                            <a:pt x="71266" y="37759"/>
                            <a:pt x="54462" y="53263"/>
                            <a:pt x="36647" y="54208"/>
                          </a:cubicBezTo>
                          <a:cubicBezTo>
                            <a:pt x="18826" y="55159"/>
                            <a:pt x="0" y="41550"/>
                            <a:pt x="0" y="41550"/>
                          </a:cubicBezTo>
                          <a:close/>
                        </a:path>
                      </a:pathLst>
                    </a:custGeom>
                    <a:solidFill>
                      <a:srgbClr val="813B3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5" name="Google Shape;2725;p11"/>
                    <p:cNvSpPr/>
                    <p:nvPr/>
                  </p:nvSpPr>
                  <p:spPr>
                    <a:xfrm>
                      <a:off x="4800339" y="2473152"/>
                      <a:ext cx="57710" cy="90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710" h="90640" extrusionOk="0">
                          <a:moveTo>
                            <a:pt x="13" y="45722"/>
                          </a:moveTo>
                          <a:cubicBezTo>
                            <a:pt x="998" y="23059"/>
                            <a:pt x="57710" y="0"/>
                            <a:pt x="57710" y="0"/>
                          </a:cubicBezTo>
                          <a:lnTo>
                            <a:pt x="53772" y="90641"/>
                          </a:lnTo>
                          <a:cubicBezTo>
                            <a:pt x="53772" y="90641"/>
                            <a:pt x="-971" y="68379"/>
                            <a:pt x="13" y="45722"/>
                          </a:cubicBezTo>
                          <a:close/>
                        </a:path>
                      </a:pathLst>
                    </a:custGeom>
                    <a:solidFill>
                      <a:srgbClr val="8E463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6" name="Google Shape;2726;p11"/>
                    <p:cNvSpPr/>
                    <p:nvPr/>
                  </p:nvSpPr>
                  <p:spPr>
                    <a:xfrm>
                      <a:off x="4850629" y="2541645"/>
                      <a:ext cx="70957" cy="577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57" h="57740" extrusionOk="0">
                          <a:moveTo>
                            <a:pt x="38563" y="0"/>
                          </a:moveTo>
                          <a:lnTo>
                            <a:pt x="0" y="44577"/>
                          </a:lnTo>
                          <a:cubicBezTo>
                            <a:pt x="0" y="44577"/>
                            <a:pt x="16676" y="56525"/>
                            <a:pt x="34417" y="57650"/>
                          </a:cubicBezTo>
                          <a:cubicBezTo>
                            <a:pt x="52158" y="58775"/>
                            <a:pt x="70958" y="49084"/>
                            <a:pt x="70958" y="49084"/>
                          </a:cubicBezTo>
                          <a:lnTo>
                            <a:pt x="38563" y="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7" name="Google Shape;2727;p11"/>
                    <p:cNvSpPr/>
                    <p:nvPr/>
                  </p:nvSpPr>
                  <p:spPr>
                    <a:xfrm>
                      <a:off x="4917120" y="2491972"/>
                      <a:ext cx="65318" cy="711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318" h="71156" extrusionOk="0">
                          <a:moveTo>
                            <a:pt x="35770" y="0"/>
                          </a:moveTo>
                          <a:lnTo>
                            <a:pt x="0" y="51689"/>
                          </a:lnTo>
                          <a:cubicBezTo>
                            <a:pt x="0" y="51689"/>
                            <a:pt x="14305" y="69122"/>
                            <a:pt x="30633" y="70984"/>
                          </a:cubicBezTo>
                          <a:cubicBezTo>
                            <a:pt x="46968" y="72839"/>
                            <a:pt x="65318" y="59130"/>
                            <a:pt x="65318" y="59130"/>
                          </a:cubicBezTo>
                          <a:lnTo>
                            <a:pt x="35770" y="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8" name="Google Shape;2728;p11"/>
                    <p:cNvSpPr/>
                    <p:nvPr/>
                  </p:nvSpPr>
                  <p:spPr>
                    <a:xfrm>
                      <a:off x="4883903" y="2456469"/>
                      <a:ext cx="61258" cy="659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258" h="65989" extrusionOk="0">
                          <a:moveTo>
                            <a:pt x="5" y="0"/>
                          </a:moveTo>
                          <a:cubicBezTo>
                            <a:pt x="5" y="0"/>
                            <a:pt x="-698" y="60389"/>
                            <a:pt x="14618" y="65607"/>
                          </a:cubicBezTo>
                          <a:cubicBezTo>
                            <a:pt x="29928" y="70830"/>
                            <a:pt x="61258" y="20875"/>
                            <a:pt x="61258" y="20875"/>
                          </a:cubicBez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29" name="Google Shape;2729;p11"/>
                    <p:cNvSpPr/>
                    <p:nvPr/>
                  </p:nvSpPr>
                  <p:spPr>
                    <a:xfrm>
                      <a:off x="4438312" y="2504409"/>
                      <a:ext cx="73620" cy="566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620" h="56674" extrusionOk="0">
                          <a:moveTo>
                            <a:pt x="62331" y="0"/>
                          </a:moveTo>
                          <a:lnTo>
                            <a:pt x="0" y="54629"/>
                          </a:lnTo>
                          <a:cubicBezTo>
                            <a:pt x="0" y="54629"/>
                            <a:pt x="52306" y="62110"/>
                            <a:pt x="67890" y="48455"/>
                          </a:cubicBezTo>
                          <a:cubicBezTo>
                            <a:pt x="83475" y="34799"/>
                            <a:pt x="62331" y="0"/>
                            <a:pt x="62331" y="0"/>
                          </a:cubicBezTo>
                          <a:close/>
                        </a:path>
                      </a:pathLst>
                    </a:custGeom>
                    <a:solidFill>
                      <a:srgbClr val="C1786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30" name="Google Shape;2730;p11"/>
                    <p:cNvSpPr/>
                    <p:nvPr/>
                  </p:nvSpPr>
                  <p:spPr>
                    <a:xfrm>
                      <a:off x="4410625" y="2576049"/>
                      <a:ext cx="86830" cy="507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6830" h="50763" extrusionOk="0">
                          <a:moveTo>
                            <a:pt x="0" y="14265"/>
                          </a:moveTo>
                          <a:lnTo>
                            <a:pt x="86830" y="0"/>
                          </a:lnTo>
                          <a:cubicBezTo>
                            <a:pt x="86830" y="0"/>
                            <a:pt x="66959" y="46975"/>
                            <a:pt x="45247" y="50538"/>
                          </a:cubicBezTo>
                          <a:cubicBezTo>
                            <a:pt x="23541" y="54101"/>
                            <a:pt x="0" y="14265"/>
                            <a:pt x="0" y="14265"/>
                          </a:cubicBezTo>
                          <a:close/>
                        </a:path>
                      </a:pathLst>
                    </a:custGeom>
                    <a:solidFill>
                      <a:srgbClr val="AC635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31" name="Google Shape;2731;p11"/>
                    <p:cNvSpPr/>
                    <p:nvPr/>
                  </p:nvSpPr>
                  <p:spPr>
                    <a:xfrm>
                      <a:off x="4511821" y="2593355"/>
                      <a:ext cx="82409" cy="40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09" h="40825" extrusionOk="0">
                          <a:moveTo>
                            <a:pt x="0" y="16589"/>
                          </a:moveTo>
                          <a:lnTo>
                            <a:pt x="82410" y="0"/>
                          </a:lnTo>
                          <a:cubicBezTo>
                            <a:pt x="82410" y="0"/>
                            <a:pt x="73201" y="36259"/>
                            <a:pt x="52600" y="40405"/>
                          </a:cubicBezTo>
                          <a:cubicBezTo>
                            <a:pt x="31993" y="44557"/>
                            <a:pt x="0" y="16589"/>
                            <a:pt x="0" y="16589"/>
                          </a:cubicBezTo>
                          <a:close/>
                        </a:path>
                      </a:pathLst>
                    </a:custGeom>
                    <a:solidFill>
                      <a:srgbClr val="8A3C3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32" name="Google Shape;2732;p11"/>
                    <p:cNvSpPr/>
                    <p:nvPr/>
                  </p:nvSpPr>
                  <p:spPr>
                    <a:xfrm>
                      <a:off x="4425868" y="2636974"/>
                      <a:ext cx="75089" cy="565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089" h="56545" extrusionOk="0">
                          <a:moveTo>
                            <a:pt x="0" y="20011"/>
                          </a:moveTo>
                          <a:lnTo>
                            <a:pt x="75090" y="0"/>
                          </a:lnTo>
                          <a:cubicBezTo>
                            <a:pt x="75090" y="0"/>
                            <a:pt x="54817" y="51120"/>
                            <a:pt x="36038" y="56123"/>
                          </a:cubicBezTo>
                          <a:cubicBezTo>
                            <a:pt x="17266" y="61126"/>
                            <a:pt x="0" y="20011"/>
                            <a:pt x="0" y="20011"/>
                          </a:cubicBezTo>
                          <a:close/>
                        </a:path>
                      </a:pathLst>
                    </a:custGeom>
                    <a:solidFill>
                      <a:srgbClr val="7E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33" name="Google Shape;2733;p11"/>
                    <p:cNvSpPr/>
                    <p:nvPr/>
                  </p:nvSpPr>
                  <p:spPr>
                    <a:xfrm>
                      <a:off x="4349526" y="2649485"/>
                      <a:ext cx="47802" cy="41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02" h="41150" extrusionOk="0">
                          <a:moveTo>
                            <a:pt x="0" y="34330"/>
                          </a:moveTo>
                          <a:lnTo>
                            <a:pt x="24867" y="0"/>
                          </a:lnTo>
                          <a:cubicBezTo>
                            <a:pt x="24867" y="0"/>
                            <a:pt x="53129" y="29535"/>
                            <a:pt x="46908" y="38121"/>
                          </a:cubicBezTo>
                          <a:cubicBezTo>
                            <a:pt x="40693" y="46700"/>
                            <a:pt x="0" y="34330"/>
                            <a:pt x="0" y="34330"/>
                          </a:cubicBezTo>
                          <a:close/>
                        </a:path>
                      </a:pathLst>
                    </a:custGeom>
                    <a:solidFill>
                      <a:srgbClr val="83333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34" name="Google Shape;2734;p11"/>
                    <p:cNvSpPr/>
                    <p:nvPr/>
                  </p:nvSpPr>
                  <p:spPr>
                    <a:xfrm>
                      <a:off x="4372980" y="2606381"/>
                      <a:ext cx="33577" cy="444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77" h="44448" extrusionOk="0">
                          <a:moveTo>
                            <a:pt x="22309" y="0"/>
                          </a:moveTo>
                          <a:cubicBezTo>
                            <a:pt x="22309" y="0"/>
                            <a:pt x="37953" y="37525"/>
                            <a:pt x="32375" y="43532"/>
                          </a:cubicBezTo>
                          <a:cubicBezTo>
                            <a:pt x="26803" y="49540"/>
                            <a:pt x="0" y="24030"/>
                            <a:pt x="0" y="24030"/>
                          </a:cubicBezTo>
                          <a:lnTo>
                            <a:pt x="22309" y="0"/>
                          </a:lnTo>
                          <a:close/>
                        </a:path>
                      </a:pathLst>
                    </a:custGeom>
                    <a:solidFill>
                      <a:srgbClr val="964A4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735" name="Google Shape;2735;p11"/>
                  <p:cNvSpPr/>
                  <p:nvPr/>
                </p:nvSpPr>
                <p:spPr>
                  <a:xfrm>
                    <a:off x="4379127" y="2624043"/>
                    <a:ext cx="659398" cy="73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398" h="730329" extrusionOk="0">
                        <a:moveTo>
                          <a:pt x="334208" y="340"/>
                        </a:moveTo>
                        <a:cubicBezTo>
                          <a:pt x="490757" y="6140"/>
                          <a:pt x="741369" y="181153"/>
                          <a:pt x="633047" y="460282"/>
                        </a:cubicBezTo>
                        <a:cubicBezTo>
                          <a:pt x="577835" y="602572"/>
                          <a:pt x="366402" y="823769"/>
                          <a:pt x="184223" y="687815"/>
                        </a:cubicBezTo>
                        <a:cubicBezTo>
                          <a:pt x="20381" y="565543"/>
                          <a:pt x="-44415" y="295341"/>
                          <a:pt x="31740" y="159219"/>
                        </a:cubicBezTo>
                        <a:cubicBezTo>
                          <a:pt x="85284" y="63515"/>
                          <a:pt x="177653" y="-5460"/>
                          <a:pt x="334208" y="340"/>
                        </a:cubicBezTo>
                        <a:close/>
                      </a:path>
                    </a:pathLst>
                  </a:custGeom>
                  <a:solidFill>
                    <a:srgbClr val="6D1F1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6" name="Google Shape;2736;p11"/>
                  <p:cNvSpPr/>
                  <p:nvPr/>
                </p:nvSpPr>
                <p:spPr>
                  <a:xfrm>
                    <a:off x="4379422" y="2624023"/>
                    <a:ext cx="572112" cy="625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112" h="625261" extrusionOk="0">
                        <a:moveTo>
                          <a:pt x="79243" y="93285"/>
                        </a:moveTo>
                        <a:cubicBezTo>
                          <a:pt x="60611" y="113115"/>
                          <a:pt x="44765" y="135384"/>
                          <a:pt x="31384" y="159313"/>
                        </a:cubicBezTo>
                        <a:cubicBezTo>
                          <a:pt x="-31041" y="270896"/>
                          <a:pt x="2552" y="471426"/>
                          <a:pt x="106480" y="607863"/>
                        </a:cubicBezTo>
                        <a:cubicBezTo>
                          <a:pt x="215592" y="666450"/>
                          <a:pt x="257805" y="558296"/>
                          <a:pt x="257805" y="558296"/>
                        </a:cubicBezTo>
                        <a:cubicBezTo>
                          <a:pt x="257805" y="558296"/>
                          <a:pt x="409190" y="595754"/>
                          <a:pt x="507975" y="457134"/>
                        </a:cubicBezTo>
                        <a:cubicBezTo>
                          <a:pt x="631392" y="283969"/>
                          <a:pt x="553282" y="134192"/>
                          <a:pt x="469198" y="39533"/>
                        </a:cubicBezTo>
                        <a:cubicBezTo>
                          <a:pt x="423080" y="15603"/>
                          <a:pt x="375329" y="1874"/>
                          <a:pt x="333987" y="340"/>
                        </a:cubicBezTo>
                        <a:cubicBezTo>
                          <a:pt x="216577" y="-4013"/>
                          <a:pt x="135151" y="33780"/>
                          <a:pt x="79243" y="93285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7" name="Google Shape;2737;p11"/>
                  <p:cNvSpPr/>
                  <p:nvPr/>
                </p:nvSpPr>
                <p:spPr>
                  <a:xfrm>
                    <a:off x="4384854" y="2648647"/>
                    <a:ext cx="361461" cy="454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461" h="454673" extrusionOk="0">
                        <a:moveTo>
                          <a:pt x="73811" y="68660"/>
                        </a:moveTo>
                        <a:cubicBezTo>
                          <a:pt x="55179" y="88491"/>
                          <a:pt x="39333" y="110759"/>
                          <a:pt x="25952" y="134689"/>
                        </a:cubicBezTo>
                        <a:cubicBezTo>
                          <a:pt x="19181" y="146784"/>
                          <a:pt x="13870" y="160306"/>
                          <a:pt x="9323" y="174296"/>
                        </a:cubicBezTo>
                        <a:cubicBezTo>
                          <a:pt x="8150" y="177900"/>
                          <a:pt x="6965" y="181503"/>
                          <a:pt x="5934" y="185220"/>
                        </a:cubicBezTo>
                        <a:cubicBezTo>
                          <a:pt x="4146" y="191696"/>
                          <a:pt x="3389" y="198808"/>
                          <a:pt x="2043" y="205586"/>
                        </a:cubicBezTo>
                        <a:cubicBezTo>
                          <a:pt x="1072" y="210395"/>
                          <a:pt x="757" y="215545"/>
                          <a:pt x="0" y="220494"/>
                        </a:cubicBezTo>
                        <a:cubicBezTo>
                          <a:pt x="9577" y="373902"/>
                          <a:pt x="51703" y="494908"/>
                          <a:pt x="238101" y="442087"/>
                        </a:cubicBezTo>
                        <a:cubicBezTo>
                          <a:pt x="348459" y="410810"/>
                          <a:pt x="387229" y="272639"/>
                          <a:pt x="344440" y="133128"/>
                        </a:cubicBezTo>
                        <a:cubicBezTo>
                          <a:pt x="321884" y="59592"/>
                          <a:pt x="253103" y="10762"/>
                          <a:pt x="174638" y="0"/>
                        </a:cubicBezTo>
                        <a:cubicBezTo>
                          <a:pt x="163373" y="4554"/>
                          <a:pt x="152624" y="9651"/>
                          <a:pt x="142458" y="15317"/>
                        </a:cubicBezTo>
                        <a:cubicBezTo>
                          <a:pt x="139008" y="17246"/>
                          <a:pt x="135767" y="19442"/>
                          <a:pt x="132432" y="21485"/>
                        </a:cubicBezTo>
                        <a:cubicBezTo>
                          <a:pt x="126598" y="25068"/>
                          <a:pt x="121073" y="29019"/>
                          <a:pt x="115601" y="32957"/>
                        </a:cubicBezTo>
                        <a:cubicBezTo>
                          <a:pt x="100526" y="43820"/>
                          <a:pt x="86247" y="55420"/>
                          <a:pt x="73811" y="68660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8" name="Google Shape;2738;p11"/>
                  <p:cNvSpPr/>
                  <p:nvPr/>
                </p:nvSpPr>
                <p:spPr>
                  <a:xfrm>
                    <a:off x="4404733" y="2697134"/>
                    <a:ext cx="296090" cy="353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090" h="353163" extrusionOk="0">
                        <a:moveTo>
                          <a:pt x="595" y="165578"/>
                        </a:moveTo>
                        <a:cubicBezTo>
                          <a:pt x="7862" y="68246"/>
                          <a:pt x="79770" y="-5731"/>
                          <a:pt x="161202" y="350"/>
                        </a:cubicBezTo>
                        <a:cubicBezTo>
                          <a:pt x="242634" y="6431"/>
                          <a:pt x="302762" y="90261"/>
                          <a:pt x="295496" y="187592"/>
                        </a:cubicBezTo>
                        <a:cubicBezTo>
                          <a:pt x="288229" y="284923"/>
                          <a:pt x="216321" y="358894"/>
                          <a:pt x="134888" y="352813"/>
                        </a:cubicBezTo>
                        <a:cubicBezTo>
                          <a:pt x="53456" y="346739"/>
                          <a:pt x="-6672" y="262909"/>
                          <a:pt x="595" y="165578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9" name="Google Shape;2739;p11"/>
                  <p:cNvSpPr/>
                  <p:nvPr/>
                </p:nvSpPr>
                <p:spPr>
                  <a:xfrm>
                    <a:off x="4596662" y="2764858"/>
                    <a:ext cx="69785" cy="2020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85" h="202068" extrusionOk="0">
                        <a:moveTo>
                          <a:pt x="31926" y="201360"/>
                        </a:moveTo>
                        <a:cubicBezTo>
                          <a:pt x="49372" y="207455"/>
                          <a:pt x="69745" y="173640"/>
                          <a:pt x="69785" y="123417"/>
                        </a:cubicBezTo>
                        <a:cubicBezTo>
                          <a:pt x="69826" y="73195"/>
                          <a:pt x="49533" y="6570"/>
                          <a:pt x="32080" y="469"/>
                        </a:cubicBezTo>
                        <a:cubicBezTo>
                          <a:pt x="14634" y="-5626"/>
                          <a:pt x="40" y="48810"/>
                          <a:pt x="0" y="99033"/>
                        </a:cubicBezTo>
                        <a:cubicBezTo>
                          <a:pt x="-40" y="149255"/>
                          <a:pt x="14479" y="195259"/>
                          <a:pt x="31926" y="201360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0" name="Google Shape;2740;p11"/>
                  <p:cNvSpPr/>
                  <p:nvPr/>
                </p:nvSpPr>
                <p:spPr>
                  <a:xfrm>
                    <a:off x="4540326" y="2949414"/>
                    <a:ext cx="31547" cy="31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47" h="31545" extrusionOk="0">
                        <a:moveTo>
                          <a:pt x="4948" y="27245"/>
                        </a:moveTo>
                        <a:cubicBezTo>
                          <a:pt x="-1388" y="21271"/>
                          <a:pt x="-1676" y="11286"/>
                          <a:pt x="4298" y="4950"/>
                        </a:cubicBezTo>
                        <a:cubicBezTo>
                          <a:pt x="10279" y="-1385"/>
                          <a:pt x="20258" y="-1680"/>
                          <a:pt x="26600" y="4300"/>
                        </a:cubicBezTo>
                        <a:cubicBezTo>
                          <a:pt x="32935" y="10274"/>
                          <a:pt x="33223" y="20260"/>
                          <a:pt x="27249" y="26596"/>
                        </a:cubicBezTo>
                        <a:cubicBezTo>
                          <a:pt x="21269" y="32931"/>
                          <a:pt x="11290" y="33226"/>
                          <a:pt x="4948" y="27245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1" name="Google Shape;2741;p11"/>
                  <p:cNvSpPr/>
                  <p:nvPr/>
                </p:nvSpPr>
                <p:spPr>
                  <a:xfrm>
                    <a:off x="4523084" y="2985769"/>
                    <a:ext cx="19458" cy="19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58" h="19457" extrusionOk="0">
                        <a:moveTo>
                          <a:pt x="3056" y="16809"/>
                        </a:moveTo>
                        <a:cubicBezTo>
                          <a:pt x="-856" y="13119"/>
                          <a:pt x="-1036" y="6964"/>
                          <a:pt x="2654" y="3053"/>
                        </a:cubicBezTo>
                        <a:cubicBezTo>
                          <a:pt x="6337" y="-858"/>
                          <a:pt x="12499" y="-1032"/>
                          <a:pt x="16403" y="2651"/>
                        </a:cubicBezTo>
                        <a:cubicBezTo>
                          <a:pt x="20315" y="6341"/>
                          <a:pt x="20495" y="12496"/>
                          <a:pt x="16805" y="16407"/>
                        </a:cubicBezTo>
                        <a:cubicBezTo>
                          <a:pt x="13122" y="20312"/>
                          <a:pt x="6960" y="20493"/>
                          <a:pt x="3056" y="16809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2" name="Google Shape;2742;p11"/>
                  <p:cNvSpPr/>
                  <p:nvPr/>
                </p:nvSpPr>
                <p:spPr>
                  <a:xfrm>
                    <a:off x="4615269" y="3052220"/>
                    <a:ext cx="16157" cy="16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7" h="16157" extrusionOk="0">
                        <a:moveTo>
                          <a:pt x="2537" y="13956"/>
                        </a:moveTo>
                        <a:cubicBezTo>
                          <a:pt x="-711" y="10895"/>
                          <a:pt x="-859" y="5785"/>
                          <a:pt x="2202" y="2537"/>
                        </a:cubicBezTo>
                        <a:cubicBezTo>
                          <a:pt x="5262" y="-711"/>
                          <a:pt x="10373" y="-859"/>
                          <a:pt x="13621" y="2202"/>
                        </a:cubicBezTo>
                        <a:cubicBezTo>
                          <a:pt x="16869" y="5262"/>
                          <a:pt x="17016" y="10379"/>
                          <a:pt x="13956" y="13621"/>
                        </a:cubicBezTo>
                        <a:cubicBezTo>
                          <a:pt x="10895" y="16869"/>
                          <a:pt x="5778" y="17016"/>
                          <a:pt x="2537" y="13956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3" name="Google Shape;2743;p11"/>
                  <p:cNvSpPr/>
                  <p:nvPr/>
                </p:nvSpPr>
                <p:spPr>
                  <a:xfrm>
                    <a:off x="4810263" y="2813101"/>
                    <a:ext cx="21005" cy="2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5" h="21007" extrusionOk="0">
                        <a:moveTo>
                          <a:pt x="3296" y="18141"/>
                        </a:moveTo>
                        <a:cubicBezTo>
                          <a:pt x="-923" y="14162"/>
                          <a:pt x="-1117" y="7519"/>
                          <a:pt x="2861" y="3293"/>
                        </a:cubicBezTo>
                        <a:cubicBezTo>
                          <a:pt x="6839" y="-927"/>
                          <a:pt x="13490" y="-1114"/>
                          <a:pt x="17709" y="2864"/>
                        </a:cubicBezTo>
                        <a:cubicBezTo>
                          <a:pt x="21928" y="6842"/>
                          <a:pt x="22122" y="13493"/>
                          <a:pt x="18144" y="17712"/>
                        </a:cubicBezTo>
                        <a:cubicBezTo>
                          <a:pt x="14159" y="21931"/>
                          <a:pt x="7516" y="22125"/>
                          <a:pt x="3296" y="18141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4" name="Google Shape;2744;p11"/>
                  <p:cNvSpPr/>
                  <p:nvPr/>
                </p:nvSpPr>
                <p:spPr>
                  <a:xfrm>
                    <a:off x="4834069" y="2868360"/>
                    <a:ext cx="25358" cy="2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58" h="25356" extrusionOk="0">
                        <a:moveTo>
                          <a:pt x="3976" y="21898"/>
                        </a:moveTo>
                        <a:cubicBezTo>
                          <a:pt x="-1114" y="17096"/>
                          <a:pt x="-1348" y="9073"/>
                          <a:pt x="3454" y="3976"/>
                        </a:cubicBezTo>
                        <a:cubicBezTo>
                          <a:pt x="8262" y="-1114"/>
                          <a:pt x="16286" y="-1348"/>
                          <a:pt x="21382" y="3454"/>
                        </a:cubicBezTo>
                        <a:cubicBezTo>
                          <a:pt x="26472" y="8256"/>
                          <a:pt x="26707" y="16286"/>
                          <a:pt x="21905" y="21376"/>
                        </a:cubicBezTo>
                        <a:cubicBezTo>
                          <a:pt x="17096" y="26472"/>
                          <a:pt x="9073" y="26707"/>
                          <a:pt x="3976" y="21898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5" name="Google Shape;2745;p11"/>
                  <p:cNvSpPr/>
                  <p:nvPr/>
                </p:nvSpPr>
                <p:spPr>
                  <a:xfrm>
                    <a:off x="4453504" y="3075136"/>
                    <a:ext cx="90497" cy="172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497" h="172267" extrusionOk="0">
                        <a:moveTo>
                          <a:pt x="90498" y="172267"/>
                        </a:moveTo>
                        <a:cubicBezTo>
                          <a:pt x="90498" y="172267"/>
                          <a:pt x="39739" y="134930"/>
                          <a:pt x="17290" y="91860"/>
                        </a:cubicBezTo>
                        <a:cubicBezTo>
                          <a:pt x="-5166" y="48790"/>
                          <a:pt x="687" y="0"/>
                          <a:pt x="687" y="0"/>
                        </a:cubicBezTo>
                        <a:cubicBezTo>
                          <a:pt x="687" y="0"/>
                          <a:pt x="10331" y="44952"/>
                          <a:pt x="32787" y="88022"/>
                        </a:cubicBezTo>
                        <a:cubicBezTo>
                          <a:pt x="55237" y="131092"/>
                          <a:pt x="90498" y="172267"/>
                          <a:pt x="90498" y="172267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6" name="Google Shape;2746;p11"/>
                  <p:cNvSpPr/>
                  <p:nvPr/>
                </p:nvSpPr>
                <p:spPr>
                  <a:xfrm>
                    <a:off x="4591295" y="3230009"/>
                    <a:ext cx="157115" cy="158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115" h="158800" extrusionOk="0">
                        <a:moveTo>
                          <a:pt x="43126" y="3249"/>
                        </a:moveTo>
                        <a:cubicBezTo>
                          <a:pt x="80490" y="-8391"/>
                          <a:pt x="140920" y="12170"/>
                          <a:pt x="153270" y="50090"/>
                        </a:cubicBezTo>
                        <a:cubicBezTo>
                          <a:pt x="169350" y="99455"/>
                          <a:pt x="132133" y="144796"/>
                          <a:pt x="94776" y="156436"/>
                        </a:cubicBezTo>
                        <a:cubicBezTo>
                          <a:pt x="57418" y="168076"/>
                          <a:pt x="14958" y="134944"/>
                          <a:pt x="3834" y="96649"/>
                        </a:cubicBezTo>
                        <a:cubicBezTo>
                          <a:pt x="-7284" y="58348"/>
                          <a:pt x="5769" y="14889"/>
                          <a:pt x="43126" y="3249"/>
                        </a:cubicBezTo>
                        <a:close/>
                      </a:path>
                    </a:pathLst>
                  </a:custGeom>
                  <a:solidFill>
                    <a:srgbClr val="6D1F1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7" name="Google Shape;2747;p11"/>
                  <p:cNvSpPr/>
                  <p:nvPr/>
                </p:nvSpPr>
                <p:spPr>
                  <a:xfrm>
                    <a:off x="4593615" y="3252301"/>
                    <a:ext cx="94272" cy="1060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72" h="106068" extrusionOk="0">
                        <a:moveTo>
                          <a:pt x="275" y="57521"/>
                        </a:moveTo>
                        <a:cubicBezTo>
                          <a:pt x="-2511" y="28334"/>
                          <a:pt x="16201" y="2670"/>
                          <a:pt x="42086" y="192"/>
                        </a:cubicBezTo>
                        <a:cubicBezTo>
                          <a:pt x="67964" y="-2279"/>
                          <a:pt x="91210" y="19373"/>
                          <a:pt x="93996" y="48553"/>
                        </a:cubicBezTo>
                        <a:cubicBezTo>
                          <a:pt x="96789" y="77740"/>
                          <a:pt x="78070" y="103404"/>
                          <a:pt x="52192" y="105875"/>
                        </a:cubicBezTo>
                        <a:cubicBezTo>
                          <a:pt x="26314" y="108353"/>
                          <a:pt x="3068" y="86701"/>
                          <a:pt x="275" y="57521"/>
                        </a:cubicBezTo>
                        <a:close/>
                      </a:path>
                    </a:pathLst>
                  </a:custGeom>
                  <a:solidFill>
                    <a:srgbClr val="8333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8" name="Google Shape;2748;p11"/>
                  <p:cNvSpPr/>
                  <p:nvPr/>
                </p:nvSpPr>
                <p:spPr>
                  <a:xfrm>
                    <a:off x="4622408" y="3303686"/>
                    <a:ext cx="20443" cy="20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43" h="20444" extrusionOk="0">
                        <a:moveTo>
                          <a:pt x="3207" y="17655"/>
                        </a:moveTo>
                        <a:cubicBezTo>
                          <a:pt x="-899" y="13784"/>
                          <a:pt x="-1087" y="7315"/>
                          <a:pt x="2785" y="3209"/>
                        </a:cubicBezTo>
                        <a:cubicBezTo>
                          <a:pt x="6662" y="-896"/>
                          <a:pt x="13125" y="-1091"/>
                          <a:pt x="17237" y="2787"/>
                        </a:cubicBezTo>
                        <a:cubicBezTo>
                          <a:pt x="21343" y="6658"/>
                          <a:pt x="21530" y="13128"/>
                          <a:pt x="17659" y="17233"/>
                        </a:cubicBezTo>
                        <a:cubicBezTo>
                          <a:pt x="13781" y="21345"/>
                          <a:pt x="7312" y="21533"/>
                          <a:pt x="3207" y="17655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749" name="Google Shape;2749;p11"/>
                <p:cNvGrpSpPr/>
                <p:nvPr/>
              </p:nvGrpSpPr>
              <p:grpSpPr>
                <a:xfrm rot="2742763">
                  <a:off x="8488533" y="3465669"/>
                  <a:ext cx="906640" cy="1030842"/>
                  <a:chOff x="4970124" y="1923238"/>
                  <a:chExt cx="978465" cy="1112507"/>
                </a:xfrm>
              </p:grpSpPr>
              <p:grpSp>
                <p:nvGrpSpPr>
                  <p:cNvPr id="2750" name="Google Shape;2750;p11"/>
                  <p:cNvGrpSpPr/>
                  <p:nvPr/>
                </p:nvGrpSpPr>
                <p:grpSpPr>
                  <a:xfrm>
                    <a:off x="4970124" y="1923238"/>
                    <a:ext cx="978465" cy="796554"/>
                    <a:chOff x="4970124" y="1923238"/>
                    <a:chExt cx="978465" cy="796554"/>
                  </a:xfrm>
                </p:grpSpPr>
                <p:sp>
                  <p:nvSpPr>
                    <p:cNvPr id="2751" name="Google Shape;2751;p11"/>
                    <p:cNvSpPr/>
                    <p:nvPr/>
                  </p:nvSpPr>
                  <p:spPr>
                    <a:xfrm>
                      <a:off x="4970124" y="1923238"/>
                      <a:ext cx="978465" cy="7965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8465" h="796554" extrusionOk="0">
                          <a:moveTo>
                            <a:pt x="277084" y="795469"/>
                          </a:moveTo>
                          <a:cubicBezTo>
                            <a:pt x="277084" y="795469"/>
                            <a:pt x="-9010" y="826431"/>
                            <a:pt x="219" y="557643"/>
                          </a:cubicBezTo>
                          <a:cubicBezTo>
                            <a:pt x="9468" y="288346"/>
                            <a:pt x="91931" y="149779"/>
                            <a:pt x="313657" y="39026"/>
                          </a:cubicBezTo>
                          <a:cubicBezTo>
                            <a:pt x="560686" y="-84364"/>
                            <a:pt x="1023996" y="93167"/>
                            <a:pt x="974845" y="453982"/>
                          </a:cubicBezTo>
                          <a:cubicBezTo>
                            <a:pt x="948552" y="647004"/>
                            <a:pt x="277084" y="795469"/>
                            <a:pt x="277084" y="795469"/>
                          </a:cubicBezTo>
                          <a:close/>
                        </a:path>
                      </a:pathLst>
                    </a:custGeom>
                    <a:solidFill>
                      <a:srgbClr val="36040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2" name="Google Shape;2752;p11"/>
                    <p:cNvSpPr/>
                    <p:nvPr/>
                  </p:nvSpPr>
                  <p:spPr>
                    <a:xfrm>
                      <a:off x="4970184" y="1923312"/>
                      <a:ext cx="802377" cy="7876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02377" h="787673" extrusionOk="0">
                          <a:moveTo>
                            <a:pt x="7178" y="462387"/>
                          </a:moveTo>
                          <a:cubicBezTo>
                            <a:pt x="3601" y="492163"/>
                            <a:pt x="1378" y="523888"/>
                            <a:pt x="219" y="557549"/>
                          </a:cubicBezTo>
                          <a:cubicBezTo>
                            <a:pt x="-5273" y="717546"/>
                            <a:pt x="93566" y="770341"/>
                            <a:pt x="174730" y="787674"/>
                          </a:cubicBezTo>
                          <a:cubicBezTo>
                            <a:pt x="223184" y="715383"/>
                            <a:pt x="465652" y="353965"/>
                            <a:pt x="482931" y="341689"/>
                          </a:cubicBezTo>
                          <a:cubicBezTo>
                            <a:pt x="501952" y="328174"/>
                            <a:pt x="473475" y="263291"/>
                            <a:pt x="473481" y="263291"/>
                          </a:cubicBezTo>
                          <a:cubicBezTo>
                            <a:pt x="473481" y="263291"/>
                            <a:pt x="540756" y="295866"/>
                            <a:pt x="575903" y="284012"/>
                          </a:cubicBezTo>
                          <a:cubicBezTo>
                            <a:pt x="611056" y="272158"/>
                            <a:pt x="614244" y="215948"/>
                            <a:pt x="614251" y="215948"/>
                          </a:cubicBezTo>
                          <a:cubicBezTo>
                            <a:pt x="614251" y="215948"/>
                            <a:pt x="659585" y="248142"/>
                            <a:pt x="685798" y="222237"/>
                          </a:cubicBezTo>
                          <a:cubicBezTo>
                            <a:pt x="710062" y="198254"/>
                            <a:pt x="695288" y="162531"/>
                            <a:pt x="695288" y="162531"/>
                          </a:cubicBezTo>
                          <a:cubicBezTo>
                            <a:pt x="695288" y="162531"/>
                            <a:pt x="761571" y="177211"/>
                            <a:pt x="787469" y="148714"/>
                          </a:cubicBezTo>
                          <a:cubicBezTo>
                            <a:pt x="799337" y="135654"/>
                            <a:pt x="802197" y="113547"/>
                            <a:pt x="802377" y="93415"/>
                          </a:cubicBezTo>
                          <a:cubicBezTo>
                            <a:pt x="656471" y="-4660"/>
                            <a:pt x="451313" y="-29976"/>
                            <a:pt x="313483" y="38866"/>
                          </a:cubicBezTo>
                          <a:cubicBezTo>
                            <a:pt x="119477" y="135775"/>
                            <a:pt x="32185" y="253942"/>
                            <a:pt x="7178" y="462387"/>
                          </a:cubicBezTo>
                          <a:close/>
                        </a:path>
                      </a:pathLst>
                    </a:custGeom>
                    <a:solidFill>
                      <a:srgbClr val="54010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3" name="Google Shape;2753;p11"/>
                    <p:cNvSpPr/>
                    <p:nvPr/>
                  </p:nvSpPr>
                  <p:spPr>
                    <a:xfrm>
                      <a:off x="4970223" y="1923792"/>
                      <a:ext cx="578066" cy="6718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8066" h="671873" extrusionOk="0">
                          <a:moveTo>
                            <a:pt x="7139" y="461907"/>
                          </a:moveTo>
                          <a:cubicBezTo>
                            <a:pt x="3562" y="491683"/>
                            <a:pt x="1332" y="523408"/>
                            <a:pt x="180" y="557069"/>
                          </a:cubicBezTo>
                          <a:cubicBezTo>
                            <a:pt x="-443" y="575352"/>
                            <a:pt x="602" y="591921"/>
                            <a:pt x="2517" y="607512"/>
                          </a:cubicBezTo>
                          <a:cubicBezTo>
                            <a:pt x="3281" y="613774"/>
                            <a:pt x="4627" y="619286"/>
                            <a:pt x="5766" y="625146"/>
                          </a:cubicBezTo>
                          <a:cubicBezTo>
                            <a:pt x="7600" y="634569"/>
                            <a:pt x="9717" y="643865"/>
                            <a:pt x="12429" y="652270"/>
                          </a:cubicBezTo>
                          <a:cubicBezTo>
                            <a:pt x="13943" y="656965"/>
                            <a:pt x="15577" y="661446"/>
                            <a:pt x="17339" y="665839"/>
                          </a:cubicBezTo>
                          <a:cubicBezTo>
                            <a:pt x="18196" y="667982"/>
                            <a:pt x="19328" y="669797"/>
                            <a:pt x="20245" y="671873"/>
                          </a:cubicBezTo>
                          <a:cubicBezTo>
                            <a:pt x="40350" y="671217"/>
                            <a:pt x="63429" y="668203"/>
                            <a:pt x="76073" y="658680"/>
                          </a:cubicBezTo>
                          <a:cubicBezTo>
                            <a:pt x="101570" y="639479"/>
                            <a:pt x="84418" y="593883"/>
                            <a:pt x="84418" y="593883"/>
                          </a:cubicBezTo>
                          <a:cubicBezTo>
                            <a:pt x="84418" y="593883"/>
                            <a:pt x="132598" y="620204"/>
                            <a:pt x="151612" y="595591"/>
                          </a:cubicBezTo>
                          <a:cubicBezTo>
                            <a:pt x="170632" y="570979"/>
                            <a:pt x="160580" y="495333"/>
                            <a:pt x="160573" y="495333"/>
                          </a:cubicBezTo>
                          <a:cubicBezTo>
                            <a:pt x="160573" y="495333"/>
                            <a:pt x="192713" y="483988"/>
                            <a:pt x="205230" y="458579"/>
                          </a:cubicBezTo>
                          <a:cubicBezTo>
                            <a:pt x="217748" y="433176"/>
                            <a:pt x="210682" y="393803"/>
                            <a:pt x="210682" y="393803"/>
                          </a:cubicBezTo>
                          <a:cubicBezTo>
                            <a:pt x="210682" y="393803"/>
                            <a:pt x="247765" y="386221"/>
                            <a:pt x="266303" y="361127"/>
                          </a:cubicBezTo>
                          <a:cubicBezTo>
                            <a:pt x="284840" y="336039"/>
                            <a:pt x="284881" y="293511"/>
                            <a:pt x="284881" y="293511"/>
                          </a:cubicBezTo>
                          <a:cubicBezTo>
                            <a:pt x="284881" y="293511"/>
                            <a:pt x="347520" y="284698"/>
                            <a:pt x="371041" y="260514"/>
                          </a:cubicBezTo>
                          <a:cubicBezTo>
                            <a:pt x="394569" y="236330"/>
                            <a:pt x="378776" y="196715"/>
                            <a:pt x="378776" y="196715"/>
                          </a:cubicBezTo>
                          <a:cubicBezTo>
                            <a:pt x="378776" y="196715"/>
                            <a:pt x="442293" y="215361"/>
                            <a:pt x="474815" y="199535"/>
                          </a:cubicBezTo>
                          <a:cubicBezTo>
                            <a:pt x="507344" y="183709"/>
                            <a:pt x="509045" y="133493"/>
                            <a:pt x="509045" y="133493"/>
                          </a:cubicBezTo>
                          <a:cubicBezTo>
                            <a:pt x="509045" y="133493"/>
                            <a:pt x="556623" y="117031"/>
                            <a:pt x="568289" y="92185"/>
                          </a:cubicBezTo>
                          <a:cubicBezTo>
                            <a:pt x="579962" y="67331"/>
                            <a:pt x="555557" y="34025"/>
                            <a:pt x="555557" y="34032"/>
                          </a:cubicBezTo>
                          <a:lnTo>
                            <a:pt x="578067" y="7250"/>
                          </a:lnTo>
                          <a:cubicBezTo>
                            <a:pt x="573051" y="6460"/>
                            <a:pt x="568041" y="5321"/>
                            <a:pt x="563025" y="4671"/>
                          </a:cubicBezTo>
                          <a:cubicBezTo>
                            <a:pt x="557969" y="4022"/>
                            <a:pt x="552972" y="3379"/>
                            <a:pt x="547923" y="2870"/>
                          </a:cubicBezTo>
                          <a:cubicBezTo>
                            <a:pt x="532412" y="1282"/>
                            <a:pt x="517162" y="546"/>
                            <a:pt x="501839" y="311"/>
                          </a:cubicBezTo>
                          <a:cubicBezTo>
                            <a:pt x="495530" y="224"/>
                            <a:pt x="489181" y="-110"/>
                            <a:pt x="482926" y="37"/>
                          </a:cubicBezTo>
                          <a:cubicBezTo>
                            <a:pt x="470515" y="311"/>
                            <a:pt x="458260" y="1524"/>
                            <a:pt x="446131" y="2729"/>
                          </a:cubicBezTo>
                          <a:cubicBezTo>
                            <a:pt x="437626" y="3587"/>
                            <a:pt x="428966" y="4256"/>
                            <a:pt x="420641" y="5582"/>
                          </a:cubicBezTo>
                          <a:cubicBezTo>
                            <a:pt x="409162" y="7391"/>
                            <a:pt x="398219" y="10049"/>
                            <a:pt x="387155" y="12755"/>
                          </a:cubicBezTo>
                          <a:cubicBezTo>
                            <a:pt x="379821" y="14557"/>
                            <a:pt x="372260" y="15809"/>
                            <a:pt x="365141" y="18006"/>
                          </a:cubicBezTo>
                          <a:cubicBezTo>
                            <a:pt x="347165" y="23551"/>
                            <a:pt x="329746" y="30242"/>
                            <a:pt x="313444" y="38385"/>
                          </a:cubicBezTo>
                          <a:cubicBezTo>
                            <a:pt x="287339" y="51432"/>
                            <a:pt x="263476" y="64880"/>
                            <a:pt x="241121" y="78864"/>
                          </a:cubicBezTo>
                          <a:cubicBezTo>
                            <a:pt x="234042" y="83291"/>
                            <a:pt x="228001" y="88166"/>
                            <a:pt x="221283" y="92714"/>
                          </a:cubicBezTo>
                          <a:cubicBezTo>
                            <a:pt x="206636" y="102619"/>
                            <a:pt x="192244" y="112571"/>
                            <a:pt x="179265" y="123113"/>
                          </a:cubicBezTo>
                          <a:cubicBezTo>
                            <a:pt x="172421" y="128671"/>
                            <a:pt x="166319" y="134665"/>
                            <a:pt x="159923" y="140425"/>
                          </a:cubicBezTo>
                          <a:cubicBezTo>
                            <a:pt x="148264" y="150926"/>
                            <a:pt x="137152" y="161655"/>
                            <a:pt x="126939" y="172893"/>
                          </a:cubicBezTo>
                          <a:cubicBezTo>
                            <a:pt x="121836" y="178512"/>
                            <a:pt x="117094" y="184265"/>
                            <a:pt x="112339" y="190078"/>
                          </a:cubicBezTo>
                          <a:cubicBezTo>
                            <a:pt x="102293" y="202375"/>
                            <a:pt x="92924" y="215220"/>
                            <a:pt x="84385" y="228501"/>
                          </a:cubicBezTo>
                          <a:cubicBezTo>
                            <a:pt x="80413" y="234676"/>
                            <a:pt x="76462" y="240851"/>
                            <a:pt x="72805" y="247260"/>
                          </a:cubicBezTo>
                          <a:cubicBezTo>
                            <a:pt x="65037" y="260862"/>
                            <a:pt x="58265" y="275214"/>
                            <a:pt x="51856" y="289948"/>
                          </a:cubicBezTo>
                          <a:cubicBezTo>
                            <a:pt x="48815" y="296940"/>
                            <a:pt x="45460" y="303751"/>
                            <a:pt x="42715" y="311018"/>
                          </a:cubicBezTo>
                          <a:cubicBezTo>
                            <a:pt x="36198" y="328250"/>
                            <a:pt x="30720" y="346466"/>
                            <a:pt x="25784" y="365359"/>
                          </a:cubicBezTo>
                          <a:cubicBezTo>
                            <a:pt x="24371" y="370771"/>
                            <a:pt x="22576" y="375733"/>
                            <a:pt x="21283" y="381286"/>
                          </a:cubicBezTo>
                          <a:cubicBezTo>
                            <a:pt x="15396" y="406655"/>
                            <a:pt x="10567" y="433323"/>
                            <a:pt x="7139" y="461907"/>
                          </a:cubicBezTo>
                          <a:close/>
                        </a:path>
                      </a:pathLst>
                    </a:custGeom>
                    <a:solidFill>
                      <a:srgbClr val="61100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4" name="Google Shape;2754;p11"/>
                    <p:cNvSpPr/>
                    <p:nvPr/>
                  </p:nvSpPr>
                  <p:spPr>
                    <a:xfrm>
                      <a:off x="5178440" y="1987058"/>
                      <a:ext cx="93771" cy="868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771" h="86835" extrusionOk="0">
                          <a:moveTo>
                            <a:pt x="0" y="66156"/>
                          </a:moveTo>
                          <a:lnTo>
                            <a:pt x="83609" y="0"/>
                          </a:lnTo>
                          <a:cubicBezTo>
                            <a:pt x="83609" y="0"/>
                            <a:pt x="105676" y="65607"/>
                            <a:pt x="84774" y="82149"/>
                          </a:cubicBezTo>
                          <a:cubicBezTo>
                            <a:pt x="63865" y="98684"/>
                            <a:pt x="0" y="66156"/>
                            <a:pt x="0" y="66156"/>
                          </a:cubicBezTo>
                          <a:close/>
                        </a:path>
                      </a:pathLst>
                    </a:custGeom>
                    <a:solidFill>
                      <a:srgbClr val="9B534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5" name="Google Shape;2755;p11"/>
                    <p:cNvSpPr/>
                    <p:nvPr/>
                  </p:nvSpPr>
                  <p:spPr>
                    <a:xfrm>
                      <a:off x="5054728" y="2242378"/>
                      <a:ext cx="81385" cy="904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385" h="90466" extrusionOk="0">
                          <a:moveTo>
                            <a:pt x="40157" y="90467"/>
                          </a:moveTo>
                          <a:cubicBezTo>
                            <a:pt x="19811" y="90540"/>
                            <a:pt x="0" y="301"/>
                            <a:pt x="0" y="301"/>
                          </a:cubicBezTo>
                          <a:lnTo>
                            <a:pt x="81385" y="0"/>
                          </a:lnTo>
                          <a:cubicBezTo>
                            <a:pt x="81385" y="0"/>
                            <a:pt x="60503" y="90386"/>
                            <a:pt x="40157" y="90467"/>
                          </a:cubicBezTo>
                          <a:close/>
                        </a:path>
                      </a:pathLst>
                    </a:custGeom>
                    <a:solidFill>
                      <a:srgbClr val="A15D4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6" name="Google Shape;2756;p11"/>
                    <p:cNvSpPr/>
                    <p:nvPr/>
                  </p:nvSpPr>
                  <p:spPr>
                    <a:xfrm>
                      <a:off x="5068725" y="2148107"/>
                      <a:ext cx="70897" cy="606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897" h="60690" extrusionOk="0">
                          <a:moveTo>
                            <a:pt x="0" y="60691"/>
                          </a:moveTo>
                          <a:lnTo>
                            <a:pt x="5807" y="0"/>
                          </a:lnTo>
                          <a:lnTo>
                            <a:pt x="70897" y="12055"/>
                          </a:lnTo>
                          <a:cubicBezTo>
                            <a:pt x="70897" y="12055"/>
                            <a:pt x="56954" y="31732"/>
                            <a:pt x="39226" y="43887"/>
                          </a:cubicBezTo>
                          <a:cubicBezTo>
                            <a:pt x="21505" y="56050"/>
                            <a:pt x="0" y="60691"/>
                            <a:pt x="0" y="60691"/>
                          </a:cubicBezTo>
                          <a:close/>
                        </a:path>
                      </a:pathLst>
                    </a:custGeom>
                    <a:solidFill>
                      <a:srgbClr val="AD685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7" name="Google Shape;2757;p11"/>
                    <p:cNvSpPr/>
                    <p:nvPr/>
                  </p:nvSpPr>
                  <p:spPr>
                    <a:xfrm>
                      <a:off x="5165180" y="2097315"/>
                      <a:ext cx="90346" cy="738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346" h="73858" extrusionOk="0">
                          <a:moveTo>
                            <a:pt x="6396" y="73851"/>
                          </a:moveTo>
                          <a:lnTo>
                            <a:pt x="0" y="0"/>
                          </a:lnTo>
                          <a:lnTo>
                            <a:pt x="90346" y="19415"/>
                          </a:lnTo>
                          <a:cubicBezTo>
                            <a:pt x="90346" y="19415"/>
                            <a:pt x="76530" y="47410"/>
                            <a:pt x="55540" y="61019"/>
                          </a:cubicBezTo>
                          <a:cubicBezTo>
                            <a:pt x="34551" y="74628"/>
                            <a:pt x="6396" y="73851"/>
                            <a:pt x="6396" y="73851"/>
                          </a:cubicBezTo>
                          <a:close/>
                        </a:path>
                      </a:pathLst>
                    </a:custGeom>
                    <a:solidFill>
                      <a:srgbClr val="A15F4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8" name="Google Shape;2758;p11"/>
                    <p:cNvSpPr/>
                    <p:nvPr/>
                  </p:nvSpPr>
                  <p:spPr>
                    <a:xfrm>
                      <a:off x="5185385" y="2228742"/>
                      <a:ext cx="52620" cy="632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2620" h="63248" extrusionOk="0">
                          <a:moveTo>
                            <a:pt x="1701" y="63249"/>
                          </a:moveTo>
                          <a:lnTo>
                            <a:pt x="0" y="556"/>
                          </a:lnTo>
                          <a:lnTo>
                            <a:pt x="52620" y="0"/>
                          </a:lnTo>
                          <a:cubicBezTo>
                            <a:pt x="52620" y="0"/>
                            <a:pt x="50283" y="21103"/>
                            <a:pt x="37558" y="36915"/>
                          </a:cubicBezTo>
                          <a:cubicBezTo>
                            <a:pt x="24827" y="52728"/>
                            <a:pt x="1701" y="63249"/>
                            <a:pt x="1701" y="63249"/>
                          </a:cubicBezTo>
                          <a:close/>
                        </a:path>
                      </a:pathLst>
                    </a:custGeom>
                    <a:solidFill>
                      <a:srgbClr val="944B4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59" name="Google Shape;2759;p11"/>
                    <p:cNvSpPr/>
                    <p:nvPr/>
                  </p:nvSpPr>
                  <p:spPr>
                    <a:xfrm>
                      <a:off x="5280071" y="2122959"/>
                      <a:ext cx="64032" cy="701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032" h="70113" extrusionOk="0">
                          <a:moveTo>
                            <a:pt x="0" y="70114"/>
                          </a:moveTo>
                          <a:lnTo>
                            <a:pt x="8070" y="0"/>
                          </a:lnTo>
                          <a:lnTo>
                            <a:pt x="64033" y="13327"/>
                          </a:lnTo>
                          <a:cubicBezTo>
                            <a:pt x="64033" y="13327"/>
                            <a:pt x="59847" y="40425"/>
                            <a:pt x="43840" y="54623"/>
                          </a:cubicBezTo>
                          <a:cubicBezTo>
                            <a:pt x="27827" y="68814"/>
                            <a:pt x="0" y="70114"/>
                            <a:pt x="0" y="70114"/>
                          </a:cubicBezTo>
                          <a:close/>
                        </a:path>
                      </a:pathLst>
                    </a:custGeom>
                    <a:solidFill>
                      <a:srgbClr val="813B3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0" name="Google Shape;2760;p11"/>
                    <p:cNvSpPr/>
                    <p:nvPr/>
                  </p:nvSpPr>
                  <p:spPr>
                    <a:xfrm>
                      <a:off x="5295560" y="1999830"/>
                      <a:ext cx="88084" cy="963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8084" h="96311" extrusionOk="0">
                          <a:moveTo>
                            <a:pt x="4100" y="85986"/>
                          </a:moveTo>
                          <a:cubicBezTo>
                            <a:pt x="-11899" y="63992"/>
                            <a:pt x="24085" y="0"/>
                            <a:pt x="24085" y="0"/>
                          </a:cubicBezTo>
                          <a:lnTo>
                            <a:pt x="88084" y="87989"/>
                          </a:lnTo>
                          <a:cubicBezTo>
                            <a:pt x="88084" y="87989"/>
                            <a:pt x="20100" y="107987"/>
                            <a:pt x="4100" y="85986"/>
                          </a:cubicBezTo>
                          <a:close/>
                        </a:path>
                      </a:pathLst>
                    </a:custGeom>
                    <a:solidFill>
                      <a:srgbClr val="8E463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1" name="Google Shape;2761;p11"/>
                    <p:cNvSpPr/>
                    <p:nvPr/>
                  </p:nvSpPr>
                  <p:spPr>
                    <a:xfrm>
                      <a:off x="5397133" y="2040837"/>
                      <a:ext cx="69939" cy="70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939" h="70629" extrusionOk="0">
                          <a:moveTo>
                            <a:pt x="2893" y="0"/>
                          </a:moveTo>
                          <a:lnTo>
                            <a:pt x="0" y="70630"/>
                          </a:lnTo>
                          <a:cubicBezTo>
                            <a:pt x="0" y="70630"/>
                            <a:pt x="24572" y="69377"/>
                            <a:pt x="42059" y="57188"/>
                          </a:cubicBezTo>
                          <a:cubicBezTo>
                            <a:pt x="59545" y="44992"/>
                            <a:pt x="69940" y="21860"/>
                            <a:pt x="69940" y="21860"/>
                          </a:cubicBezTo>
                          <a:lnTo>
                            <a:pt x="2893" y="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2" name="Google Shape;2762;p11"/>
                    <p:cNvSpPr/>
                    <p:nvPr/>
                  </p:nvSpPr>
                  <p:spPr>
                    <a:xfrm>
                      <a:off x="5422690" y="1946654"/>
                      <a:ext cx="71881" cy="767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881" h="76757" extrusionOk="0">
                          <a:moveTo>
                            <a:pt x="0" y="0"/>
                          </a:moveTo>
                          <a:lnTo>
                            <a:pt x="5043" y="75224"/>
                          </a:lnTo>
                          <a:cubicBezTo>
                            <a:pt x="5043" y="75224"/>
                            <a:pt x="31484" y="80890"/>
                            <a:pt x="48193" y="70442"/>
                          </a:cubicBezTo>
                          <a:cubicBezTo>
                            <a:pt x="64903" y="59987"/>
                            <a:pt x="71882" y="33419"/>
                            <a:pt x="71882" y="33419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3" name="Google Shape;2763;p11"/>
                    <p:cNvSpPr/>
                    <p:nvPr/>
                  </p:nvSpPr>
                  <p:spPr>
                    <a:xfrm>
                      <a:off x="5331452" y="1938711"/>
                      <a:ext cx="74766" cy="773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766" h="77324" extrusionOk="0">
                          <a:moveTo>
                            <a:pt x="0" y="26160"/>
                          </a:moveTo>
                          <a:cubicBezTo>
                            <a:pt x="0" y="26160"/>
                            <a:pt x="44443" y="83341"/>
                            <a:pt x="62707" y="76804"/>
                          </a:cubicBezTo>
                          <a:cubicBezTo>
                            <a:pt x="80977" y="70261"/>
                            <a:pt x="73060" y="0"/>
                            <a:pt x="73060" y="0"/>
                          </a:cubicBezTo>
                          <a:lnTo>
                            <a:pt x="0" y="2616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4" name="Google Shape;2764;p11"/>
                    <p:cNvSpPr/>
                    <p:nvPr/>
                  </p:nvSpPr>
                  <p:spPr>
                    <a:xfrm>
                      <a:off x="4989979" y="2296083"/>
                      <a:ext cx="59383" cy="978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383" h="97806" extrusionOk="0">
                          <a:moveTo>
                            <a:pt x="17681" y="0"/>
                          </a:moveTo>
                          <a:lnTo>
                            <a:pt x="0" y="97807"/>
                          </a:lnTo>
                          <a:cubicBezTo>
                            <a:pt x="0" y="97807"/>
                            <a:pt x="54663" y="65760"/>
                            <a:pt x="59083" y="41309"/>
                          </a:cubicBezTo>
                          <a:cubicBezTo>
                            <a:pt x="63503" y="16857"/>
                            <a:pt x="17681" y="0"/>
                            <a:pt x="17681" y="0"/>
                          </a:cubicBezTo>
                          <a:close/>
                        </a:path>
                      </a:pathLst>
                    </a:custGeom>
                    <a:solidFill>
                      <a:srgbClr val="C1786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5" name="Google Shape;2765;p11"/>
                    <p:cNvSpPr/>
                    <p:nvPr/>
                  </p:nvSpPr>
                  <p:spPr>
                    <a:xfrm>
                      <a:off x="4987354" y="2365681"/>
                      <a:ext cx="77760" cy="870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7760" h="87099" extrusionOk="0">
                          <a:moveTo>
                            <a:pt x="0" y="78231"/>
                          </a:moveTo>
                          <a:lnTo>
                            <a:pt x="70817" y="0"/>
                          </a:lnTo>
                          <a:cubicBezTo>
                            <a:pt x="70817" y="0"/>
                            <a:pt x="87252" y="58909"/>
                            <a:pt x="69551" y="78465"/>
                          </a:cubicBezTo>
                          <a:cubicBezTo>
                            <a:pt x="51843" y="98028"/>
                            <a:pt x="0" y="78231"/>
                            <a:pt x="0" y="78231"/>
                          </a:cubicBezTo>
                          <a:close/>
                        </a:path>
                      </a:pathLst>
                    </a:custGeom>
                    <a:solidFill>
                      <a:srgbClr val="AC635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6" name="Google Shape;2766;p11"/>
                    <p:cNvSpPr/>
                    <p:nvPr/>
                  </p:nvSpPr>
                  <p:spPr>
                    <a:xfrm>
                      <a:off x="5096961" y="2309639"/>
                      <a:ext cx="73825" cy="772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3825" h="77207" extrusionOk="0">
                          <a:moveTo>
                            <a:pt x="0" y="77119"/>
                          </a:moveTo>
                          <a:lnTo>
                            <a:pt x="64937" y="0"/>
                          </a:lnTo>
                          <a:cubicBezTo>
                            <a:pt x="64937" y="0"/>
                            <a:pt x="83375" y="40900"/>
                            <a:pt x="67140" y="60175"/>
                          </a:cubicBezTo>
                          <a:cubicBezTo>
                            <a:pt x="50906" y="79456"/>
                            <a:pt x="0" y="77119"/>
                            <a:pt x="0" y="77119"/>
                          </a:cubicBezTo>
                          <a:close/>
                        </a:path>
                      </a:pathLst>
                    </a:custGeom>
                    <a:solidFill>
                      <a:srgbClr val="8A3C3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7" name="Google Shape;2767;p11"/>
                    <p:cNvSpPr/>
                    <p:nvPr/>
                  </p:nvSpPr>
                  <p:spPr>
                    <a:xfrm>
                      <a:off x="5051447" y="2420224"/>
                      <a:ext cx="65835" cy="886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835" h="88652" extrusionOk="0">
                          <a:moveTo>
                            <a:pt x="0" y="74855"/>
                          </a:moveTo>
                          <a:lnTo>
                            <a:pt x="55514" y="0"/>
                          </a:lnTo>
                          <a:cubicBezTo>
                            <a:pt x="55514" y="0"/>
                            <a:pt x="74668" y="63108"/>
                            <a:pt x="60791" y="81821"/>
                          </a:cubicBezTo>
                          <a:cubicBezTo>
                            <a:pt x="46907" y="100539"/>
                            <a:pt x="0" y="74855"/>
                            <a:pt x="0" y="74855"/>
                          </a:cubicBezTo>
                          <a:close/>
                        </a:path>
                      </a:pathLst>
                    </a:custGeom>
                    <a:solidFill>
                      <a:srgbClr val="7E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8" name="Google Shape;2768;p11"/>
                    <p:cNvSpPr/>
                    <p:nvPr/>
                  </p:nvSpPr>
                  <p:spPr>
                    <a:xfrm>
                      <a:off x="4997554" y="2526489"/>
                      <a:ext cx="49156" cy="507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156" h="50778" extrusionOk="0">
                          <a:moveTo>
                            <a:pt x="2304" y="50779"/>
                          </a:moveTo>
                          <a:lnTo>
                            <a:pt x="0" y="0"/>
                          </a:lnTo>
                          <a:cubicBezTo>
                            <a:pt x="0" y="0"/>
                            <a:pt x="48575" y="6603"/>
                            <a:pt x="49151" y="19301"/>
                          </a:cubicBezTo>
                          <a:cubicBezTo>
                            <a:pt x="49720" y="31993"/>
                            <a:pt x="2304" y="50779"/>
                            <a:pt x="2304" y="50779"/>
                          </a:cubicBezTo>
                          <a:close/>
                        </a:path>
                      </a:pathLst>
                    </a:custGeom>
                    <a:solidFill>
                      <a:srgbClr val="83333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769" name="Google Shape;2769;p11"/>
                    <p:cNvSpPr/>
                    <p:nvPr/>
                  </p:nvSpPr>
                  <p:spPr>
                    <a:xfrm>
                      <a:off x="4981983" y="2470440"/>
                      <a:ext cx="44948" cy="399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948" h="39978" extrusionOk="0">
                          <a:moveTo>
                            <a:pt x="2987" y="0"/>
                          </a:moveTo>
                          <a:cubicBezTo>
                            <a:pt x="2987" y="0"/>
                            <a:pt x="45688" y="23521"/>
                            <a:pt x="44938" y="33319"/>
                          </a:cubicBezTo>
                          <a:cubicBezTo>
                            <a:pt x="44195" y="43124"/>
                            <a:pt x="0" y="39206"/>
                            <a:pt x="0" y="39206"/>
                          </a:cubicBezTo>
                          <a:lnTo>
                            <a:pt x="2987" y="0"/>
                          </a:lnTo>
                          <a:close/>
                        </a:path>
                      </a:pathLst>
                    </a:custGeom>
                    <a:solidFill>
                      <a:srgbClr val="964A4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770" name="Google Shape;2770;p11"/>
                  <p:cNvSpPr/>
                  <p:nvPr/>
                </p:nvSpPr>
                <p:spPr>
                  <a:xfrm>
                    <a:off x="5126030" y="2176213"/>
                    <a:ext cx="816724" cy="830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724" h="830830" extrusionOk="0">
                        <a:moveTo>
                          <a:pt x="170784" y="73592"/>
                        </a:moveTo>
                        <a:cubicBezTo>
                          <a:pt x="322002" y="-37884"/>
                          <a:pt x="687833" y="-60843"/>
                          <a:pt x="794675" y="281944"/>
                        </a:cubicBezTo>
                        <a:cubicBezTo>
                          <a:pt x="849130" y="456682"/>
                          <a:pt x="815959" y="822125"/>
                          <a:pt x="543494" y="830624"/>
                        </a:cubicBezTo>
                        <a:cubicBezTo>
                          <a:pt x="298454" y="838259"/>
                          <a:pt x="35861" y="633135"/>
                          <a:pt x="5650" y="448551"/>
                        </a:cubicBezTo>
                        <a:cubicBezTo>
                          <a:pt x="-15587" y="318772"/>
                          <a:pt x="19567" y="185068"/>
                          <a:pt x="170784" y="73592"/>
                        </a:cubicBezTo>
                        <a:close/>
                      </a:path>
                    </a:pathLst>
                  </a:custGeom>
                  <a:solidFill>
                    <a:srgbClr val="581A1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1" name="Google Shape;2771;p11"/>
                  <p:cNvSpPr/>
                  <p:nvPr/>
                </p:nvSpPr>
                <p:spPr>
                  <a:xfrm>
                    <a:off x="5126041" y="2241189"/>
                    <a:ext cx="723929" cy="764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3929" h="764962" extrusionOk="0">
                        <a:moveTo>
                          <a:pt x="1232" y="285991"/>
                        </a:moveTo>
                        <a:cubicBezTo>
                          <a:pt x="-1440" y="318519"/>
                          <a:pt x="328" y="351242"/>
                          <a:pt x="5639" y="383690"/>
                        </a:cubicBezTo>
                        <a:cubicBezTo>
                          <a:pt x="30405" y="535008"/>
                          <a:pt x="211680" y="698060"/>
                          <a:pt x="411084" y="748457"/>
                        </a:cubicBezTo>
                        <a:cubicBezTo>
                          <a:pt x="456472" y="759970"/>
                          <a:pt x="516339" y="766854"/>
                          <a:pt x="545117" y="764504"/>
                        </a:cubicBezTo>
                        <a:cubicBezTo>
                          <a:pt x="596726" y="760278"/>
                          <a:pt x="618733" y="755556"/>
                          <a:pt x="624252" y="743401"/>
                        </a:cubicBezTo>
                        <a:cubicBezTo>
                          <a:pt x="626850" y="737668"/>
                          <a:pt x="599311" y="668117"/>
                          <a:pt x="604803" y="664339"/>
                        </a:cubicBezTo>
                        <a:cubicBezTo>
                          <a:pt x="663893" y="623680"/>
                          <a:pt x="769261" y="478169"/>
                          <a:pt x="702543" y="310590"/>
                        </a:cubicBezTo>
                        <a:cubicBezTo>
                          <a:pt x="584229" y="13425"/>
                          <a:pt x="210762" y="-20898"/>
                          <a:pt x="170834" y="8536"/>
                        </a:cubicBezTo>
                        <a:cubicBezTo>
                          <a:pt x="57415" y="92145"/>
                          <a:pt x="9242" y="188411"/>
                          <a:pt x="1232" y="285991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2" name="Google Shape;2772;p11"/>
                  <p:cNvSpPr/>
                  <p:nvPr/>
                </p:nvSpPr>
                <p:spPr>
                  <a:xfrm>
                    <a:off x="5126041" y="2348715"/>
                    <a:ext cx="522824" cy="548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824" h="548772" extrusionOk="0">
                        <a:moveTo>
                          <a:pt x="1232" y="178465"/>
                        </a:moveTo>
                        <a:cubicBezTo>
                          <a:pt x="-1440" y="210993"/>
                          <a:pt x="328" y="243716"/>
                          <a:pt x="5639" y="276164"/>
                        </a:cubicBezTo>
                        <a:cubicBezTo>
                          <a:pt x="8324" y="292566"/>
                          <a:pt x="13434" y="309222"/>
                          <a:pt x="19616" y="325744"/>
                        </a:cubicBezTo>
                        <a:cubicBezTo>
                          <a:pt x="21210" y="329997"/>
                          <a:pt x="22784" y="334270"/>
                          <a:pt x="24592" y="338522"/>
                        </a:cubicBezTo>
                        <a:cubicBezTo>
                          <a:pt x="27753" y="345930"/>
                          <a:pt x="32354" y="353169"/>
                          <a:pt x="36158" y="360536"/>
                        </a:cubicBezTo>
                        <a:cubicBezTo>
                          <a:pt x="38837" y="365774"/>
                          <a:pt x="42393" y="370844"/>
                          <a:pt x="45373" y="376047"/>
                        </a:cubicBezTo>
                        <a:cubicBezTo>
                          <a:pt x="168925" y="512832"/>
                          <a:pt x="362978" y="643141"/>
                          <a:pt x="498410" y="454378"/>
                        </a:cubicBezTo>
                        <a:cubicBezTo>
                          <a:pt x="578597" y="342608"/>
                          <a:pt x="447631" y="135783"/>
                          <a:pt x="303292" y="36837"/>
                        </a:cubicBezTo>
                        <a:cubicBezTo>
                          <a:pt x="227211" y="-15308"/>
                          <a:pt x="126209" y="-9749"/>
                          <a:pt x="44550" y="38746"/>
                        </a:cubicBezTo>
                        <a:cubicBezTo>
                          <a:pt x="37384" y="51431"/>
                          <a:pt x="31108" y="64243"/>
                          <a:pt x="25804" y="77155"/>
                        </a:cubicBezTo>
                        <a:cubicBezTo>
                          <a:pt x="24003" y="81535"/>
                          <a:pt x="22603" y="86022"/>
                          <a:pt x="21002" y="90429"/>
                        </a:cubicBezTo>
                        <a:cubicBezTo>
                          <a:pt x="18203" y="98151"/>
                          <a:pt x="15966" y="105980"/>
                          <a:pt x="13776" y="113756"/>
                        </a:cubicBezTo>
                        <a:cubicBezTo>
                          <a:pt x="7742" y="135207"/>
                          <a:pt x="3013" y="156759"/>
                          <a:pt x="1232" y="178465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3" name="Google Shape;2773;p11"/>
                  <p:cNvSpPr/>
                  <p:nvPr/>
                </p:nvSpPr>
                <p:spPr>
                  <a:xfrm>
                    <a:off x="5159448" y="2465247"/>
                    <a:ext cx="320942" cy="351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942" h="351633" extrusionOk="0">
                        <a:moveTo>
                          <a:pt x="39834" y="257954"/>
                        </a:moveTo>
                        <a:cubicBezTo>
                          <a:pt x="-18607" y="172129"/>
                          <a:pt x="-11970" y="65770"/>
                          <a:pt x="54655" y="20409"/>
                        </a:cubicBezTo>
                        <a:cubicBezTo>
                          <a:pt x="121279" y="-24958"/>
                          <a:pt x="222669" y="7845"/>
                          <a:pt x="281109" y="93677"/>
                        </a:cubicBezTo>
                        <a:cubicBezTo>
                          <a:pt x="339550" y="179509"/>
                          <a:pt x="332912" y="285862"/>
                          <a:pt x="266288" y="331229"/>
                        </a:cubicBezTo>
                        <a:cubicBezTo>
                          <a:pt x="199657" y="376590"/>
                          <a:pt x="98274" y="343786"/>
                          <a:pt x="39834" y="257954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4" name="Google Shape;2774;p11"/>
                  <p:cNvSpPr/>
                  <p:nvPr/>
                </p:nvSpPr>
                <p:spPr>
                  <a:xfrm>
                    <a:off x="5179389" y="2578705"/>
                    <a:ext cx="163480" cy="2024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480" h="202479" extrusionOk="0">
                        <a:moveTo>
                          <a:pt x="8314" y="3271"/>
                        </a:moveTo>
                        <a:cubicBezTo>
                          <a:pt x="-9186" y="16659"/>
                          <a:pt x="973" y="72347"/>
                          <a:pt x="38485" y="121525"/>
                        </a:cubicBezTo>
                        <a:cubicBezTo>
                          <a:pt x="75996" y="170703"/>
                          <a:pt x="140846" y="213378"/>
                          <a:pt x="158346" y="199990"/>
                        </a:cubicBezTo>
                        <a:cubicBezTo>
                          <a:pt x="175846" y="186602"/>
                          <a:pt x="145983" y="117151"/>
                          <a:pt x="108478" y="67973"/>
                        </a:cubicBezTo>
                        <a:cubicBezTo>
                          <a:pt x="70967" y="18795"/>
                          <a:pt x="25807" y="-10117"/>
                          <a:pt x="8314" y="3271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5" name="Google Shape;2775;p11"/>
                  <p:cNvSpPr/>
                  <p:nvPr/>
                </p:nvSpPr>
                <p:spPr>
                  <a:xfrm>
                    <a:off x="5384897" y="2668070"/>
                    <a:ext cx="37833" cy="37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33" h="37833" extrusionOk="0">
                        <a:moveTo>
                          <a:pt x="17332" y="37766"/>
                        </a:moveTo>
                        <a:cubicBezTo>
                          <a:pt x="6925" y="36889"/>
                          <a:pt x="-803" y="27740"/>
                          <a:pt x="67" y="17332"/>
                        </a:cubicBezTo>
                        <a:cubicBezTo>
                          <a:pt x="944" y="6925"/>
                          <a:pt x="10093" y="-804"/>
                          <a:pt x="20500" y="67"/>
                        </a:cubicBezTo>
                        <a:cubicBezTo>
                          <a:pt x="30915" y="944"/>
                          <a:pt x="38643" y="10093"/>
                          <a:pt x="37766" y="20507"/>
                        </a:cubicBezTo>
                        <a:cubicBezTo>
                          <a:pt x="36889" y="30914"/>
                          <a:pt x="27740" y="38643"/>
                          <a:pt x="17332" y="37766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6" name="Google Shape;2776;p11"/>
                  <p:cNvSpPr/>
                  <p:nvPr/>
                </p:nvSpPr>
                <p:spPr>
                  <a:xfrm>
                    <a:off x="5392938" y="2721150"/>
                    <a:ext cx="23330" cy="23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30" h="23336" extrusionOk="0">
                        <a:moveTo>
                          <a:pt x="10691" y="23295"/>
                        </a:moveTo>
                        <a:cubicBezTo>
                          <a:pt x="4268" y="22752"/>
                          <a:pt x="-500" y="17107"/>
                          <a:pt x="42" y="10691"/>
                        </a:cubicBezTo>
                        <a:cubicBezTo>
                          <a:pt x="578" y="4268"/>
                          <a:pt x="6224" y="-500"/>
                          <a:pt x="12646" y="42"/>
                        </a:cubicBezTo>
                        <a:cubicBezTo>
                          <a:pt x="19062" y="578"/>
                          <a:pt x="23831" y="6224"/>
                          <a:pt x="23288" y="12646"/>
                        </a:cubicBezTo>
                        <a:cubicBezTo>
                          <a:pt x="22752" y="19069"/>
                          <a:pt x="17107" y="23831"/>
                          <a:pt x="10691" y="23295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7" name="Google Shape;2777;p11"/>
                  <p:cNvSpPr/>
                  <p:nvPr/>
                </p:nvSpPr>
                <p:spPr>
                  <a:xfrm>
                    <a:off x="5686808" y="2803246"/>
                    <a:ext cx="19377" cy="193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77" h="19377" extrusionOk="0">
                        <a:moveTo>
                          <a:pt x="8875" y="19343"/>
                        </a:moveTo>
                        <a:cubicBezTo>
                          <a:pt x="3544" y="18901"/>
                          <a:pt x="-414" y="14213"/>
                          <a:pt x="35" y="8882"/>
                        </a:cubicBezTo>
                        <a:cubicBezTo>
                          <a:pt x="483" y="3551"/>
                          <a:pt x="5172" y="-414"/>
                          <a:pt x="10502" y="35"/>
                        </a:cubicBezTo>
                        <a:cubicBezTo>
                          <a:pt x="15834" y="483"/>
                          <a:pt x="19792" y="5171"/>
                          <a:pt x="19343" y="10502"/>
                        </a:cubicBezTo>
                        <a:cubicBezTo>
                          <a:pt x="18894" y="15833"/>
                          <a:pt x="14213" y="19791"/>
                          <a:pt x="8875" y="19343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8" name="Google Shape;2778;p11"/>
                  <p:cNvSpPr/>
                  <p:nvPr/>
                </p:nvSpPr>
                <p:spPr>
                  <a:xfrm>
                    <a:off x="5390966" y="2280675"/>
                    <a:ext cx="25191" cy="25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91" h="25191" extrusionOk="0">
                        <a:moveTo>
                          <a:pt x="11544" y="25146"/>
                        </a:moveTo>
                        <a:cubicBezTo>
                          <a:pt x="4613" y="24564"/>
                          <a:pt x="-538" y="18476"/>
                          <a:pt x="45" y="11544"/>
                        </a:cubicBezTo>
                        <a:cubicBezTo>
                          <a:pt x="628" y="4612"/>
                          <a:pt x="6722" y="-538"/>
                          <a:pt x="13654" y="45"/>
                        </a:cubicBezTo>
                        <a:cubicBezTo>
                          <a:pt x="20586" y="627"/>
                          <a:pt x="25729" y="6722"/>
                          <a:pt x="25146" y="13654"/>
                        </a:cubicBezTo>
                        <a:cubicBezTo>
                          <a:pt x="24564" y="20585"/>
                          <a:pt x="18476" y="25729"/>
                          <a:pt x="11544" y="25146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9" name="Google Shape;2779;p11"/>
                  <p:cNvSpPr/>
                  <p:nvPr/>
                </p:nvSpPr>
                <p:spPr>
                  <a:xfrm>
                    <a:off x="5343360" y="2272394"/>
                    <a:ext cx="30413" cy="30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3" h="30413" extrusionOk="0">
                        <a:moveTo>
                          <a:pt x="13931" y="30359"/>
                        </a:moveTo>
                        <a:cubicBezTo>
                          <a:pt x="5566" y="29650"/>
                          <a:pt x="-649" y="22296"/>
                          <a:pt x="54" y="13931"/>
                        </a:cubicBezTo>
                        <a:cubicBezTo>
                          <a:pt x="757" y="5566"/>
                          <a:pt x="8111" y="-649"/>
                          <a:pt x="16483" y="54"/>
                        </a:cubicBezTo>
                        <a:cubicBezTo>
                          <a:pt x="24848" y="758"/>
                          <a:pt x="31063" y="8111"/>
                          <a:pt x="30360" y="16483"/>
                        </a:cubicBezTo>
                        <a:cubicBezTo>
                          <a:pt x="29656" y="24848"/>
                          <a:pt x="22296" y="31063"/>
                          <a:pt x="13931" y="30359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0" name="Google Shape;2780;p11"/>
                  <p:cNvSpPr/>
                  <p:nvPr/>
                </p:nvSpPr>
                <p:spPr>
                  <a:xfrm>
                    <a:off x="5472571" y="2286593"/>
                    <a:ext cx="350199" cy="33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199" h="337662" extrusionOk="0">
                        <a:moveTo>
                          <a:pt x="0" y="0"/>
                        </a:moveTo>
                        <a:cubicBezTo>
                          <a:pt x="0" y="0"/>
                          <a:pt x="153032" y="39983"/>
                          <a:pt x="225731" y="112172"/>
                        </a:cubicBezTo>
                        <a:cubicBezTo>
                          <a:pt x="298423" y="184362"/>
                          <a:pt x="350200" y="337663"/>
                          <a:pt x="350200" y="337663"/>
                        </a:cubicBezTo>
                        <a:cubicBezTo>
                          <a:pt x="350200" y="337663"/>
                          <a:pt x="272565" y="211125"/>
                          <a:pt x="199866" y="138935"/>
                        </a:cubicBezTo>
                        <a:cubicBezTo>
                          <a:pt x="127174" y="66738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1" name="Google Shape;2781;p11"/>
                  <p:cNvSpPr/>
                  <p:nvPr/>
                </p:nvSpPr>
                <p:spPr>
                  <a:xfrm>
                    <a:off x="5365153" y="2809442"/>
                    <a:ext cx="194830" cy="127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830" h="127743" extrusionOk="0">
                        <a:moveTo>
                          <a:pt x="194830" y="127744"/>
                        </a:moveTo>
                        <a:cubicBezTo>
                          <a:pt x="194830" y="127744"/>
                          <a:pt x="119847" y="118368"/>
                          <a:pt x="71138" y="86428"/>
                        </a:cubicBezTo>
                        <a:cubicBezTo>
                          <a:pt x="22429" y="54489"/>
                          <a:pt x="0" y="0"/>
                          <a:pt x="0" y="0"/>
                        </a:cubicBezTo>
                        <a:cubicBezTo>
                          <a:pt x="0" y="0"/>
                          <a:pt x="36406" y="41403"/>
                          <a:pt x="85115" y="73342"/>
                        </a:cubicBezTo>
                        <a:cubicBezTo>
                          <a:pt x="133818" y="105281"/>
                          <a:pt x="194830" y="127744"/>
                          <a:pt x="194830" y="127744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2" name="Google Shape;2782;p11"/>
                  <p:cNvSpPr/>
                  <p:nvPr/>
                </p:nvSpPr>
                <p:spPr>
                  <a:xfrm>
                    <a:off x="5675764" y="2883849"/>
                    <a:ext cx="157891" cy="15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891" h="151896" extrusionOk="0">
                        <a:moveTo>
                          <a:pt x="9772" y="40204"/>
                        </a:moveTo>
                        <a:cubicBezTo>
                          <a:pt x="31385" y="8372"/>
                          <a:pt x="90475" y="-12818"/>
                          <a:pt x="123198" y="8794"/>
                        </a:cubicBezTo>
                        <a:cubicBezTo>
                          <a:pt x="165799" y="36929"/>
                          <a:pt x="164935" y="94599"/>
                          <a:pt x="143323" y="126431"/>
                        </a:cubicBezTo>
                        <a:cubicBezTo>
                          <a:pt x="121704" y="158270"/>
                          <a:pt x="68749" y="158786"/>
                          <a:pt x="36736" y="136129"/>
                        </a:cubicBezTo>
                        <a:cubicBezTo>
                          <a:pt x="4729" y="113472"/>
                          <a:pt x="-11846" y="72043"/>
                          <a:pt x="9772" y="40204"/>
                        </a:cubicBezTo>
                        <a:close/>
                      </a:path>
                    </a:pathLst>
                  </a:custGeom>
                  <a:solidFill>
                    <a:srgbClr val="5B1A2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3" name="Google Shape;2783;p11"/>
                  <p:cNvSpPr/>
                  <p:nvPr/>
                </p:nvSpPr>
                <p:spPr>
                  <a:xfrm>
                    <a:off x="5688656" y="2917855"/>
                    <a:ext cx="114433" cy="114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33" h="114790" extrusionOk="0">
                        <a:moveTo>
                          <a:pt x="17850" y="95392"/>
                        </a:moveTo>
                        <a:cubicBezTo>
                          <a:pt x="-5081" y="71630"/>
                          <a:pt x="-6046" y="35358"/>
                          <a:pt x="15694" y="14375"/>
                        </a:cubicBezTo>
                        <a:cubicBezTo>
                          <a:pt x="37440" y="-6607"/>
                          <a:pt x="73652" y="-4357"/>
                          <a:pt x="96583" y="19405"/>
                        </a:cubicBezTo>
                        <a:cubicBezTo>
                          <a:pt x="119515" y="43167"/>
                          <a:pt x="120479" y="79433"/>
                          <a:pt x="98740" y="100415"/>
                        </a:cubicBezTo>
                        <a:cubicBezTo>
                          <a:pt x="77000" y="121398"/>
                          <a:pt x="40782" y="119147"/>
                          <a:pt x="17850" y="95392"/>
                        </a:cubicBezTo>
                        <a:close/>
                      </a:path>
                    </a:pathLst>
                  </a:custGeom>
                  <a:solidFill>
                    <a:srgbClr val="AE61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4" name="Google Shape;2784;p11"/>
                  <p:cNvSpPr/>
                  <p:nvPr/>
                </p:nvSpPr>
                <p:spPr>
                  <a:xfrm>
                    <a:off x="5707551" y="2953165"/>
                    <a:ext cx="61016" cy="675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016" h="67558" extrusionOk="0">
                        <a:moveTo>
                          <a:pt x="9014" y="49292"/>
                        </a:moveTo>
                        <a:cubicBezTo>
                          <a:pt x="-2941" y="32730"/>
                          <a:pt x="-3014" y="12350"/>
                          <a:pt x="8853" y="3784"/>
                        </a:cubicBezTo>
                        <a:cubicBezTo>
                          <a:pt x="20721" y="-4788"/>
                          <a:pt x="40043" y="1695"/>
                          <a:pt x="51997" y="18264"/>
                        </a:cubicBezTo>
                        <a:cubicBezTo>
                          <a:pt x="63958" y="34833"/>
                          <a:pt x="64032" y="55206"/>
                          <a:pt x="52165" y="63779"/>
                        </a:cubicBezTo>
                        <a:cubicBezTo>
                          <a:pt x="40297" y="72344"/>
                          <a:pt x="20975" y="65861"/>
                          <a:pt x="9014" y="49292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9918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right">
  <p:cSld name="012 Title and text right">
    <p:spTree>
      <p:nvGrpSpPr>
        <p:cNvPr id="1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12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7" name="Google Shape;2787;p12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8" name="Google Shape;2788;p12"/>
          <p:cNvSpPr/>
          <p:nvPr/>
        </p:nvSpPr>
        <p:spPr>
          <a:xfrm>
            <a:off x="5014251" y="1209450"/>
            <a:ext cx="6568200" cy="4599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12"/>
          <p:cNvSpPr txBox="1">
            <a:spLocks noGrp="1"/>
          </p:cNvSpPr>
          <p:nvPr>
            <p:ph type="title"/>
          </p:nvPr>
        </p:nvSpPr>
        <p:spPr>
          <a:xfrm>
            <a:off x="5164863" y="2122000"/>
            <a:ext cx="61665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5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90" name="Google Shape;2790;p12"/>
          <p:cNvSpPr txBox="1">
            <a:spLocks noGrp="1"/>
          </p:cNvSpPr>
          <p:nvPr>
            <p:ph type="body" idx="1"/>
          </p:nvPr>
        </p:nvSpPr>
        <p:spPr>
          <a:xfrm>
            <a:off x="5164986" y="3808450"/>
            <a:ext cx="61665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868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Title and text left">
  <p:cSld name="011 Title and text left"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p13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3" name="Google Shape;2793;p13"/>
          <p:cNvSpPr/>
          <p:nvPr/>
        </p:nvSpPr>
        <p:spPr>
          <a:xfrm>
            <a:off x="7520" y="1129500"/>
            <a:ext cx="7248719" cy="5728348"/>
          </a:xfrm>
          <a:custGeom>
            <a:avLst/>
            <a:gdLst/>
            <a:ahLst/>
            <a:cxnLst/>
            <a:rect l="l" t="t" r="r" b="b"/>
            <a:pathLst>
              <a:path w="7248719" h="5728348" extrusionOk="0">
                <a:moveTo>
                  <a:pt x="752720" y="5099003"/>
                </a:moveTo>
                <a:lnTo>
                  <a:pt x="743559" y="5099936"/>
                </a:lnTo>
                <a:lnTo>
                  <a:pt x="737247" y="5100946"/>
                </a:lnTo>
                <a:lnTo>
                  <a:pt x="736873" y="5100854"/>
                </a:lnTo>
                <a:lnTo>
                  <a:pt x="731070" y="5101763"/>
                </a:lnTo>
                <a:lnTo>
                  <a:pt x="709837" y="5103368"/>
                </a:lnTo>
                <a:lnTo>
                  <a:pt x="679870" y="5106417"/>
                </a:lnTo>
                <a:lnTo>
                  <a:pt x="688311" y="5131173"/>
                </a:lnTo>
                <a:lnTo>
                  <a:pt x="695647" y="5149456"/>
                </a:lnTo>
                <a:lnTo>
                  <a:pt x="696969" y="5153887"/>
                </a:lnTo>
                <a:lnTo>
                  <a:pt x="725711" y="5120611"/>
                </a:lnTo>
                <a:close/>
                <a:moveTo>
                  <a:pt x="1284678" y="4599000"/>
                </a:moveTo>
                <a:lnTo>
                  <a:pt x="1285187" y="4599964"/>
                </a:lnTo>
                <a:lnTo>
                  <a:pt x="1302684" y="4633077"/>
                </a:lnTo>
                <a:lnTo>
                  <a:pt x="1315792" y="4657883"/>
                </a:lnTo>
                <a:lnTo>
                  <a:pt x="1315798" y="4657905"/>
                </a:lnTo>
                <a:lnTo>
                  <a:pt x="1315803" y="4657915"/>
                </a:lnTo>
                <a:lnTo>
                  <a:pt x="1326073" y="4696625"/>
                </a:lnTo>
                <a:lnTo>
                  <a:pt x="1332157" y="4719550"/>
                </a:lnTo>
                <a:lnTo>
                  <a:pt x="1332157" y="4719558"/>
                </a:lnTo>
                <a:lnTo>
                  <a:pt x="1332163" y="4719577"/>
                </a:lnTo>
                <a:cubicBezTo>
                  <a:pt x="1336015" y="4741601"/>
                  <a:pt x="1338070" y="4765084"/>
                  <a:pt x="1337735" y="4789993"/>
                </a:cubicBezTo>
                <a:lnTo>
                  <a:pt x="1337509" y="4792233"/>
                </a:lnTo>
                <a:lnTo>
                  <a:pt x="1334448" y="4823512"/>
                </a:lnTo>
                <a:lnTo>
                  <a:pt x="1333528" y="4832917"/>
                </a:lnTo>
                <a:lnTo>
                  <a:pt x="1333528" y="4832918"/>
                </a:lnTo>
                <a:lnTo>
                  <a:pt x="1333326" y="4833750"/>
                </a:lnTo>
                <a:lnTo>
                  <a:pt x="1333052" y="4836467"/>
                </a:lnTo>
                <a:lnTo>
                  <a:pt x="1325044" y="4867926"/>
                </a:lnTo>
                <a:lnTo>
                  <a:pt x="1323539" y="4874138"/>
                </a:lnTo>
                <a:lnTo>
                  <a:pt x="1323265" y="4874918"/>
                </a:lnTo>
                <a:lnTo>
                  <a:pt x="1321762" y="4880820"/>
                </a:lnTo>
                <a:lnTo>
                  <a:pt x="1318711" y="4887865"/>
                </a:lnTo>
                <a:lnTo>
                  <a:pt x="1315066" y="4898231"/>
                </a:lnTo>
                <a:lnTo>
                  <a:pt x="1314066" y="4898589"/>
                </a:lnTo>
                <a:lnTo>
                  <a:pt x="1288277" y="4958137"/>
                </a:lnTo>
                <a:cubicBezTo>
                  <a:pt x="1276177" y="4980542"/>
                  <a:pt x="1264131" y="4999020"/>
                  <a:pt x="1255109" y="5011897"/>
                </a:cubicBezTo>
                <a:lnTo>
                  <a:pt x="1248133" y="5021443"/>
                </a:lnTo>
                <a:lnTo>
                  <a:pt x="1245554" y="5059549"/>
                </a:lnTo>
                <a:cubicBezTo>
                  <a:pt x="1243294" y="5086499"/>
                  <a:pt x="1240927" y="5117397"/>
                  <a:pt x="1239125" y="5141557"/>
                </a:cubicBezTo>
                <a:lnTo>
                  <a:pt x="1238319" y="5152515"/>
                </a:lnTo>
                <a:lnTo>
                  <a:pt x="1248476" y="5164061"/>
                </a:lnTo>
                <a:lnTo>
                  <a:pt x="1251045" y="5168285"/>
                </a:lnTo>
                <a:lnTo>
                  <a:pt x="1260491" y="5158904"/>
                </a:lnTo>
                <a:lnTo>
                  <a:pt x="1261256" y="5152473"/>
                </a:lnTo>
                <a:cubicBezTo>
                  <a:pt x="1267417" y="5110476"/>
                  <a:pt x="1286587" y="5017919"/>
                  <a:pt x="1341370" y="4949417"/>
                </a:cubicBezTo>
                <a:lnTo>
                  <a:pt x="1343520" y="4947227"/>
                </a:lnTo>
                <a:lnTo>
                  <a:pt x="1343342" y="4947082"/>
                </a:lnTo>
                <a:lnTo>
                  <a:pt x="1360564" y="4929690"/>
                </a:lnTo>
                <a:lnTo>
                  <a:pt x="1362089" y="4925893"/>
                </a:lnTo>
                <a:cubicBezTo>
                  <a:pt x="1373129" y="4898000"/>
                  <a:pt x="1386994" y="4861923"/>
                  <a:pt x="1398295" y="4829190"/>
                </a:cubicBezTo>
                <a:cubicBezTo>
                  <a:pt x="1403945" y="4812822"/>
                  <a:pt x="1408953" y="4797291"/>
                  <a:pt x="1413289" y="4783201"/>
                </a:cubicBezTo>
                <a:lnTo>
                  <a:pt x="1419213" y="4763002"/>
                </a:lnTo>
                <a:lnTo>
                  <a:pt x="1400411" y="4753209"/>
                </a:lnTo>
                <a:cubicBezTo>
                  <a:pt x="1375426" y="4735033"/>
                  <a:pt x="1343768" y="4695735"/>
                  <a:pt x="1347284" y="4616390"/>
                </a:cubicBezTo>
                <a:lnTo>
                  <a:pt x="1349254" y="4599000"/>
                </a:lnTo>
                <a:close/>
                <a:moveTo>
                  <a:pt x="886038" y="4599000"/>
                </a:moveTo>
                <a:lnTo>
                  <a:pt x="889708" y="4602908"/>
                </a:lnTo>
                <a:lnTo>
                  <a:pt x="903282" y="4618988"/>
                </a:lnTo>
                <a:lnTo>
                  <a:pt x="918697" y="4636029"/>
                </a:lnTo>
                <a:lnTo>
                  <a:pt x="926426" y="4646402"/>
                </a:lnTo>
                <a:lnTo>
                  <a:pt x="940379" y="4662929"/>
                </a:lnTo>
                <a:lnTo>
                  <a:pt x="945173" y="4669788"/>
                </a:lnTo>
                <a:lnTo>
                  <a:pt x="947546" y="4672582"/>
                </a:lnTo>
                <a:lnTo>
                  <a:pt x="947298" y="4672828"/>
                </a:lnTo>
                <a:lnTo>
                  <a:pt x="965200" y="4698437"/>
                </a:lnTo>
                <a:lnTo>
                  <a:pt x="980038" y="4718349"/>
                </a:lnTo>
                <a:lnTo>
                  <a:pt x="982415" y="4723063"/>
                </a:lnTo>
                <a:lnTo>
                  <a:pt x="986307" y="4728631"/>
                </a:lnTo>
                <a:lnTo>
                  <a:pt x="985663" y="4729503"/>
                </a:lnTo>
                <a:lnTo>
                  <a:pt x="1025016" y="4807540"/>
                </a:lnTo>
                <a:cubicBezTo>
                  <a:pt x="1035154" y="4836032"/>
                  <a:pt x="1041095" y="4863574"/>
                  <a:pt x="1043028" y="4889358"/>
                </a:cubicBezTo>
                <a:lnTo>
                  <a:pt x="1037754" y="4951549"/>
                </a:lnTo>
                <a:lnTo>
                  <a:pt x="1052428" y="4973026"/>
                </a:lnTo>
                <a:lnTo>
                  <a:pt x="1059565" y="4983098"/>
                </a:lnTo>
                <a:lnTo>
                  <a:pt x="1059927" y="4983779"/>
                </a:lnTo>
                <a:lnTo>
                  <a:pt x="1060263" y="4984255"/>
                </a:lnTo>
                <a:lnTo>
                  <a:pt x="1060825" y="4985318"/>
                </a:lnTo>
                <a:lnTo>
                  <a:pt x="1066354" y="4993410"/>
                </a:lnTo>
                <a:lnTo>
                  <a:pt x="1085273" y="5031446"/>
                </a:lnTo>
                <a:lnTo>
                  <a:pt x="1087024" y="5034739"/>
                </a:lnTo>
                <a:lnTo>
                  <a:pt x="1120796" y="5052460"/>
                </a:lnTo>
                <a:lnTo>
                  <a:pt x="1120816" y="5052476"/>
                </a:lnTo>
                <a:lnTo>
                  <a:pt x="1167383" y="5083893"/>
                </a:lnTo>
                <a:lnTo>
                  <a:pt x="1210901" y="5121362"/>
                </a:lnTo>
                <a:lnTo>
                  <a:pt x="1210936" y="5121388"/>
                </a:lnTo>
                <a:lnTo>
                  <a:pt x="1222017" y="5133985"/>
                </a:lnTo>
                <a:lnTo>
                  <a:pt x="1223895" y="5120347"/>
                </a:lnTo>
                <a:cubicBezTo>
                  <a:pt x="1226070" y="5103515"/>
                  <a:pt x="1228122" y="5086293"/>
                  <a:pt x="1229730" y="5070292"/>
                </a:cubicBezTo>
                <a:lnTo>
                  <a:pt x="1232680" y="5026553"/>
                </a:lnTo>
                <a:lnTo>
                  <a:pt x="1228841" y="5023705"/>
                </a:lnTo>
                <a:cubicBezTo>
                  <a:pt x="1208024" y="5006473"/>
                  <a:pt x="1163558" y="4960947"/>
                  <a:pt x="1140896" y="4872454"/>
                </a:cubicBezTo>
                <a:lnTo>
                  <a:pt x="1136549" y="4847427"/>
                </a:lnTo>
                <a:lnTo>
                  <a:pt x="1135288" y="4846191"/>
                </a:lnTo>
                <a:lnTo>
                  <a:pt x="1132413" y="4823607"/>
                </a:lnTo>
                <a:lnTo>
                  <a:pt x="1129517" y="4806933"/>
                </a:lnTo>
                <a:lnTo>
                  <a:pt x="1129335" y="4799427"/>
                </a:lnTo>
                <a:lnTo>
                  <a:pt x="1128296" y="4791269"/>
                </a:lnTo>
                <a:cubicBezTo>
                  <a:pt x="1126917" y="4771562"/>
                  <a:pt x="1126585" y="4750414"/>
                  <a:pt x="1127584" y="4727696"/>
                </a:cubicBezTo>
                <a:cubicBezTo>
                  <a:pt x="1128440" y="4708261"/>
                  <a:pt x="1131906" y="4686097"/>
                  <a:pt x="1136768" y="4663149"/>
                </a:cubicBezTo>
                <a:lnTo>
                  <a:pt x="1137964" y="4658430"/>
                </a:lnTo>
                <a:lnTo>
                  <a:pt x="1139043" y="4651223"/>
                </a:lnTo>
                <a:lnTo>
                  <a:pt x="1153381" y="4599000"/>
                </a:lnTo>
                <a:close/>
                <a:moveTo>
                  <a:pt x="2616119" y="0"/>
                </a:moveTo>
                <a:lnTo>
                  <a:pt x="7248719" y="0"/>
                </a:lnTo>
                <a:lnTo>
                  <a:pt x="7248719" y="2299500"/>
                </a:lnTo>
                <a:cubicBezTo>
                  <a:pt x="7248719" y="3569479"/>
                  <a:pt x="6219198" y="4599000"/>
                  <a:pt x="4949219" y="4599000"/>
                </a:cubicBezTo>
                <a:lnTo>
                  <a:pt x="1580282" y="4599000"/>
                </a:lnTo>
                <a:lnTo>
                  <a:pt x="1574863" y="4611973"/>
                </a:lnTo>
                <a:lnTo>
                  <a:pt x="1568891" y="4632964"/>
                </a:lnTo>
                <a:lnTo>
                  <a:pt x="1568890" y="4632964"/>
                </a:lnTo>
                <a:lnTo>
                  <a:pt x="1568890" y="4632965"/>
                </a:lnTo>
                <a:lnTo>
                  <a:pt x="1550536" y="4670217"/>
                </a:lnTo>
                <a:lnTo>
                  <a:pt x="1550346" y="4670673"/>
                </a:lnTo>
                <a:lnTo>
                  <a:pt x="1549882" y="4671308"/>
                </a:lnTo>
                <a:lnTo>
                  <a:pt x="1523477" y="4709841"/>
                </a:lnTo>
                <a:lnTo>
                  <a:pt x="1515577" y="4718288"/>
                </a:lnTo>
                <a:lnTo>
                  <a:pt x="1510526" y="4725205"/>
                </a:lnTo>
                <a:lnTo>
                  <a:pt x="1504049" y="4730615"/>
                </a:lnTo>
                <a:lnTo>
                  <a:pt x="1498035" y="4737046"/>
                </a:lnTo>
                <a:lnTo>
                  <a:pt x="1497158" y="4736371"/>
                </a:lnTo>
                <a:lnTo>
                  <a:pt x="1474703" y="4755127"/>
                </a:lnTo>
                <a:cubicBezTo>
                  <a:pt x="1463735" y="4761706"/>
                  <a:pt x="1453894" y="4765243"/>
                  <a:pt x="1445639" y="4766800"/>
                </a:cubicBezTo>
                <a:lnTo>
                  <a:pt x="1433980" y="4766674"/>
                </a:lnTo>
                <a:lnTo>
                  <a:pt x="1424338" y="4793960"/>
                </a:lnTo>
                <a:cubicBezTo>
                  <a:pt x="1419759" y="4806874"/>
                  <a:pt x="1414810" y="4820783"/>
                  <a:pt x="1409752" y="4834913"/>
                </a:cubicBezTo>
                <a:cubicBezTo>
                  <a:pt x="1404692" y="4849043"/>
                  <a:pt x="1399525" y="4863393"/>
                  <a:pt x="1394619" y="4876972"/>
                </a:cubicBezTo>
                <a:lnTo>
                  <a:pt x="1382881" y="4909362"/>
                </a:lnTo>
                <a:lnTo>
                  <a:pt x="1420012" y="4885035"/>
                </a:lnTo>
                <a:lnTo>
                  <a:pt x="1425349" y="4883008"/>
                </a:lnTo>
                <a:lnTo>
                  <a:pt x="1429159" y="4880627"/>
                </a:lnTo>
                <a:cubicBezTo>
                  <a:pt x="1429263" y="4880578"/>
                  <a:pt x="1429385" y="4880567"/>
                  <a:pt x="1429489" y="4880519"/>
                </a:cubicBezTo>
                <a:lnTo>
                  <a:pt x="1437965" y="4877002"/>
                </a:lnTo>
                <a:lnTo>
                  <a:pt x="1437962" y="4876995"/>
                </a:lnTo>
                <a:cubicBezTo>
                  <a:pt x="1448748" y="4872080"/>
                  <a:pt x="1459631" y="4867294"/>
                  <a:pt x="1470858" y="4863355"/>
                </a:cubicBezTo>
                <a:cubicBezTo>
                  <a:pt x="1478138" y="4860801"/>
                  <a:pt x="1485512" y="4858840"/>
                  <a:pt x="1492864" y="4856752"/>
                </a:cubicBezTo>
                <a:cubicBezTo>
                  <a:pt x="1493967" y="4856426"/>
                  <a:pt x="1495059" y="4856082"/>
                  <a:pt x="1496165" y="4855763"/>
                </a:cubicBezTo>
                <a:lnTo>
                  <a:pt x="1496341" y="4855713"/>
                </a:lnTo>
                <a:lnTo>
                  <a:pt x="1498475" y="4855104"/>
                </a:lnTo>
                <a:lnTo>
                  <a:pt x="1499970" y="4854669"/>
                </a:lnTo>
                <a:lnTo>
                  <a:pt x="1506454" y="4852206"/>
                </a:lnTo>
                <a:lnTo>
                  <a:pt x="1512315" y="4851071"/>
                </a:lnTo>
                <a:lnTo>
                  <a:pt x="1515088" y="4850263"/>
                </a:lnTo>
                <a:cubicBezTo>
                  <a:pt x="1518378" y="4849438"/>
                  <a:pt x="1521503" y="4848930"/>
                  <a:pt x="1524771" y="4848171"/>
                </a:cubicBezTo>
                <a:lnTo>
                  <a:pt x="1524779" y="4848170"/>
                </a:lnTo>
                <a:lnTo>
                  <a:pt x="1539402" y="4844870"/>
                </a:lnTo>
                <a:lnTo>
                  <a:pt x="1539404" y="4844870"/>
                </a:lnTo>
                <a:cubicBezTo>
                  <a:pt x="1540732" y="4844595"/>
                  <a:pt x="1542043" y="4844362"/>
                  <a:pt x="1543364" y="4844100"/>
                </a:cubicBezTo>
                <a:lnTo>
                  <a:pt x="1543374" y="4844098"/>
                </a:lnTo>
                <a:lnTo>
                  <a:pt x="1559977" y="4840691"/>
                </a:lnTo>
                <a:cubicBezTo>
                  <a:pt x="1560243" y="4840642"/>
                  <a:pt x="1560484" y="4840624"/>
                  <a:pt x="1560747" y="4840579"/>
                </a:cubicBezTo>
                <a:lnTo>
                  <a:pt x="1584844" y="4836948"/>
                </a:lnTo>
                <a:cubicBezTo>
                  <a:pt x="1585033" y="4836922"/>
                  <a:pt x="1585207" y="4836867"/>
                  <a:pt x="1585392" y="4836837"/>
                </a:cubicBezTo>
                <a:lnTo>
                  <a:pt x="1586520" y="4836698"/>
                </a:lnTo>
                <a:lnTo>
                  <a:pt x="1590811" y="4835866"/>
                </a:lnTo>
                <a:cubicBezTo>
                  <a:pt x="1642294" y="4829194"/>
                  <a:pt x="1680211" y="4829685"/>
                  <a:pt x="1680211" y="4829685"/>
                </a:cubicBezTo>
                <a:lnTo>
                  <a:pt x="1680211" y="4829686"/>
                </a:lnTo>
                <a:lnTo>
                  <a:pt x="1680234" y="4829686"/>
                </a:lnTo>
                <a:lnTo>
                  <a:pt x="1680028" y="4830601"/>
                </a:lnTo>
                <a:lnTo>
                  <a:pt x="1678572" y="4837883"/>
                </a:lnTo>
                <a:cubicBezTo>
                  <a:pt x="1670742" y="4874825"/>
                  <a:pt x="1633620" y="5027253"/>
                  <a:pt x="1540784" y="5101847"/>
                </a:cubicBezTo>
                <a:cubicBezTo>
                  <a:pt x="1440744" y="5182234"/>
                  <a:pt x="1332032" y="5183107"/>
                  <a:pt x="1283929" y="5178519"/>
                </a:cubicBezTo>
                <a:lnTo>
                  <a:pt x="1269025" y="5176599"/>
                </a:lnTo>
                <a:lnTo>
                  <a:pt x="1264796" y="5181053"/>
                </a:lnTo>
                <a:lnTo>
                  <a:pt x="1261279" y="5185108"/>
                </a:lnTo>
                <a:lnTo>
                  <a:pt x="1277051" y="5211035"/>
                </a:lnTo>
                <a:lnTo>
                  <a:pt x="1291085" y="5253504"/>
                </a:lnTo>
                <a:lnTo>
                  <a:pt x="1293290" y="5260177"/>
                </a:lnTo>
                <a:lnTo>
                  <a:pt x="1329768" y="5251724"/>
                </a:lnTo>
                <a:lnTo>
                  <a:pt x="1343237" y="5250462"/>
                </a:lnTo>
                <a:lnTo>
                  <a:pt x="1351119" y="5248812"/>
                </a:lnTo>
                <a:lnTo>
                  <a:pt x="1364747" y="5248447"/>
                </a:lnTo>
                <a:lnTo>
                  <a:pt x="1391863" y="5245906"/>
                </a:lnTo>
                <a:lnTo>
                  <a:pt x="1416977" y="5247046"/>
                </a:lnTo>
                <a:lnTo>
                  <a:pt x="1429876" y="5246700"/>
                </a:lnTo>
                <a:lnTo>
                  <a:pt x="1436365" y="5247925"/>
                </a:lnTo>
                <a:lnTo>
                  <a:pt x="1445224" y="5248327"/>
                </a:lnTo>
                <a:lnTo>
                  <a:pt x="1445225" y="5248327"/>
                </a:lnTo>
                <a:lnTo>
                  <a:pt x="1484813" y="5257077"/>
                </a:lnTo>
                <a:lnTo>
                  <a:pt x="1527348" y="5265111"/>
                </a:lnTo>
                <a:lnTo>
                  <a:pt x="1533638" y="5267868"/>
                </a:lnTo>
                <a:lnTo>
                  <a:pt x="1536113" y="5268414"/>
                </a:lnTo>
                <a:lnTo>
                  <a:pt x="1562998" y="5280733"/>
                </a:lnTo>
                <a:lnTo>
                  <a:pt x="1598747" y="5296398"/>
                </a:lnTo>
                <a:lnTo>
                  <a:pt x="1602080" y="5298639"/>
                </a:lnTo>
                <a:lnTo>
                  <a:pt x="1602694" y="5298920"/>
                </a:lnTo>
                <a:lnTo>
                  <a:pt x="1603508" y="5299474"/>
                </a:lnTo>
                <a:lnTo>
                  <a:pt x="1627534" y="5314782"/>
                </a:lnTo>
                <a:cubicBezTo>
                  <a:pt x="1627664" y="5314874"/>
                  <a:pt x="1627842" y="5315022"/>
                  <a:pt x="1627971" y="5315111"/>
                </a:cubicBezTo>
                <a:cubicBezTo>
                  <a:pt x="1631754" y="5317772"/>
                  <a:pt x="1634701" y="5320027"/>
                  <a:pt x="1637765" y="5322374"/>
                </a:cubicBezTo>
                <a:cubicBezTo>
                  <a:pt x="1638173" y="5322692"/>
                  <a:pt x="1638469" y="5322944"/>
                  <a:pt x="1638865" y="5323255"/>
                </a:cubicBezTo>
                <a:lnTo>
                  <a:pt x="1639780" y="5323989"/>
                </a:lnTo>
                <a:lnTo>
                  <a:pt x="1642639" y="5325912"/>
                </a:lnTo>
                <a:cubicBezTo>
                  <a:pt x="1647582" y="5329869"/>
                  <a:pt x="1651319" y="5333142"/>
                  <a:pt x="1653821" y="5335426"/>
                </a:cubicBezTo>
                <a:lnTo>
                  <a:pt x="1657550" y="5338969"/>
                </a:lnTo>
                <a:lnTo>
                  <a:pt x="1657570" y="5338986"/>
                </a:lnTo>
                <a:lnTo>
                  <a:pt x="1657569" y="5338987"/>
                </a:lnTo>
                <a:lnTo>
                  <a:pt x="1657588" y="5339005"/>
                </a:lnTo>
                <a:cubicBezTo>
                  <a:pt x="1657588" y="5339005"/>
                  <a:pt x="1644149" y="5343572"/>
                  <a:pt x="1621260" y="5352148"/>
                </a:cubicBezTo>
                <a:lnTo>
                  <a:pt x="1598473" y="5360948"/>
                </a:lnTo>
                <a:lnTo>
                  <a:pt x="1580294" y="5367973"/>
                </a:lnTo>
                <a:cubicBezTo>
                  <a:pt x="1564620" y="5374201"/>
                  <a:pt x="1547082" y="5381360"/>
                  <a:pt x="1528181" y="5389380"/>
                </a:cubicBezTo>
                <a:cubicBezTo>
                  <a:pt x="1495589" y="5403208"/>
                  <a:pt x="1457864" y="5426822"/>
                  <a:pt x="1420470" y="5440629"/>
                </a:cubicBezTo>
                <a:lnTo>
                  <a:pt x="1409590" y="5443508"/>
                </a:lnTo>
                <a:lnTo>
                  <a:pt x="1401875" y="5446591"/>
                </a:lnTo>
                <a:lnTo>
                  <a:pt x="1383391" y="5450441"/>
                </a:lnTo>
                <a:lnTo>
                  <a:pt x="1383390" y="5450441"/>
                </a:lnTo>
                <a:cubicBezTo>
                  <a:pt x="1374180" y="5451725"/>
                  <a:pt x="1365297" y="5452521"/>
                  <a:pt x="1356546" y="5453191"/>
                </a:cubicBezTo>
                <a:lnTo>
                  <a:pt x="1344189" y="5453072"/>
                </a:lnTo>
                <a:lnTo>
                  <a:pt x="1322970" y="5454522"/>
                </a:lnTo>
                <a:lnTo>
                  <a:pt x="1297468" y="5452622"/>
                </a:lnTo>
                <a:lnTo>
                  <a:pt x="1288111" y="5452532"/>
                </a:lnTo>
                <a:cubicBezTo>
                  <a:pt x="1287889" y="5452510"/>
                  <a:pt x="1287670" y="5452555"/>
                  <a:pt x="1287448" y="5452532"/>
                </a:cubicBezTo>
                <a:lnTo>
                  <a:pt x="1277931" y="5451167"/>
                </a:lnTo>
                <a:lnTo>
                  <a:pt x="1270137" y="5450586"/>
                </a:lnTo>
                <a:lnTo>
                  <a:pt x="1235584" y="5443173"/>
                </a:lnTo>
                <a:lnTo>
                  <a:pt x="1229907" y="5441971"/>
                </a:lnTo>
                <a:lnTo>
                  <a:pt x="1229898" y="5441953"/>
                </a:lnTo>
                <a:lnTo>
                  <a:pt x="1225008" y="5440904"/>
                </a:lnTo>
                <a:lnTo>
                  <a:pt x="1212602" y="5436347"/>
                </a:lnTo>
                <a:lnTo>
                  <a:pt x="1195302" y="5440123"/>
                </a:lnTo>
                <a:lnTo>
                  <a:pt x="1189242" y="5440705"/>
                </a:lnTo>
                <a:lnTo>
                  <a:pt x="1189695" y="5443438"/>
                </a:lnTo>
                <a:lnTo>
                  <a:pt x="1189703" y="5443436"/>
                </a:lnTo>
                <a:lnTo>
                  <a:pt x="1189729" y="5443643"/>
                </a:lnTo>
                <a:lnTo>
                  <a:pt x="1190934" y="5450921"/>
                </a:lnTo>
                <a:lnTo>
                  <a:pt x="1194161" y="5475770"/>
                </a:lnTo>
                <a:lnTo>
                  <a:pt x="1194396" y="5475736"/>
                </a:lnTo>
                <a:cubicBezTo>
                  <a:pt x="1194661" y="5477570"/>
                  <a:pt x="1194925" y="5479386"/>
                  <a:pt x="1195186" y="5481222"/>
                </a:cubicBezTo>
                <a:cubicBezTo>
                  <a:pt x="1196464" y="5490228"/>
                  <a:pt x="1197808" y="5499194"/>
                  <a:pt x="1198950" y="5508176"/>
                </a:cubicBezTo>
                <a:lnTo>
                  <a:pt x="1202002" y="5536166"/>
                </a:lnTo>
                <a:lnTo>
                  <a:pt x="1203788" y="5549921"/>
                </a:lnTo>
                <a:lnTo>
                  <a:pt x="1203979" y="5554293"/>
                </a:lnTo>
                <a:lnTo>
                  <a:pt x="1204667" y="5560601"/>
                </a:lnTo>
                <a:lnTo>
                  <a:pt x="1204805" y="5562276"/>
                </a:lnTo>
                <a:lnTo>
                  <a:pt x="1204976" y="5563619"/>
                </a:lnTo>
                <a:lnTo>
                  <a:pt x="1205075" y="5565556"/>
                </a:lnTo>
                <a:lnTo>
                  <a:pt x="1205410" y="5569618"/>
                </a:lnTo>
                <a:cubicBezTo>
                  <a:pt x="1205917" y="5576098"/>
                  <a:pt x="1206358" y="5582534"/>
                  <a:pt x="1206711" y="5588813"/>
                </a:cubicBezTo>
                <a:cubicBezTo>
                  <a:pt x="1206874" y="5591682"/>
                  <a:pt x="1207003" y="5594449"/>
                  <a:pt x="1207130" y="5597270"/>
                </a:cubicBezTo>
                <a:cubicBezTo>
                  <a:pt x="1207432" y="5603952"/>
                  <a:pt x="1207689" y="5610562"/>
                  <a:pt x="1207780" y="5616930"/>
                </a:cubicBezTo>
                <a:lnTo>
                  <a:pt x="1207774" y="5618052"/>
                </a:lnTo>
                <a:lnTo>
                  <a:pt x="1207816" y="5618868"/>
                </a:lnTo>
                <a:lnTo>
                  <a:pt x="1207763" y="5620026"/>
                </a:lnTo>
                <a:lnTo>
                  <a:pt x="1207735" y="5625016"/>
                </a:lnTo>
                <a:lnTo>
                  <a:pt x="1207557" y="5636189"/>
                </a:lnTo>
                <a:lnTo>
                  <a:pt x="1207696" y="5639371"/>
                </a:lnTo>
                <a:lnTo>
                  <a:pt x="1207465" y="5641919"/>
                </a:lnTo>
                <a:lnTo>
                  <a:pt x="1207456" y="5642491"/>
                </a:lnTo>
                <a:cubicBezTo>
                  <a:pt x="1207441" y="5642848"/>
                  <a:pt x="1207424" y="5643160"/>
                  <a:pt x="1207409" y="5643514"/>
                </a:cubicBezTo>
                <a:lnTo>
                  <a:pt x="1207319" y="5643537"/>
                </a:lnTo>
                <a:lnTo>
                  <a:pt x="1206039" y="5657684"/>
                </a:lnTo>
                <a:lnTo>
                  <a:pt x="1205643" y="5666334"/>
                </a:lnTo>
                <a:lnTo>
                  <a:pt x="1205249" y="5666410"/>
                </a:lnTo>
                <a:lnTo>
                  <a:pt x="1204406" y="5675728"/>
                </a:lnTo>
                <a:cubicBezTo>
                  <a:pt x="1198992" y="5708338"/>
                  <a:pt x="1186824" y="5728749"/>
                  <a:pt x="1164504" y="5728343"/>
                </a:cubicBezTo>
                <a:cubicBezTo>
                  <a:pt x="1085569" y="5726903"/>
                  <a:pt x="992683" y="5726383"/>
                  <a:pt x="903890" y="5726169"/>
                </a:cubicBezTo>
                <a:lnTo>
                  <a:pt x="848009" y="5726095"/>
                </a:lnTo>
                <a:lnTo>
                  <a:pt x="846261" y="5728266"/>
                </a:lnTo>
                <a:lnTo>
                  <a:pt x="842978" y="5726089"/>
                </a:lnTo>
                <a:lnTo>
                  <a:pt x="776027" y="5726000"/>
                </a:lnTo>
                <a:cubicBezTo>
                  <a:pt x="735933" y="5725968"/>
                  <a:pt x="699117" y="5725936"/>
                  <a:pt x="667836" y="5725826"/>
                </a:cubicBezTo>
                <a:lnTo>
                  <a:pt x="664737" y="5721413"/>
                </a:lnTo>
                <a:lnTo>
                  <a:pt x="655693" y="5721745"/>
                </a:lnTo>
                <a:cubicBezTo>
                  <a:pt x="538608" y="5725443"/>
                  <a:pt x="493025" y="5722593"/>
                  <a:pt x="418522" y="5723854"/>
                </a:cubicBezTo>
                <a:cubicBezTo>
                  <a:pt x="304994" y="5725765"/>
                  <a:pt x="269359" y="5646336"/>
                  <a:pt x="282977" y="5455041"/>
                </a:cubicBezTo>
                <a:cubicBezTo>
                  <a:pt x="295210" y="5283208"/>
                  <a:pt x="311175" y="5218081"/>
                  <a:pt x="334403" y="5136374"/>
                </a:cubicBezTo>
                <a:lnTo>
                  <a:pt x="343383" y="5104955"/>
                </a:lnTo>
                <a:lnTo>
                  <a:pt x="271960" y="5099715"/>
                </a:lnTo>
                <a:cubicBezTo>
                  <a:pt x="243384" y="5096584"/>
                  <a:pt x="217950" y="5092455"/>
                  <a:pt x="198456" y="5086957"/>
                </a:cubicBezTo>
                <a:lnTo>
                  <a:pt x="198252" y="5086883"/>
                </a:lnTo>
                <a:lnTo>
                  <a:pt x="137700" y="5067113"/>
                </a:lnTo>
                <a:lnTo>
                  <a:pt x="112663" y="5055823"/>
                </a:lnTo>
                <a:lnTo>
                  <a:pt x="99623" y="5051090"/>
                </a:lnTo>
                <a:lnTo>
                  <a:pt x="89200" y="5045241"/>
                </a:lnTo>
                <a:lnTo>
                  <a:pt x="78985" y="5040635"/>
                </a:lnTo>
                <a:lnTo>
                  <a:pt x="71279" y="5035185"/>
                </a:lnTo>
                <a:lnTo>
                  <a:pt x="55869" y="5026538"/>
                </a:lnTo>
                <a:lnTo>
                  <a:pt x="43013" y="5015196"/>
                </a:lnTo>
                <a:lnTo>
                  <a:pt x="32265" y="5007595"/>
                </a:lnTo>
                <a:lnTo>
                  <a:pt x="29625" y="5003384"/>
                </a:lnTo>
                <a:lnTo>
                  <a:pt x="23104" y="4997631"/>
                </a:lnTo>
                <a:lnTo>
                  <a:pt x="24718" y="4995558"/>
                </a:lnTo>
                <a:lnTo>
                  <a:pt x="7484" y="4968073"/>
                </a:lnTo>
                <a:cubicBezTo>
                  <a:pt x="-6513" y="4911088"/>
                  <a:pt x="-7515" y="4755130"/>
                  <a:pt x="64459" y="4646159"/>
                </a:cubicBezTo>
                <a:cubicBezTo>
                  <a:pt x="100454" y="4591674"/>
                  <a:pt x="147686" y="4526776"/>
                  <a:pt x="207164" y="4473751"/>
                </a:cubicBezTo>
                <a:lnTo>
                  <a:pt x="231375" y="4454558"/>
                </a:lnTo>
                <a:lnTo>
                  <a:pt x="231220" y="4453635"/>
                </a:lnTo>
                <a:lnTo>
                  <a:pt x="237021" y="4450082"/>
                </a:lnTo>
                <a:lnTo>
                  <a:pt x="254084" y="4436556"/>
                </a:lnTo>
                <a:cubicBezTo>
                  <a:pt x="270500" y="4425132"/>
                  <a:pt x="287697" y="4414798"/>
                  <a:pt x="305691" y="4405902"/>
                </a:cubicBezTo>
                <a:lnTo>
                  <a:pt x="315264" y="4402163"/>
                </a:lnTo>
                <a:lnTo>
                  <a:pt x="316619" y="4401333"/>
                </a:lnTo>
                <a:lnTo>
                  <a:pt x="316619" y="2299500"/>
                </a:lnTo>
                <a:cubicBezTo>
                  <a:pt x="316619" y="1029521"/>
                  <a:pt x="1346140" y="0"/>
                  <a:pt x="2616119" y="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94" name="Google Shape;2794;p13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5" name="Google Shape;2795;p13"/>
          <p:cNvSpPr txBox="1">
            <a:spLocks noGrp="1"/>
          </p:cNvSpPr>
          <p:nvPr>
            <p:ph type="title"/>
          </p:nvPr>
        </p:nvSpPr>
        <p:spPr>
          <a:xfrm>
            <a:off x="609875" y="2133500"/>
            <a:ext cx="6201000" cy="12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5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96" name="Google Shape;2796;p13"/>
          <p:cNvSpPr txBox="1">
            <a:spLocks noGrp="1"/>
          </p:cNvSpPr>
          <p:nvPr>
            <p:ph type="body" idx="1"/>
          </p:nvPr>
        </p:nvSpPr>
        <p:spPr>
          <a:xfrm>
            <a:off x="610025" y="3896150"/>
            <a:ext cx="6201000" cy="9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2797" name="Google Shape;2797;p13"/>
          <p:cNvSpPr/>
          <p:nvPr/>
        </p:nvSpPr>
        <p:spPr>
          <a:xfrm flipH="1">
            <a:off x="7505" y="5364044"/>
            <a:ext cx="1680235" cy="1494117"/>
          </a:xfrm>
          <a:custGeom>
            <a:avLst/>
            <a:gdLst/>
            <a:ahLst/>
            <a:cxnLst/>
            <a:rect l="l" t="t" r="r" b="b"/>
            <a:pathLst>
              <a:path w="1680234" h="1494117" extrusionOk="0">
                <a:moveTo>
                  <a:pt x="927514" y="864772"/>
                </a:moveTo>
                <a:lnTo>
                  <a:pt x="936675" y="865705"/>
                </a:lnTo>
                <a:lnTo>
                  <a:pt x="942987" y="866715"/>
                </a:lnTo>
                <a:lnTo>
                  <a:pt x="943361" y="866623"/>
                </a:lnTo>
                <a:lnTo>
                  <a:pt x="949164" y="867532"/>
                </a:lnTo>
                <a:lnTo>
                  <a:pt x="970397" y="869137"/>
                </a:lnTo>
                <a:lnTo>
                  <a:pt x="1000364" y="872186"/>
                </a:lnTo>
                <a:lnTo>
                  <a:pt x="991923" y="896942"/>
                </a:lnTo>
                <a:lnTo>
                  <a:pt x="984587" y="915225"/>
                </a:lnTo>
                <a:lnTo>
                  <a:pt x="983265" y="919656"/>
                </a:lnTo>
                <a:lnTo>
                  <a:pt x="954523" y="886380"/>
                </a:lnTo>
                <a:close/>
                <a:moveTo>
                  <a:pt x="174219" y="0"/>
                </a:moveTo>
                <a:lnTo>
                  <a:pt x="174175" y="68"/>
                </a:lnTo>
                <a:lnTo>
                  <a:pt x="174167" y="8"/>
                </a:lnTo>
                <a:lnTo>
                  <a:pt x="172914" y="2048"/>
                </a:lnTo>
                <a:lnTo>
                  <a:pt x="168269" y="9341"/>
                </a:lnTo>
                <a:cubicBezTo>
                  <a:pt x="164505" y="15480"/>
                  <a:pt x="159164" y="24555"/>
                  <a:pt x="152855" y="36302"/>
                </a:cubicBezTo>
                <a:lnTo>
                  <a:pt x="149160" y="43787"/>
                </a:lnTo>
                <a:lnTo>
                  <a:pt x="148970" y="44127"/>
                </a:lnTo>
                <a:lnTo>
                  <a:pt x="148970" y="44126"/>
                </a:lnTo>
                <a:lnTo>
                  <a:pt x="147617" y="46911"/>
                </a:lnTo>
                <a:lnTo>
                  <a:pt x="131632" y="79287"/>
                </a:lnTo>
                <a:lnTo>
                  <a:pt x="130265" y="82643"/>
                </a:lnTo>
                <a:lnTo>
                  <a:pt x="129370" y="84486"/>
                </a:lnTo>
                <a:cubicBezTo>
                  <a:pt x="122463" y="99873"/>
                  <a:pt x="115305" y="117228"/>
                  <a:pt x="108263" y="136654"/>
                </a:cubicBezTo>
                <a:cubicBezTo>
                  <a:pt x="101536" y="155210"/>
                  <a:pt x="96186" y="175506"/>
                  <a:pt x="92489" y="196854"/>
                </a:cubicBezTo>
                <a:lnTo>
                  <a:pt x="92028" y="202091"/>
                </a:lnTo>
                <a:lnTo>
                  <a:pt x="90894" y="206661"/>
                </a:lnTo>
                <a:lnTo>
                  <a:pt x="89922" y="226025"/>
                </a:lnTo>
                <a:lnTo>
                  <a:pt x="86636" y="263358"/>
                </a:lnTo>
                <a:lnTo>
                  <a:pt x="87517" y="273912"/>
                </a:lnTo>
                <a:lnTo>
                  <a:pt x="87003" y="284140"/>
                </a:lnTo>
                <a:lnTo>
                  <a:pt x="89980" y="303437"/>
                </a:lnTo>
                <a:lnTo>
                  <a:pt x="92366" y="332031"/>
                </a:lnTo>
                <a:lnTo>
                  <a:pt x="96793" y="347589"/>
                </a:lnTo>
                <a:lnTo>
                  <a:pt x="99145" y="362836"/>
                </a:lnTo>
                <a:lnTo>
                  <a:pt x="105371" y="377742"/>
                </a:lnTo>
                <a:lnTo>
                  <a:pt x="111343" y="398733"/>
                </a:lnTo>
                <a:lnTo>
                  <a:pt x="111344" y="398733"/>
                </a:lnTo>
                <a:lnTo>
                  <a:pt x="111344" y="398734"/>
                </a:lnTo>
                <a:lnTo>
                  <a:pt x="129698" y="435986"/>
                </a:lnTo>
                <a:lnTo>
                  <a:pt x="129888" y="436442"/>
                </a:lnTo>
                <a:lnTo>
                  <a:pt x="130352" y="437077"/>
                </a:lnTo>
                <a:lnTo>
                  <a:pt x="156757" y="475610"/>
                </a:lnTo>
                <a:lnTo>
                  <a:pt x="164657" y="484057"/>
                </a:lnTo>
                <a:lnTo>
                  <a:pt x="169708" y="490974"/>
                </a:lnTo>
                <a:lnTo>
                  <a:pt x="176185" y="496384"/>
                </a:lnTo>
                <a:lnTo>
                  <a:pt x="182199" y="502815"/>
                </a:lnTo>
                <a:lnTo>
                  <a:pt x="183076" y="502140"/>
                </a:lnTo>
                <a:lnTo>
                  <a:pt x="205531" y="520896"/>
                </a:lnTo>
                <a:cubicBezTo>
                  <a:pt x="216499" y="527475"/>
                  <a:pt x="226340" y="531012"/>
                  <a:pt x="234595" y="532569"/>
                </a:cubicBezTo>
                <a:lnTo>
                  <a:pt x="246254" y="532443"/>
                </a:lnTo>
                <a:lnTo>
                  <a:pt x="255896" y="559729"/>
                </a:lnTo>
                <a:cubicBezTo>
                  <a:pt x="260475" y="572643"/>
                  <a:pt x="265424" y="586552"/>
                  <a:pt x="270482" y="600682"/>
                </a:cubicBezTo>
                <a:cubicBezTo>
                  <a:pt x="275542" y="614812"/>
                  <a:pt x="280709" y="629162"/>
                  <a:pt x="285615" y="642741"/>
                </a:cubicBezTo>
                <a:lnTo>
                  <a:pt x="297353" y="675131"/>
                </a:lnTo>
                <a:lnTo>
                  <a:pt x="260222" y="650804"/>
                </a:lnTo>
                <a:lnTo>
                  <a:pt x="254885" y="648777"/>
                </a:lnTo>
                <a:lnTo>
                  <a:pt x="251075" y="646396"/>
                </a:lnTo>
                <a:cubicBezTo>
                  <a:pt x="250971" y="646347"/>
                  <a:pt x="250849" y="646336"/>
                  <a:pt x="250745" y="646288"/>
                </a:cubicBezTo>
                <a:lnTo>
                  <a:pt x="242269" y="642771"/>
                </a:lnTo>
                <a:lnTo>
                  <a:pt x="242272" y="642764"/>
                </a:lnTo>
                <a:cubicBezTo>
                  <a:pt x="231486" y="637849"/>
                  <a:pt x="220603" y="633063"/>
                  <a:pt x="209376" y="629124"/>
                </a:cubicBezTo>
                <a:cubicBezTo>
                  <a:pt x="202096" y="626570"/>
                  <a:pt x="194722" y="624609"/>
                  <a:pt x="187370" y="622521"/>
                </a:cubicBezTo>
                <a:cubicBezTo>
                  <a:pt x="186267" y="622195"/>
                  <a:pt x="185175" y="621851"/>
                  <a:pt x="184069" y="621532"/>
                </a:cubicBezTo>
                <a:lnTo>
                  <a:pt x="183893" y="621482"/>
                </a:lnTo>
                <a:lnTo>
                  <a:pt x="181759" y="620873"/>
                </a:lnTo>
                <a:lnTo>
                  <a:pt x="180264" y="620438"/>
                </a:lnTo>
                <a:lnTo>
                  <a:pt x="173780" y="617975"/>
                </a:lnTo>
                <a:lnTo>
                  <a:pt x="167919" y="616840"/>
                </a:lnTo>
                <a:lnTo>
                  <a:pt x="165146" y="616032"/>
                </a:lnTo>
                <a:cubicBezTo>
                  <a:pt x="161856" y="615207"/>
                  <a:pt x="158731" y="614699"/>
                  <a:pt x="155463" y="613940"/>
                </a:cubicBezTo>
                <a:lnTo>
                  <a:pt x="155455" y="613939"/>
                </a:lnTo>
                <a:lnTo>
                  <a:pt x="140832" y="610639"/>
                </a:lnTo>
                <a:lnTo>
                  <a:pt x="140830" y="610639"/>
                </a:lnTo>
                <a:cubicBezTo>
                  <a:pt x="139502" y="610364"/>
                  <a:pt x="138191" y="610131"/>
                  <a:pt x="136870" y="609869"/>
                </a:cubicBezTo>
                <a:lnTo>
                  <a:pt x="136860" y="609867"/>
                </a:lnTo>
                <a:lnTo>
                  <a:pt x="120257" y="606460"/>
                </a:lnTo>
                <a:cubicBezTo>
                  <a:pt x="119991" y="606411"/>
                  <a:pt x="119750" y="606393"/>
                  <a:pt x="119487" y="606348"/>
                </a:cubicBezTo>
                <a:lnTo>
                  <a:pt x="95390" y="602717"/>
                </a:lnTo>
                <a:lnTo>
                  <a:pt x="95390" y="602717"/>
                </a:lnTo>
                <a:cubicBezTo>
                  <a:pt x="95201" y="602691"/>
                  <a:pt x="95027" y="602636"/>
                  <a:pt x="94842" y="602606"/>
                </a:cubicBezTo>
                <a:lnTo>
                  <a:pt x="93714" y="602467"/>
                </a:lnTo>
                <a:lnTo>
                  <a:pt x="89423" y="601635"/>
                </a:lnTo>
                <a:cubicBezTo>
                  <a:pt x="37940" y="594963"/>
                  <a:pt x="23" y="595454"/>
                  <a:pt x="23" y="595454"/>
                </a:cubicBezTo>
                <a:lnTo>
                  <a:pt x="23" y="595455"/>
                </a:lnTo>
                <a:lnTo>
                  <a:pt x="0" y="595455"/>
                </a:lnTo>
                <a:lnTo>
                  <a:pt x="206" y="596370"/>
                </a:lnTo>
                <a:lnTo>
                  <a:pt x="1662" y="603652"/>
                </a:lnTo>
                <a:cubicBezTo>
                  <a:pt x="9492" y="640594"/>
                  <a:pt x="46614" y="793022"/>
                  <a:pt x="139450" y="867616"/>
                </a:cubicBezTo>
                <a:cubicBezTo>
                  <a:pt x="239490" y="948003"/>
                  <a:pt x="348202" y="948876"/>
                  <a:pt x="396305" y="944288"/>
                </a:cubicBezTo>
                <a:lnTo>
                  <a:pt x="411209" y="942368"/>
                </a:lnTo>
                <a:lnTo>
                  <a:pt x="415438" y="946822"/>
                </a:lnTo>
                <a:lnTo>
                  <a:pt x="418955" y="950877"/>
                </a:lnTo>
                <a:lnTo>
                  <a:pt x="403183" y="976804"/>
                </a:lnTo>
                <a:lnTo>
                  <a:pt x="389149" y="1019273"/>
                </a:lnTo>
                <a:lnTo>
                  <a:pt x="386944" y="1025946"/>
                </a:lnTo>
                <a:lnTo>
                  <a:pt x="350466" y="1017493"/>
                </a:lnTo>
                <a:lnTo>
                  <a:pt x="336997" y="1016231"/>
                </a:lnTo>
                <a:lnTo>
                  <a:pt x="329115" y="1014581"/>
                </a:lnTo>
                <a:lnTo>
                  <a:pt x="315487" y="1014216"/>
                </a:lnTo>
                <a:lnTo>
                  <a:pt x="288371" y="1011675"/>
                </a:lnTo>
                <a:lnTo>
                  <a:pt x="263257" y="1012815"/>
                </a:lnTo>
                <a:lnTo>
                  <a:pt x="250358" y="1012469"/>
                </a:lnTo>
                <a:lnTo>
                  <a:pt x="243869" y="1013694"/>
                </a:lnTo>
                <a:lnTo>
                  <a:pt x="235010" y="1014096"/>
                </a:lnTo>
                <a:lnTo>
                  <a:pt x="235010" y="1014096"/>
                </a:lnTo>
                <a:lnTo>
                  <a:pt x="235009" y="1014096"/>
                </a:lnTo>
                <a:lnTo>
                  <a:pt x="195421" y="1022846"/>
                </a:lnTo>
                <a:lnTo>
                  <a:pt x="152886" y="1030880"/>
                </a:lnTo>
                <a:lnTo>
                  <a:pt x="146596" y="1033637"/>
                </a:lnTo>
                <a:lnTo>
                  <a:pt x="144121" y="1034183"/>
                </a:lnTo>
                <a:lnTo>
                  <a:pt x="117236" y="1046502"/>
                </a:lnTo>
                <a:lnTo>
                  <a:pt x="81487" y="1062167"/>
                </a:lnTo>
                <a:lnTo>
                  <a:pt x="78154" y="1064408"/>
                </a:lnTo>
                <a:lnTo>
                  <a:pt x="77540" y="1064689"/>
                </a:lnTo>
                <a:lnTo>
                  <a:pt x="76726" y="1065243"/>
                </a:lnTo>
                <a:lnTo>
                  <a:pt x="52700" y="1080551"/>
                </a:lnTo>
                <a:cubicBezTo>
                  <a:pt x="52570" y="1080643"/>
                  <a:pt x="52392" y="1080791"/>
                  <a:pt x="52263" y="1080880"/>
                </a:cubicBezTo>
                <a:cubicBezTo>
                  <a:pt x="48480" y="1083541"/>
                  <a:pt x="45533" y="1085796"/>
                  <a:pt x="42469" y="1088143"/>
                </a:cubicBezTo>
                <a:cubicBezTo>
                  <a:pt x="42061" y="1088461"/>
                  <a:pt x="41765" y="1088713"/>
                  <a:pt x="41369" y="1089024"/>
                </a:cubicBezTo>
                <a:lnTo>
                  <a:pt x="40454" y="1089758"/>
                </a:lnTo>
                <a:lnTo>
                  <a:pt x="37595" y="1091681"/>
                </a:lnTo>
                <a:cubicBezTo>
                  <a:pt x="32652" y="1095638"/>
                  <a:pt x="28915" y="1098911"/>
                  <a:pt x="26413" y="1101195"/>
                </a:cubicBezTo>
                <a:lnTo>
                  <a:pt x="22684" y="1104738"/>
                </a:lnTo>
                <a:lnTo>
                  <a:pt x="22664" y="1104755"/>
                </a:lnTo>
                <a:lnTo>
                  <a:pt x="22665" y="1104756"/>
                </a:lnTo>
                <a:lnTo>
                  <a:pt x="22646" y="1104774"/>
                </a:lnTo>
                <a:cubicBezTo>
                  <a:pt x="22646" y="1104774"/>
                  <a:pt x="36085" y="1109341"/>
                  <a:pt x="58974" y="1117917"/>
                </a:cubicBezTo>
                <a:lnTo>
                  <a:pt x="81761" y="1126717"/>
                </a:lnTo>
                <a:lnTo>
                  <a:pt x="99940" y="1133742"/>
                </a:lnTo>
                <a:cubicBezTo>
                  <a:pt x="115614" y="1139970"/>
                  <a:pt x="133152" y="1147129"/>
                  <a:pt x="152053" y="1155149"/>
                </a:cubicBezTo>
                <a:cubicBezTo>
                  <a:pt x="184645" y="1168977"/>
                  <a:pt x="222370" y="1192591"/>
                  <a:pt x="259764" y="1206398"/>
                </a:cubicBezTo>
                <a:lnTo>
                  <a:pt x="270644" y="1209277"/>
                </a:lnTo>
                <a:lnTo>
                  <a:pt x="278359" y="1212360"/>
                </a:lnTo>
                <a:lnTo>
                  <a:pt x="296843" y="1216210"/>
                </a:lnTo>
                <a:lnTo>
                  <a:pt x="296844" y="1216210"/>
                </a:lnTo>
                <a:cubicBezTo>
                  <a:pt x="306054" y="1217494"/>
                  <a:pt x="314937" y="1218290"/>
                  <a:pt x="323688" y="1218960"/>
                </a:cubicBezTo>
                <a:lnTo>
                  <a:pt x="323688" y="1218960"/>
                </a:lnTo>
                <a:lnTo>
                  <a:pt x="336045" y="1218841"/>
                </a:lnTo>
                <a:lnTo>
                  <a:pt x="357264" y="1220291"/>
                </a:lnTo>
                <a:lnTo>
                  <a:pt x="382766" y="1218391"/>
                </a:lnTo>
                <a:lnTo>
                  <a:pt x="392123" y="1218301"/>
                </a:lnTo>
                <a:cubicBezTo>
                  <a:pt x="392345" y="1218279"/>
                  <a:pt x="392564" y="1218324"/>
                  <a:pt x="392786" y="1218301"/>
                </a:cubicBezTo>
                <a:lnTo>
                  <a:pt x="402303" y="1216936"/>
                </a:lnTo>
                <a:lnTo>
                  <a:pt x="410097" y="1216355"/>
                </a:lnTo>
                <a:lnTo>
                  <a:pt x="444650" y="1208942"/>
                </a:lnTo>
                <a:lnTo>
                  <a:pt x="450327" y="1207740"/>
                </a:lnTo>
                <a:lnTo>
                  <a:pt x="450336" y="1207722"/>
                </a:lnTo>
                <a:lnTo>
                  <a:pt x="455226" y="1206673"/>
                </a:lnTo>
                <a:lnTo>
                  <a:pt x="467632" y="1202116"/>
                </a:lnTo>
                <a:lnTo>
                  <a:pt x="484932" y="1205892"/>
                </a:lnTo>
                <a:lnTo>
                  <a:pt x="490992" y="1206474"/>
                </a:lnTo>
                <a:lnTo>
                  <a:pt x="490539" y="1209207"/>
                </a:lnTo>
                <a:lnTo>
                  <a:pt x="490531" y="1209205"/>
                </a:lnTo>
                <a:lnTo>
                  <a:pt x="490505" y="1209412"/>
                </a:lnTo>
                <a:lnTo>
                  <a:pt x="489300" y="1216690"/>
                </a:lnTo>
                <a:lnTo>
                  <a:pt x="486073" y="1241539"/>
                </a:lnTo>
                <a:lnTo>
                  <a:pt x="485838" y="1241505"/>
                </a:lnTo>
                <a:cubicBezTo>
                  <a:pt x="485573" y="1243339"/>
                  <a:pt x="485309" y="1245155"/>
                  <a:pt x="485048" y="1246991"/>
                </a:cubicBezTo>
                <a:cubicBezTo>
                  <a:pt x="483770" y="1255997"/>
                  <a:pt x="482426" y="1264963"/>
                  <a:pt x="481284" y="1273945"/>
                </a:cubicBezTo>
                <a:lnTo>
                  <a:pt x="478232" y="1301935"/>
                </a:lnTo>
                <a:lnTo>
                  <a:pt x="476446" y="1315690"/>
                </a:lnTo>
                <a:lnTo>
                  <a:pt x="476255" y="1320062"/>
                </a:lnTo>
                <a:lnTo>
                  <a:pt x="475567" y="1326370"/>
                </a:lnTo>
                <a:lnTo>
                  <a:pt x="475429" y="1328045"/>
                </a:lnTo>
                <a:lnTo>
                  <a:pt x="475258" y="1329388"/>
                </a:lnTo>
                <a:lnTo>
                  <a:pt x="475159" y="1331325"/>
                </a:lnTo>
                <a:lnTo>
                  <a:pt x="474824" y="1335387"/>
                </a:lnTo>
                <a:cubicBezTo>
                  <a:pt x="474317" y="1341867"/>
                  <a:pt x="473876" y="1348303"/>
                  <a:pt x="473523" y="1354582"/>
                </a:cubicBezTo>
                <a:cubicBezTo>
                  <a:pt x="473360" y="1357451"/>
                  <a:pt x="473231" y="1360218"/>
                  <a:pt x="473104" y="1363039"/>
                </a:cubicBezTo>
                <a:cubicBezTo>
                  <a:pt x="472802" y="1369721"/>
                  <a:pt x="472545" y="1376331"/>
                  <a:pt x="472454" y="1382699"/>
                </a:cubicBezTo>
                <a:lnTo>
                  <a:pt x="472460" y="1383821"/>
                </a:lnTo>
                <a:lnTo>
                  <a:pt x="472418" y="1384637"/>
                </a:lnTo>
                <a:lnTo>
                  <a:pt x="472471" y="1385795"/>
                </a:lnTo>
                <a:lnTo>
                  <a:pt x="472499" y="1390785"/>
                </a:lnTo>
                <a:lnTo>
                  <a:pt x="472677" y="1401958"/>
                </a:lnTo>
                <a:lnTo>
                  <a:pt x="472538" y="1405140"/>
                </a:lnTo>
                <a:lnTo>
                  <a:pt x="472769" y="1407688"/>
                </a:lnTo>
                <a:lnTo>
                  <a:pt x="472778" y="1408260"/>
                </a:lnTo>
                <a:cubicBezTo>
                  <a:pt x="472793" y="1408617"/>
                  <a:pt x="472810" y="1408929"/>
                  <a:pt x="472825" y="1409283"/>
                </a:cubicBezTo>
                <a:lnTo>
                  <a:pt x="472915" y="1409306"/>
                </a:lnTo>
                <a:lnTo>
                  <a:pt x="474195" y="1423453"/>
                </a:lnTo>
                <a:lnTo>
                  <a:pt x="474591" y="1432103"/>
                </a:lnTo>
                <a:lnTo>
                  <a:pt x="474985" y="1432179"/>
                </a:lnTo>
                <a:lnTo>
                  <a:pt x="475828" y="1441497"/>
                </a:lnTo>
                <a:cubicBezTo>
                  <a:pt x="481242" y="1474107"/>
                  <a:pt x="493410" y="1494518"/>
                  <a:pt x="515730" y="1494112"/>
                </a:cubicBezTo>
                <a:cubicBezTo>
                  <a:pt x="594665" y="1492672"/>
                  <a:pt x="687551" y="1492152"/>
                  <a:pt x="776344" y="1491938"/>
                </a:cubicBezTo>
                <a:lnTo>
                  <a:pt x="832225" y="1491864"/>
                </a:lnTo>
                <a:lnTo>
                  <a:pt x="833973" y="1494035"/>
                </a:lnTo>
                <a:lnTo>
                  <a:pt x="837256" y="1491858"/>
                </a:lnTo>
                <a:lnTo>
                  <a:pt x="904207" y="1491769"/>
                </a:lnTo>
                <a:cubicBezTo>
                  <a:pt x="944301" y="1491737"/>
                  <a:pt x="981117" y="1491705"/>
                  <a:pt x="1012398" y="1491595"/>
                </a:cubicBezTo>
                <a:lnTo>
                  <a:pt x="1015497" y="1487182"/>
                </a:lnTo>
                <a:lnTo>
                  <a:pt x="1024541" y="1487514"/>
                </a:lnTo>
                <a:cubicBezTo>
                  <a:pt x="1141626" y="1491212"/>
                  <a:pt x="1187209" y="1488362"/>
                  <a:pt x="1261712" y="1489623"/>
                </a:cubicBezTo>
                <a:cubicBezTo>
                  <a:pt x="1375240" y="1491534"/>
                  <a:pt x="1410875" y="1412105"/>
                  <a:pt x="1397257" y="1220810"/>
                </a:cubicBezTo>
                <a:cubicBezTo>
                  <a:pt x="1385024" y="1048977"/>
                  <a:pt x="1369059" y="983850"/>
                  <a:pt x="1345831" y="902143"/>
                </a:cubicBezTo>
                <a:lnTo>
                  <a:pt x="1336851" y="870724"/>
                </a:lnTo>
                <a:lnTo>
                  <a:pt x="1408274" y="865484"/>
                </a:lnTo>
                <a:cubicBezTo>
                  <a:pt x="1436850" y="862353"/>
                  <a:pt x="1462284" y="858224"/>
                  <a:pt x="1481778" y="852726"/>
                </a:cubicBezTo>
                <a:lnTo>
                  <a:pt x="1481982" y="852652"/>
                </a:lnTo>
                <a:lnTo>
                  <a:pt x="1542534" y="832882"/>
                </a:lnTo>
                <a:lnTo>
                  <a:pt x="1567571" y="821592"/>
                </a:lnTo>
                <a:lnTo>
                  <a:pt x="1580611" y="816859"/>
                </a:lnTo>
                <a:lnTo>
                  <a:pt x="1591034" y="811010"/>
                </a:lnTo>
                <a:lnTo>
                  <a:pt x="1601249" y="806404"/>
                </a:lnTo>
                <a:lnTo>
                  <a:pt x="1608955" y="800954"/>
                </a:lnTo>
                <a:lnTo>
                  <a:pt x="1624365" y="792307"/>
                </a:lnTo>
                <a:lnTo>
                  <a:pt x="1637221" y="780965"/>
                </a:lnTo>
                <a:lnTo>
                  <a:pt x="1647969" y="773364"/>
                </a:lnTo>
                <a:lnTo>
                  <a:pt x="1650609" y="769153"/>
                </a:lnTo>
                <a:lnTo>
                  <a:pt x="1657130" y="763400"/>
                </a:lnTo>
                <a:lnTo>
                  <a:pt x="1655516" y="761327"/>
                </a:lnTo>
                <a:lnTo>
                  <a:pt x="1672750" y="733842"/>
                </a:lnTo>
                <a:cubicBezTo>
                  <a:pt x="1686747" y="676857"/>
                  <a:pt x="1687749" y="520899"/>
                  <a:pt x="1615775" y="411928"/>
                </a:cubicBezTo>
                <a:cubicBezTo>
                  <a:pt x="1579780" y="357443"/>
                  <a:pt x="1532548" y="292545"/>
                  <a:pt x="1473070" y="239520"/>
                </a:cubicBezTo>
                <a:lnTo>
                  <a:pt x="1448859" y="220327"/>
                </a:lnTo>
                <a:lnTo>
                  <a:pt x="1449014" y="219404"/>
                </a:lnTo>
                <a:lnTo>
                  <a:pt x="1443213" y="215851"/>
                </a:lnTo>
                <a:lnTo>
                  <a:pt x="1426150" y="202325"/>
                </a:lnTo>
                <a:cubicBezTo>
                  <a:pt x="1409734" y="190901"/>
                  <a:pt x="1392537" y="180567"/>
                  <a:pt x="1374543" y="171671"/>
                </a:cubicBezTo>
                <a:lnTo>
                  <a:pt x="1364970" y="167932"/>
                </a:lnTo>
                <a:lnTo>
                  <a:pt x="1360208" y="165016"/>
                </a:lnTo>
                <a:lnTo>
                  <a:pt x="1333450" y="155622"/>
                </a:lnTo>
                <a:lnTo>
                  <a:pt x="1318155" y="149648"/>
                </a:lnTo>
                <a:lnTo>
                  <a:pt x="1314528" y="148978"/>
                </a:lnTo>
                <a:lnTo>
                  <a:pt x="1310396" y="147528"/>
                </a:lnTo>
                <a:lnTo>
                  <a:pt x="1257565" y="138468"/>
                </a:lnTo>
                <a:lnTo>
                  <a:pt x="1256891" y="138343"/>
                </a:lnTo>
                <a:lnTo>
                  <a:pt x="1256457" y="138333"/>
                </a:lnTo>
                <a:lnTo>
                  <a:pt x="1241861" y="137736"/>
                </a:lnTo>
                <a:lnTo>
                  <a:pt x="1241733" y="137374"/>
                </a:lnTo>
                <a:cubicBezTo>
                  <a:pt x="1233381" y="136784"/>
                  <a:pt x="1225004" y="136177"/>
                  <a:pt x="1217054" y="135794"/>
                </a:cubicBezTo>
                <a:cubicBezTo>
                  <a:pt x="1213389" y="135618"/>
                  <a:pt x="1209765" y="135460"/>
                  <a:pt x="1206179" y="135330"/>
                </a:cubicBezTo>
                <a:cubicBezTo>
                  <a:pt x="1193542" y="134870"/>
                  <a:pt x="1181190" y="134603"/>
                  <a:pt x="1169463" y="134771"/>
                </a:cubicBezTo>
                <a:cubicBezTo>
                  <a:pt x="1161313" y="134890"/>
                  <a:pt x="1153385" y="135204"/>
                  <a:pt x="1145622" y="135654"/>
                </a:cubicBezTo>
                <a:lnTo>
                  <a:pt x="1144279" y="135760"/>
                </a:lnTo>
                <a:lnTo>
                  <a:pt x="1143460" y="135741"/>
                </a:lnTo>
                <a:lnTo>
                  <a:pt x="1142695" y="135884"/>
                </a:lnTo>
                <a:lnTo>
                  <a:pt x="1137908" y="136259"/>
                </a:lnTo>
                <a:cubicBezTo>
                  <a:pt x="1132879" y="136634"/>
                  <a:pt x="1127918" y="137075"/>
                  <a:pt x="1123035" y="137607"/>
                </a:cubicBezTo>
                <a:cubicBezTo>
                  <a:pt x="1120180" y="137918"/>
                  <a:pt x="1117339" y="138262"/>
                  <a:pt x="1114529" y="138630"/>
                </a:cubicBezTo>
                <a:cubicBezTo>
                  <a:pt x="1109664" y="139265"/>
                  <a:pt x="1104861" y="140005"/>
                  <a:pt x="1100122" y="140813"/>
                </a:cubicBezTo>
                <a:cubicBezTo>
                  <a:pt x="1097591" y="141246"/>
                  <a:pt x="1095045" y="141632"/>
                  <a:pt x="1092547" y="142114"/>
                </a:cubicBezTo>
                <a:lnTo>
                  <a:pt x="1090600" y="142543"/>
                </a:lnTo>
                <a:lnTo>
                  <a:pt x="1089432" y="142658"/>
                </a:lnTo>
                <a:lnTo>
                  <a:pt x="1088154" y="143082"/>
                </a:lnTo>
                <a:lnTo>
                  <a:pt x="1076932" y="145554"/>
                </a:lnTo>
                <a:cubicBezTo>
                  <a:pt x="1075235" y="145968"/>
                  <a:pt x="1073502" y="146321"/>
                  <a:pt x="1071819" y="146762"/>
                </a:cubicBezTo>
                <a:cubicBezTo>
                  <a:pt x="1064950" y="148561"/>
                  <a:pt x="1058185" y="150596"/>
                  <a:pt x="1051509" y="152851"/>
                </a:cubicBezTo>
                <a:lnTo>
                  <a:pt x="1051010" y="153036"/>
                </a:lnTo>
                <a:lnTo>
                  <a:pt x="1050619" y="153109"/>
                </a:lnTo>
                <a:lnTo>
                  <a:pt x="1049430" y="153620"/>
                </a:lnTo>
                <a:lnTo>
                  <a:pt x="1047234" y="154431"/>
                </a:lnTo>
                <a:cubicBezTo>
                  <a:pt x="1042240" y="156203"/>
                  <a:pt x="1037273" y="158102"/>
                  <a:pt x="1032361" y="160147"/>
                </a:cubicBezTo>
                <a:cubicBezTo>
                  <a:pt x="1029923" y="161163"/>
                  <a:pt x="1027487" y="162222"/>
                  <a:pt x="1025064" y="163308"/>
                </a:cubicBezTo>
                <a:lnTo>
                  <a:pt x="1020363" y="165548"/>
                </a:lnTo>
                <a:lnTo>
                  <a:pt x="1018824" y="166057"/>
                </a:lnTo>
                <a:lnTo>
                  <a:pt x="1017362" y="166977"/>
                </a:lnTo>
                <a:lnTo>
                  <a:pt x="1012284" y="169397"/>
                </a:lnTo>
                <a:lnTo>
                  <a:pt x="1010216" y="170468"/>
                </a:lnTo>
                <a:lnTo>
                  <a:pt x="1008414" y="171242"/>
                </a:lnTo>
                <a:lnTo>
                  <a:pt x="1006820" y="172226"/>
                </a:lnTo>
                <a:lnTo>
                  <a:pt x="1005824" y="172742"/>
                </a:lnTo>
                <a:cubicBezTo>
                  <a:pt x="1001430" y="175090"/>
                  <a:pt x="997043" y="177625"/>
                  <a:pt x="992671" y="180225"/>
                </a:cubicBezTo>
                <a:cubicBezTo>
                  <a:pt x="990516" y="181506"/>
                  <a:pt x="988364" y="182692"/>
                  <a:pt x="986210" y="184036"/>
                </a:cubicBezTo>
                <a:cubicBezTo>
                  <a:pt x="980024" y="187899"/>
                  <a:pt x="973861" y="191997"/>
                  <a:pt x="967666" y="196398"/>
                </a:cubicBezTo>
                <a:lnTo>
                  <a:pt x="967645" y="196414"/>
                </a:lnTo>
                <a:lnTo>
                  <a:pt x="967150" y="196720"/>
                </a:lnTo>
                <a:lnTo>
                  <a:pt x="966226" y="197464"/>
                </a:lnTo>
                <a:lnTo>
                  <a:pt x="964274" y="198908"/>
                </a:lnTo>
                <a:lnTo>
                  <a:pt x="953272" y="207298"/>
                </a:lnTo>
                <a:lnTo>
                  <a:pt x="951627" y="208333"/>
                </a:lnTo>
                <a:lnTo>
                  <a:pt x="950268" y="209589"/>
                </a:lnTo>
                <a:lnTo>
                  <a:pt x="948612" y="210852"/>
                </a:lnTo>
                <a:cubicBezTo>
                  <a:pt x="946499" y="212535"/>
                  <a:pt x="944367" y="214310"/>
                  <a:pt x="942245" y="216058"/>
                </a:cubicBezTo>
                <a:cubicBezTo>
                  <a:pt x="937953" y="219593"/>
                  <a:pt x="933618" y="223215"/>
                  <a:pt x="929277" y="227026"/>
                </a:cubicBezTo>
                <a:lnTo>
                  <a:pt x="926993" y="229062"/>
                </a:lnTo>
                <a:lnTo>
                  <a:pt x="925424" y="230326"/>
                </a:lnTo>
                <a:lnTo>
                  <a:pt x="923808" y="231903"/>
                </a:lnTo>
                <a:lnTo>
                  <a:pt x="921563" y="233905"/>
                </a:lnTo>
                <a:cubicBezTo>
                  <a:pt x="917593" y="237514"/>
                  <a:pt x="913599" y="241304"/>
                  <a:pt x="909572" y="245151"/>
                </a:cubicBezTo>
                <a:cubicBezTo>
                  <a:pt x="906963" y="247644"/>
                  <a:pt x="904355" y="250039"/>
                  <a:pt x="901717" y="252634"/>
                </a:cubicBezTo>
                <a:lnTo>
                  <a:pt x="881828" y="272849"/>
                </a:lnTo>
                <a:lnTo>
                  <a:pt x="881826" y="272851"/>
                </a:lnTo>
                <a:cubicBezTo>
                  <a:pt x="869748" y="285533"/>
                  <a:pt x="855425" y="300060"/>
                  <a:pt x="839873" y="316130"/>
                </a:cubicBezTo>
                <a:lnTo>
                  <a:pt x="838614" y="317471"/>
                </a:lnTo>
                <a:lnTo>
                  <a:pt x="834656" y="321558"/>
                </a:lnTo>
                <a:lnTo>
                  <a:pt x="834193" y="322043"/>
                </a:lnTo>
                <a:lnTo>
                  <a:pt x="826373" y="330118"/>
                </a:lnTo>
                <a:lnTo>
                  <a:pt x="823987" y="332757"/>
                </a:lnTo>
                <a:lnTo>
                  <a:pt x="821595" y="335267"/>
                </a:lnTo>
                <a:cubicBezTo>
                  <a:pt x="816774" y="340334"/>
                  <a:pt x="811805" y="345716"/>
                  <a:pt x="806862" y="351022"/>
                </a:cubicBezTo>
                <a:lnTo>
                  <a:pt x="804552" y="353742"/>
                </a:lnTo>
                <a:lnTo>
                  <a:pt x="790526" y="368677"/>
                </a:lnTo>
                <a:lnTo>
                  <a:pt x="776952" y="384757"/>
                </a:lnTo>
                <a:lnTo>
                  <a:pt x="761537" y="401798"/>
                </a:lnTo>
                <a:lnTo>
                  <a:pt x="753808" y="412171"/>
                </a:lnTo>
                <a:lnTo>
                  <a:pt x="739855" y="428698"/>
                </a:lnTo>
                <a:lnTo>
                  <a:pt x="735061" y="435557"/>
                </a:lnTo>
                <a:lnTo>
                  <a:pt x="732688" y="438351"/>
                </a:lnTo>
                <a:lnTo>
                  <a:pt x="732936" y="438597"/>
                </a:lnTo>
                <a:lnTo>
                  <a:pt x="715034" y="464206"/>
                </a:lnTo>
                <a:lnTo>
                  <a:pt x="700196" y="484118"/>
                </a:lnTo>
                <a:lnTo>
                  <a:pt x="697819" y="488832"/>
                </a:lnTo>
                <a:lnTo>
                  <a:pt x="693927" y="494400"/>
                </a:lnTo>
                <a:lnTo>
                  <a:pt x="694571" y="495272"/>
                </a:lnTo>
                <a:lnTo>
                  <a:pt x="655218" y="573309"/>
                </a:lnTo>
                <a:cubicBezTo>
                  <a:pt x="645080" y="601801"/>
                  <a:pt x="639139" y="629343"/>
                  <a:pt x="637206" y="655127"/>
                </a:cubicBezTo>
                <a:lnTo>
                  <a:pt x="642480" y="717318"/>
                </a:lnTo>
                <a:lnTo>
                  <a:pt x="627806" y="738795"/>
                </a:lnTo>
                <a:lnTo>
                  <a:pt x="620669" y="748867"/>
                </a:lnTo>
                <a:lnTo>
                  <a:pt x="620307" y="749548"/>
                </a:lnTo>
                <a:lnTo>
                  <a:pt x="619971" y="750024"/>
                </a:lnTo>
                <a:lnTo>
                  <a:pt x="619409" y="751087"/>
                </a:lnTo>
                <a:lnTo>
                  <a:pt x="613880" y="759179"/>
                </a:lnTo>
                <a:lnTo>
                  <a:pt x="594961" y="797215"/>
                </a:lnTo>
                <a:lnTo>
                  <a:pt x="593210" y="800508"/>
                </a:lnTo>
                <a:lnTo>
                  <a:pt x="559438" y="818229"/>
                </a:lnTo>
                <a:lnTo>
                  <a:pt x="559418" y="818245"/>
                </a:lnTo>
                <a:lnTo>
                  <a:pt x="512851" y="849662"/>
                </a:lnTo>
                <a:lnTo>
                  <a:pt x="469333" y="887131"/>
                </a:lnTo>
                <a:lnTo>
                  <a:pt x="469298" y="887157"/>
                </a:lnTo>
                <a:lnTo>
                  <a:pt x="458217" y="899754"/>
                </a:lnTo>
                <a:lnTo>
                  <a:pt x="456339" y="886116"/>
                </a:lnTo>
                <a:cubicBezTo>
                  <a:pt x="454164" y="869284"/>
                  <a:pt x="452112" y="852062"/>
                  <a:pt x="450504" y="836061"/>
                </a:cubicBezTo>
                <a:lnTo>
                  <a:pt x="447554" y="792322"/>
                </a:lnTo>
                <a:lnTo>
                  <a:pt x="451393" y="789474"/>
                </a:lnTo>
                <a:cubicBezTo>
                  <a:pt x="472210" y="772242"/>
                  <a:pt x="516676" y="726716"/>
                  <a:pt x="539338" y="638223"/>
                </a:cubicBezTo>
                <a:lnTo>
                  <a:pt x="543685" y="613196"/>
                </a:lnTo>
                <a:lnTo>
                  <a:pt x="544946" y="611960"/>
                </a:lnTo>
                <a:lnTo>
                  <a:pt x="547821" y="589376"/>
                </a:lnTo>
                <a:lnTo>
                  <a:pt x="550717" y="572702"/>
                </a:lnTo>
                <a:lnTo>
                  <a:pt x="550899" y="565196"/>
                </a:lnTo>
                <a:lnTo>
                  <a:pt x="551938" y="557038"/>
                </a:lnTo>
                <a:cubicBezTo>
                  <a:pt x="553317" y="537331"/>
                  <a:pt x="553649" y="516183"/>
                  <a:pt x="552650" y="493465"/>
                </a:cubicBezTo>
                <a:cubicBezTo>
                  <a:pt x="551794" y="474030"/>
                  <a:pt x="548328" y="451866"/>
                  <a:pt x="543466" y="428918"/>
                </a:cubicBezTo>
                <a:lnTo>
                  <a:pt x="542270" y="424199"/>
                </a:lnTo>
                <a:lnTo>
                  <a:pt x="541191" y="416992"/>
                </a:lnTo>
                <a:lnTo>
                  <a:pt x="525754" y="360764"/>
                </a:lnTo>
                <a:lnTo>
                  <a:pt x="525913" y="359675"/>
                </a:lnTo>
                <a:lnTo>
                  <a:pt x="520496" y="341612"/>
                </a:lnTo>
                <a:lnTo>
                  <a:pt x="514256" y="318885"/>
                </a:lnTo>
                <a:cubicBezTo>
                  <a:pt x="505012" y="289717"/>
                  <a:pt x="496653" y="266304"/>
                  <a:pt x="492631" y="255306"/>
                </a:cubicBezTo>
                <a:lnTo>
                  <a:pt x="491804" y="253074"/>
                </a:lnTo>
                <a:lnTo>
                  <a:pt x="490155" y="248439"/>
                </a:lnTo>
                <a:cubicBezTo>
                  <a:pt x="490155" y="248439"/>
                  <a:pt x="480759" y="255190"/>
                  <a:pt x="466707" y="268431"/>
                </a:cubicBezTo>
                <a:lnTo>
                  <a:pt x="452986" y="284168"/>
                </a:lnTo>
                <a:lnTo>
                  <a:pt x="415323" y="327360"/>
                </a:lnTo>
                <a:lnTo>
                  <a:pt x="415313" y="327379"/>
                </a:lnTo>
                <a:lnTo>
                  <a:pt x="415307" y="327390"/>
                </a:lnTo>
                <a:lnTo>
                  <a:pt x="415297" y="327401"/>
                </a:lnTo>
                <a:lnTo>
                  <a:pt x="395047" y="365733"/>
                </a:lnTo>
                <a:lnTo>
                  <a:pt x="377550" y="398846"/>
                </a:lnTo>
                <a:lnTo>
                  <a:pt x="364442" y="423652"/>
                </a:lnTo>
                <a:lnTo>
                  <a:pt x="364436" y="423674"/>
                </a:lnTo>
                <a:lnTo>
                  <a:pt x="364431" y="423684"/>
                </a:lnTo>
                <a:lnTo>
                  <a:pt x="354161" y="462394"/>
                </a:lnTo>
                <a:lnTo>
                  <a:pt x="348077" y="485319"/>
                </a:lnTo>
                <a:lnTo>
                  <a:pt x="348077" y="485327"/>
                </a:lnTo>
                <a:lnTo>
                  <a:pt x="348071" y="485346"/>
                </a:lnTo>
                <a:cubicBezTo>
                  <a:pt x="344219" y="507370"/>
                  <a:pt x="342164" y="530853"/>
                  <a:pt x="342499" y="555762"/>
                </a:cubicBezTo>
                <a:lnTo>
                  <a:pt x="342725" y="558002"/>
                </a:lnTo>
                <a:lnTo>
                  <a:pt x="345786" y="589281"/>
                </a:lnTo>
                <a:lnTo>
                  <a:pt x="346706" y="598686"/>
                </a:lnTo>
                <a:lnTo>
                  <a:pt x="346706" y="598687"/>
                </a:lnTo>
                <a:lnTo>
                  <a:pt x="346908" y="599519"/>
                </a:lnTo>
                <a:lnTo>
                  <a:pt x="347182" y="602236"/>
                </a:lnTo>
                <a:lnTo>
                  <a:pt x="355190" y="633695"/>
                </a:lnTo>
                <a:lnTo>
                  <a:pt x="356695" y="639907"/>
                </a:lnTo>
                <a:lnTo>
                  <a:pt x="356695" y="639907"/>
                </a:lnTo>
                <a:lnTo>
                  <a:pt x="356969" y="640687"/>
                </a:lnTo>
                <a:lnTo>
                  <a:pt x="358472" y="646589"/>
                </a:lnTo>
                <a:lnTo>
                  <a:pt x="361523" y="653634"/>
                </a:lnTo>
                <a:lnTo>
                  <a:pt x="365168" y="664000"/>
                </a:lnTo>
                <a:lnTo>
                  <a:pt x="366168" y="664358"/>
                </a:lnTo>
                <a:lnTo>
                  <a:pt x="391957" y="723906"/>
                </a:lnTo>
                <a:cubicBezTo>
                  <a:pt x="404057" y="746311"/>
                  <a:pt x="416103" y="764789"/>
                  <a:pt x="425125" y="777666"/>
                </a:cubicBezTo>
                <a:lnTo>
                  <a:pt x="432101" y="787212"/>
                </a:lnTo>
                <a:lnTo>
                  <a:pt x="434680" y="825318"/>
                </a:lnTo>
                <a:cubicBezTo>
                  <a:pt x="436940" y="852268"/>
                  <a:pt x="439307" y="883166"/>
                  <a:pt x="441109" y="907326"/>
                </a:cubicBezTo>
                <a:lnTo>
                  <a:pt x="441915" y="918284"/>
                </a:lnTo>
                <a:lnTo>
                  <a:pt x="431758" y="929830"/>
                </a:lnTo>
                <a:lnTo>
                  <a:pt x="429189" y="934054"/>
                </a:lnTo>
                <a:lnTo>
                  <a:pt x="419743" y="924673"/>
                </a:lnTo>
                <a:lnTo>
                  <a:pt x="418978" y="918242"/>
                </a:lnTo>
                <a:cubicBezTo>
                  <a:pt x="412817" y="876245"/>
                  <a:pt x="393647" y="783688"/>
                  <a:pt x="338864" y="715186"/>
                </a:cubicBezTo>
                <a:lnTo>
                  <a:pt x="336714" y="712996"/>
                </a:lnTo>
                <a:lnTo>
                  <a:pt x="336892" y="712851"/>
                </a:lnTo>
                <a:lnTo>
                  <a:pt x="319670" y="695459"/>
                </a:lnTo>
                <a:lnTo>
                  <a:pt x="318145" y="691662"/>
                </a:lnTo>
                <a:cubicBezTo>
                  <a:pt x="307105" y="663769"/>
                  <a:pt x="293240" y="627692"/>
                  <a:pt x="281939" y="594959"/>
                </a:cubicBezTo>
                <a:cubicBezTo>
                  <a:pt x="276289" y="578591"/>
                  <a:pt x="271281" y="563060"/>
                  <a:pt x="266945" y="548970"/>
                </a:cubicBezTo>
                <a:lnTo>
                  <a:pt x="261021" y="528771"/>
                </a:lnTo>
                <a:lnTo>
                  <a:pt x="279823" y="518978"/>
                </a:lnTo>
                <a:cubicBezTo>
                  <a:pt x="313137" y="494743"/>
                  <a:pt x="358313" y="432959"/>
                  <a:pt x="316159" y="288764"/>
                </a:cubicBezTo>
                <a:lnTo>
                  <a:pt x="296629" y="243820"/>
                </a:lnTo>
                <a:lnTo>
                  <a:pt x="296622" y="243268"/>
                </a:lnTo>
                <a:lnTo>
                  <a:pt x="295780" y="241868"/>
                </a:lnTo>
                <a:lnTo>
                  <a:pt x="295066" y="240225"/>
                </a:lnTo>
                <a:cubicBezTo>
                  <a:pt x="285618" y="222366"/>
                  <a:pt x="274300" y="203409"/>
                  <a:pt x="262747" y="185097"/>
                </a:cubicBezTo>
                <a:lnTo>
                  <a:pt x="249830" y="165464"/>
                </a:lnTo>
                <a:lnTo>
                  <a:pt x="246436" y="159821"/>
                </a:lnTo>
                <a:lnTo>
                  <a:pt x="232288" y="138801"/>
                </a:lnTo>
                <a:lnTo>
                  <a:pt x="229024" y="133840"/>
                </a:lnTo>
                <a:lnTo>
                  <a:pt x="224796" y="127671"/>
                </a:lnTo>
                <a:lnTo>
                  <a:pt x="221979" y="123485"/>
                </a:lnTo>
                <a:cubicBezTo>
                  <a:pt x="214624" y="112746"/>
                  <a:pt x="208311" y="103639"/>
                  <a:pt x="203765" y="96937"/>
                </a:cubicBezTo>
                <a:cubicBezTo>
                  <a:pt x="197822" y="88177"/>
                  <a:pt x="193001" y="77739"/>
                  <a:pt x="189112" y="67010"/>
                </a:cubicBezTo>
                <a:lnTo>
                  <a:pt x="181875" y="41708"/>
                </a:lnTo>
                <a:lnTo>
                  <a:pt x="180053" y="35314"/>
                </a:lnTo>
                <a:cubicBezTo>
                  <a:pt x="175650" y="15467"/>
                  <a:pt x="174219" y="0"/>
                  <a:pt x="174219" y="0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798" name="Google Shape;2798;p13"/>
          <p:cNvGrpSpPr/>
          <p:nvPr/>
        </p:nvGrpSpPr>
        <p:grpSpPr>
          <a:xfrm>
            <a:off x="13370" y="5364196"/>
            <a:ext cx="1680236" cy="1494117"/>
            <a:chOff x="2275716" y="5725247"/>
            <a:chExt cx="1680236" cy="1494117"/>
          </a:xfrm>
        </p:grpSpPr>
        <p:grpSp>
          <p:nvGrpSpPr>
            <p:cNvPr id="2799" name="Google Shape;2799;p13"/>
            <p:cNvGrpSpPr/>
            <p:nvPr/>
          </p:nvGrpSpPr>
          <p:grpSpPr>
            <a:xfrm flipH="1">
              <a:off x="3103371" y="5725247"/>
              <a:ext cx="852581" cy="1494035"/>
              <a:chOff x="5059518" y="3399017"/>
              <a:chExt cx="1542574" cy="2703157"/>
            </a:xfrm>
          </p:grpSpPr>
          <p:grpSp>
            <p:nvGrpSpPr>
              <p:cNvPr id="2800" name="Google Shape;2800;p13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2801" name="Google Shape;2801;p13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2" name="Google Shape;2802;p13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3" name="Google Shape;2803;p13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4" name="Google Shape;2804;p13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5" name="Google Shape;2805;p13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6" name="Google Shape;2806;p13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7" name="Google Shape;2807;p13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8" name="Google Shape;2808;p13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9" name="Google Shape;2809;p13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0" name="Google Shape;2810;p13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1" name="Google Shape;2811;p13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2" name="Google Shape;2812;p13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3" name="Google Shape;2813;p13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4" name="Google Shape;2814;p13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5" name="Google Shape;2815;p13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6" name="Google Shape;2816;p13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7" name="Google Shape;2817;p13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18" name="Google Shape;2818;p13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13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13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13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13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3" name="Google Shape;2823;p13"/>
            <p:cNvGrpSpPr/>
            <p:nvPr/>
          </p:nvGrpSpPr>
          <p:grpSpPr>
            <a:xfrm flipH="1">
              <a:off x="2275716" y="5859945"/>
              <a:ext cx="1300195" cy="1359419"/>
              <a:chOff x="9156917" y="349942"/>
              <a:chExt cx="3228695" cy="3375762"/>
            </a:xfrm>
          </p:grpSpPr>
          <p:grpSp>
            <p:nvGrpSpPr>
              <p:cNvPr id="2824" name="Google Shape;2824;p13"/>
              <p:cNvGrpSpPr/>
              <p:nvPr/>
            </p:nvGrpSpPr>
            <p:grpSpPr>
              <a:xfrm>
                <a:off x="9793778" y="349942"/>
                <a:ext cx="2591834" cy="3364683"/>
                <a:chOff x="4745811" y="1197734"/>
                <a:chExt cx="4609344" cy="5983787"/>
              </a:xfrm>
            </p:grpSpPr>
            <p:grpSp>
              <p:nvGrpSpPr>
                <p:cNvPr id="2825" name="Google Shape;2825;p13"/>
                <p:cNvGrpSpPr/>
                <p:nvPr/>
              </p:nvGrpSpPr>
              <p:grpSpPr>
                <a:xfrm>
                  <a:off x="4745811" y="1197734"/>
                  <a:ext cx="4609344" cy="3278391"/>
                  <a:chOff x="4745811" y="1197734"/>
                  <a:chExt cx="4609344" cy="3278391"/>
                </a:xfrm>
              </p:grpSpPr>
              <p:sp>
                <p:nvSpPr>
                  <p:cNvPr id="2826" name="Google Shape;2826;p13"/>
                  <p:cNvSpPr/>
                  <p:nvPr/>
                </p:nvSpPr>
                <p:spPr>
                  <a:xfrm>
                    <a:off x="4745811" y="1197734"/>
                    <a:ext cx="4609344" cy="3278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9344" h="3278357" extrusionOk="0">
                        <a:moveTo>
                          <a:pt x="2231638" y="3277247"/>
                        </a:moveTo>
                        <a:cubicBezTo>
                          <a:pt x="2624580" y="3268413"/>
                          <a:pt x="3388490" y="3268085"/>
                          <a:pt x="3732864" y="3170955"/>
                        </a:cubicBezTo>
                        <a:cubicBezTo>
                          <a:pt x="4077210" y="3073824"/>
                          <a:pt x="4514475" y="2897606"/>
                          <a:pt x="4576291" y="2645949"/>
                        </a:cubicBezTo>
                        <a:cubicBezTo>
                          <a:pt x="4638106" y="2394293"/>
                          <a:pt x="4642527" y="1705546"/>
                          <a:pt x="4324674" y="1224307"/>
                        </a:cubicBezTo>
                        <a:cubicBezTo>
                          <a:pt x="4006755" y="743068"/>
                          <a:pt x="3490322" y="77903"/>
                          <a:pt x="2739766" y="16094"/>
                        </a:cubicBezTo>
                        <a:cubicBezTo>
                          <a:pt x="1989210" y="-45715"/>
                          <a:pt x="1613246" y="53793"/>
                          <a:pt x="1083438" y="610088"/>
                        </a:cubicBezTo>
                        <a:cubicBezTo>
                          <a:pt x="809701" y="897514"/>
                          <a:pt x="274060" y="1398979"/>
                          <a:pt x="82639" y="1937003"/>
                        </a:cubicBezTo>
                        <a:cubicBezTo>
                          <a:pt x="-96432" y="2440296"/>
                          <a:pt x="20944" y="2876550"/>
                          <a:pt x="382121" y="3016871"/>
                        </a:cubicBezTo>
                        <a:cubicBezTo>
                          <a:pt x="972311" y="3246165"/>
                          <a:pt x="1838703" y="3286074"/>
                          <a:pt x="2231638" y="3277247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7" name="Google Shape;2827;p13"/>
                  <p:cNvSpPr/>
                  <p:nvPr/>
                </p:nvSpPr>
                <p:spPr>
                  <a:xfrm>
                    <a:off x="4999398" y="1197768"/>
                    <a:ext cx="3334635" cy="1977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635" h="1977836" extrusionOk="0">
                        <a:moveTo>
                          <a:pt x="2100075" y="288"/>
                        </a:moveTo>
                        <a:cubicBezTo>
                          <a:pt x="1589288" y="7661"/>
                          <a:pt x="1260278" y="158089"/>
                          <a:pt x="829811" y="610074"/>
                        </a:cubicBezTo>
                        <a:cubicBezTo>
                          <a:pt x="616436" y="834111"/>
                          <a:pt x="244571" y="1188410"/>
                          <a:pt x="0" y="1588484"/>
                        </a:cubicBezTo>
                        <a:cubicBezTo>
                          <a:pt x="45273" y="1671369"/>
                          <a:pt x="103814" y="1757737"/>
                          <a:pt x="176922" y="1828005"/>
                        </a:cubicBezTo>
                        <a:cubicBezTo>
                          <a:pt x="265634" y="1913275"/>
                          <a:pt x="478808" y="1961167"/>
                          <a:pt x="741140" y="1977836"/>
                        </a:cubicBezTo>
                        <a:cubicBezTo>
                          <a:pt x="783459" y="1971829"/>
                          <a:pt x="826764" y="1966337"/>
                          <a:pt x="872091" y="1961830"/>
                        </a:cubicBezTo>
                        <a:cubicBezTo>
                          <a:pt x="1194939" y="1929710"/>
                          <a:pt x="1386796" y="1916215"/>
                          <a:pt x="1568078" y="1917902"/>
                        </a:cubicBezTo>
                        <a:cubicBezTo>
                          <a:pt x="1610592" y="1918298"/>
                          <a:pt x="1652631" y="1919784"/>
                          <a:pt x="1695540" y="1921800"/>
                        </a:cubicBezTo>
                        <a:cubicBezTo>
                          <a:pt x="1932637" y="1881228"/>
                          <a:pt x="2149709" y="1822520"/>
                          <a:pt x="2303478" y="1746935"/>
                        </a:cubicBezTo>
                        <a:cubicBezTo>
                          <a:pt x="2735712" y="1534450"/>
                          <a:pt x="3046178" y="1192428"/>
                          <a:pt x="3206972" y="860679"/>
                        </a:cubicBezTo>
                        <a:cubicBezTo>
                          <a:pt x="3283020" y="703775"/>
                          <a:pt x="3319292" y="532339"/>
                          <a:pt x="3334636" y="374042"/>
                        </a:cubicBezTo>
                        <a:cubicBezTo>
                          <a:pt x="3093990" y="183940"/>
                          <a:pt x="2812276" y="42949"/>
                          <a:pt x="2486146" y="16093"/>
                        </a:cubicBezTo>
                        <a:cubicBezTo>
                          <a:pt x="2345416" y="4500"/>
                          <a:pt x="2217954" y="-1413"/>
                          <a:pt x="2100075" y="288"/>
                        </a:cubicBezTo>
                        <a:close/>
                      </a:path>
                    </a:pathLst>
                  </a:custGeom>
                  <a:solidFill>
                    <a:srgbClr val="9445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8" name="Google Shape;2828;p13"/>
                  <p:cNvSpPr/>
                  <p:nvPr/>
                </p:nvSpPr>
                <p:spPr>
                  <a:xfrm>
                    <a:off x="7960996" y="1500083"/>
                    <a:ext cx="186981" cy="199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1" h="199096" extrusionOk="0">
                        <a:moveTo>
                          <a:pt x="0" y="99548"/>
                        </a:moveTo>
                        <a:cubicBezTo>
                          <a:pt x="0" y="44570"/>
                          <a:pt x="41858" y="0"/>
                          <a:pt x="93487" y="0"/>
                        </a:cubicBezTo>
                        <a:cubicBezTo>
                          <a:pt x="145123" y="0"/>
                          <a:pt x="186981" y="44570"/>
                          <a:pt x="186981" y="99548"/>
                        </a:cubicBezTo>
                        <a:cubicBezTo>
                          <a:pt x="186981" y="154526"/>
                          <a:pt x="145123" y="199096"/>
                          <a:pt x="93487" y="199096"/>
                        </a:cubicBezTo>
                        <a:cubicBezTo>
                          <a:pt x="41858" y="199096"/>
                          <a:pt x="0" y="154526"/>
                          <a:pt x="0" y="9954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9" name="Google Shape;2829;p13"/>
                  <p:cNvSpPr/>
                  <p:nvPr/>
                </p:nvSpPr>
                <p:spPr>
                  <a:xfrm>
                    <a:off x="7697914" y="2572475"/>
                    <a:ext cx="186987" cy="199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7" h="199103" extrusionOk="0">
                        <a:moveTo>
                          <a:pt x="0" y="99555"/>
                        </a:moveTo>
                        <a:cubicBezTo>
                          <a:pt x="0" y="44570"/>
                          <a:pt x="41858" y="0"/>
                          <a:pt x="93494" y="0"/>
                        </a:cubicBezTo>
                        <a:cubicBezTo>
                          <a:pt x="145130" y="0"/>
                          <a:pt x="186988" y="44570"/>
                          <a:pt x="186988" y="99555"/>
                        </a:cubicBezTo>
                        <a:cubicBezTo>
                          <a:pt x="186988" y="154533"/>
                          <a:pt x="145130" y="199103"/>
                          <a:pt x="93494" y="199103"/>
                        </a:cubicBezTo>
                        <a:cubicBezTo>
                          <a:pt x="41858" y="199103"/>
                          <a:pt x="0" y="154533"/>
                          <a:pt x="0" y="99555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0" name="Google Shape;2830;p13"/>
                  <p:cNvSpPr/>
                  <p:nvPr/>
                </p:nvSpPr>
                <p:spPr>
                  <a:xfrm>
                    <a:off x="7311087" y="2679116"/>
                    <a:ext cx="276871" cy="29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71" h="297398" extrusionOk="0">
                        <a:moveTo>
                          <a:pt x="165630" y="0"/>
                        </a:moveTo>
                        <a:cubicBezTo>
                          <a:pt x="119459" y="0"/>
                          <a:pt x="79985" y="29977"/>
                          <a:pt x="63216" y="72652"/>
                        </a:cubicBezTo>
                        <a:cubicBezTo>
                          <a:pt x="25952" y="91753"/>
                          <a:pt x="0" y="132197"/>
                          <a:pt x="0" y="179179"/>
                        </a:cubicBezTo>
                        <a:cubicBezTo>
                          <a:pt x="0" y="244510"/>
                          <a:pt x="49674" y="297399"/>
                          <a:pt x="111034" y="297399"/>
                        </a:cubicBezTo>
                        <a:cubicBezTo>
                          <a:pt x="157272" y="297399"/>
                          <a:pt x="196926" y="267315"/>
                          <a:pt x="213656" y="224539"/>
                        </a:cubicBezTo>
                        <a:cubicBezTo>
                          <a:pt x="250906" y="205439"/>
                          <a:pt x="276872" y="165188"/>
                          <a:pt x="276872" y="118220"/>
                        </a:cubicBezTo>
                        <a:cubicBezTo>
                          <a:pt x="276872" y="52882"/>
                          <a:pt x="226990" y="0"/>
                          <a:pt x="165630" y="0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1" name="Google Shape;2831;p13"/>
                  <p:cNvSpPr/>
                  <p:nvPr/>
                </p:nvSpPr>
                <p:spPr>
                  <a:xfrm>
                    <a:off x="6873869" y="2889397"/>
                    <a:ext cx="104905" cy="105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05" h="105656" extrusionOk="0">
                        <a:moveTo>
                          <a:pt x="0" y="52828"/>
                        </a:moveTo>
                        <a:cubicBezTo>
                          <a:pt x="0" y="23655"/>
                          <a:pt x="23480" y="0"/>
                          <a:pt x="52453" y="0"/>
                        </a:cubicBezTo>
                        <a:cubicBezTo>
                          <a:pt x="81419" y="0"/>
                          <a:pt x="104906" y="23655"/>
                          <a:pt x="104906" y="52828"/>
                        </a:cubicBezTo>
                        <a:cubicBezTo>
                          <a:pt x="104906" y="82008"/>
                          <a:pt x="81419" y="105656"/>
                          <a:pt x="52453" y="105656"/>
                        </a:cubicBezTo>
                        <a:cubicBezTo>
                          <a:pt x="23480" y="105656"/>
                          <a:pt x="0" y="82008"/>
                          <a:pt x="0" y="5282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2" name="Google Shape;2832;p13"/>
                  <p:cNvSpPr/>
                  <p:nvPr/>
                </p:nvSpPr>
                <p:spPr>
                  <a:xfrm>
                    <a:off x="5170574" y="1197832"/>
                    <a:ext cx="2349031" cy="1736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031" h="1736321" extrusionOk="0">
                        <a:moveTo>
                          <a:pt x="1928900" y="224"/>
                        </a:moveTo>
                        <a:cubicBezTo>
                          <a:pt x="1892908" y="747"/>
                          <a:pt x="1857895" y="2133"/>
                          <a:pt x="1823612" y="4122"/>
                        </a:cubicBezTo>
                        <a:cubicBezTo>
                          <a:pt x="1812059" y="4798"/>
                          <a:pt x="1800915" y="5944"/>
                          <a:pt x="1789543" y="6794"/>
                        </a:cubicBezTo>
                        <a:cubicBezTo>
                          <a:pt x="1767335" y="8448"/>
                          <a:pt x="1745428" y="10397"/>
                          <a:pt x="1723863" y="12748"/>
                        </a:cubicBezTo>
                        <a:cubicBezTo>
                          <a:pt x="1711252" y="14121"/>
                          <a:pt x="1698708" y="15641"/>
                          <a:pt x="1686298" y="17262"/>
                        </a:cubicBezTo>
                        <a:cubicBezTo>
                          <a:pt x="1664813" y="20068"/>
                          <a:pt x="1643603" y="23336"/>
                          <a:pt x="1622674" y="26906"/>
                        </a:cubicBezTo>
                        <a:cubicBezTo>
                          <a:pt x="1611496" y="28815"/>
                          <a:pt x="1600251" y="30523"/>
                          <a:pt x="1589221" y="32652"/>
                        </a:cubicBezTo>
                        <a:cubicBezTo>
                          <a:pt x="1565868" y="37166"/>
                          <a:pt x="1543003" y="42283"/>
                          <a:pt x="1520259" y="47842"/>
                        </a:cubicBezTo>
                        <a:cubicBezTo>
                          <a:pt x="1512765" y="49670"/>
                          <a:pt x="1505110" y="51230"/>
                          <a:pt x="1497683" y="53179"/>
                        </a:cubicBezTo>
                        <a:cubicBezTo>
                          <a:pt x="1467344" y="61122"/>
                          <a:pt x="1437468" y="70110"/>
                          <a:pt x="1407986" y="80069"/>
                        </a:cubicBezTo>
                        <a:cubicBezTo>
                          <a:pt x="1401624" y="82212"/>
                          <a:pt x="1395429" y="84797"/>
                          <a:pt x="1389107" y="87047"/>
                        </a:cubicBezTo>
                        <a:cubicBezTo>
                          <a:pt x="1367052" y="94870"/>
                          <a:pt x="1345119" y="103255"/>
                          <a:pt x="1323427" y="112289"/>
                        </a:cubicBezTo>
                        <a:cubicBezTo>
                          <a:pt x="1312658" y="116777"/>
                          <a:pt x="1301902" y="121451"/>
                          <a:pt x="1291199" y="126247"/>
                        </a:cubicBezTo>
                        <a:cubicBezTo>
                          <a:pt x="1272273" y="134725"/>
                          <a:pt x="1253507" y="143666"/>
                          <a:pt x="1234761" y="153136"/>
                        </a:cubicBezTo>
                        <a:cubicBezTo>
                          <a:pt x="1225245" y="157938"/>
                          <a:pt x="1215714" y="162847"/>
                          <a:pt x="1206231" y="167910"/>
                        </a:cubicBezTo>
                        <a:cubicBezTo>
                          <a:pt x="1186829" y="178278"/>
                          <a:pt x="1167454" y="189475"/>
                          <a:pt x="1148146" y="200955"/>
                        </a:cubicBezTo>
                        <a:cubicBezTo>
                          <a:pt x="1138629" y="206614"/>
                          <a:pt x="1129125" y="211851"/>
                          <a:pt x="1119615" y="217785"/>
                        </a:cubicBezTo>
                        <a:cubicBezTo>
                          <a:pt x="1092297" y="234849"/>
                          <a:pt x="1065080" y="252945"/>
                          <a:pt x="1037721" y="272381"/>
                        </a:cubicBezTo>
                        <a:cubicBezTo>
                          <a:pt x="1032759" y="275904"/>
                          <a:pt x="1027709" y="279862"/>
                          <a:pt x="1022740" y="283465"/>
                        </a:cubicBezTo>
                        <a:cubicBezTo>
                          <a:pt x="999748" y="300161"/>
                          <a:pt x="976743" y="317768"/>
                          <a:pt x="953570" y="336213"/>
                        </a:cubicBezTo>
                        <a:cubicBezTo>
                          <a:pt x="944241" y="343647"/>
                          <a:pt x="934825" y="351482"/>
                          <a:pt x="925455" y="359204"/>
                        </a:cubicBezTo>
                        <a:cubicBezTo>
                          <a:pt x="906502" y="374816"/>
                          <a:pt x="887354" y="390809"/>
                          <a:pt x="868187" y="407639"/>
                        </a:cubicBezTo>
                        <a:cubicBezTo>
                          <a:pt x="856882" y="417564"/>
                          <a:pt x="845516" y="427657"/>
                          <a:pt x="834118" y="438018"/>
                        </a:cubicBezTo>
                        <a:cubicBezTo>
                          <a:pt x="816584" y="453957"/>
                          <a:pt x="798950" y="470694"/>
                          <a:pt x="781162" y="487685"/>
                        </a:cubicBezTo>
                        <a:cubicBezTo>
                          <a:pt x="769643" y="498695"/>
                          <a:pt x="758124" y="509270"/>
                          <a:pt x="746477" y="520729"/>
                        </a:cubicBezTo>
                        <a:cubicBezTo>
                          <a:pt x="717559" y="549179"/>
                          <a:pt x="688432" y="578720"/>
                          <a:pt x="658636" y="610010"/>
                        </a:cubicBezTo>
                        <a:cubicBezTo>
                          <a:pt x="600417" y="671143"/>
                          <a:pt x="526392" y="746326"/>
                          <a:pt x="450311" y="825113"/>
                        </a:cubicBezTo>
                        <a:cubicBezTo>
                          <a:pt x="431378" y="844749"/>
                          <a:pt x="412210" y="865062"/>
                          <a:pt x="392634" y="885656"/>
                        </a:cubicBezTo>
                        <a:cubicBezTo>
                          <a:pt x="371343" y="908032"/>
                          <a:pt x="349396" y="931800"/>
                          <a:pt x="327570" y="955234"/>
                        </a:cubicBezTo>
                        <a:cubicBezTo>
                          <a:pt x="218545" y="1072497"/>
                          <a:pt x="105248" y="1202122"/>
                          <a:pt x="0" y="1340896"/>
                        </a:cubicBezTo>
                        <a:cubicBezTo>
                          <a:pt x="83910" y="1435254"/>
                          <a:pt x="189740" y="1533670"/>
                          <a:pt x="310123" y="1599712"/>
                        </a:cubicBezTo>
                        <a:cubicBezTo>
                          <a:pt x="616256" y="1767646"/>
                          <a:pt x="1045189" y="1809343"/>
                          <a:pt x="1571976" y="1559890"/>
                        </a:cubicBezTo>
                        <a:cubicBezTo>
                          <a:pt x="2096720" y="1311408"/>
                          <a:pt x="2221899" y="1048587"/>
                          <a:pt x="2306552" y="732751"/>
                        </a:cubicBezTo>
                        <a:cubicBezTo>
                          <a:pt x="2370966" y="492453"/>
                          <a:pt x="2370116" y="289600"/>
                          <a:pt x="2248058" y="11717"/>
                        </a:cubicBezTo>
                        <a:cubicBezTo>
                          <a:pt x="2211176" y="9111"/>
                          <a:pt x="2174181" y="6432"/>
                          <a:pt x="2139073" y="4738"/>
                        </a:cubicBezTo>
                        <a:cubicBezTo>
                          <a:pt x="2122886" y="3961"/>
                          <a:pt x="2106880" y="3265"/>
                          <a:pt x="2091047" y="2689"/>
                        </a:cubicBezTo>
                        <a:cubicBezTo>
                          <a:pt x="2035239" y="659"/>
                          <a:pt x="1980689" y="-519"/>
                          <a:pt x="1928900" y="224"/>
                        </a:cubicBezTo>
                        <a:close/>
                      </a:path>
                    </a:pathLst>
                  </a:custGeom>
                  <a:solidFill>
                    <a:srgbClr val="B666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3" name="Google Shape;2833;p13"/>
                  <p:cNvSpPr/>
                  <p:nvPr/>
                </p:nvSpPr>
                <p:spPr>
                  <a:xfrm>
                    <a:off x="6999918" y="2231022"/>
                    <a:ext cx="145772" cy="146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772" h="146817" extrusionOk="0">
                        <a:moveTo>
                          <a:pt x="0" y="73409"/>
                        </a:moveTo>
                        <a:cubicBezTo>
                          <a:pt x="0" y="32864"/>
                          <a:pt x="32629" y="0"/>
                          <a:pt x="72886" y="0"/>
                        </a:cubicBezTo>
                        <a:cubicBezTo>
                          <a:pt x="113137" y="0"/>
                          <a:pt x="145773" y="32864"/>
                          <a:pt x="145773" y="73409"/>
                        </a:cubicBezTo>
                        <a:cubicBezTo>
                          <a:pt x="145773" y="113954"/>
                          <a:pt x="113137" y="146818"/>
                          <a:pt x="72886" y="146818"/>
                        </a:cubicBezTo>
                        <a:cubicBezTo>
                          <a:pt x="32629" y="146818"/>
                          <a:pt x="0" y="113954"/>
                          <a:pt x="0" y="73409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4" name="Google Shape;2834;p13"/>
                  <p:cNvSpPr/>
                  <p:nvPr/>
                </p:nvSpPr>
                <p:spPr>
                  <a:xfrm>
                    <a:off x="7110952" y="1922613"/>
                    <a:ext cx="80186" cy="80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6" h="80755" extrusionOk="0">
                        <a:moveTo>
                          <a:pt x="0" y="40378"/>
                        </a:moveTo>
                        <a:cubicBezTo>
                          <a:pt x="0" y="18076"/>
                          <a:pt x="17949" y="0"/>
                          <a:pt x="40090" y="0"/>
                        </a:cubicBezTo>
                        <a:cubicBezTo>
                          <a:pt x="62231" y="0"/>
                          <a:pt x="80187" y="18076"/>
                          <a:pt x="80187" y="40378"/>
                        </a:cubicBezTo>
                        <a:cubicBezTo>
                          <a:pt x="80187" y="62680"/>
                          <a:pt x="62231" y="80756"/>
                          <a:pt x="40090" y="80756"/>
                        </a:cubicBezTo>
                        <a:cubicBezTo>
                          <a:pt x="17949" y="80756"/>
                          <a:pt x="0" y="62680"/>
                          <a:pt x="0" y="40378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5" name="Google Shape;2835;p13"/>
                  <p:cNvSpPr/>
                  <p:nvPr/>
                </p:nvSpPr>
                <p:spPr>
                  <a:xfrm>
                    <a:off x="7224879" y="1744834"/>
                    <a:ext cx="363078" cy="38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078" h="386271" extrusionOk="0">
                        <a:moveTo>
                          <a:pt x="209966" y="0"/>
                        </a:moveTo>
                        <a:cubicBezTo>
                          <a:pt x="142096" y="0"/>
                          <a:pt x="85303" y="44698"/>
                          <a:pt x="65272" y="106319"/>
                        </a:cubicBezTo>
                        <a:cubicBezTo>
                          <a:pt x="25918" y="134207"/>
                          <a:pt x="0" y="179989"/>
                          <a:pt x="0" y="232134"/>
                        </a:cubicBezTo>
                        <a:cubicBezTo>
                          <a:pt x="0" y="317250"/>
                          <a:pt x="68600" y="386272"/>
                          <a:pt x="153113" y="386272"/>
                        </a:cubicBezTo>
                        <a:cubicBezTo>
                          <a:pt x="220990" y="386272"/>
                          <a:pt x="277776" y="341567"/>
                          <a:pt x="297814" y="279952"/>
                        </a:cubicBezTo>
                        <a:cubicBezTo>
                          <a:pt x="337161" y="252065"/>
                          <a:pt x="363086" y="206276"/>
                          <a:pt x="363079" y="154138"/>
                        </a:cubicBezTo>
                        <a:cubicBezTo>
                          <a:pt x="363086" y="69022"/>
                          <a:pt x="294486" y="0"/>
                          <a:pt x="209966" y="0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6" name="Google Shape;2836;p13"/>
                  <p:cNvSpPr/>
                  <p:nvPr/>
                </p:nvSpPr>
                <p:spPr>
                  <a:xfrm>
                    <a:off x="4775676" y="3115530"/>
                    <a:ext cx="4477443" cy="1360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443" h="1360595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942399" y="1328329"/>
                          <a:pt x="1808737" y="1368318"/>
                          <a:pt x="2201679" y="1359484"/>
                        </a:cubicBezTo>
                        <a:cubicBezTo>
                          <a:pt x="2594615" y="1350657"/>
                          <a:pt x="3358685" y="1350295"/>
                          <a:pt x="3703052" y="1253172"/>
                        </a:cubicBezTo>
                        <a:cubicBezTo>
                          <a:pt x="3984391" y="1173816"/>
                          <a:pt x="4327492" y="1041632"/>
                          <a:pt x="4477444" y="858689"/>
                        </a:cubicBezTo>
                        <a:cubicBezTo>
                          <a:pt x="4407122" y="720445"/>
                          <a:pt x="4283826" y="590498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14" y="535"/>
                          <a:pt x="1791800" y="140"/>
                        </a:cubicBezTo>
                        <a:close/>
                      </a:path>
                    </a:pathLst>
                  </a:custGeom>
                  <a:solidFill>
                    <a:srgbClr val="5E13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7" name="Google Shape;2837;p13"/>
                  <p:cNvSpPr/>
                  <p:nvPr/>
                </p:nvSpPr>
                <p:spPr>
                  <a:xfrm>
                    <a:off x="5704361" y="1531094"/>
                    <a:ext cx="1331649" cy="1133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1649" h="1133990" extrusionOk="0">
                        <a:moveTo>
                          <a:pt x="1288907" y="74056"/>
                        </a:moveTo>
                        <a:cubicBezTo>
                          <a:pt x="1180016" y="-62227"/>
                          <a:pt x="870354" y="-11810"/>
                          <a:pt x="529477" y="236906"/>
                        </a:cubicBezTo>
                        <a:cubicBezTo>
                          <a:pt x="243872" y="445292"/>
                          <a:pt x="-107346" y="865277"/>
                          <a:pt x="31187" y="1018893"/>
                        </a:cubicBezTo>
                        <a:cubicBezTo>
                          <a:pt x="220010" y="1228276"/>
                          <a:pt x="533750" y="1144862"/>
                          <a:pt x="904310" y="826567"/>
                        </a:cubicBezTo>
                        <a:cubicBezTo>
                          <a:pt x="1308738" y="479173"/>
                          <a:pt x="1397804" y="210332"/>
                          <a:pt x="1288907" y="74056"/>
                        </a:cubicBezTo>
                        <a:close/>
                      </a:path>
                    </a:pathLst>
                  </a:custGeom>
                  <a:solidFill>
                    <a:srgbClr val="C47D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8" name="Google Shape;2838;p13"/>
                  <p:cNvSpPr/>
                  <p:nvPr/>
                </p:nvSpPr>
                <p:spPr>
                  <a:xfrm>
                    <a:off x="5663224" y="1290651"/>
                    <a:ext cx="1477825" cy="822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825" h="822251" extrusionOk="0">
                        <a:moveTo>
                          <a:pt x="0" y="822251"/>
                        </a:moveTo>
                        <a:cubicBezTo>
                          <a:pt x="0" y="822251"/>
                          <a:pt x="230319" y="433160"/>
                          <a:pt x="595407" y="222632"/>
                        </a:cubicBezTo>
                        <a:cubicBezTo>
                          <a:pt x="1108886" y="-73474"/>
                          <a:pt x="1477825" y="11213"/>
                          <a:pt x="1477825" y="11213"/>
                        </a:cubicBezTo>
                        <a:cubicBezTo>
                          <a:pt x="1477825" y="11213"/>
                          <a:pt x="976709" y="26268"/>
                          <a:pt x="625089" y="265669"/>
                        </a:cubicBezTo>
                        <a:cubicBezTo>
                          <a:pt x="269692" y="507647"/>
                          <a:pt x="0" y="822251"/>
                          <a:pt x="0" y="822251"/>
                        </a:cubicBezTo>
                        <a:close/>
                      </a:path>
                    </a:pathLst>
                  </a:custGeom>
                  <a:solidFill>
                    <a:srgbClr val="D69E8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9" name="Google Shape;2839;p13"/>
                  <p:cNvSpPr/>
                  <p:nvPr/>
                </p:nvSpPr>
                <p:spPr>
                  <a:xfrm>
                    <a:off x="4775676" y="3115530"/>
                    <a:ext cx="4343632" cy="1314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3632" h="1314947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639488" y="1210644"/>
                          <a:pt x="991939" y="1276840"/>
                          <a:pt x="1323634" y="1314948"/>
                        </a:cubicBezTo>
                        <a:cubicBezTo>
                          <a:pt x="1389287" y="1299048"/>
                          <a:pt x="1453454" y="1284267"/>
                          <a:pt x="1522516" y="1265897"/>
                        </a:cubicBezTo>
                        <a:cubicBezTo>
                          <a:pt x="1611583" y="1242202"/>
                          <a:pt x="1731578" y="1053995"/>
                          <a:pt x="1794881" y="1015908"/>
                        </a:cubicBezTo>
                        <a:cubicBezTo>
                          <a:pt x="2046135" y="864731"/>
                          <a:pt x="2086587" y="790344"/>
                          <a:pt x="2312921" y="761197"/>
                        </a:cubicBezTo>
                        <a:cubicBezTo>
                          <a:pt x="2596282" y="724697"/>
                          <a:pt x="2718762" y="712515"/>
                          <a:pt x="2888839" y="745392"/>
                        </a:cubicBezTo>
                        <a:cubicBezTo>
                          <a:pt x="2944915" y="756228"/>
                          <a:pt x="3084895" y="776038"/>
                          <a:pt x="3231397" y="750730"/>
                        </a:cubicBezTo>
                        <a:cubicBezTo>
                          <a:pt x="3545412" y="696475"/>
                          <a:pt x="3880650" y="509628"/>
                          <a:pt x="3903957" y="551432"/>
                        </a:cubicBezTo>
                        <a:cubicBezTo>
                          <a:pt x="3937443" y="611366"/>
                          <a:pt x="3143167" y="923787"/>
                          <a:pt x="3170238" y="989226"/>
                        </a:cubicBezTo>
                        <a:cubicBezTo>
                          <a:pt x="3220775" y="1111371"/>
                          <a:pt x="3932554" y="910238"/>
                          <a:pt x="4076813" y="860123"/>
                        </a:cubicBezTo>
                        <a:cubicBezTo>
                          <a:pt x="4176335" y="825545"/>
                          <a:pt x="4265609" y="759228"/>
                          <a:pt x="4343632" y="679919"/>
                        </a:cubicBezTo>
                        <a:cubicBezTo>
                          <a:pt x="4325416" y="662339"/>
                          <a:pt x="4305391" y="644980"/>
                          <a:pt x="4283692" y="627781"/>
                        </a:cubicBezTo>
                        <a:cubicBezTo>
                          <a:pt x="4283089" y="627326"/>
                          <a:pt x="4282620" y="626804"/>
                          <a:pt x="4282084" y="626348"/>
                        </a:cubicBezTo>
                        <a:cubicBezTo>
                          <a:pt x="4281750" y="626094"/>
                          <a:pt x="4281348" y="625785"/>
                          <a:pt x="4281013" y="625524"/>
                        </a:cubicBezTo>
                        <a:cubicBezTo>
                          <a:pt x="4261457" y="610147"/>
                          <a:pt x="4239959" y="595011"/>
                          <a:pt x="4217188" y="579963"/>
                        </a:cubicBezTo>
                        <a:cubicBezTo>
                          <a:pt x="4213036" y="577217"/>
                          <a:pt x="4209152" y="574491"/>
                          <a:pt x="4204865" y="571752"/>
                        </a:cubicBezTo>
                        <a:cubicBezTo>
                          <a:pt x="4185711" y="559436"/>
                          <a:pt x="4164279" y="547300"/>
                          <a:pt x="4142714" y="535218"/>
                        </a:cubicBezTo>
                        <a:cubicBezTo>
                          <a:pt x="4133807" y="530296"/>
                          <a:pt x="4125904" y="525326"/>
                          <a:pt x="4116595" y="520437"/>
                        </a:cubicBezTo>
                        <a:cubicBezTo>
                          <a:pt x="4086658" y="504571"/>
                          <a:pt x="4054712" y="488866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21" y="535"/>
                          <a:pt x="1791800" y="140"/>
                        </a:cubicBezTo>
                        <a:close/>
                        <a:moveTo>
                          <a:pt x="4087060" y="659600"/>
                        </a:moveTo>
                        <a:cubicBezTo>
                          <a:pt x="4087060" y="659600"/>
                          <a:pt x="4004081" y="725253"/>
                          <a:pt x="3813879" y="816202"/>
                        </a:cubicBezTo>
                        <a:cubicBezTo>
                          <a:pt x="3665835" y="886986"/>
                          <a:pt x="3477281" y="929701"/>
                          <a:pt x="3477281" y="929701"/>
                        </a:cubicBezTo>
                        <a:cubicBezTo>
                          <a:pt x="3477281" y="929701"/>
                          <a:pt x="3646286" y="837734"/>
                          <a:pt x="3795193" y="768785"/>
                        </a:cubicBezTo>
                        <a:cubicBezTo>
                          <a:pt x="3944140" y="699844"/>
                          <a:pt x="4087060" y="659600"/>
                          <a:pt x="4087060" y="659600"/>
                        </a:cubicBezTo>
                        <a:close/>
                      </a:path>
                    </a:pathLst>
                  </a:custGeom>
                  <a:solidFill>
                    <a:srgbClr val="7033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0" name="Google Shape;2840;p13"/>
                  <p:cNvSpPr/>
                  <p:nvPr/>
                </p:nvSpPr>
                <p:spPr>
                  <a:xfrm>
                    <a:off x="7880971" y="3563148"/>
                    <a:ext cx="463665" cy="23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665" h="234980" extrusionOk="0">
                        <a:moveTo>
                          <a:pt x="0" y="234980"/>
                        </a:moveTo>
                        <a:cubicBezTo>
                          <a:pt x="0" y="234980"/>
                          <a:pt x="96641" y="166661"/>
                          <a:pt x="212558" y="107920"/>
                        </a:cubicBezTo>
                        <a:cubicBezTo>
                          <a:pt x="328474" y="49171"/>
                          <a:pt x="463665" y="0"/>
                          <a:pt x="463665" y="0"/>
                        </a:cubicBezTo>
                        <a:cubicBezTo>
                          <a:pt x="463665" y="0"/>
                          <a:pt x="365396" y="91156"/>
                          <a:pt x="249480" y="149905"/>
                        </a:cubicBezTo>
                        <a:cubicBezTo>
                          <a:pt x="133564" y="208647"/>
                          <a:pt x="0" y="234980"/>
                          <a:pt x="0" y="234980"/>
                        </a:cubicBezTo>
                        <a:close/>
                      </a:path>
                    </a:pathLst>
                  </a:custGeom>
                  <a:solidFill>
                    <a:srgbClr val="5E161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1" name="Google Shape;2841;p13"/>
                  <p:cNvSpPr/>
                  <p:nvPr/>
                </p:nvSpPr>
                <p:spPr>
                  <a:xfrm>
                    <a:off x="4845237" y="3115530"/>
                    <a:ext cx="3238231" cy="1262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8231" h="1262882" extrusionOk="0">
                        <a:moveTo>
                          <a:pt x="1722239" y="140"/>
                        </a:moveTo>
                        <a:cubicBezTo>
                          <a:pt x="1540958" y="-1547"/>
                          <a:pt x="1349101" y="11947"/>
                          <a:pt x="1026253" y="44068"/>
                        </a:cubicBezTo>
                        <a:cubicBezTo>
                          <a:pt x="980925" y="48575"/>
                          <a:pt x="937621" y="54067"/>
                          <a:pt x="895301" y="60074"/>
                        </a:cubicBezTo>
                        <a:cubicBezTo>
                          <a:pt x="396187" y="130951"/>
                          <a:pt x="105955" y="301497"/>
                          <a:pt x="18696" y="466665"/>
                        </a:cubicBezTo>
                        <a:cubicBezTo>
                          <a:pt x="15394" y="472920"/>
                          <a:pt x="11858" y="480301"/>
                          <a:pt x="8436" y="486985"/>
                        </a:cubicBezTo>
                        <a:cubicBezTo>
                          <a:pt x="-2367" y="559509"/>
                          <a:pt x="-5280" y="644370"/>
                          <a:pt x="14798" y="729379"/>
                        </a:cubicBezTo>
                        <a:cubicBezTo>
                          <a:pt x="39685" y="834747"/>
                          <a:pt x="183676" y="976997"/>
                          <a:pt x="363719" y="1078092"/>
                        </a:cubicBezTo>
                        <a:cubicBezTo>
                          <a:pt x="629821" y="1227521"/>
                          <a:pt x="1009958" y="1306207"/>
                          <a:pt x="1237036" y="1238183"/>
                        </a:cubicBezTo>
                        <a:cubicBezTo>
                          <a:pt x="1412732" y="1185556"/>
                          <a:pt x="1538915" y="1202768"/>
                          <a:pt x="1556194" y="1002768"/>
                        </a:cubicBezTo>
                        <a:cubicBezTo>
                          <a:pt x="1577324" y="758250"/>
                          <a:pt x="969882" y="704652"/>
                          <a:pt x="980276" y="655287"/>
                        </a:cubicBezTo>
                        <a:cubicBezTo>
                          <a:pt x="992981" y="594938"/>
                          <a:pt x="1973253" y="799619"/>
                          <a:pt x="1984953" y="765504"/>
                        </a:cubicBezTo>
                        <a:cubicBezTo>
                          <a:pt x="2019176" y="665735"/>
                          <a:pt x="1464729" y="462928"/>
                          <a:pt x="1479021" y="411044"/>
                        </a:cubicBezTo>
                        <a:cubicBezTo>
                          <a:pt x="1493534" y="358377"/>
                          <a:pt x="2171318" y="651389"/>
                          <a:pt x="2171318" y="651389"/>
                        </a:cubicBezTo>
                        <a:cubicBezTo>
                          <a:pt x="2171318" y="651389"/>
                          <a:pt x="1970105" y="434746"/>
                          <a:pt x="1990291" y="415357"/>
                        </a:cubicBezTo>
                        <a:cubicBezTo>
                          <a:pt x="2011635" y="394850"/>
                          <a:pt x="2120164" y="515414"/>
                          <a:pt x="2179736" y="548352"/>
                        </a:cubicBezTo>
                        <a:cubicBezTo>
                          <a:pt x="2196854" y="557822"/>
                          <a:pt x="2278246" y="553663"/>
                          <a:pt x="2284207" y="538091"/>
                        </a:cubicBezTo>
                        <a:cubicBezTo>
                          <a:pt x="2324357" y="433125"/>
                          <a:pt x="2372236" y="126082"/>
                          <a:pt x="2403451" y="127187"/>
                        </a:cubicBezTo>
                        <a:cubicBezTo>
                          <a:pt x="2434667" y="128292"/>
                          <a:pt x="2408307" y="432549"/>
                          <a:pt x="2416176" y="544045"/>
                        </a:cubicBezTo>
                        <a:cubicBezTo>
                          <a:pt x="2416980" y="555364"/>
                          <a:pt x="2483397" y="563548"/>
                          <a:pt x="2492532" y="549383"/>
                        </a:cubicBezTo>
                        <a:cubicBezTo>
                          <a:pt x="2565679" y="435945"/>
                          <a:pt x="2717332" y="210876"/>
                          <a:pt x="2744570" y="219342"/>
                        </a:cubicBezTo>
                        <a:cubicBezTo>
                          <a:pt x="2779497" y="230198"/>
                          <a:pt x="2609674" y="552638"/>
                          <a:pt x="2602334" y="582012"/>
                        </a:cubicBezTo>
                        <a:cubicBezTo>
                          <a:pt x="2596118" y="606919"/>
                          <a:pt x="2674028" y="633594"/>
                          <a:pt x="2697368" y="606644"/>
                        </a:cubicBezTo>
                        <a:cubicBezTo>
                          <a:pt x="2777922" y="513620"/>
                          <a:pt x="3005348" y="292918"/>
                          <a:pt x="3038279" y="300004"/>
                        </a:cubicBezTo>
                        <a:cubicBezTo>
                          <a:pt x="3071209" y="307096"/>
                          <a:pt x="2798182" y="648797"/>
                          <a:pt x="2809842" y="659185"/>
                        </a:cubicBezTo>
                        <a:cubicBezTo>
                          <a:pt x="2825821" y="673423"/>
                          <a:pt x="3004036" y="680797"/>
                          <a:pt x="3128585" y="525159"/>
                        </a:cubicBezTo>
                        <a:cubicBezTo>
                          <a:pt x="3209220" y="424405"/>
                          <a:pt x="3293364" y="332017"/>
                          <a:pt x="3190983" y="230017"/>
                        </a:cubicBezTo>
                        <a:cubicBezTo>
                          <a:pt x="3178392" y="217480"/>
                          <a:pt x="3165808" y="205920"/>
                          <a:pt x="3153425" y="194716"/>
                        </a:cubicBezTo>
                        <a:cubicBezTo>
                          <a:pt x="2893752" y="126009"/>
                          <a:pt x="2625191" y="75042"/>
                          <a:pt x="2354810" y="47349"/>
                        </a:cubicBezTo>
                        <a:cubicBezTo>
                          <a:pt x="2140021" y="25349"/>
                          <a:pt x="1989735" y="10621"/>
                          <a:pt x="1849701" y="4038"/>
                        </a:cubicBezTo>
                        <a:cubicBezTo>
                          <a:pt x="1806792" y="2022"/>
                          <a:pt x="1764760" y="535"/>
                          <a:pt x="1722239" y="140"/>
                        </a:cubicBezTo>
                        <a:close/>
                      </a:path>
                    </a:pathLst>
                  </a:custGeom>
                  <a:solidFill>
                    <a:srgbClr val="986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2" name="Google Shape;2842;p13"/>
                  <p:cNvSpPr/>
                  <p:nvPr/>
                </p:nvSpPr>
                <p:spPr>
                  <a:xfrm>
                    <a:off x="7607494" y="3312269"/>
                    <a:ext cx="159100" cy="214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100" h="214151" extrusionOk="0">
                        <a:moveTo>
                          <a:pt x="0" y="214152"/>
                        </a:moveTo>
                        <a:cubicBezTo>
                          <a:pt x="0" y="214152"/>
                          <a:pt x="23327" y="159603"/>
                          <a:pt x="63102" y="106065"/>
                        </a:cubicBezTo>
                        <a:cubicBezTo>
                          <a:pt x="102877" y="52527"/>
                          <a:pt x="159101" y="0"/>
                          <a:pt x="159101" y="0"/>
                        </a:cubicBezTo>
                        <a:cubicBezTo>
                          <a:pt x="159101" y="0"/>
                          <a:pt x="129733" y="62599"/>
                          <a:pt x="89958" y="116137"/>
                        </a:cubicBezTo>
                        <a:cubicBezTo>
                          <a:pt x="50176" y="169675"/>
                          <a:pt x="0" y="214152"/>
                          <a:pt x="0" y="214152"/>
                        </a:cubicBezTo>
                        <a:close/>
                      </a:path>
                    </a:pathLst>
                  </a:custGeom>
                  <a:solidFill>
                    <a:srgbClr val="6626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3" name="Google Shape;2843;p13"/>
                  <p:cNvSpPr/>
                  <p:nvPr/>
                </p:nvSpPr>
                <p:spPr>
                  <a:xfrm>
                    <a:off x="5078503" y="3147483"/>
                    <a:ext cx="2002025" cy="100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025" h="1000220" extrusionOk="0">
                        <a:moveTo>
                          <a:pt x="920850" y="0"/>
                        </a:moveTo>
                        <a:cubicBezTo>
                          <a:pt x="879005" y="3905"/>
                          <a:pt x="840021" y="7434"/>
                          <a:pt x="792986" y="12115"/>
                        </a:cubicBezTo>
                        <a:cubicBezTo>
                          <a:pt x="747659" y="16623"/>
                          <a:pt x="704354" y="22114"/>
                          <a:pt x="662034" y="28122"/>
                        </a:cubicBezTo>
                        <a:cubicBezTo>
                          <a:pt x="388846" y="66919"/>
                          <a:pt x="180521" y="136068"/>
                          <a:pt x="31520" y="217360"/>
                        </a:cubicBezTo>
                        <a:cubicBezTo>
                          <a:pt x="-1444" y="308470"/>
                          <a:pt x="-17932" y="413121"/>
                          <a:pt x="29672" y="502650"/>
                        </a:cubicBezTo>
                        <a:cubicBezTo>
                          <a:pt x="140056" y="710225"/>
                          <a:pt x="209808" y="709495"/>
                          <a:pt x="477109" y="867577"/>
                        </a:cubicBezTo>
                        <a:cubicBezTo>
                          <a:pt x="516992" y="891165"/>
                          <a:pt x="1104509" y="1113802"/>
                          <a:pt x="1202450" y="924638"/>
                        </a:cubicBezTo>
                        <a:cubicBezTo>
                          <a:pt x="1287217" y="760923"/>
                          <a:pt x="323508" y="608735"/>
                          <a:pt x="335080" y="545955"/>
                        </a:cubicBezTo>
                        <a:cubicBezTo>
                          <a:pt x="342990" y="503052"/>
                          <a:pt x="819574" y="581584"/>
                          <a:pt x="1195264" y="607529"/>
                        </a:cubicBezTo>
                        <a:cubicBezTo>
                          <a:pt x="1438442" y="624326"/>
                          <a:pt x="1635315" y="613074"/>
                          <a:pt x="1635315" y="613074"/>
                        </a:cubicBezTo>
                        <a:cubicBezTo>
                          <a:pt x="1635315" y="613074"/>
                          <a:pt x="832721" y="275305"/>
                          <a:pt x="847582" y="221465"/>
                        </a:cubicBezTo>
                        <a:cubicBezTo>
                          <a:pt x="870989" y="136624"/>
                          <a:pt x="1822704" y="524818"/>
                          <a:pt x="1822704" y="524818"/>
                        </a:cubicBezTo>
                        <a:cubicBezTo>
                          <a:pt x="1822704" y="524818"/>
                          <a:pt x="1551465" y="247551"/>
                          <a:pt x="1581542" y="216744"/>
                        </a:cubicBezTo>
                        <a:cubicBezTo>
                          <a:pt x="1623654" y="173607"/>
                          <a:pt x="1968222" y="453800"/>
                          <a:pt x="1968222" y="453800"/>
                        </a:cubicBezTo>
                        <a:cubicBezTo>
                          <a:pt x="1968222" y="453800"/>
                          <a:pt x="2087822" y="277642"/>
                          <a:pt x="1877093" y="165844"/>
                        </a:cubicBezTo>
                        <a:cubicBezTo>
                          <a:pt x="1702173" y="73034"/>
                          <a:pt x="1676154" y="66437"/>
                          <a:pt x="1312051" y="24425"/>
                        </a:cubicBezTo>
                        <a:cubicBezTo>
                          <a:pt x="1190080" y="10354"/>
                          <a:pt x="1053496" y="3938"/>
                          <a:pt x="920850" y="0"/>
                        </a:cubicBezTo>
                        <a:close/>
                      </a:path>
                    </a:pathLst>
                  </a:custGeom>
                  <a:solidFill>
                    <a:srgbClr val="CEA18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4" name="Google Shape;2844;p13"/>
                  <p:cNvSpPr/>
                  <p:nvPr/>
                </p:nvSpPr>
                <p:spPr>
                  <a:xfrm>
                    <a:off x="6890378" y="3207262"/>
                    <a:ext cx="122178" cy="290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78" h="290815" extrusionOk="0">
                        <a:moveTo>
                          <a:pt x="0" y="0"/>
                        </a:moveTo>
                        <a:cubicBezTo>
                          <a:pt x="0" y="0"/>
                          <a:pt x="12799" y="76838"/>
                          <a:pt x="43345" y="149537"/>
                        </a:cubicBezTo>
                        <a:cubicBezTo>
                          <a:pt x="73891" y="222242"/>
                          <a:pt x="122178" y="290815"/>
                          <a:pt x="122178" y="290815"/>
                        </a:cubicBezTo>
                        <a:cubicBezTo>
                          <a:pt x="122178" y="290815"/>
                          <a:pt x="109206" y="202532"/>
                          <a:pt x="78659" y="129827"/>
                        </a:cubicBezTo>
                        <a:cubicBezTo>
                          <a:pt x="48120" y="57128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3A2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5" name="Google Shape;2845;p13"/>
                  <p:cNvSpPr/>
                  <p:nvPr/>
                </p:nvSpPr>
                <p:spPr>
                  <a:xfrm>
                    <a:off x="6230242" y="3238606"/>
                    <a:ext cx="337147" cy="240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147" h="240739" extrusionOk="0">
                        <a:moveTo>
                          <a:pt x="0" y="0"/>
                        </a:moveTo>
                        <a:cubicBezTo>
                          <a:pt x="0" y="0"/>
                          <a:pt x="43050" y="66035"/>
                          <a:pt x="127335" y="126217"/>
                        </a:cubicBezTo>
                        <a:cubicBezTo>
                          <a:pt x="211620" y="186405"/>
                          <a:pt x="337147" y="240740"/>
                          <a:pt x="337147" y="240740"/>
                        </a:cubicBezTo>
                        <a:cubicBezTo>
                          <a:pt x="337147" y="240740"/>
                          <a:pt x="243312" y="150943"/>
                          <a:pt x="159027" y="90761"/>
                        </a:cubicBezTo>
                        <a:cubicBezTo>
                          <a:pt x="74741" y="305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940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6" name="Google Shape;2846;p13"/>
                  <p:cNvSpPr/>
                  <p:nvPr/>
                </p:nvSpPr>
                <p:spPr>
                  <a:xfrm>
                    <a:off x="5356356" y="3422995"/>
                    <a:ext cx="1153449" cy="305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3449" h="305770" extrusionOk="0">
                        <a:moveTo>
                          <a:pt x="0" y="0"/>
                        </a:moveTo>
                        <a:cubicBezTo>
                          <a:pt x="0" y="0"/>
                          <a:pt x="204836" y="116064"/>
                          <a:pt x="493200" y="192506"/>
                        </a:cubicBezTo>
                        <a:cubicBezTo>
                          <a:pt x="781564" y="268949"/>
                          <a:pt x="1153450" y="305770"/>
                          <a:pt x="1153450" y="305770"/>
                        </a:cubicBezTo>
                        <a:cubicBezTo>
                          <a:pt x="1153450" y="305770"/>
                          <a:pt x="843246" y="178127"/>
                          <a:pt x="554882" y="101691"/>
                        </a:cubicBezTo>
                        <a:cubicBezTo>
                          <a:pt x="266518" y="2524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3443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7" name="Google Shape;2847;p13"/>
                  <p:cNvSpPr/>
                  <p:nvPr/>
                </p:nvSpPr>
                <p:spPr>
                  <a:xfrm>
                    <a:off x="5137228" y="3820176"/>
                    <a:ext cx="971391" cy="20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391" h="205846" extrusionOk="0">
                        <a:moveTo>
                          <a:pt x="0" y="0"/>
                        </a:moveTo>
                        <a:cubicBezTo>
                          <a:pt x="0" y="0"/>
                          <a:pt x="173513" y="56813"/>
                          <a:pt x="416362" y="108275"/>
                        </a:cubicBezTo>
                        <a:cubicBezTo>
                          <a:pt x="659205" y="159737"/>
                          <a:pt x="971392" y="205847"/>
                          <a:pt x="971392" y="205847"/>
                        </a:cubicBezTo>
                        <a:cubicBezTo>
                          <a:pt x="971392" y="205847"/>
                          <a:pt x="681065" y="112360"/>
                          <a:pt x="438216" y="60898"/>
                        </a:cubicBezTo>
                        <a:cubicBezTo>
                          <a:pt x="195366" y="943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B3B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848" name="Google Shape;2848;p13"/>
                <p:cNvGrpSpPr/>
                <p:nvPr/>
              </p:nvGrpSpPr>
              <p:grpSpPr>
                <a:xfrm>
                  <a:off x="5889422" y="3702141"/>
                  <a:ext cx="2228196" cy="3479380"/>
                  <a:chOff x="5889422" y="3702141"/>
                  <a:chExt cx="2228196" cy="3479380"/>
                </a:xfrm>
              </p:grpSpPr>
              <p:grpSp>
                <p:nvGrpSpPr>
                  <p:cNvPr id="2849" name="Google Shape;2849;p13"/>
                  <p:cNvGrpSpPr/>
                  <p:nvPr/>
                </p:nvGrpSpPr>
                <p:grpSpPr>
                  <a:xfrm>
                    <a:off x="5889422" y="3702141"/>
                    <a:ext cx="2228196" cy="3479380"/>
                    <a:chOff x="5889422" y="3702141"/>
                    <a:chExt cx="2228196" cy="3479380"/>
                  </a:xfrm>
                </p:grpSpPr>
                <p:sp>
                  <p:nvSpPr>
                    <p:cNvPr id="2850" name="Google Shape;2850;p13"/>
                    <p:cNvSpPr/>
                    <p:nvPr/>
                  </p:nvSpPr>
                  <p:spPr>
                    <a:xfrm>
                      <a:off x="5889422" y="3702141"/>
                      <a:ext cx="2228196" cy="34793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8196" h="3479380" extrusionOk="0">
                          <a:moveTo>
                            <a:pt x="1875089" y="479393"/>
                          </a:moveTo>
                          <a:cubicBezTo>
                            <a:pt x="1772454" y="95459"/>
                            <a:pt x="1609630" y="34467"/>
                            <a:pt x="1354571" y="9319"/>
                          </a:cubicBezTo>
                          <a:cubicBezTo>
                            <a:pt x="1005222" y="-25139"/>
                            <a:pt x="863374" y="42055"/>
                            <a:pt x="808845" y="111204"/>
                          </a:cubicBezTo>
                          <a:cubicBezTo>
                            <a:pt x="451311" y="564549"/>
                            <a:pt x="302699" y="1223694"/>
                            <a:pt x="77925" y="2064602"/>
                          </a:cubicBezTo>
                          <a:cubicBezTo>
                            <a:pt x="-66709" y="2605681"/>
                            <a:pt x="-24516" y="3446416"/>
                            <a:pt x="327813" y="3461016"/>
                          </a:cubicBezTo>
                          <a:cubicBezTo>
                            <a:pt x="1032205" y="3490216"/>
                            <a:pt x="1241421" y="3472870"/>
                            <a:pt x="1617446" y="3479232"/>
                          </a:cubicBezTo>
                          <a:cubicBezTo>
                            <a:pt x="2118810" y="3487671"/>
                            <a:pt x="2276182" y="3136895"/>
                            <a:pt x="2216041" y="2292095"/>
                          </a:cubicBezTo>
                          <a:cubicBezTo>
                            <a:pt x="2144011" y="1280292"/>
                            <a:pt x="2042675" y="1106244"/>
                            <a:pt x="1875089" y="479393"/>
                          </a:cubicBezTo>
                          <a:close/>
                        </a:path>
                      </a:pathLst>
                    </a:custGeom>
                    <a:solidFill>
                      <a:srgbClr val="CA9F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51" name="Google Shape;2851;p13"/>
                    <p:cNvSpPr/>
                    <p:nvPr/>
                  </p:nvSpPr>
                  <p:spPr>
                    <a:xfrm>
                      <a:off x="5943177" y="3769265"/>
                      <a:ext cx="1735805" cy="2559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35805" h="2559682" extrusionOk="0">
                          <a:moveTo>
                            <a:pt x="947623" y="59"/>
                          </a:moveTo>
                          <a:cubicBezTo>
                            <a:pt x="879686" y="-1160"/>
                            <a:pt x="814950" y="16728"/>
                            <a:pt x="759001" y="39874"/>
                          </a:cubicBezTo>
                          <a:cubicBezTo>
                            <a:pt x="757842" y="41247"/>
                            <a:pt x="756182" y="42607"/>
                            <a:pt x="755096" y="43979"/>
                          </a:cubicBezTo>
                          <a:cubicBezTo>
                            <a:pt x="397570" y="497324"/>
                            <a:pt x="248997" y="1156603"/>
                            <a:pt x="24217" y="1997512"/>
                          </a:cubicBezTo>
                          <a:cubicBezTo>
                            <a:pt x="15497" y="2030141"/>
                            <a:pt x="7333" y="2063935"/>
                            <a:pt x="0" y="2098493"/>
                          </a:cubicBezTo>
                          <a:cubicBezTo>
                            <a:pt x="49044" y="2190514"/>
                            <a:pt x="120631" y="2282092"/>
                            <a:pt x="242394" y="2375987"/>
                          </a:cubicBezTo>
                          <a:cubicBezTo>
                            <a:pt x="478299" y="2557899"/>
                            <a:pt x="1155191" y="2676815"/>
                            <a:pt x="1456012" y="2375987"/>
                          </a:cubicBezTo>
                          <a:cubicBezTo>
                            <a:pt x="1593869" y="2238138"/>
                            <a:pt x="1674537" y="1969724"/>
                            <a:pt x="1705391" y="1722897"/>
                          </a:cubicBezTo>
                          <a:cubicBezTo>
                            <a:pt x="1736246" y="1476062"/>
                            <a:pt x="1772351" y="995185"/>
                            <a:pt x="1654077" y="573519"/>
                          </a:cubicBezTo>
                          <a:cubicBezTo>
                            <a:pt x="1535804" y="151846"/>
                            <a:pt x="1188711" y="28442"/>
                            <a:pt x="985590" y="2724"/>
                          </a:cubicBezTo>
                          <a:cubicBezTo>
                            <a:pt x="972898" y="1117"/>
                            <a:pt x="960187" y="286"/>
                            <a:pt x="947623" y="59"/>
                          </a:cubicBezTo>
                          <a:close/>
                        </a:path>
                      </a:pathLst>
                    </a:custGeom>
                    <a:solidFill>
                      <a:srgbClr val="DAC0A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52" name="Google Shape;2852;p13"/>
                    <p:cNvSpPr/>
                    <p:nvPr/>
                  </p:nvSpPr>
                  <p:spPr>
                    <a:xfrm>
                      <a:off x="6225185" y="3921935"/>
                      <a:ext cx="1230636" cy="14644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0636" h="1464435" extrusionOk="0">
                          <a:moveTo>
                            <a:pt x="486228" y="93"/>
                          </a:moveTo>
                          <a:cubicBezTo>
                            <a:pt x="454222" y="609"/>
                            <a:pt x="421727" y="3542"/>
                            <a:pt x="389352" y="7889"/>
                          </a:cubicBezTo>
                          <a:cubicBezTo>
                            <a:pt x="375469" y="28697"/>
                            <a:pt x="361532" y="49358"/>
                            <a:pt x="348298" y="70903"/>
                          </a:cubicBezTo>
                          <a:cubicBezTo>
                            <a:pt x="348271" y="70950"/>
                            <a:pt x="348331" y="71057"/>
                            <a:pt x="348298" y="71104"/>
                          </a:cubicBezTo>
                          <a:cubicBezTo>
                            <a:pt x="328977" y="102588"/>
                            <a:pt x="310110" y="134722"/>
                            <a:pt x="292061" y="167779"/>
                          </a:cubicBezTo>
                          <a:cubicBezTo>
                            <a:pt x="292034" y="167833"/>
                            <a:pt x="292095" y="167933"/>
                            <a:pt x="292061" y="167980"/>
                          </a:cubicBezTo>
                          <a:cubicBezTo>
                            <a:pt x="175542" y="381449"/>
                            <a:pt x="84694" y="629395"/>
                            <a:pt x="0" y="906662"/>
                          </a:cubicBezTo>
                          <a:cubicBezTo>
                            <a:pt x="92047" y="1086497"/>
                            <a:pt x="248448" y="1210791"/>
                            <a:pt x="387296" y="1310587"/>
                          </a:cubicBezTo>
                          <a:cubicBezTo>
                            <a:pt x="551855" y="1428861"/>
                            <a:pt x="814026" y="1534175"/>
                            <a:pt x="994008" y="1405615"/>
                          </a:cubicBezTo>
                          <a:cubicBezTo>
                            <a:pt x="1173991" y="1277061"/>
                            <a:pt x="1276981" y="1102295"/>
                            <a:pt x="1210129" y="804039"/>
                          </a:cubicBezTo>
                          <a:cubicBezTo>
                            <a:pt x="1138113" y="482745"/>
                            <a:pt x="1102035" y="271788"/>
                            <a:pt x="739499" y="58379"/>
                          </a:cubicBezTo>
                          <a:cubicBezTo>
                            <a:pt x="665179" y="14633"/>
                            <a:pt x="577425" y="-1387"/>
                            <a:pt x="486228" y="93"/>
                          </a:cubicBezTo>
                          <a:close/>
                        </a:path>
                      </a:pathLst>
                    </a:custGeom>
                    <a:solidFill>
                      <a:srgbClr val="EDE0D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853" name="Google Shape;2853;p13"/>
                  <p:cNvSpPr/>
                  <p:nvPr/>
                </p:nvSpPr>
                <p:spPr>
                  <a:xfrm>
                    <a:off x="6657763" y="4388901"/>
                    <a:ext cx="223272" cy="262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2" h="262419" extrusionOk="0">
                        <a:moveTo>
                          <a:pt x="10185" y="93655"/>
                        </a:moveTo>
                        <a:cubicBezTo>
                          <a:pt x="35882" y="24238"/>
                          <a:pt x="102132" y="-15216"/>
                          <a:pt x="158161" y="5526"/>
                        </a:cubicBezTo>
                        <a:cubicBezTo>
                          <a:pt x="214190" y="26261"/>
                          <a:pt x="238783" y="99348"/>
                          <a:pt x="213085" y="168765"/>
                        </a:cubicBezTo>
                        <a:cubicBezTo>
                          <a:pt x="187394" y="238176"/>
                          <a:pt x="121138" y="277636"/>
                          <a:pt x="65109" y="256894"/>
                        </a:cubicBezTo>
                        <a:cubicBezTo>
                          <a:pt x="9080" y="236153"/>
                          <a:pt x="-15506" y="163066"/>
                          <a:pt x="10185" y="936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4" name="Google Shape;2854;p13"/>
                  <p:cNvSpPr/>
                  <p:nvPr/>
                </p:nvSpPr>
                <p:spPr>
                  <a:xfrm>
                    <a:off x="7457875" y="4502799"/>
                    <a:ext cx="114401" cy="117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01" h="117837" extrusionOk="0">
                        <a:moveTo>
                          <a:pt x="9010" y="29993"/>
                        </a:moveTo>
                        <a:cubicBezTo>
                          <a:pt x="26028" y="1650"/>
                          <a:pt x="61397" y="-8376"/>
                          <a:pt x="88005" y="7604"/>
                        </a:cubicBezTo>
                        <a:cubicBezTo>
                          <a:pt x="114620" y="23577"/>
                          <a:pt x="122402" y="59508"/>
                          <a:pt x="105391" y="87844"/>
                        </a:cubicBezTo>
                        <a:cubicBezTo>
                          <a:pt x="88373" y="116187"/>
                          <a:pt x="53005" y="126213"/>
                          <a:pt x="26397" y="110233"/>
                        </a:cubicBezTo>
                        <a:cubicBezTo>
                          <a:pt x="-218" y="94260"/>
                          <a:pt x="-8000" y="58329"/>
                          <a:pt x="9010" y="2999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5" name="Google Shape;2855;p13"/>
                  <p:cNvSpPr/>
                  <p:nvPr/>
                </p:nvSpPr>
                <p:spPr>
                  <a:xfrm>
                    <a:off x="7347627" y="5389960"/>
                    <a:ext cx="124266" cy="1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66" h="136436" extrusionOk="0">
                        <a:moveTo>
                          <a:pt x="12041" y="38143"/>
                        </a:moveTo>
                        <a:cubicBezTo>
                          <a:pt x="32334" y="4335"/>
                          <a:pt x="71218" y="-9602"/>
                          <a:pt x="98885" y="7001"/>
                        </a:cubicBezTo>
                        <a:cubicBezTo>
                          <a:pt x="126551" y="23610"/>
                          <a:pt x="132525" y="64483"/>
                          <a:pt x="112226" y="98291"/>
                        </a:cubicBezTo>
                        <a:cubicBezTo>
                          <a:pt x="91933" y="132098"/>
                          <a:pt x="53049" y="146042"/>
                          <a:pt x="25382" y="129433"/>
                        </a:cubicBezTo>
                        <a:cubicBezTo>
                          <a:pt x="-2284" y="112824"/>
                          <a:pt x="-8258" y="71951"/>
                          <a:pt x="12041" y="3814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6" name="Google Shape;2856;p13"/>
                  <p:cNvSpPr/>
                  <p:nvPr/>
                </p:nvSpPr>
                <p:spPr>
                  <a:xfrm>
                    <a:off x="7385574" y="5190578"/>
                    <a:ext cx="62090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90" h="59951" extrusionOk="0">
                        <a:moveTo>
                          <a:pt x="3930" y="13702"/>
                        </a:moveTo>
                        <a:cubicBezTo>
                          <a:pt x="12276" y="-202"/>
                          <a:pt x="31182" y="-4180"/>
                          <a:pt x="46157" y="4808"/>
                        </a:cubicBezTo>
                        <a:cubicBezTo>
                          <a:pt x="61132" y="13795"/>
                          <a:pt x="66503" y="32353"/>
                          <a:pt x="58159" y="46250"/>
                        </a:cubicBezTo>
                        <a:cubicBezTo>
                          <a:pt x="49814" y="60154"/>
                          <a:pt x="30907" y="64132"/>
                          <a:pt x="15939" y="55144"/>
                        </a:cubicBezTo>
                        <a:cubicBezTo>
                          <a:pt x="964" y="46157"/>
                          <a:pt x="-4414" y="27598"/>
                          <a:pt x="3930" y="13702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7" name="Google Shape;2857;p13"/>
                  <p:cNvSpPr/>
                  <p:nvPr/>
                </p:nvSpPr>
                <p:spPr>
                  <a:xfrm>
                    <a:off x="6753304" y="5717754"/>
                    <a:ext cx="62087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7" h="59951" extrusionOk="0">
                        <a:moveTo>
                          <a:pt x="3932" y="13701"/>
                        </a:moveTo>
                        <a:cubicBezTo>
                          <a:pt x="12270" y="-202"/>
                          <a:pt x="31177" y="-4180"/>
                          <a:pt x="46152" y="4808"/>
                        </a:cubicBezTo>
                        <a:cubicBezTo>
                          <a:pt x="61127" y="13795"/>
                          <a:pt x="66498" y="32354"/>
                          <a:pt x="58160" y="46250"/>
                        </a:cubicBezTo>
                        <a:cubicBezTo>
                          <a:pt x="49815" y="60154"/>
                          <a:pt x="30909" y="64132"/>
                          <a:pt x="15934" y="55144"/>
                        </a:cubicBezTo>
                        <a:cubicBezTo>
                          <a:pt x="959" y="46156"/>
                          <a:pt x="-4413" y="27598"/>
                          <a:pt x="3932" y="13701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858" name="Google Shape;2858;p13"/>
              <p:cNvGrpSpPr/>
              <p:nvPr/>
            </p:nvGrpSpPr>
            <p:grpSpPr>
              <a:xfrm>
                <a:off x="9156917" y="1922444"/>
                <a:ext cx="1611904" cy="1803260"/>
                <a:chOff x="3613212" y="3994288"/>
                <a:chExt cx="2866627" cy="3206935"/>
              </a:xfrm>
            </p:grpSpPr>
            <p:grpSp>
              <p:nvGrpSpPr>
                <p:cNvPr id="2859" name="Google Shape;2859;p13"/>
                <p:cNvGrpSpPr/>
                <p:nvPr/>
              </p:nvGrpSpPr>
              <p:grpSpPr>
                <a:xfrm>
                  <a:off x="4020695" y="4911299"/>
                  <a:ext cx="2436095" cy="2289924"/>
                  <a:chOff x="4020695" y="4911299"/>
                  <a:chExt cx="2436095" cy="2289924"/>
                </a:xfrm>
              </p:grpSpPr>
              <p:sp>
                <p:nvSpPr>
                  <p:cNvPr id="2860" name="Google Shape;2860;p13"/>
                  <p:cNvSpPr/>
                  <p:nvPr/>
                </p:nvSpPr>
                <p:spPr>
                  <a:xfrm>
                    <a:off x="4020695" y="4911299"/>
                    <a:ext cx="2436095" cy="228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6095" h="2289924" extrusionOk="0">
                        <a:moveTo>
                          <a:pt x="1103641" y="29"/>
                        </a:moveTo>
                        <a:cubicBezTo>
                          <a:pt x="702273" y="-2080"/>
                          <a:pt x="241910" y="108478"/>
                          <a:pt x="166057" y="533145"/>
                        </a:cubicBezTo>
                        <a:cubicBezTo>
                          <a:pt x="57588" y="1140460"/>
                          <a:pt x="-158720" y="2296261"/>
                          <a:pt x="191748" y="2289898"/>
                        </a:cubicBezTo>
                        <a:cubicBezTo>
                          <a:pt x="888940" y="2277174"/>
                          <a:pt x="1832564" y="2280723"/>
                          <a:pt x="2385142" y="2278781"/>
                        </a:cubicBezTo>
                        <a:cubicBezTo>
                          <a:pt x="2539836" y="2278245"/>
                          <a:pt x="2314546" y="944002"/>
                          <a:pt x="2080591" y="550953"/>
                        </a:cubicBezTo>
                        <a:cubicBezTo>
                          <a:pt x="1846635" y="157911"/>
                          <a:pt x="1505008" y="2133"/>
                          <a:pt x="1103641" y="29"/>
                        </a:cubicBezTo>
                        <a:close/>
                      </a:path>
                    </a:pathLst>
                  </a:custGeom>
                  <a:solidFill>
                    <a:srgbClr val="D0AC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1" name="Google Shape;2861;p13"/>
                  <p:cNvSpPr/>
                  <p:nvPr/>
                </p:nvSpPr>
                <p:spPr>
                  <a:xfrm>
                    <a:off x="4021031" y="5942988"/>
                    <a:ext cx="1979887" cy="11064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887" h="1106424" extrusionOk="0">
                        <a:moveTo>
                          <a:pt x="80130" y="0"/>
                        </a:moveTo>
                        <a:cubicBezTo>
                          <a:pt x="24355" y="352738"/>
                          <a:pt x="-20497" y="734482"/>
                          <a:pt x="9735" y="984364"/>
                        </a:cubicBezTo>
                        <a:cubicBezTo>
                          <a:pt x="100583" y="1001148"/>
                          <a:pt x="199495" y="1020469"/>
                          <a:pt x="254795" y="1034855"/>
                        </a:cubicBezTo>
                        <a:cubicBezTo>
                          <a:pt x="374642" y="1065997"/>
                          <a:pt x="935518" y="1142011"/>
                          <a:pt x="1336852" y="1086960"/>
                        </a:cubicBezTo>
                        <a:cubicBezTo>
                          <a:pt x="1738186" y="1031968"/>
                          <a:pt x="2029798" y="692504"/>
                          <a:pt x="1972750" y="445221"/>
                        </a:cubicBezTo>
                        <a:cubicBezTo>
                          <a:pt x="1864831" y="-22563"/>
                          <a:pt x="1068365" y="99321"/>
                          <a:pt x="747801" y="87680"/>
                        </a:cubicBezTo>
                        <a:cubicBezTo>
                          <a:pt x="494992" y="78499"/>
                          <a:pt x="265269" y="54891"/>
                          <a:pt x="80130" y="0"/>
                        </a:cubicBezTo>
                        <a:close/>
                      </a:path>
                    </a:pathLst>
                  </a:custGeom>
                  <a:solidFill>
                    <a:srgbClr val="DBC3B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2" name="Google Shape;2862;p13"/>
                  <p:cNvSpPr/>
                  <p:nvPr/>
                </p:nvSpPr>
                <p:spPr>
                  <a:xfrm>
                    <a:off x="4021276" y="6085633"/>
                    <a:ext cx="1694577" cy="86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4577" h="869414" extrusionOk="0">
                        <a:moveTo>
                          <a:pt x="59157" y="0"/>
                        </a:moveTo>
                        <a:cubicBezTo>
                          <a:pt x="57985" y="8097"/>
                          <a:pt x="56820" y="16120"/>
                          <a:pt x="55667" y="24224"/>
                        </a:cubicBezTo>
                        <a:cubicBezTo>
                          <a:pt x="50022" y="63999"/>
                          <a:pt x="44088" y="103593"/>
                          <a:pt x="39045" y="143261"/>
                        </a:cubicBezTo>
                        <a:cubicBezTo>
                          <a:pt x="29079" y="221673"/>
                          <a:pt x="20366" y="299435"/>
                          <a:pt x="13796" y="374779"/>
                        </a:cubicBezTo>
                        <a:cubicBezTo>
                          <a:pt x="12631" y="388147"/>
                          <a:pt x="11546" y="401394"/>
                          <a:pt x="10515" y="414601"/>
                        </a:cubicBezTo>
                        <a:cubicBezTo>
                          <a:pt x="8278" y="443218"/>
                          <a:pt x="6329" y="471641"/>
                          <a:pt x="4768" y="499368"/>
                        </a:cubicBezTo>
                        <a:cubicBezTo>
                          <a:pt x="4052" y="512040"/>
                          <a:pt x="3482" y="524262"/>
                          <a:pt x="2920" y="536719"/>
                        </a:cubicBezTo>
                        <a:cubicBezTo>
                          <a:pt x="1587" y="566227"/>
                          <a:pt x="449" y="595420"/>
                          <a:pt x="47" y="623542"/>
                        </a:cubicBezTo>
                        <a:cubicBezTo>
                          <a:pt x="-127" y="635758"/>
                          <a:pt x="241" y="647331"/>
                          <a:pt x="248" y="659252"/>
                        </a:cubicBezTo>
                        <a:cubicBezTo>
                          <a:pt x="288" y="685559"/>
                          <a:pt x="469" y="711719"/>
                          <a:pt x="1480" y="736425"/>
                        </a:cubicBezTo>
                        <a:cubicBezTo>
                          <a:pt x="1547" y="737998"/>
                          <a:pt x="1621" y="739378"/>
                          <a:pt x="1688" y="740939"/>
                        </a:cubicBezTo>
                        <a:cubicBezTo>
                          <a:pt x="53317" y="753958"/>
                          <a:pt x="87747" y="763234"/>
                          <a:pt x="118675" y="770494"/>
                        </a:cubicBezTo>
                        <a:cubicBezTo>
                          <a:pt x="217119" y="793613"/>
                          <a:pt x="592547" y="880697"/>
                          <a:pt x="991590" y="868193"/>
                        </a:cubicBezTo>
                        <a:cubicBezTo>
                          <a:pt x="1508613" y="851992"/>
                          <a:pt x="1820531" y="570440"/>
                          <a:pt x="1645712" y="303359"/>
                        </a:cubicBezTo>
                        <a:cubicBezTo>
                          <a:pt x="1482647" y="54235"/>
                          <a:pt x="687488" y="71560"/>
                          <a:pt x="455896" y="50290"/>
                        </a:cubicBezTo>
                        <a:cubicBezTo>
                          <a:pt x="301089" y="36071"/>
                          <a:pt x="157881" y="15277"/>
                          <a:pt x="59157" y="0"/>
                        </a:cubicBezTo>
                        <a:close/>
                      </a:path>
                    </a:pathLst>
                  </a:custGeom>
                  <a:solidFill>
                    <a:srgbClr val="ECE0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3" name="Google Shape;2863;p13"/>
                  <p:cNvSpPr/>
                  <p:nvPr/>
                </p:nvSpPr>
                <p:spPr>
                  <a:xfrm>
                    <a:off x="4826665" y="6402539"/>
                    <a:ext cx="199252" cy="195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252" h="195248" extrusionOk="0">
                        <a:moveTo>
                          <a:pt x="42257" y="35739"/>
                        </a:moveTo>
                        <a:cubicBezTo>
                          <a:pt x="87236" y="-5958"/>
                          <a:pt x="149386" y="-12053"/>
                          <a:pt x="181071" y="22124"/>
                        </a:cubicBezTo>
                        <a:cubicBezTo>
                          <a:pt x="212749" y="56306"/>
                          <a:pt x="201973" y="117814"/>
                          <a:pt x="156994" y="159511"/>
                        </a:cubicBezTo>
                        <a:cubicBezTo>
                          <a:pt x="112016" y="201208"/>
                          <a:pt x="49872" y="207303"/>
                          <a:pt x="18187" y="173120"/>
                        </a:cubicBezTo>
                        <a:cubicBezTo>
                          <a:pt x="-13498" y="138944"/>
                          <a:pt x="-2722" y="77436"/>
                          <a:pt x="42257" y="357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4" name="Google Shape;2864;p13"/>
                  <p:cNvSpPr/>
                  <p:nvPr/>
                </p:nvSpPr>
                <p:spPr>
                  <a:xfrm>
                    <a:off x="5833536" y="6794526"/>
                    <a:ext cx="127469" cy="139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69" h="139095" extrusionOk="0">
                        <a:moveTo>
                          <a:pt x="0" y="69544"/>
                        </a:moveTo>
                        <a:cubicBezTo>
                          <a:pt x="0" y="31136"/>
                          <a:pt x="28537" y="0"/>
                          <a:pt x="63731" y="0"/>
                        </a:cubicBezTo>
                        <a:cubicBezTo>
                          <a:pt x="98932" y="0"/>
                          <a:pt x="127469" y="31136"/>
                          <a:pt x="127469" y="69544"/>
                        </a:cubicBezTo>
                        <a:cubicBezTo>
                          <a:pt x="127469" y="107960"/>
                          <a:pt x="98932" y="139095"/>
                          <a:pt x="63731" y="139095"/>
                        </a:cubicBezTo>
                        <a:cubicBezTo>
                          <a:pt x="28537" y="139095"/>
                          <a:pt x="0" y="107960"/>
                          <a:pt x="0" y="69544"/>
                        </a:cubicBezTo>
                        <a:close/>
                      </a:path>
                    </a:pathLst>
                  </a:custGeom>
                  <a:solidFill>
                    <a:srgbClr val="EADCD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5" name="Google Shape;2865;p13"/>
                  <p:cNvSpPr/>
                  <p:nvPr/>
                </p:nvSpPr>
                <p:spPr>
                  <a:xfrm>
                    <a:off x="5106822" y="6290516"/>
                    <a:ext cx="71098" cy="77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8" h="77420" extrusionOk="0">
                        <a:moveTo>
                          <a:pt x="0" y="38710"/>
                        </a:moveTo>
                        <a:cubicBezTo>
                          <a:pt x="0" y="17326"/>
                          <a:pt x="15919" y="0"/>
                          <a:pt x="35549" y="0"/>
                        </a:cubicBezTo>
                        <a:cubicBezTo>
                          <a:pt x="55179" y="0"/>
                          <a:pt x="71098" y="17326"/>
                          <a:pt x="71098" y="38710"/>
                        </a:cubicBezTo>
                        <a:cubicBezTo>
                          <a:pt x="71098" y="60088"/>
                          <a:pt x="55179" y="77420"/>
                          <a:pt x="35549" y="77420"/>
                        </a:cubicBezTo>
                        <a:cubicBezTo>
                          <a:pt x="15919" y="77420"/>
                          <a:pt x="0" y="60088"/>
                          <a:pt x="0" y="387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6" name="Google Shape;2866;p13"/>
                  <p:cNvSpPr/>
                  <p:nvPr/>
                </p:nvSpPr>
                <p:spPr>
                  <a:xfrm>
                    <a:off x="5722703" y="6641232"/>
                    <a:ext cx="71091" cy="69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1" h="69330" extrusionOk="0">
                        <a:moveTo>
                          <a:pt x="0" y="34665"/>
                        </a:moveTo>
                        <a:cubicBezTo>
                          <a:pt x="0" y="15518"/>
                          <a:pt x="15913" y="0"/>
                          <a:pt x="35542" y="0"/>
                        </a:cubicBezTo>
                        <a:cubicBezTo>
                          <a:pt x="55179" y="0"/>
                          <a:pt x="71091" y="15518"/>
                          <a:pt x="71091" y="34665"/>
                        </a:cubicBezTo>
                        <a:cubicBezTo>
                          <a:pt x="71091" y="53813"/>
                          <a:pt x="55179" y="69330"/>
                          <a:pt x="35542" y="69330"/>
                        </a:cubicBezTo>
                        <a:cubicBezTo>
                          <a:pt x="15913" y="69330"/>
                          <a:pt x="0" y="53813"/>
                          <a:pt x="0" y="34665"/>
                        </a:cubicBezTo>
                        <a:close/>
                      </a:path>
                    </a:pathLst>
                  </a:custGeom>
                  <a:solidFill>
                    <a:srgbClr val="ECDA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7" name="Google Shape;2867;p13"/>
                  <p:cNvSpPr/>
                  <p:nvPr/>
                </p:nvSpPr>
                <p:spPr>
                  <a:xfrm>
                    <a:off x="6057874" y="6313287"/>
                    <a:ext cx="84807" cy="85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07" h="85477" extrusionOk="0">
                        <a:moveTo>
                          <a:pt x="0" y="42742"/>
                        </a:moveTo>
                        <a:cubicBezTo>
                          <a:pt x="0" y="19134"/>
                          <a:pt x="18980" y="0"/>
                          <a:pt x="42400" y="0"/>
                        </a:cubicBezTo>
                        <a:cubicBezTo>
                          <a:pt x="65821" y="0"/>
                          <a:pt x="84808" y="19134"/>
                          <a:pt x="84808" y="42742"/>
                        </a:cubicBezTo>
                        <a:cubicBezTo>
                          <a:pt x="84808" y="66343"/>
                          <a:pt x="65821" y="85477"/>
                          <a:pt x="42400" y="85477"/>
                        </a:cubicBezTo>
                        <a:cubicBezTo>
                          <a:pt x="18980" y="85477"/>
                          <a:pt x="0" y="66343"/>
                          <a:pt x="0" y="42742"/>
                        </a:cubicBezTo>
                        <a:close/>
                      </a:path>
                    </a:pathLst>
                  </a:custGeom>
                  <a:solidFill>
                    <a:srgbClr val="EEDD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868" name="Google Shape;2868;p13"/>
                <p:cNvGrpSpPr/>
                <p:nvPr/>
              </p:nvGrpSpPr>
              <p:grpSpPr>
                <a:xfrm>
                  <a:off x="3613212" y="3994288"/>
                  <a:ext cx="2866627" cy="1975673"/>
                  <a:chOff x="3613212" y="3994288"/>
                  <a:chExt cx="2866627" cy="1975673"/>
                </a:xfrm>
              </p:grpSpPr>
              <p:sp>
                <p:nvSpPr>
                  <p:cNvPr id="2869" name="Google Shape;2869;p13"/>
                  <p:cNvSpPr/>
                  <p:nvPr/>
                </p:nvSpPr>
                <p:spPr>
                  <a:xfrm>
                    <a:off x="3613212" y="3994358"/>
                    <a:ext cx="2866627" cy="1975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6627" h="1975603" extrusionOk="0">
                        <a:moveTo>
                          <a:pt x="1359699" y="4923"/>
                        </a:moveTo>
                        <a:cubicBezTo>
                          <a:pt x="1847340" y="-42855"/>
                          <a:pt x="2230310" y="266559"/>
                          <a:pt x="2537038" y="522964"/>
                        </a:cubicBezTo>
                        <a:cubicBezTo>
                          <a:pt x="2843759" y="779375"/>
                          <a:pt x="3109179" y="1352568"/>
                          <a:pt x="2497095" y="1636645"/>
                        </a:cubicBezTo>
                        <a:cubicBezTo>
                          <a:pt x="1812836" y="1954223"/>
                          <a:pt x="1192140" y="2003147"/>
                          <a:pt x="776769" y="1964115"/>
                        </a:cubicBezTo>
                        <a:cubicBezTo>
                          <a:pt x="361404" y="1925083"/>
                          <a:pt x="-123672" y="1958047"/>
                          <a:pt x="28644" y="1144905"/>
                        </a:cubicBezTo>
                        <a:cubicBezTo>
                          <a:pt x="142939" y="534738"/>
                          <a:pt x="958258" y="44256"/>
                          <a:pt x="1359699" y="4923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0" name="Google Shape;2870;p13"/>
                  <p:cNvSpPr/>
                  <p:nvPr/>
                </p:nvSpPr>
                <p:spPr>
                  <a:xfrm>
                    <a:off x="3613291" y="3994288"/>
                    <a:ext cx="2299175" cy="1931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9175" h="1931280" extrusionOk="0">
                        <a:moveTo>
                          <a:pt x="1449912" y="50"/>
                        </a:moveTo>
                        <a:cubicBezTo>
                          <a:pt x="1420243" y="352"/>
                          <a:pt x="1390079" y="1992"/>
                          <a:pt x="1359600" y="4979"/>
                        </a:cubicBezTo>
                        <a:cubicBezTo>
                          <a:pt x="958159" y="44313"/>
                          <a:pt x="142874" y="534753"/>
                          <a:pt x="28578" y="1144915"/>
                        </a:cubicBezTo>
                        <a:cubicBezTo>
                          <a:pt x="-30927" y="1462592"/>
                          <a:pt x="7107" y="1650826"/>
                          <a:pt x="100005" y="1764967"/>
                        </a:cubicBezTo>
                        <a:cubicBezTo>
                          <a:pt x="153000" y="1800503"/>
                          <a:pt x="211072" y="1829241"/>
                          <a:pt x="276310" y="1845013"/>
                        </a:cubicBezTo>
                        <a:cubicBezTo>
                          <a:pt x="707902" y="1949350"/>
                          <a:pt x="1223397" y="1977157"/>
                          <a:pt x="1538370" y="1825511"/>
                        </a:cubicBezTo>
                        <a:cubicBezTo>
                          <a:pt x="1940313" y="1632000"/>
                          <a:pt x="2308073" y="1288959"/>
                          <a:pt x="2299012" y="782043"/>
                        </a:cubicBezTo>
                        <a:cubicBezTo>
                          <a:pt x="2295127" y="564824"/>
                          <a:pt x="2157759" y="334907"/>
                          <a:pt x="2002229" y="142903"/>
                        </a:cubicBezTo>
                        <a:cubicBezTo>
                          <a:pt x="1835246" y="56381"/>
                          <a:pt x="1651996" y="-1959"/>
                          <a:pt x="1449912" y="50"/>
                        </a:cubicBezTo>
                        <a:close/>
                      </a:path>
                    </a:pathLst>
                  </a:custGeom>
                  <a:solidFill>
                    <a:srgbClr val="9546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1" name="Google Shape;2871;p13"/>
                  <p:cNvSpPr/>
                  <p:nvPr/>
                </p:nvSpPr>
                <p:spPr>
                  <a:xfrm>
                    <a:off x="3613597" y="3994955"/>
                    <a:ext cx="1808491" cy="1684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491" h="1684974" extrusionOk="0">
                        <a:moveTo>
                          <a:pt x="1438522" y="0"/>
                        </a:moveTo>
                        <a:cubicBezTo>
                          <a:pt x="1412390" y="549"/>
                          <a:pt x="1386036" y="1694"/>
                          <a:pt x="1359294" y="4313"/>
                        </a:cubicBezTo>
                        <a:cubicBezTo>
                          <a:pt x="1208752" y="19060"/>
                          <a:pt x="999932" y="97318"/>
                          <a:pt x="791787" y="221465"/>
                        </a:cubicBezTo>
                        <a:cubicBezTo>
                          <a:pt x="722404" y="262848"/>
                          <a:pt x="653207" y="309260"/>
                          <a:pt x="586134" y="360212"/>
                        </a:cubicBezTo>
                        <a:cubicBezTo>
                          <a:pt x="317849" y="564003"/>
                          <a:pt x="85420" y="839167"/>
                          <a:pt x="28272" y="1144248"/>
                        </a:cubicBezTo>
                        <a:cubicBezTo>
                          <a:pt x="19646" y="1190318"/>
                          <a:pt x="13645" y="1232953"/>
                          <a:pt x="8984" y="1273760"/>
                        </a:cubicBezTo>
                        <a:cubicBezTo>
                          <a:pt x="7464" y="1287087"/>
                          <a:pt x="6607" y="1299564"/>
                          <a:pt x="5495" y="1312349"/>
                        </a:cubicBezTo>
                        <a:cubicBezTo>
                          <a:pt x="3144" y="1339192"/>
                          <a:pt x="1396" y="1364963"/>
                          <a:pt x="773" y="1389522"/>
                        </a:cubicBezTo>
                        <a:cubicBezTo>
                          <a:pt x="318" y="1407671"/>
                          <a:pt x="-292" y="1425935"/>
                          <a:pt x="157" y="1442886"/>
                        </a:cubicBezTo>
                        <a:cubicBezTo>
                          <a:pt x="251" y="1446482"/>
                          <a:pt x="432" y="1450219"/>
                          <a:pt x="566" y="1453762"/>
                        </a:cubicBezTo>
                        <a:cubicBezTo>
                          <a:pt x="2528" y="1505385"/>
                          <a:pt x="8971" y="1551227"/>
                          <a:pt x="18836" y="1592302"/>
                        </a:cubicBezTo>
                        <a:cubicBezTo>
                          <a:pt x="350156" y="1758896"/>
                          <a:pt x="941880" y="1714975"/>
                          <a:pt x="1318655" y="1344777"/>
                        </a:cubicBezTo>
                        <a:cubicBezTo>
                          <a:pt x="1758658" y="912455"/>
                          <a:pt x="2003443" y="308757"/>
                          <a:pt x="1613388" y="74299"/>
                        </a:cubicBezTo>
                        <a:cubicBezTo>
                          <a:pt x="1564639" y="44999"/>
                          <a:pt x="1505046" y="20380"/>
                          <a:pt x="1438522" y="0"/>
                        </a:cubicBezTo>
                        <a:close/>
                      </a:path>
                    </a:pathLst>
                  </a:custGeom>
                  <a:solidFill>
                    <a:srgbClr val="BB6B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2" name="Google Shape;2872;p13"/>
                  <p:cNvSpPr/>
                  <p:nvPr/>
                </p:nvSpPr>
                <p:spPr>
                  <a:xfrm>
                    <a:off x="4031797" y="4308254"/>
                    <a:ext cx="1074965" cy="102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965" h="1020397" extrusionOk="0">
                        <a:moveTo>
                          <a:pt x="72920" y="969749"/>
                        </a:moveTo>
                        <a:cubicBezTo>
                          <a:pt x="-69899" y="844939"/>
                          <a:pt x="-395" y="561551"/>
                          <a:pt x="259184" y="306023"/>
                        </a:cubicBezTo>
                        <a:cubicBezTo>
                          <a:pt x="543349" y="26292"/>
                          <a:pt x="835598" y="-71883"/>
                          <a:pt x="977406" y="54072"/>
                        </a:cubicBezTo>
                        <a:cubicBezTo>
                          <a:pt x="1097783" y="161001"/>
                          <a:pt x="1169330" y="324642"/>
                          <a:pt x="804683" y="714771"/>
                        </a:cubicBezTo>
                        <a:cubicBezTo>
                          <a:pt x="555954" y="980880"/>
                          <a:pt x="215732" y="1094553"/>
                          <a:pt x="72920" y="969749"/>
                        </a:cubicBezTo>
                        <a:close/>
                      </a:path>
                    </a:pathLst>
                  </a:custGeom>
                  <a:solidFill>
                    <a:srgbClr val="C37C5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3" name="Google Shape;2873;p13"/>
                  <p:cNvSpPr/>
                  <p:nvPr/>
                </p:nvSpPr>
                <p:spPr>
                  <a:xfrm>
                    <a:off x="3674773" y="4128190"/>
                    <a:ext cx="1113855" cy="1283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855" h="1283289" extrusionOk="0">
                        <a:moveTo>
                          <a:pt x="0" y="1283290"/>
                        </a:moveTo>
                        <a:cubicBezTo>
                          <a:pt x="0" y="1283290"/>
                          <a:pt x="97244" y="725990"/>
                          <a:pt x="375710" y="405172"/>
                        </a:cubicBezTo>
                        <a:cubicBezTo>
                          <a:pt x="654169" y="84345"/>
                          <a:pt x="1113856" y="0"/>
                          <a:pt x="1113856" y="0"/>
                        </a:cubicBezTo>
                        <a:cubicBezTo>
                          <a:pt x="1113856" y="0"/>
                          <a:pt x="698371" y="158015"/>
                          <a:pt x="419905" y="478841"/>
                        </a:cubicBezTo>
                        <a:cubicBezTo>
                          <a:pt x="141446" y="799660"/>
                          <a:pt x="0" y="1283290"/>
                          <a:pt x="0" y="1283290"/>
                        </a:cubicBezTo>
                        <a:close/>
                      </a:path>
                    </a:pathLst>
                  </a:custGeom>
                  <a:solidFill>
                    <a:srgbClr val="D59E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4" name="Google Shape;2874;p13"/>
                  <p:cNvSpPr/>
                  <p:nvPr/>
                </p:nvSpPr>
                <p:spPr>
                  <a:xfrm>
                    <a:off x="3769070" y="5389379"/>
                    <a:ext cx="81057" cy="82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057" h="82677" extrusionOk="0">
                        <a:moveTo>
                          <a:pt x="0" y="41336"/>
                        </a:moveTo>
                        <a:cubicBezTo>
                          <a:pt x="0" y="18505"/>
                          <a:pt x="18143" y="0"/>
                          <a:pt x="40532" y="0"/>
                        </a:cubicBezTo>
                        <a:cubicBezTo>
                          <a:pt x="62914" y="0"/>
                          <a:pt x="81057" y="18505"/>
                          <a:pt x="81057" y="41336"/>
                        </a:cubicBezTo>
                        <a:cubicBezTo>
                          <a:pt x="81057" y="64173"/>
                          <a:pt x="62914" y="82678"/>
                          <a:pt x="40532" y="82678"/>
                        </a:cubicBezTo>
                        <a:cubicBezTo>
                          <a:pt x="18143" y="82678"/>
                          <a:pt x="0" y="64173"/>
                          <a:pt x="0" y="41336"/>
                        </a:cubicBezTo>
                        <a:close/>
                      </a:path>
                    </a:pathLst>
                  </a:custGeom>
                  <a:solidFill>
                    <a:srgbClr val="A95D3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5" name="Google Shape;2875;p13"/>
                  <p:cNvSpPr/>
                  <p:nvPr/>
                </p:nvSpPr>
                <p:spPr>
                  <a:xfrm>
                    <a:off x="5187906" y="4210694"/>
                    <a:ext cx="120811" cy="14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811" h="141446" extrusionOk="0">
                        <a:moveTo>
                          <a:pt x="0" y="70723"/>
                        </a:moveTo>
                        <a:cubicBezTo>
                          <a:pt x="0" y="31664"/>
                          <a:pt x="27044" y="0"/>
                          <a:pt x="60409" y="0"/>
                        </a:cubicBezTo>
                        <a:cubicBezTo>
                          <a:pt x="93768" y="0"/>
                          <a:pt x="120812" y="31664"/>
                          <a:pt x="120812" y="70723"/>
                        </a:cubicBezTo>
                        <a:cubicBezTo>
                          <a:pt x="120812" y="109781"/>
                          <a:pt x="93768" y="141446"/>
                          <a:pt x="60409" y="141446"/>
                        </a:cubicBezTo>
                        <a:cubicBezTo>
                          <a:pt x="27044" y="141446"/>
                          <a:pt x="0" y="109781"/>
                          <a:pt x="0" y="70723"/>
                        </a:cubicBezTo>
                        <a:close/>
                      </a:path>
                    </a:pathLst>
                  </a:custGeom>
                  <a:solidFill>
                    <a:srgbClr val="994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6" name="Google Shape;2876;p13"/>
                  <p:cNvSpPr/>
                  <p:nvPr/>
                </p:nvSpPr>
                <p:spPr>
                  <a:xfrm>
                    <a:off x="3900196" y="5498404"/>
                    <a:ext cx="141446" cy="166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46" h="166487" extrusionOk="0">
                        <a:moveTo>
                          <a:pt x="0" y="83247"/>
                        </a:moveTo>
                        <a:cubicBezTo>
                          <a:pt x="0" y="37270"/>
                          <a:pt x="31665" y="0"/>
                          <a:pt x="70723" y="0"/>
                        </a:cubicBezTo>
                        <a:cubicBezTo>
                          <a:pt x="109782" y="0"/>
                          <a:pt x="141446" y="37270"/>
                          <a:pt x="141446" y="83247"/>
                        </a:cubicBezTo>
                        <a:cubicBezTo>
                          <a:pt x="141446" y="129217"/>
                          <a:pt x="109782" y="166487"/>
                          <a:pt x="70723" y="166487"/>
                        </a:cubicBezTo>
                        <a:cubicBezTo>
                          <a:pt x="31665" y="166487"/>
                          <a:pt x="0" y="129217"/>
                          <a:pt x="0" y="83247"/>
                        </a:cubicBezTo>
                        <a:close/>
                      </a:path>
                    </a:pathLst>
                  </a:custGeom>
                  <a:solidFill>
                    <a:srgbClr val="A858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7" name="Google Shape;2877;p13"/>
                  <p:cNvSpPr/>
                  <p:nvPr/>
                </p:nvSpPr>
                <p:spPr>
                  <a:xfrm>
                    <a:off x="4769887" y="5332225"/>
                    <a:ext cx="161830" cy="1277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830" h="127716" extrusionOk="0">
                        <a:moveTo>
                          <a:pt x="4443" y="105582"/>
                        </a:moveTo>
                        <a:cubicBezTo>
                          <a:pt x="-10124" y="78880"/>
                          <a:pt x="12305" y="38555"/>
                          <a:pt x="54538" y="15517"/>
                        </a:cubicBezTo>
                        <a:cubicBezTo>
                          <a:pt x="96771" y="-7529"/>
                          <a:pt x="142822" y="-4562"/>
                          <a:pt x="157388" y="22140"/>
                        </a:cubicBezTo>
                        <a:cubicBezTo>
                          <a:pt x="171955" y="48835"/>
                          <a:pt x="149525" y="89160"/>
                          <a:pt x="107292" y="112205"/>
                        </a:cubicBezTo>
                        <a:cubicBezTo>
                          <a:pt x="65053" y="135243"/>
                          <a:pt x="19009" y="132277"/>
                          <a:pt x="4443" y="105582"/>
                        </a:cubicBezTo>
                        <a:close/>
                      </a:path>
                    </a:pathLst>
                  </a:custGeom>
                  <a:solidFill>
                    <a:srgbClr val="9C4E3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8" name="Google Shape;2878;p13"/>
                  <p:cNvSpPr/>
                  <p:nvPr/>
                </p:nvSpPr>
                <p:spPr>
                  <a:xfrm>
                    <a:off x="5069271" y="5069906"/>
                    <a:ext cx="100847" cy="100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47" h="100124" extrusionOk="0">
                        <a:moveTo>
                          <a:pt x="0" y="50062"/>
                        </a:moveTo>
                        <a:cubicBezTo>
                          <a:pt x="0" y="22409"/>
                          <a:pt x="22576" y="0"/>
                          <a:pt x="50424" y="0"/>
                        </a:cubicBezTo>
                        <a:cubicBezTo>
                          <a:pt x="78271" y="0"/>
                          <a:pt x="100848" y="22409"/>
                          <a:pt x="100848" y="50062"/>
                        </a:cubicBezTo>
                        <a:cubicBezTo>
                          <a:pt x="100848" y="77709"/>
                          <a:pt x="78271" y="100124"/>
                          <a:pt x="50424" y="100124"/>
                        </a:cubicBezTo>
                        <a:cubicBezTo>
                          <a:pt x="22576" y="100124"/>
                          <a:pt x="0" y="77709"/>
                          <a:pt x="0" y="50062"/>
                        </a:cubicBezTo>
                        <a:close/>
                      </a:path>
                    </a:pathLst>
                  </a:custGeom>
                  <a:solidFill>
                    <a:srgbClr val="984B3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9" name="Google Shape;2879;p13"/>
                  <p:cNvSpPr/>
                  <p:nvPr/>
                </p:nvSpPr>
                <p:spPr>
                  <a:xfrm>
                    <a:off x="5114980" y="5498705"/>
                    <a:ext cx="126973" cy="137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973" h="137133" extrusionOk="0">
                        <a:moveTo>
                          <a:pt x="0" y="68567"/>
                        </a:moveTo>
                        <a:cubicBezTo>
                          <a:pt x="0" y="30701"/>
                          <a:pt x="28423" y="0"/>
                          <a:pt x="63483" y="0"/>
                        </a:cubicBezTo>
                        <a:cubicBezTo>
                          <a:pt x="98550" y="0"/>
                          <a:pt x="126973" y="30701"/>
                          <a:pt x="126973" y="68567"/>
                        </a:cubicBezTo>
                        <a:cubicBezTo>
                          <a:pt x="126973" y="106433"/>
                          <a:pt x="98550" y="137133"/>
                          <a:pt x="63483" y="137133"/>
                        </a:cubicBezTo>
                        <a:cubicBezTo>
                          <a:pt x="28423" y="137133"/>
                          <a:pt x="0" y="106433"/>
                          <a:pt x="0" y="68567"/>
                        </a:cubicBezTo>
                        <a:close/>
                      </a:path>
                    </a:pathLst>
                  </a:custGeom>
                  <a:solidFill>
                    <a:srgbClr val="7A2B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0" name="Google Shape;2880;p13"/>
                  <p:cNvSpPr/>
                  <p:nvPr/>
                </p:nvSpPr>
                <p:spPr>
                  <a:xfrm>
                    <a:off x="5679677" y="5125164"/>
                    <a:ext cx="183907" cy="214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7" h="214940" extrusionOk="0">
                        <a:moveTo>
                          <a:pt x="19752" y="65989"/>
                        </a:moveTo>
                        <a:cubicBezTo>
                          <a:pt x="51196" y="11252"/>
                          <a:pt x="109014" y="-14552"/>
                          <a:pt x="148889" y="8359"/>
                        </a:cubicBezTo>
                        <a:cubicBezTo>
                          <a:pt x="188765" y="31264"/>
                          <a:pt x="195603" y="94205"/>
                          <a:pt x="164152" y="148948"/>
                        </a:cubicBezTo>
                        <a:cubicBezTo>
                          <a:pt x="132708" y="203685"/>
                          <a:pt x="74891" y="229490"/>
                          <a:pt x="35015" y="206585"/>
                        </a:cubicBezTo>
                        <a:cubicBezTo>
                          <a:pt x="-4860" y="183674"/>
                          <a:pt x="-11691" y="120733"/>
                          <a:pt x="19752" y="65989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1" name="Google Shape;2881;p13"/>
                  <p:cNvSpPr/>
                  <p:nvPr/>
                </p:nvSpPr>
                <p:spPr>
                  <a:xfrm>
                    <a:off x="5760716" y="4896855"/>
                    <a:ext cx="73663" cy="792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63" h="79295" extrusionOk="0">
                        <a:moveTo>
                          <a:pt x="0" y="39648"/>
                        </a:moveTo>
                        <a:cubicBezTo>
                          <a:pt x="0" y="17748"/>
                          <a:pt x="16495" y="0"/>
                          <a:pt x="36835" y="0"/>
                        </a:cubicBezTo>
                        <a:cubicBezTo>
                          <a:pt x="57174" y="0"/>
                          <a:pt x="73663" y="17748"/>
                          <a:pt x="73663" y="39648"/>
                        </a:cubicBezTo>
                        <a:cubicBezTo>
                          <a:pt x="73663" y="61548"/>
                          <a:pt x="57174" y="79296"/>
                          <a:pt x="36835" y="79296"/>
                        </a:cubicBezTo>
                        <a:cubicBezTo>
                          <a:pt x="16495" y="79296"/>
                          <a:pt x="0" y="61548"/>
                          <a:pt x="0" y="39648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477347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center">
  <p:cSld name="012 Title and text center">
    <p:spTree>
      <p:nvGrpSpPr>
        <p:cNvPr id="1" name="Shape 2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3" name="Google Shape;2883;p14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4" name="Google Shape;2884;p14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5" name="Google Shape;2885;p14"/>
          <p:cNvSpPr/>
          <p:nvPr/>
        </p:nvSpPr>
        <p:spPr>
          <a:xfrm>
            <a:off x="39975" y="-17327"/>
            <a:ext cx="12351361" cy="6894261"/>
          </a:xfrm>
          <a:custGeom>
            <a:avLst/>
            <a:gdLst/>
            <a:ahLst/>
            <a:cxnLst/>
            <a:rect l="l" t="t" r="r" b="b"/>
            <a:pathLst>
              <a:path w="12351361" h="6894261" extrusionOk="0">
                <a:moveTo>
                  <a:pt x="3354716" y="6461856"/>
                </a:moveTo>
                <a:lnTo>
                  <a:pt x="3346741" y="6465209"/>
                </a:lnTo>
                <a:lnTo>
                  <a:pt x="3346237" y="6472388"/>
                </a:lnTo>
                <a:lnTo>
                  <a:pt x="3351703" y="6464938"/>
                </a:lnTo>
                <a:close/>
                <a:moveTo>
                  <a:pt x="3884803" y="5882927"/>
                </a:moveTo>
                <a:lnTo>
                  <a:pt x="3883145" y="5887608"/>
                </a:lnTo>
                <a:cubicBezTo>
                  <a:pt x="3859037" y="5952018"/>
                  <a:pt x="3834264" y="6013950"/>
                  <a:pt x="3810257" y="6067262"/>
                </a:cubicBezTo>
                <a:lnTo>
                  <a:pt x="3794499" y="6100652"/>
                </a:lnTo>
                <a:lnTo>
                  <a:pt x="3837139" y="6075494"/>
                </a:lnTo>
                <a:lnTo>
                  <a:pt x="3877102" y="6054929"/>
                </a:lnTo>
                <a:lnTo>
                  <a:pt x="3925997" y="6028710"/>
                </a:lnTo>
                <a:lnTo>
                  <a:pt x="3954435" y="6015134"/>
                </a:lnTo>
                <a:lnTo>
                  <a:pt x="3975047" y="6004528"/>
                </a:lnTo>
                <a:lnTo>
                  <a:pt x="3996729" y="5994945"/>
                </a:lnTo>
                <a:lnTo>
                  <a:pt x="4013133" y="5987115"/>
                </a:lnTo>
                <a:lnTo>
                  <a:pt x="4087048" y="5955009"/>
                </a:lnTo>
                <a:lnTo>
                  <a:pt x="4087073" y="5954998"/>
                </a:lnTo>
                <a:cubicBezTo>
                  <a:pt x="4123567" y="5939720"/>
                  <a:pt x="4159206" y="5925896"/>
                  <a:pt x="4193632" y="5913400"/>
                </a:cubicBezTo>
                <a:lnTo>
                  <a:pt x="4209057" y="5908176"/>
                </a:lnTo>
                <a:lnTo>
                  <a:pt x="4219219" y="5904276"/>
                </a:lnTo>
                <a:lnTo>
                  <a:pt x="4245882" y="5895705"/>
                </a:lnTo>
                <a:lnTo>
                  <a:pt x="4283612" y="5882927"/>
                </a:lnTo>
                <a:close/>
                <a:moveTo>
                  <a:pt x="3268852" y="5882927"/>
                </a:moveTo>
                <a:lnTo>
                  <a:pt x="3298884" y="5954057"/>
                </a:lnTo>
                <a:cubicBezTo>
                  <a:pt x="3307196" y="5984294"/>
                  <a:pt x="3311819" y="6016827"/>
                  <a:pt x="3312132" y="6051647"/>
                </a:cubicBezTo>
                <a:cubicBezTo>
                  <a:pt x="3312243" y="6064065"/>
                  <a:pt x="3309785" y="6076678"/>
                  <a:pt x="3305079" y="6089411"/>
                </a:cubicBezTo>
                <a:lnTo>
                  <a:pt x="3289396" y="6118794"/>
                </a:lnTo>
                <a:lnTo>
                  <a:pt x="3299514" y="6136906"/>
                </a:lnTo>
                <a:lnTo>
                  <a:pt x="3315093" y="6178389"/>
                </a:lnTo>
                <a:lnTo>
                  <a:pt x="3396417" y="6006734"/>
                </a:lnTo>
                <a:lnTo>
                  <a:pt x="3396133" y="6006380"/>
                </a:lnTo>
                <a:lnTo>
                  <a:pt x="3401147" y="5996749"/>
                </a:lnTo>
                <a:lnTo>
                  <a:pt x="3401783" y="5995408"/>
                </a:lnTo>
                <a:lnTo>
                  <a:pt x="3479386" y="5882927"/>
                </a:lnTo>
                <a:close/>
                <a:moveTo>
                  <a:pt x="2488777" y="5711333"/>
                </a:moveTo>
                <a:lnTo>
                  <a:pt x="2474374" y="5767050"/>
                </a:lnTo>
                <a:lnTo>
                  <a:pt x="2452099" y="5827881"/>
                </a:lnTo>
                <a:lnTo>
                  <a:pt x="2456289" y="5833116"/>
                </a:lnTo>
                <a:lnTo>
                  <a:pt x="2459086" y="5836899"/>
                </a:lnTo>
                <a:lnTo>
                  <a:pt x="2460708" y="5834960"/>
                </a:lnTo>
                <a:lnTo>
                  <a:pt x="2464289" y="5831482"/>
                </a:lnTo>
                <a:lnTo>
                  <a:pt x="2467753" y="5826740"/>
                </a:lnTo>
                <a:lnTo>
                  <a:pt x="2505735" y="5791465"/>
                </a:lnTo>
                <a:lnTo>
                  <a:pt x="2509817" y="5787633"/>
                </a:lnTo>
                <a:lnTo>
                  <a:pt x="2512694" y="5784518"/>
                </a:lnTo>
                <a:lnTo>
                  <a:pt x="2515137" y="5782640"/>
                </a:lnTo>
                <a:lnTo>
                  <a:pt x="2516657" y="5781213"/>
                </a:lnTo>
                <a:lnTo>
                  <a:pt x="2517323" y="5780702"/>
                </a:lnTo>
                <a:lnTo>
                  <a:pt x="2520744" y="5777525"/>
                </a:lnTo>
                <a:lnTo>
                  <a:pt x="2551979" y="5753828"/>
                </a:lnTo>
                <a:lnTo>
                  <a:pt x="2532153" y="5727326"/>
                </a:lnTo>
                <a:lnTo>
                  <a:pt x="2512167" y="5725421"/>
                </a:lnTo>
                <a:close/>
                <a:moveTo>
                  <a:pt x="5071446" y="1283927"/>
                </a:moveTo>
                <a:lnTo>
                  <a:pt x="9340146" y="1283927"/>
                </a:lnTo>
                <a:lnTo>
                  <a:pt x="9340146" y="3583427"/>
                </a:lnTo>
                <a:cubicBezTo>
                  <a:pt x="9340146" y="4853406"/>
                  <a:pt x="8310625" y="5882927"/>
                  <a:pt x="7040646" y="5882927"/>
                </a:cubicBezTo>
                <a:lnTo>
                  <a:pt x="4579179" y="5882927"/>
                </a:lnTo>
                <a:lnTo>
                  <a:pt x="4546175" y="5949096"/>
                </a:lnTo>
                <a:cubicBezTo>
                  <a:pt x="4472160" y="6092685"/>
                  <a:pt x="4346239" y="6310626"/>
                  <a:pt x="4200987" y="6451903"/>
                </a:cubicBezTo>
                <a:cubicBezTo>
                  <a:pt x="4026837" y="6621286"/>
                  <a:pt x="3887991" y="6687782"/>
                  <a:pt x="3720545" y="6741384"/>
                </a:cubicBezTo>
                <a:cubicBezTo>
                  <a:pt x="3521504" y="6805083"/>
                  <a:pt x="3299574" y="6798384"/>
                  <a:pt x="3201049" y="6791053"/>
                </a:cubicBezTo>
                <a:lnTo>
                  <a:pt x="3198163" y="6790797"/>
                </a:lnTo>
                <a:lnTo>
                  <a:pt x="3025885" y="6894261"/>
                </a:lnTo>
                <a:lnTo>
                  <a:pt x="3022813" y="6886111"/>
                </a:lnTo>
                <a:lnTo>
                  <a:pt x="3021493" y="6886903"/>
                </a:lnTo>
                <a:lnTo>
                  <a:pt x="3004413" y="6841581"/>
                </a:lnTo>
                <a:cubicBezTo>
                  <a:pt x="3004413" y="6841581"/>
                  <a:pt x="3050452" y="6815945"/>
                  <a:pt x="3117184" y="6778477"/>
                </a:cubicBezTo>
                <a:lnTo>
                  <a:pt x="3165806" y="6751118"/>
                </a:lnTo>
                <a:lnTo>
                  <a:pt x="3183734" y="6716436"/>
                </a:lnTo>
                <a:lnTo>
                  <a:pt x="3179520" y="6713401"/>
                </a:lnTo>
                <a:lnTo>
                  <a:pt x="3178979" y="6712656"/>
                </a:lnTo>
                <a:lnTo>
                  <a:pt x="3174438" y="6714810"/>
                </a:lnTo>
                <a:cubicBezTo>
                  <a:pt x="3159566" y="6720256"/>
                  <a:pt x="3143603" y="6724561"/>
                  <a:pt x="3126493" y="6727596"/>
                </a:cubicBezTo>
                <a:cubicBezTo>
                  <a:pt x="3034158" y="6743971"/>
                  <a:pt x="2934943" y="6730508"/>
                  <a:pt x="2843956" y="6697691"/>
                </a:cubicBezTo>
                <a:lnTo>
                  <a:pt x="2819482" y="6685794"/>
                </a:lnTo>
                <a:lnTo>
                  <a:pt x="2764646" y="6661816"/>
                </a:lnTo>
                <a:lnTo>
                  <a:pt x="2737204" y="6645795"/>
                </a:lnTo>
                <a:lnTo>
                  <a:pt x="2715535" y="6635260"/>
                </a:lnTo>
                <a:lnTo>
                  <a:pt x="2705658" y="6627378"/>
                </a:lnTo>
                <a:lnTo>
                  <a:pt x="2698387" y="6623133"/>
                </a:lnTo>
                <a:cubicBezTo>
                  <a:pt x="2677459" y="6609174"/>
                  <a:pt x="2657793" y="6594219"/>
                  <a:pt x="2639697" y="6578474"/>
                </a:cubicBezTo>
                <a:lnTo>
                  <a:pt x="2621417" y="6560146"/>
                </a:lnTo>
                <a:lnTo>
                  <a:pt x="2610787" y="6551662"/>
                </a:lnTo>
                <a:lnTo>
                  <a:pt x="2601819" y="6540496"/>
                </a:lnTo>
                <a:lnTo>
                  <a:pt x="2590426" y="6529072"/>
                </a:lnTo>
                <a:lnTo>
                  <a:pt x="2574743" y="6507236"/>
                </a:lnTo>
                <a:lnTo>
                  <a:pt x="2566404" y="6507524"/>
                </a:lnTo>
                <a:cubicBezTo>
                  <a:pt x="2549220" y="6507022"/>
                  <a:pt x="2530749" y="6505209"/>
                  <a:pt x="2512043" y="6501265"/>
                </a:cubicBezTo>
                <a:lnTo>
                  <a:pt x="2494980" y="6495441"/>
                </a:lnTo>
                <a:lnTo>
                  <a:pt x="2487628" y="6494122"/>
                </a:lnTo>
                <a:lnTo>
                  <a:pt x="2480632" y="6490542"/>
                </a:lnTo>
                <a:lnTo>
                  <a:pt x="2456270" y="6482225"/>
                </a:lnTo>
                <a:lnTo>
                  <a:pt x="2436558" y="6467993"/>
                </a:lnTo>
                <a:lnTo>
                  <a:pt x="2435685" y="6467547"/>
                </a:lnTo>
                <a:lnTo>
                  <a:pt x="2415187" y="6484359"/>
                </a:lnTo>
                <a:cubicBezTo>
                  <a:pt x="2397876" y="6496188"/>
                  <a:pt x="2378972" y="6506880"/>
                  <a:pt x="2358403" y="6516271"/>
                </a:cubicBezTo>
                <a:cubicBezTo>
                  <a:pt x="2341899" y="6523807"/>
                  <a:pt x="2322713" y="6526373"/>
                  <a:pt x="2301494" y="6524834"/>
                </a:cubicBezTo>
                <a:lnTo>
                  <a:pt x="2290027" y="6522170"/>
                </a:lnTo>
                <a:lnTo>
                  <a:pt x="2277551" y="6538855"/>
                </a:lnTo>
                <a:cubicBezTo>
                  <a:pt x="2200228" y="6629739"/>
                  <a:pt x="2033901" y="6732522"/>
                  <a:pt x="1885794" y="6729057"/>
                </a:cubicBezTo>
                <a:lnTo>
                  <a:pt x="1815609" y="6718210"/>
                </a:lnTo>
                <a:lnTo>
                  <a:pt x="1806450" y="6728339"/>
                </a:lnTo>
                <a:cubicBezTo>
                  <a:pt x="1789556" y="6741322"/>
                  <a:pt x="1768461" y="6748611"/>
                  <a:pt x="1750215" y="6748764"/>
                </a:cubicBezTo>
                <a:cubicBezTo>
                  <a:pt x="1713715" y="6749077"/>
                  <a:pt x="1688081" y="6710214"/>
                  <a:pt x="1691496" y="6674987"/>
                </a:cubicBezTo>
                <a:lnTo>
                  <a:pt x="1702933" y="6648641"/>
                </a:lnTo>
                <a:lnTo>
                  <a:pt x="1702222" y="6642376"/>
                </a:lnTo>
                <a:lnTo>
                  <a:pt x="1683461" y="6619174"/>
                </a:lnTo>
                <a:lnTo>
                  <a:pt x="1676412" y="6606011"/>
                </a:lnTo>
                <a:lnTo>
                  <a:pt x="1671028" y="6597569"/>
                </a:lnTo>
                <a:cubicBezTo>
                  <a:pt x="1665940" y="6588599"/>
                  <a:pt x="1660622" y="6578328"/>
                  <a:pt x="1655393" y="6567391"/>
                </a:cubicBezTo>
                <a:lnTo>
                  <a:pt x="1654349" y="6564815"/>
                </a:lnTo>
                <a:lnTo>
                  <a:pt x="1646538" y="6550230"/>
                </a:lnTo>
                <a:lnTo>
                  <a:pt x="1616106" y="6583130"/>
                </a:lnTo>
                <a:cubicBezTo>
                  <a:pt x="1559611" y="6632166"/>
                  <a:pt x="1486607" y="6661487"/>
                  <a:pt x="1398173" y="6656934"/>
                </a:cubicBezTo>
                <a:cubicBezTo>
                  <a:pt x="1387661" y="6656393"/>
                  <a:pt x="1377116" y="6653667"/>
                  <a:pt x="1366583" y="6649033"/>
                </a:cubicBezTo>
                <a:lnTo>
                  <a:pt x="1341424" y="6633583"/>
                </a:lnTo>
                <a:lnTo>
                  <a:pt x="1326682" y="6641897"/>
                </a:lnTo>
                <a:cubicBezTo>
                  <a:pt x="1180089" y="6701477"/>
                  <a:pt x="862832" y="6699388"/>
                  <a:pt x="835766" y="6465263"/>
                </a:cubicBezTo>
                <a:cubicBezTo>
                  <a:pt x="822071" y="6346820"/>
                  <a:pt x="865974" y="6218712"/>
                  <a:pt x="934925" y="6122276"/>
                </a:cubicBezTo>
                <a:lnTo>
                  <a:pt x="946042" y="6108418"/>
                </a:lnTo>
                <a:lnTo>
                  <a:pt x="946060" y="6108389"/>
                </a:lnTo>
                <a:lnTo>
                  <a:pt x="946153" y="6108281"/>
                </a:lnTo>
                <a:lnTo>
                  <a:pt x="971338" y="6076888"/>
                </a:lnTo>
                <a:lnTo>
                  <a:pt x="983286" y="6065157"/>
                </a:lnTo>
                <a:lnTo>
                  <a:pt x="986851" y="6061017"/>
                </a:lnTo>
                <a:lnTo>
                  <a:pt x="993360" y="6055267"/>
                </a:lnTo>
                <a:lnTo>
                  <a:pt x="1011022" y="6037927"/>
                </a:lnTo>
                <a:lnTo>
                  <a:pt x="1020924" y="6030914"/>
                </a:lnTo>
                <a:lnTo>
                  <a:pt x="1031174" y="6021859"/>
                </a:lnTo>
                <a:lnTo>
                  <a:pt x="1050351" y="6009772"/>
                </a:lnTo>
                <a:lnTo>
                  <a:pt x="1050637" y="6002637"/>
                </a:lnTo>
                <a:lnTo>
                  <a:pt x="1053077" y="5992075"/>
                </a:lnTo>
                <a:lnTo>
                  <a:pt x="1052630" y="5991827"/>
                </a:lnTo>
                <a:lnTo>
                  <a:pt x="1063313" y="5947781"/>
                </a:lnTo>
                <a:lnTo>
                  <a:pt x="1066596" y="5933573"/>
                </a:lnTo>
                <a:cubicBezTo>
                  <a:pt x="1071298" y="5921961"/>
                  <a:pt x="1077199" y="5910560"/>
                  <a:pt x="1084570" y="5899764"/>
                </a:cubicBezTo>
                <a:lnTo>
                  <a:pt x="1094200" y="5888916"/>
                </a:lnTo>
                <a:lnTo>
                  <a:pt x="1096987" y="5884195"/>
                </a:lnTo>
                <a:lnTo>
                  <a:pt x="1100996" y="5881261"/>
                </a:lnTo>
                <a:lnTo>
                  <a:pt x="1111363" y="5869581"/>
                </a:lnTo>
                <a:lnTo>
                  <a:pt x="1139063" y="5853393"/>
                </a:lnTo>
                <a:lnTo>
                  <a:pt x="1141083" y="5851915"/>
                </a:lnTo>
                <a:lnTo>
                  <a:pt x="1140794" y="5850411"/>
                </a:lnTo>
                <a:cubicBezTo>
                  <a:pt x="1142509" y="5849466"/>
                  <a:pt x="1143996" y="5848359"/>
                  <a:pt x="1145780" y="5847468"/>
                </a:cubicBezTo>
                <a:lnTo>
                  <a:pt x="1149488" y="5845762"/>
                </a:lnTo>
                <a:lnTo>
                  <a:pt x="1152191" y="5843783"/>
                </a:lnTo>
                <a:lnTo>
                  <a:pt x="1156568" y="5842342"/>
                </a:lnTo>
                <a:lnTo>
                  <a:pt x="1127175" y="5836868"/>
                </a:lnTo>
                <a:lnTo>
                  <a:pt x="1098584" y="5856738"/>
                </a:lnTo>
                <a:cubicBezTo>
                  <a:pt x="1062373" y="5879270"/>
                  <a:pt x="1008468" y="5906860"/>
                  <a:pt x="937703" y="5927087"/>
                </a:cubicBezTo>
                <a:lnTo>
                  <a:pt x="927632" y="5929248"/>
                </a:lnTo>
                <a:lnTo>
                  <a:pt x="927612" y="5929286"/>
                </a:lnTo>
                <a:lnTo>
                  <a:pt x="915700" y="5931808"/>
                </a:lnTo>
                <a:lnTo>
                  <a:pt x="844748" y="5947031"/>
                </a:lnTo>
                <a:lnTo>
                  <a:pt x="828698" y="5948227"/>
                </a:lnTo>
                <a:lnTo>
                  <a:pt x="809090" y="5951040"/>
                </a:lnTo>
                <a:cubicBezTo>
                  <a:pt x="808633" y="5951085"/>
                  <a:pt x="808183" y="5950993"/>
                  <a:pt x="807725" y="5951040"/>
                </a:cubicBezTo>
                <a:lnTo>
                  <a:pt x="788446" y="5951225"/>
                </a:lnTo>
                <a:lnTo>
                  <a:pt x="735920" y="5955138"/>
                </a:lnTo>
                <a:lnTo>
                  <a:pt x="692210" y="5952152"/>
                </a:lnTo>
                <a:lnTo>
                  <a:pt x="666756" y="5952397"/>
                </a:lnTo>
                <a:cubicBezTo>
                  <a:pt x="648731" y="5951024"/>
                  <a:pt x="630432" y="5949378"/>
                  <a:pt x="611461" y="5946732"/>
                </a:cubicBezTo>
                <a:cubicBezTo>
                  <a:pt x="598910" y="5944985"/>
                  <a:pt x="586131" y="5942232"/>
                  <a:pt x="573382" y="5938802"/>
                </a:cubicBezTo>
                <a:lnTo>
                  <a:pt x="546600" y="5929568"/>
                </a:lnTo>
                <a:lnTo>
                  <a:pt x="535080" y="5926519"/>
                </a:lnTo>
                <a:lnTo>
                  <a:pt x="525199" y="5922188"/>
                </a:lnTo>
                <a:lnTo>
                  <a:pt x="515778" y="5918940"/>
                </a:lnTo>
                <a:lnTo>
                  <a:pt x="461419" y="5894233"/>
                </a:lnTo>
                <a:lnTo>
                  <a:pt x="458242" y="5892840"/>
                </a:lnTo>
                <a:cubicBezTo>
                  <a:pt x="432832" y="5880365"/>
                  <a:pt x="407763" y="5867141"/>
                  <a:pt x="383452" y="5854662"/>
                </a:cubicBezTo>
                <a:lnTo>
                  <a:pt x="318048" y="5823275"/>
                </a:lnTo>
                <a:lnTo>
                  <a:pt x="313208" y="5820954"/>
                </a:lnTo>
                <a:cubicBezTo>
                  <a:pt x="274274" y="5804435"/>
                  <a:pt x="238150" y="5789688"/>
                  <a:pt x="205863" y="5776859"/>
                </a:cubicBezTo>
                <a:lnTo>
                  <a:pt x="167767" y="5762136"/>
                </a:lnTo>
                <a:lnTo>
                  <a:pt x="121479" y="5744262"/>
                </a:lnTo>
                <a:cubicBezTo>
                  <a:pt x="74330" y="5726595"/>
                  <a:pt x="46648" y="5717188"/>
                  <a:pt x="46648" y="5717188"/>
                </a:cubicBezTo>
                <a:lnTo>
                  <a:pt x="46688" y="5717151"/>
                </a:lnTo>
                <a:lnTo>
                  <a:pt x="46686" y="5717151"/>
                </a:lnTo>
                <a:lnTo>
                  <a:pt x="46687" y="5717150"/>
                </a:lnTo>
                <a:lnTo>
                  <a:pt x="46686" y="5717149"/>
                </a:lnTo>
                <a:cubicBezTo>
                  <a:pt x="46686" y="5717149"/>
                  <a:pt x="49118" y="5714683"/>
                  <a:pt x="53923" y="5710311"/>
                </a:cubicBezTo>
                <a:lnTo>
                  <a:pt x="54044" y="5710208"/>
                </a:lnTo>
                <a:lnTo>
                  <a:pt x="55750" y="5708599"/>
                </a:lnTo>
                <a:lnTo>
                  <a:pt x="66749" y="5699401"/>
                </a:lnTo>
                <a:lnTo>
                  <a:pt x="75406" y="5692036"/>
                </a:lnTo>
                <a:lnTo>
                  <a:pt x="76771" y="5691019"/>
                </a:lnTo>
                <a:lnTo>
                  <a:pt x="82740" y="5686028"/>
                </a:lnTo>
                <a:lnTo>
                  <a:pt x="98547" y="5674724"/>
                </a:lnTo>
                <a:lnTo>
                  <a:pt x="107654" y="5667971"/>
                </a:lnTo>
                <a:cubicBezTo>
                  <a:pt x="107920" y="5667788"/>
                  <a:pt x="108286" y="5667483"/>
                  <a:pt x="108553" y="5667293"/>
                </a:cubicBezTo>
                <a:lnTo>
                  <a:pt x="109077" y="5666959"/>
                </a:lnTo>
                <a:lnTo>
                  <a:pt x="110787" y="5665686"/>
                </a:lnTo>
                <a:lnTo>
                  <a:pt x="114345" y="5663427"/>
                </a:lnTo>
                <a:lnTo>
                  <a:pt x="127150" y="5654270"/>
                </a:lnTo>
                <a:lnTo>
                  <a:pt x="149625" y="5641029"/>
                </a:lnTo>
                <a:lnTo>
                  <a:pt x="159722" y="5634619"/>
                </a:lnTo>
                <a:lnTo>
                  <a:pt x="166574" y="5631045"/>
                </a:lnTo>
                <a:lnTo>
                  <a:pt x="188509" y="5618121"/>
                </a:lnTo>
                <a:lnTo>
                  <a:pt x="212165" y="5607258"/>
                </a:lnTo>
                <a:lnTo>
                  <a:pt x="221865" y="5602198"/>
                </a:lnTo>
                <a:lnTo>
                  <a:pt x="233166" y="5597615"/>
                </a:lnTo>
                <a:lnTo>
                  <a:pt x="266349" y="5582377"/>
                </a:lnTo>
                <a:lnTo>
                  <a:pt x="288604" y="5575134"/>
                </a:lnTo>
                <a:lnTo>
                  <a:pt x="296870" y="5571781"/>
                </a:lnTo>
                <a:lnTo>
                  <a:pt x="313732" y="5566955"/>
                </a:lnTo>
                <a:lnTo>
                  <a:pt x="360199" y="5551831"/>
                </a:lnTo>
                <a:lnTo>
                  <a:pt x="378738" y="5548349"/>
                </a:lnTo>
                <a:lnTo>
                  <a:pt x="384393" y="5546730"/>
                </a:lnTo>
                <a:lnTo>
                  <a:pt x="407461" y="5542953"/>
                </a:lnTo>
                <a:lnTo>
                  <a:pt x="469589" y="5531281"/>
                </a:lnTo>
                <a:lnTo>
                  <a:pt x="482340" y="5530691"/>
                </a:lnTo>
                <a:lnTo>
                  <a:pt x="484087" y="5530405"/>
                </a:lnTo>
                <a:lnTo>
                  <a:pt x="484089" y="5530406"/>
                </a:lnTo>
                <a:lnTo>
                  <a:pt x="594008" y="5525419"/>
                </a:lnTo>
                <a:cubicBezTo>
                  <a:pt x="675144" y="5527416"/>
                  <a:pt x="764667" y="5540569"/>
                  <a:pt x="861887" y="5569841"/>
                </a:cubicBezTo>
                <a:cubicBezTo>
                  <a:pt x="871981" y="5572883"/>
                  <a:pt x="879446" y="5576764"/>
                  <a:pt x="888857" y="5580043"/>
                </a:cubicBezTo>
                <a:lnTo>
                  <a:pt x="888918" y="5580127"/>
                </a:lnTo>
                <a:lnTo>
                  <a:pt x="950732" y="5603490"/>
                </a:lnTo>
                <a:cubicBezTo>
                  <a:pt x="973616" y="5614185"/>
                  <a:pt x="993944" y="5625539"/>
                  <a:pt x="1012001" y="5637218"/>
                </a:cubicBezTo>
                <a:lnTo>
                  <a:pt x="1041787" y="5659541"/>
                </a:lnTo>
                <a:lnTo>
                  <a:pt x="1024540" y="5633469"/>
                </a:lnTo>
                <a:cubicBezTo>
                  <a:pt x="968321" y="5547385"/>
                  <a:pt x="984279" y="5546196"/>
                  <a:pt x="914094" y="5459114"/>
                </a:cubicBezTo>
                <a:cubicBezTo>
                  <a:pt x="896546" y="5437342"/>
                  <a:pt x="876277" y="5414239"/>
                  <a:pt x="855747" y="5391832"/>
                </a:cubicBezTo>
                <a:lnTo>
                  <a:pt x="847035" y="5382657"/>
                </a:lnTo>
                <a:lnTo>
                  <a:pt x="816340" y="5386611"/>
                </a:lnTo>
                <a:cubicBezTo>
                  <a:pt x="717252" y="5396062"/>
                  <a:pt x="493317" y="5394265"/>
                  <a:pt x="287247" y="5228679"/>
                </a:cubicBezTo>
                <a:cubicBezTo>
                  <a:pt x="82359" y="5064049"/>
                  <a:pt x="9214" y="4715371"/>
                  <a:pt x="871" y="4672430"/>
                </a:cubicBezTo>
                <a:lnTo>
                  <a:pt x="290" y="4669352"/>
                </a:lnTo>
                <a:lnTo>
                  <a:pt x="0" y="4668063"/>
                </a:lnTo>
                <a:lnTo>
                  <a:pt x="47" y="4668064"/>
                </a:lnTo>
                <a:lnTo>
                  <a:pt x="47" y="4668063"/>
                </a:lnTo>
                <a:cubicBezTo>
                  <a:pt x="47" y="4668063"/>
                  <a:pt x="78151" y="4667050"/>
                  <a:pt x="184199" y="4680795"/>
                </a:cubicBezTo>
                <a:lnTo>
                  <a:pt x="231562" y="4688307"/>
                </a:lnTo>
                <a:lnTo>
                  <a:pt x="246127" y="4690502"/>
                </a:lnTo>
                <a:cubicBezTo>
                  <a:pt x="246668" y="4690593"/>
                  <a:pt x="247164" y="4690632"/>
                  <a:pt x="247713" y="4690731"/>
                </a:cubicBezTo>
                <a:lnTo>
                  <a:pt x="250672" y="4691339"/>
                </a:lnTo>
                <a:lnTo>
                  <a:pt x="268192" y="4694117"/>
                </a:lnTo>
                <a:cubicBezTo>
                  <a:pt x="297413" y="4699645"/>
                  <a:pt x="327598" y="4706341"/>
                  <a:pt x="357961" y="4714453"/>
                </a:cubicBezTo>
                <a:lnTo>
                  <a:pt x="413696" y="4732138"/>
                </a:lnTo>
                <a:lnTo>
                  <a:pt x="431285" y="4737417"/>
                </a:lnTo>
                <a:lnTo>
                  <a:pt x="434396" y="4738707"/>
                </a:lnTo>
                <a:lnTo>
                  <a:pt x="448805" y="4743279"/>
                </a:lnTo>
                <a:lnTo>
                  <a:pt x="495253" y="4763940"/>
                </a:lnTo>
                <a:lnTo>
                  <a:pt x="499048" y="4765514"/>
                </a:lnTo>
                <a:lnTo>
                  <a:pt x="499044" y="4765530"/>
                </a:lnTo>
                <a:lnTo>
                  <a:pt x="516502" y="4772773"/>
                </a:lnTo>
                <a:cubicBezTo>
                  <a:pt x="516715" y="4772872"/>
                  <a:pt x="516967" y="4772895"/>
                  <a:pt x="517180" y="4772995"/>
                </a:cubicBezTo>
                <a:lnTo>
                  <a:pt x="521064" y="4775421"/>
                </a:lnTo>
                <a:lnTo>
                  <a:pt x="536023" y="4782075"/>
                </a:lnTo>
                <a:lnTo>
                  <a:pt x="612512" y="4832189"/>
                </a:lnTo>
                <a:lnTo>
                  <a:pt x="588332" y="4765466"/>
                </a:lnTo>
                <a:cubicBezTo>
                  <a:pt x="578226" y="4737496"/>
                  <a:pt x="567580" y="4707935"/>
                  <a:pt x="557159" y="4678830"/>
                </a:cubicBezTo>
                <a:cubicBezTo>
                  <a:pt x="546740" y="4649724"/>
                  <a:pt x="536544" y="4621074"/>
                  <a:pt x="527112" y="4594472"/>
                </a:cubicBezTo>
                <a:lnTo>
                  <a:pt x="507610" y="4539283"/>
                </a:lnTo>
                <a:lnTo>
                  <a:pt x="495358" y="4540202"/>
                </a:lnTo>
                <a:cubicBezTo>
                  <a:pt x="460912" y="4537270"/>
                  <a:pt x="408716" y="4516445"/>
                  <a:pt x="349574" y="4452847"/>
                </a:cubicBezTo>
                <a:lnTo>
                  <a:pt x="328150" y="4426819"/>
                </a:lnTo>
                <a:lnTo>
                  <a:pt x="322896" y="4421200"/>
                </a:lnTo>
                <a:lnTo>
                  <a:pt x="317160" y="4413466"/>
                </a:lnTo>
                <a:lnTo>
                  <a:pt x="309236" y="4403839"/>
                </a:lnTo>
                <a:lnTo>
                  <a:pt x="303043" y="4394432"/>
                </a:lnTo>
                <a:lnTo>
                  <a:pt x="295559" y="4384340"/>
                </a:lnTo>
                <a:lnTo>
                  <a:pt x="269449" y="4343401"/>
                </a:lnTo>
                <a:lnTo>
                  <a:pt x="267552" y="4340520"/>
                </a:lnTo>
                <a:cubicBezTo>
                  <a:pt x="253511" y="4316845"/>
                  <a:pt x="241287" y="4292192"/>
                  <a:pt x="230770" y="4266832"/>
                </a:cubicBezTo>
                <a:lnTo>
                  <a:pt x="229546" y="4263241"/>
                </a:lnTo>
                <a:lnTo>
                  <a:pt x="229352" y="4262847"/>
                </a:lnTo>
                <a:lnTo>
                  <a:pt x="229049" y="4261780"/>
                </a:lnTo>
                <a:lnTo>
                  <a:pt x="204226" y="4188901"/>
                </a:lnTo>
                <a:lnTo>
                  <a:pt x="199381" y="4157501"/>
                </a:lnTo>
                <a:lnTo>
                  <a:pt x="190263" y="4125450"/>
                </a:lnTo>
                <a:lnTo>
                  <a:pt x="185348" y="4066551"/>
                </a:lnTo>
                <a:lnTo>
                  <a:pt x="179214" y="4026800"/>
                </a:lnTo>
                <a:lnTo>
                  <a:pt x="180273" y="4005729"/>
                </a:lnTo>
                <a:lnTo>
                  <a:pt x="178459" y="3983995"/>
                </a:lnTo>
                <a:lnTo>
                  <a:pt x="178459" y="3983994"/>
                </a:lnTo>
                <a:lnTo>
                  <a:pt x="178459" y="3983993"/>
                </a:lnTo>
                <a:lnTo>
                  <a:pt x="185226" y="3907104"/>
                </a:lnTo>
                <a:lnTo>
                  <a:pt x="187230" y="3867204"/>
                </a:lnTo>
                <a:lnTo>
                  <a:pt x="189567" y="3857787"/>
                </a:lnTo>
                <a:lnTo>
                  <a:pt x="190516" y="3847003"/>
                </a:lnTo>
                <a:cubicBezTo>
                  <a:pt x="198131" y="3803030"/>
                  <a:pt x="209152" y="3761223"/>
                  <a:pt x="223008" y="3723000"/>
                </a:cubicBezTo>
                <a:cubicBezTo>
                  <a:pt x="237514" y="3682985"/>
                  <a:pt x="252258" y="3647236"/>
                  <a:pt x="266485" y="3615541"/>
                </a:cubicBezTo>
                <a:lnTo>
                  <a:pt x="268329" y="3611743"/>
                </a:lnTo>
                <a:lnTo>
                  <a:pt x="271144" y="3604831"/>
                </a:lnTo>
                <a:cubicBezTo>
                  <a:pt x="310471" y="3518202"/>
                  <a:pt x="345171" y="3462537"/>
                  <a:pt x="355646" y="3446389"/>
                </a:cubicBezTo>
                <a:lnTo>
                  <a:pt x="356393" y="3445257"/>
                </a:lnTo>
                <a:lnTo>
                  <a:pt x="358759" y="3441526"/>
                </a:lnTo>
                <a:lnTo>
                  <a:pt x="358773" y="3441652"/>
                </a:lnTo>
                <a:lnTo>
                  <a:pt x="358867" y="3441510"/>
                </a:lnTo>
                <a:cubicBezTo>
                  <a:pt x="358867" y="3441510"/>
                  <a:pt x="361815" y="3473370"/>
                  <a:pt x="370885" y="3514253"/>
                </a:cubicBezTo>
                <a:lnTo>
                  <a:pt x="375109" y="3529075"/>
                </a:lnTo>
                <a:lnTo>
                  <a:pt x="389543" y="3579541"/>
                </a:lnTo>
                <a:cubicBezTo>
                  <a:pt x="397553" y="3601643"/>
                  <a:pt x="407485" y="3623144"/>
                  <a:pt x="419726" y="3641188"/>
                </a:cubicBezTo>
                <a:cubicBezTo>
                  <a:pt x="429089" y="3654992"/>
                  <a:pt x="442095" y="3673752"/>
                  <a:pt x="457244" y="3695873"/>
                </a:cubicBezTo>
                <a:lnTo>
                  <a:pt x="462610" y="3703845"/>
                </a:lnTo>
                <a:lnTo>
                  <a:pt x="471757" y="3717202"/>
                </a:lnTo>
                <a:lnTo>
                  <a:pt x="478559" y="3727540"/>
                </a:lnTo>
                <a:lnTo>
                  <a:pt x="507625" y="3770719"/>
                </a:lnTo>
                <a:lnTo>
                  <a:pt x="525744" y="3799254"/>
                </a:lnTo>
                <a:lnTo>
                  <a:pt x="541226" y="3822785"/>
                </a:lnTo>
                <a:lnTo>
                  <a:pt x="547728" y="3833875"/>
                </a:lnTo>
                <a:lnTo>
                  <a:pt x="561875" y="3856155"/>
                </a:lnTo>
                <a:lnTo>
                  <a:pt x="596131" y="3916437"/>
                </a:lnTo>
                <a:lnTo>
                  <a:pt x="607800" y="3936339"/>
                </a:lnTo>
                <a:lnTo>
                  <a:pt x="609977" y="3940802"/>
                </a:lnTo>
                <a:lnTo>
                  <a:pt x="611003" y="3942608"/>
                </a:lnTo>
                <a:lnTo>
                  <a:pt x="611016" y="3942932"/>
                </a:lnTo>
                <a:lnTo>
                  <a:pt x="633679" y="3989374"/>
                </a:lnTo>
                <a:cubicBezTo>
                  <a:pt x="641061" y="4006188"/>
                  <a:pt x="647059" y="4021987"/>
                  <a:pt x="651250" y="4036324"/>
                </a:cubicBezTo>
                <a:cubicBezTo>
                  <a:pt x="752554" y="4382849"/>
                  <a:pt x="609009" y="4498318"/>
                  <a:pt x="545070" y="4529474"/>
                </a:cubicBezTo>
                <a:lnTo>
                  <a:pt x="538123" y="4532248"/>
                </a:lnTo>
                <a:lnTo>
                  <a:pt x="549873" y="4572309"/>
                </a:lnTo>
                <a:cubicBezTo>
                  <a:pt x="558803" y="4601334"/>
                  <a:pt x="569121" y="4633326"/>
                  <a:pt x="580758" y="4667040"/>
                </a:cubicBezTo>
                <a:cubicBezTo>
                  <a:pt x="604037" y="4734467"/>
                  <a:pt x="632597" y="4808779"/>
                  <a:pt x="655339" y="4866235"/>
                </a:cubicBezTo>
                <a:lnTo>
                  <a:pt x="658448" y="4874024"/>
                </a:lnTo>
                <a:lnTo>
                  <a:pt x="693955" y="4909882"/>
                </a:lnTo>
                <a:lnTo>
                  <a:pt x="693587" y="4910181"/>
                </a:lnTo>
                <a:lnTo>
                  <a:pt x="698016" y="4914694"/>
                </a:lnTo>
                <a:cubicBezTo>
                  <a:pt x="810864" y="5055799"/>
                  <a:pt x="850349" y="5246453"/>
                  <a:pt x="863039" y="5332961"/>
                </a:cubicBezTo>
                <a:lnTo>
                  <a:pt x="864749" y="5346343"/>
                </a:lnTo>
                <a:lnTo>
                  <a:pt x="914886" y="5396133"/>
                </a:lnTo>
                <a:cubicBezTo>
                  <a:pt x="914886" y="5396133"/>
                  <a:pt x="904693" y="5252575"/>
                  <a:pt x="895382" y="5141551"/>
                </a:cubicBezTo>
                <a:cubicBezTo>
                  <a:pt x="893057" y="5113793"/>
                  <a:pt x="891114" y="5087145"/>
                  <a:pt x="889507" y="5062787"/>
                </a:cubicBezTo>
                <a:lnTo>
                  <a:pt x="889493" y="5062548"/>
                </a:lnTo>
                <a:lnTo>
                  <a:pt x="888376" y="5061071"/>
                </a:lnTo>
                <a:cubicBezTo>
                  <a:pt x="854435" y="5014855"/>
                  <a:pt x="781204" y="4905864"/>
                  <a:pt x="738409" y="4773393"/>
                </a:cubicBezTo>
                <a:lnTo>
                  <a:pt x="735316" y="4761245"/>
                </a:lnTo>
                <a:lnTo>
                  <a:pt x="734748" y="4759628"/>
                </a:lnTo>
                <a:lnTo>
                  <a:pt x="731631" y="4746765"/>
                </a:lnTo>
                <a:lnTo>
                  <a:pt x="715153" y="4682033"/>
                </a:lnTo>
                <a:lnTo>
                  <a:pt x="714590" y="4676444"/>
                </a:lnTo>
                <a:lnTo>
                  <a:pt x="714172" y="4674720"/>
                </a:lnTo>
                <a:lnTo>
                  <a:pt x="705921" y="4590408"/>
                </a:lnTo>
                <a:lnTo>
                  <a:pt x="705507" y="4586303"/>
                </a:lnTo>
                <a:cubicBezTo>
                  <a:pt x="704816" y="4534994"/>
                  <a:pt x="709049" y="4486623"/>
                  <a:pt x="716985" y="4441257"/>
                </a:cubicBezTo>
                <a:lnTo>
                  <a:pt x="716994" y="4441225"/>
                </a:lnTo>
                <a:lnTo>
                  <a:pt x="716995" y="4441212"/>
                </a:lnTo>
                <a:lnTo>
                  <a:pt x="716996" y="4441199"/>
                </a:lnTo>
                <a:lnTo>
                  <a:pt x="737190" y="4365101"/>
                </a:lnTo>
                <a:lnTo>
                  <a:pt x="750684" y="4314241"/>
                </a:lnTo>
                <a:lnTo>
                  <a:pt x="750693" y="4314223"/>
                </a:lnTo>
                <a:lnTo>
                  <a:pt x="750706" y="4314175"/>
                </a:lnTo>
                <a:lnTo>
                  <a:pt x="793658" y="4218229"/>
                </a:lnTo>
                <a:lnTo>
                  <a:pt x="799284" y="4205658"/>
                </a:lnTo>
                <a:lnTo>
                  <a:pt x="799288" y="4205652"/>
                </a:lnTo>
                <a:lnTo>
                  <a:pt x="799319" y="4205582"/>
                </a:lnTo>
                <a:lnTo>
                  <a:pt x="799319" y="4205581"/>
                </a:lnTo>
                <a:lnTo>
                  <a:pt x="834016" y="4147251"/>
                </a:lnTo>
                <a:lnTo>
                  <a:pt x="850267" y="4124201"/>
                </a:lnTo>
                <a:lnTo>
                  <a:pt x="855511" y="4115825"/>
                </a:lnTo>
                <a:lnTo>
                  <a:pt x="861061" y="4108892"/>
                </a:lnTo>
                <a:lnTo>
                  <a:pt x="869886" y="4096377"/>
                </a:lnTo>
                <a:cubicBezTo>
                  <a:pt x="881840" y="4080673"/>
                  <a:pt x="893692" y="4066228"/>
                  <a:pt x="905144" y="4053058"/>
                </a:cubicBezTo>
                <a:lnTo>
                  <a:pt x="909856" y="4047943"/>
                </a:lnTo>
                <a:lnTo>
                  <a:pt x="911964" y="4045310"/>
                </a:lnTo>
                <a:lnTo>
                  <a:pt x="918179" y="4038909"/>
                </a:lnTo>
                <a:lnTo>
                  <a:pt x="937998" y="4017394"/>
                </a:lnTo>
                <a:lnTo>
                  <a:pt x="957534" y="3998375"/>
                </a:lnTo>
                <a:lnTo>
                  <a:pt x="961354" y="3994440"/>
                </a:lnTo>
                <a:lnTo>
                  <a:pt x="963663" y="3992408"/>
                </a:lnTo>
                <a:lnTo>
                  <a:pt x="966667" y="3989483"/>
                </a:lnTo>
                <a:cubicBezTo>
                  <a:pt x="975325" y="3981483"/>
                  <a:pt x="982988" y="3974791"/>
                  <a:pt x="989356" y="3969425"/>
                </a:cubicBezTo>
                <a:lnTo>
                  <a:pt x="994587" y="3965181"/>
                </a:lnTo>
                <a:lnTo>
                  <a:pt x="996358" y="3963622"/>
                </a:lnTo>
                <a:lnTo>
                  <a:pt x="1000209" y="3960620"/>
                </a:lnTo>
                <a:lnTo>
                  <a:pt x="1004280" y="3957317"/>
                </a:lnTo>
                <a:cubicBezTo>
                  <a:pt x="1007763" y="3954617"/>
                  <a:pt x="1009657" y="3953259"/>
                  <a:pt x="1009657" y="3953259"/>
                </a:cubicBezTo>
                <a:cubicBezTo>
                  <a:pt x="1009657" y="3953260"/>
                  <a:pt x="1010257" y="3954909"/>
                  <a:pt x="1011375" y="3958035"/>
                </a:cubicBezTo>
                <a:lnTo>
                  <a:pt x="1013330" y="3963550"/>
                </a:lnTo>
                <a:lnTo>
                  <a:pt x="1014758" y="3967406"/>
                </a:lnTo>
                <a:cubicBezTo>
                  <a:pt x="1031327" y="4012714"/>
                  <a:pt x="1083632" y="4160318"/>
                  <a:pt x="1114783" y="4300457"/>
                </a:cubicBezTo>
                <a:lnTo>
                  <a:pt x="1119468" y="4325019"/>
                </a:lnTo>
                <a:lnTo>
                  <a:pt x="1119468" y="4325022"/>
                </a:lnTo>
                <a:lnTo>
                  <a:pt x="1119472" y="4325043"/>
                </a:lnTo>
                <a:lnTo>
                  <a:pt x="1130481" y="4382767"/>
                </a:lnTo>
                <a:lnTo>
                  <a:pt x="1131215" y="4389770"/>
                </a:lnTo>
                <a:lnTo>
                  <a:pt x="1132021" y="4394213"/>
                </a:lnTo>
                <a:cubicBezTo>
                  <a:pt x="1135279" y="4416540"/>
                  <a:pt x="1137504" y="4437962"/>
                  <a:pt x="1138385" y="4457979"/>
                </a:cubicBezTo>
                <a:lnTo>
                  <a:pt x="1138378" y="4458652"/>
                </a:lnTo>
                <a:lnTo>
                  <a:pt x="1139208" y="4543258"/>
                </a:lnTo>
                <a:lnTo>
                  <a:pt x="1137035" y="4578520"/>
                </a:lnTo>
                <a:lnTo>
                  <a:pt x="1136919" y="4588930"/>
                </a:lnTo>
                <a:lnTo>
                  <a:pt x="1135901" y="4596919"/>
                </a:lnTo>
                <a:lnTo>
                  <a:pt x="1134406" y="4621197"/>
                </a:lnTo>
                <a:lnTo>
                  <a:pt x="1128433" y="4655591"/>
                </a:lnTo>
                <a:lnTo>
                  <a:pt x="1122517" y="4702062"/>
                </a:lnTo>
                <a:lnTo>
                  <a:pt x="1119921" y="4704606"/>
                </a:lnTo>
                <a:lnTo>
                  <a:pt x="1110968" y="4756162"/>
                </a:lnTo>
                <a:cubicBezTo>
                  <a:pt x="1064288" y="4938445"/>
                  <a:pt x="972691" y="5032223"/>
                  <a:pt x="929811" y="5067719"/>
                </a:cubicBezTo>
                <a:lnTo>
                  <a:pt x="920676" y="5074743"/>
                </a:lnTo>
                <a:lnTo>
                  <a:pt x="927977" y="5163678"/>
                </a:lnTo>
                <a:cubicBezTo>
                  <a:pt x="941221" y="5295517"/>
                  <a:pt x="969144" y="5467600"/>
                  <a:pt x="969144" y="5467600"/>
                </a:cubicBezTo>
                <a:cubicBezTo>
                  <a:pt x="969144" y="5467600"/>
                  <a:pt x="1018776" y="5565662"/>
                  <a:pt x="1097204" y="5675945"/>
                </a:cubicBezTo>
                <a:cubicBezTo>
                  <a:pt x="1116811" y="5703515"/>
                  <a:pt x="1137910" y="5732484"/>
                  <a:pt x="1158530" y="5760430"/>
                </a:cubicBezTo>
                <a:lnTo>
                  <a:pt x="1209372" y="5828578"/>
                </a:lnTo>
                <a:lnTo>
                  <a:pt x="1237420" y="5824908"/>
                </a:lnTo>
                <a:lnTo>
                  <a:pt x="1238223" y="5824754"/>
                </a:lnTo>
                <a:lnTo>
                  <a:pt x="1238270" y="5824753"/>
                </a:lnTo>
                <a:lnTo>
                  <a:pt x="1215607" y="5788126"/>
                </a:lnTo>
                <a:lnTo>
                  <a:pt x="1204359" y="5765656"/>
                </a:lnTo>
                <a:lnTo>
                  <a:pt x="1204339" y="5765652"/>
                </a:lnTo>
                <a:lnTo>
                  <a:pt x="1204108" y="5765153"/>
                </a:lnTo>
                <a:lnTo>
                  <a:pt x="1184852" y="5726684"/>
                </a:lnTo>
                <a:lnTo>
                  <a:pt x="1178907" y="5710750"/>
                </a:lnTo>
                <a:lnTo>
                  <a:pt x="1177057" y="5706755"/>
                </a:lnTo>
                <a:lnTo>
                  <a:pt x="1172465" y="5693483"/>
                </a:lnTo>
                <a:lnTo>
                  <a:pt x="1157865" y="5654352"/>
                </a:lnTo>
                <a:lnTo>
                  <a:pt x="1155607" y="5644756"/>
                </a:lnTo>
                <a:lnTo>
                  <a:pt x="1153732" y="5639337"/>
                </a:lnTo>
                <a:lnTo>
                  <a:pt x="1146238" y="5604954"/>
                </a:lnTo>
                <a:lnTo>
                  <a:pt x="1138514" y="5572138"/>
                </a:lnTo>
                <a:lnTo>
                  <a:pt x="1138141" y="5567798"/>
                </a:lnTo>
                <a:lnTo>
                  <a:pt x="1137295" y="5563915"/>
                </a:lnTo>
                <a:lnTo>
                  <a:pt x="1130811" y="5482697"/>
                </a:lnTo>
                <a:lnTo>
                  <a:pt x="1130669" y="5481051"/>
                </a:lnTo>
                <a:lnTo>
                  <a:pt x="1132599" y="5438050"/>
                </a:lnTo>
                <a:lnTo>
                  <a:pt x="1132948" y="5430240"/>
                </a:lnTo>
                <a:lnTo>
                  <a:pt x="1132949" y="5430232"/>
                </a:lnTo>
                <a:lnTo>
                  <a:pt x="1134788" y="5389251"/>
                </a:lnTo>
                <a:cubicBezTo>
                  <a:pt x="1137728" y="5359442"/>
                  <a:pt x="1142164" y="5330433"/>
                  <a:pt x="1147882" y="5302249"/>
                </a:cubicBezTo>
                <a:lnTo>
                  <a:pt x="1156311" y="5274341"/>
                </a:lnTo>
                <a:lnTo>
                  <a:pt x="1157938" y="5263482"/>
                </a:lnTo>
                <a:lnTo>
                  <a:pt x="1158117" y="5262960"/>
                </a:lnTo>
                <a:lnTo>
                  <a:pt x="1158196" y="5262435"/>
                </a:lnTo>
                <a:lnTo>
                  <a:pt x="1171678" y="5223452"/>
                </a:lnTo>
                <a:lnTo>
                  <a:pt x="1195897" y="5143255"/>
                </a:lnTo>
                <a:lnTo>
                  <a:pt x="1206962" y="5121008"/>
                </a:lnTo>
                <a:lnTo>
                  <a:pt x="1208965" y="5115186"/>
                </a:lnTo>
                <a:lnTo>
                  <a:pt x="1209413" y="5114339"/>
                </a:lnTo>
                <a:lnTo>
                  <a:pt x="1209761" y="5113335"/>
                </a:lnTo>
                <a:lnTo>
                  <a:pt x="1225534" y="5083670"/>
                </a:lnTo>
                <a:lnTo>
                  <a:pt x="1264510" y="5005312"/>
                </a:lnTo>
                <a:lnTo>
                  <a:pt x="1275896" y="4988646"/>
                </a:lnTo>
                <a:lnTo>
                  <a:pt x="1277056" y="4986453"/>
                </a:lnTo>
                <a:lnTo>
                  <a:pt x="1277749" y="4985469"/>
                </a:lnTo>
                <a:lnTo>
                  <a:pt x="1278493" y="4984070"/>
                </a:lnTo>
                <a:lnTo>
                  <a:pt x="1293184" y="4963341"/>
                </a:lnTo>
                <a:lnTo>
                  <a:pt x="1343523" y="4889662"/>
                </a:lnTo>
                <a:lnTo>
                  <a:pt x="1354210" y="4877234"/>
                </a:lnTo>
                <a:lnTo>
                  <a:pt x="1355246" y="4875772"/>
                </a:lnTo>
                <a:lnTo>
                  <a:pt x="1366420" y="4863035"/>
                </a:lnTo>
                <a:lnTo>
                  <a:pt x="1422735" y="4797549"/>
                </a:lnTo>
                <a:lnTo>
                  <a:pt x="1430493" y="4790002"/>
                </a:lnTo>
                <a:lnTo>
                  <a:pt x="1430870" y="4789572"/>
                </a:lnTo>
                <a:lnTo>
                  <a:pt x="1434866" y="4785721"/>
                </a:lnTo>
                <a:lnTo>
                  <a:pt x="1481424" y="4740080"/>
                </a:lnTo>
                <a:lnTo>
                  <a:pt x="1485419" y="4736564"/>
                </a:lnTo>
                <a:lnTo>
                  <a:pt x="1491944" y="4730215"/>
                </a:lnTo>
                <a:lnTo>
                  <a:pt x="1496078" y="4726730"/>
                </a:lnTo>
                <a:lnTo>
                  <a:pt x="1496213" y="4726600"/>
                </a:lnTo>
                <a:lnTo>
                  <a:pt x="1504158" y="4719919"/>
                </a:lnTo>
                <a:lnTo>
                  <a:pt x="1508104" y="4716592"/>
                </a:lnTo>
                <a:lnTo>
                  <a:pt x="1522220" y="4704165"/>
                </a:lnTo>
                <a:lnTo>
                  <a:pt x="1535155" y="4693788"/>
                </a:lnTo>
                <a:lnTo>
                  <a:pt x="1540948" y="4688904"/>
                </a:lnTo>
                <a:lnTo>
                  <a:pt x="1541938" y="4688147"/>
                </a:lnTo>
                <a:lnTo>
                  <a:pt x="1542128" y="4687987"/>
                </a:lnTo>
                <a:lnTo>
                  <a:pt x="1543911" y="4686637"/>
                </a:lnTo>
                <a:lnTo>
                  <a:pt x="1547281" y="4684059"/>
                </a:lnTo>
                <a:lnTo>
                  <a:pt x="1549512" y="4682269"/>
                </a:lnTo>
                <a:lnTo>
                  <a:pt x="1553491" y="4679309"/>
                </a:lnTo>
                <a:lnTo>
                  <a:pt x="1554687" y="4678394"/>
                </a:lnTo>
                <a:lnTo>
                  <a:pt x="1556201" y="4677294"/>
                </a:lnTo>
                <a:lnTo>
                  <a:pt x="1559466" y="4674865"/>
                </a:lnTo>
                <a:lnTo>
                  <a:pt x="1559467" y="4674865"/>
                </a:lnTo>
                <a:lnTo>
                  <a:pt x="1559482" y="4674907"/>
                </a:lnTo>
                <a:lnTo>
                  <a:pt x="1559551" y="4674857"/>
                </a:lnTo>
                <a:cubicBezTo>
                  <a:pt x="1559551" y="4674857"/>
                  <a:pt x="1580578" y="4734692"/>
                  <a:pt x="1603485" y="4807864"/>
                </a:cubicBezTo>
                <a:lnTo>
                  <a:pt x="1606476" y="4818077"/>
                </a:lnTo>
                <a:lnTo>
                  <a:pt x="1611042" y="4832480"/>
                </a:lnTo>
                <a:cubicBezTo>
                  <a:pt x="1619589" y="4860435"/>
                  <a:pt x="1628104" y="4889515"/>
                  <a:pt x="1635617" y="4917362"/>
                </a:cubicBezTo>
                <a:lnTo>
                  <a:pt x="1635616" y="4917364"/>
                </a:lnTo>
                <a:lnTo>
                  <a:pt x="1635942" y="4918664"/>
                </a:lnTo>
                <a:lnTo>
                  <a:pt x="1636865" y="4921811"/>
                </a:lnTo>
                <a:lnTo>
                  <a:pt x="1647331" y="4964097"/>
                </a:lnTo>
                <a:lnTo>
                  <a:pt x="1649668" y="4973421"/>
                </a:lnTo>
                <a:lnTo>
                  <a:pt x="1649767" y="4973938"/>
                </a:lnTo>
                <a:lnTo>
                  <a:pt x="1650126" y="4975389"/>
                </a:lnTo>
                <a:lnTo>
                  <a:pt x="1657436" y="5014128"/>
                </a:lnTo>
                <a:lnTo>
                  <a:pt x="1658734" y="5020937"/>
                </a:lnTo>
                <a:lnTo>
                  <a:pt x="1661530" y="5049387"/>
                </a:lnTo>
                <a:lnTo>
                  <a:pt x="1671456" y="5149723"/>
                </a:lnTo>
                <a:lnTo>
                  <a:pt x="1671849" y="5193678"/>
                </a:lnTo>
                <a:lnTo>
                  <a:pt x="1671880" y="5194765"/>
                </a:lnTo>
                <a:cubicBezTo>
                  <a:pt x="1672161" y="5209443"/>
                  <a:pt x="1672566" y="5224165"/>
                  <a:pt x="1672336" y="5238279"/>
                </a:cubicBezTo>
                <a:cubicBezTo>
                  <a:pt x="1672329" y="5238500"/>
                  <a:pt x="1672336" y="5238737"/>
                  <a:pt x="1672336" y="5238958"/>
                </a:cubicBezTo>
                <a:lnTo>
                  <a:pt x="1672266" y="5240299"/>
                </a:lnTo>
                <a:lnTo>
                  <a:pt x="1672496" y="5266032"/>
                </a:lnTo>
                <a:lnTo>
                  <a:pt x="1667857" y="5318865"/>
                </a:lnTo>
                <a:lnTo>
                  <a:pt x="1667121" y="5328023"/>
                </a:lnTo>
                <a:lnTo>
                  <a:pt x="1666900" y="5329781"/>
                </a:lnTo>
                <a:lnTo>
                  <a:pt x="1663333" y="5370398"/>
                </a:lnTo>
                <a:cubicBezTo>
                  <a:pt x="1629782" y="5610709"/>
                  <a:pt x="1518679" y="5749766"/>
                  <a:pt x="1427886" y="5825445"/>
                </a:cubicBezTo>
                <a:lnTo>
                  <a:pt x="1415104" y="5835118"/>
                </a:lnTo>
                <a:lnTo>
                  <a:pt x="1432604" y="5838989"/>
                </a:lnTo>
                <a:lnTo>
                  <a:pt x="1444029" y="5840531"/>
                </a:lnTo>
                <a:lnTo>
                  <a:pt x="1449084" y="5842635"/>
                </a:lnTo>
                <a:lnTo>
                  <a:pt x="1459648" y="5844972"/>
                </a:lnTo>
                <a:cubicBezTo>
                  <a:pt x="1480315" y="5851199"/>
                  <a:pt x="1499852" y="5858849"/>
                  <a:pt x="1518443" y="5868020"/>
                </a:cubicBezTo>
                <a:lnTo>
                  <a:pt x="1536870" y="5879180"/>
                </a:lnTo>
                <a:lnTo>
                  <a:pt x="1545722" y="5882865"/>
                </a:lnTo>
                <a:lnTo>
                  <a:pt x="1561372" y="5894019"/>
                </a:lnTo>
                <a:lnTo>
                  <a:pt x="1571557" y="5900187"/>
                </a:lnTo>
                <a:lnTo>
                  <a:pt x="1578831" y="5906462"/>
                </a:lnTo>
                <a:lnTo>
                  <a:pt x="1590309" y="5914643"/>
                </a:lnTo>
                <a:lnTo>
                  <a:pt x="1608790" y="5932223"/>
                </a:lnTo>
                <a:lnTo>
                  <a:pt x="1608791" y="5932225"/>
                </a:lnTo>
                <a:lnTo>
                  <a:pt x="1609842" y="5933217"/>
                </a:lnTo>
                <a:lnTo>
                  <a:pt x="1620084" y="5942053"/>
                </a:lnTo>
                <a:lnTo>
                  <a:pt x="1623997" y="5946584"/>
                </a:lnTo>
                <a:lnTo>
                  <a:pt x="1625109" y="5947634"/>
                </a:lnTo>
                <a:lnTo>
                  <a:pt x="1625644" y="5948257"/>
                </a:lnTo>
                <a:lnTo>
                  <a:pt x="1631698" y="5954016"/>
                </a:lnTo>
                <a:lnTo>
                  <a:pt x="1638946" y="5962833"/>
                </a:lnTo>
                <a:lnTo>
                  <a:pt x="1637816" y="5958254"/>
                </a:lnTo>
                <a:lnTo>
                  <a:pt x="1638226" y="5950610"/>
                </a:lnTo>
                <a:lnTo>
                  <a:pt x="1635964" y="5925642"/>
                </a:lnTo>
                <a:lnTo>
                  <a:pt x="1641316" y="5892974"/>
                </a:lnTo>
                <a:lnTo>
                  <a:pt x="1641564" y="5888339"/>
                </a:lnTo>
                <a:lnTo>
                  <a:pt x="1642501" y="5885736"/>
                </a:lnTo>
                <a:lnTo>
                  <a:pt x="1643307" y="5880820"/>
                </a:lnTo>
                <a:lnTo>
                  <a:pt x="1648100" y="5870188"/>
                </a:lnTo>
                <a:lnTo>
                  <a:pt x="1654364" y="5852796"/>
                </a:lnTo>
                <a:lnTo>
                  <a:pt x="1659896" y="5844027"/>
                </a:lnTo>
                <a:lnTo>
                  <a:pt x="1663494" y="5836047"/>
                </a:lnTo>
                <a:lnTo>
                  <a:pt x="1669267" y="5829111"/>
                </a:lnTo>
                <a:lnTo>
                  <a:pt x="1671812" y="5825019"/>
                </a:lnTo>
                <a:lnTo>
                  <a:pt x="1672225" y="5824487"/>
                </a:lnTo>
                <a:lnTo>
                  <a:pt x="1676400" y="5817869"/>
                </a:lnTo>
                <a:lnTo>
                  <a:pt x="1690302" y="5803621"/>
                </a:lnTo>
                <a:lnTo>
                  <a:pt x="1691614" y="5802258"/>
                </a:lnTo>
                <a:lnTo>
                  <a:pt x="1699426" y="5792870"/>
                </a:lnTo>
                <a:lnTo>
                  <a:pt x="1704225" y="5789350"/>
                </a:lnTo>
                <a:lnTo>
                  <a:pt x="1709140" y="5784313"/>
                </a:lnTo>
                <a:lnTo>
                  <a:pt x="1712718" y="5781808"/>
                </a:lnTo>
                <a:lnTo>
                  <a:pt x="1712932" y="5781611"/>
                </a:lnTo>
                <a:lnTo>
                  <a:pt x="1751798" y="5754451"/>
                </a:lnTo>
                <a:lnTo>
                  <a:pt x="1754000" y="5752836"/>
                </a:lnTo>
                <a:cubicBezTo>
                  <a:pt x="1779272" y="5738051"/>
                  <a:pt x="1803696" y="5724831"/>
                  <a:pt x="1827430" y="5713178"/>
                </a:cubicBezTo>
                <a:lnTo>
                  <a:pt x="1832420" y="5711000"/>
                </a:lnTo>
                <a:lnTo>
                  <a:pt x="1837659" y="5708200"/>
                </a:lnTo>
                <a:lnTo>
                  <a:pt x="1837741" y="5708166"/>
                </a:lnTo>
                <a:lnTo>
                  <a:pt x="1869191" y="5694943"/>
                </a:lnTo>
                <a:lnTo>
                  <a:pt x="1896723" y="5682921"/>
                </a:lnTo>
                <a:lnTo>
                  <a:pt x="1900972" y="5681581"/>
                </a:lnTo>
                <a:lnTo>
                  <a:pt x="1906436" y="5679283"/>
                </a:lnTo>
                <a:lnTo>
                  <a:pt x="1912136" y="5677591"/>
                </a:lnTo>
                <a:lnTo>
                  <a:pt x="1912869" y="5677290"/>
                </a:lnTo>
                <a:cubicBezTo>
                  <a:pt x="1918222" y="5675421"/>
                  <a:pt x="1923338" y="5674293"/>
                  <a:pt x="1928637" y="5672607"/>
                </a:cubicBezTo>
                <a:lnTo>
                  <a:pt x="1931546" y="5671828"/>
                </a:lnTo>
                <a:lnTo>
                  <a:pt x="1937465" y="5670071"/>
                </a:lnTo>
                <a:lnTo>
                  <a:pt x="1962833" y="5662070"/>
                </a:lnTo>
                <a:lnTo>
                  <a:pt x="1966815" y="5661357"/>
                </a:lnTo>
                <a:lnTo>
                  <a:pt x="1972159" y="5659771"/>
                </a:lnTo>
                <a:lnTo>
                  <a:pt x="1983037" y="5658044"/>
                </a:lnTo>
                <a:lnTo>
                  <a:pt x="1983261" y="5657984"/>
                </a:lnTo>
                <a:lnTo>
                  <a:pt x="1991085" y="5656766"/>
                </a:lnTo>
                <a:lnTo>
                  <a:pt x="2003199" y="5654843"/>
                </a:lnTo>
                <a:lnTo>
                  <a:pt x="2026714" y="5650633"/>
                </a:lnTo>
                <a:lnTo>
                  <a:pt x="2030484" y="5650511"/>
                </a:lnTo>
                <a:lnTo>
                  <a:pt x="2035785" y="5649670"/>
                </a:lnTo>
                <a:lnTo>
                  <a:pt x="2052024" y="5649493"/>
                </a:lnTo>
                <a:lnTo>
                  <a:pt x="2052768" y="5649413"/>
                </a:lnTo>
                <a:lnTo>
                  <a:pt x="2070520" y="5649222"/>
                </a:lnTo>
                <a:lnTo>
                  <a:pt x="2089316" y="5648616"/>
                </a:lnTo>
                <a:lnTo>
                  <a:pt x="2092939" y="5649047"/>
                </a:lnTo>
                <a:lnTo>
                  <a:pt x="2098267" y="5648989"/>
                </a:lnTo>
                <a:lnTo>
                  <a:pt x="2121344" y="5652229"/>
                </a:lnTo>
                <a:lnTo>
                  <a:pt x="2121769" y="5652257"/>
                </a:lnTo>
                <a:lnTo>
                  <a:pt x="2131471" y="5653631"/>
                </a:lnTo>
                <a:lnTo>
                  <a:pt x="2151599" y="5656026"/>
                </a:lnTo>
                <a:lnTo>
                  <a:pt x="2155139" y="5656974"/>
                </a:lnTo>
                <a:lnTo>
                  <a:pt x="2160567" y="5657736"/>
                </a:lnTo>
                <a:lnTo>
                  <a:pt x="2190053" y="5666236"/>
                </a:lnTo>
                <a:lnTo>
                  <a:pt x="2195137" y="5667682"/>
                </a:lnTo>
                <a:lnTo>
                  <a:pt x="2214513" y="5672869"/>
                </a:lnTo>
                <a:lnTo>
                  <a:pt x="2218026" y="5674301"/>
                </a:lnTo>
                <a:lnTo>
                  <a:pt x="2223636" y="5675918"/>
                </a:lnTo>
                <a:lnTo>
                  <a:pt x="2259102" y="5691039"/>
                </a:lnTo>
                <a:lnTo>
                  <a:pt x="2279014" y="5699153"/>
                </a:lnTo>
                <a:lnTo>
                  <a:pt x="2281651" y="5700580"/>
                </a:lnTo>
                <a:lnTo>
                  <a:pt x="2283527" y="5701368"/>
                </a:lnTo>
                <a:lnTo>
                  <a:pt x="2284257" y="5701763"/>
                </a:lnTo>
                <a:lnTo>
                  <a:pt x="2288432" y="5703544"/>
                </a:lnTo>
                <a:lnTo>
                  <a:pt x="2321899" y="5721933"/>
                </a:lnTo>
                <a:lnTo>
                  <a:pt x="2337614" y="5693788"/>
                </a:lnTo>
                <a:lnTo>
                  <a:pt x="2331384" y="5675249"/>
                </a:lnTo>
                <a:cubicBezTo>
                  <a:pt x="2330365" y="5666203"/>
                  <a:pt x="2331378" y="5657073"/>
                  <a:pt x="2334706" y="5648354"/>
                </a:cubicBezTo>
                <a:cubicBezTo>
                  <a:pt x="2348019" y="5613470"/>
                  <a:pt x="2393347" y="5598381"/>
                  <a:pt x="2435947" y="5614637"/>
                </a:cubicBezTo>
                <a:cubicBezTo>
                  <a:pt x="2446599" y="5618703"/>
                  <a:pt x="2456071" y="5624344"/>
                  <a:pt x="2464080" y="5631063"/>
                </a:cubicBezTo>
                <a:lnTo>
                  <a:pt x="2475280" y="5644314"/>
                </a:lnTo>
                <a:lnTo>
                  <a:pt x="2479607" y="5629245"/>
                </a:lnTo>
                <a:cubicBezTo>
                  <a:pt x="2484282" y="5619584"/>
                  <a:pt x="2490780" y="5610318"/>
                  <a:pt x="2499045" y="5602031"/>
                </a:cubicBezTo>
                <a:cubicBezTo>
                  <a:pt x="2515572" y="5585455"/>
                  <a:pt x="2536037" y="5575932"/>
                  <a:pt x="2555763" y="5573937"/>
                </a:cubicBezTo>
                <a:cubicBezTo>
                  <a:pt x="2565626" y="5572939"/>
                  <a:pt x="2575304" y="5573823"/>
                  <a:pt x="2584214" y="5576648"/>
                </a:cubicBezTo>
                <a:lnTo>
                  <a:pt x="2605966" y="5589752"/>
                </a:lnTo>
                <a:lnTo>
                  <a:pt x="2608980" y="5590664"/>
                </a:lnTo>
                <a:cubicBezTo>
                  <a:pt x="2623939" y="5600355"/>
                  <a:pt x="2640942" y="5614276"/>
                  <a:pt x="2658031" y="5629707"/>
                </a:cubicBezTo>
                <a:lnTo>
                  <a:pt x="2705528" y="5675795"/>
                </a:lnTo>
                <a:lnTo>
                  <a:pt x="2716972" y="5673277"/>
                </a:lnTo>
                <a:lnTo>
                  <a:pt x="2749158" y="5666171"/>
                </a:lnTo>
                <a:lnTo>
                  <a:pt x="2749421" y="5666137"/>
                </a:lnTo>
                <a:lnTo>
                  <a:pt x="2756463" y="5664587"/>
                </a:lnTo>
                <a:lnTo>
                  <a:pt x="2771946" y="5663194"/>
                </a:lnTo>
                <a:lnTo>
                  <a:pt x="2771946" y="3583427"/>
                </a:lnTo>
                <a:cubicBezTo>
                  <a:pt x="2771946" y="2313448"/>
                  <a:pt x="3801468" y="1283927"/>
                  <a:pt x="5071446" y="1283927"/>
                </a:cubicBezTo>
                <a:close/>
                <a:moveTo>
                  <a:pt x="11410466" y="470523"/>
                </a:moveTo>
                <a:lnTo>
                  <a:pt x="11389574" y="475790"/>
                </a:lnTo>
                <a:cubicBezTo>
                  <a:pt x="11357737" y="483603"/>
                  <a:pt x="11324719" y="491468"/>
                  <a:pt x="11291671" y="498993"/>
                </a:cubicBezTo>
                <a:cubicBezTo>
                  <a:pt x="11247607" y="509026"/>
                  <a:pt x="11203489" y="518453"/>
                  <a:pt x="11162099" y="526950"/>
                </a:cubicBezTo>
                <a:lnTo>
                  <a:pt x="11130417" y="533323"/>
                </a:lnTo>
                <a:lnTo>
                  <a:pt x="11139512" y="541216"/>
                </a:lnTo>
                <a:lnTo>
                  <a:pt x="11153249" y="552969"/>
                </a:lnTo>
                <a:lnTo>
                  <a:pt x="11156036" y="556955"/>
                </a:lnTo>
                <a:lnTo>
                  <a:pt x="11158031" y="558575"/>
                </a:lnTo>
                <a:lnTo>
                  <a:pt x="11160638" y="563533"/>
                </a:lnTo>
                <a:lnTo>
                  <a:pt x="11173882" y="582472"/>
                </a:lnTo>
                <a:lnTo>
                  <a:pt x="11182167" y="604492"/>
                </a:lnTo>
                <a:lnTo>
                  <a:pt x="11184512" y="608951"/>
                </a:lnTo>
                <a:lnTo>
                  <a:pt x="11184821" y="611543"/>
                </a:lnTo>
                <a:lnTo>
                  <a:pt x="11186467" y="615918"/>
                </a:lnTo>
                <a:lnTo>
                  <a:pt x="11189448" y="637352"/>
                </a:lnTo>
                <a:lnTo>
                  <a:pt x="11190719" y="645796"/>
                </a:lnTo>
                <a:lnTo>
                  <a:pt x="11190779" y="646914"/>
                </a:lnTo>
                <a:lnTo>
                  <a:pt x="11190950" y="648142"/>
                </a:lnTo>
                <a:lnTo>
                  <a:pt x="11204581" y="638752"/>
                </a:lnTo>
                <a:cubicBezTo>
                  <a:pt x="11236273" y="616244"/>
                  <a:pt x="11279545" y="581313"/>
                  <a:pt x="11326855" y="541750"/>
                </a:cubicBezTo>
                <a:close/>
                <a:moveTo>
                  <a:pt x="11618062" y="455822"/>
                </a:moveTo>
                <a:lnTo>
                  <a:pt x="11603011" y="497613"/>
                </a:lnTo>
                <a:cubicBezTo>
                  <a:pt x="11569169" y="589481"/>
                  <a:pt x="11533055" y="680617"/>
                  <a:pt x="11533055" y="680617"/>
                </a:cubicBezTo>
                <a:lnTo>
                  <a:pt x="11489689" y="821490"/>
                </a:lnTo>
                <a:lnTo>
                  <a:pt x="11520738" y="824649"/>
                </a:lnTo>
                <a:lnTo>
                  <a:pt x="11525667" y="825139"/>
                </a:lnTo>
                <a:cubicBezTo>
                  <a:pt x="11542272" y="829743"/>
                  <a:pt x="11557434" y="837274"/>
                  <a:pt x="11570780" y="848062"/>
                </a:cubicBezTo>
                <a:lnTo>
                  <a:pt x="11571480" y="848929"/>
                </a:lnTo>
                <a:lnTo>
                  <a:pt x="11589374" y="866880"/>
                </a:lnTo>
                <a:lnTo>
                  <a:pt x="11595763" y="879061"/>
                </a:lnTo>
                <a:lnTo>
                  <a:pt x="11605005" y="890528"/>
                </a:lnTo>
                <a:lnTo>
                  <a:pt x="11610464" y="907085"/>
                </a:lnTo>
                <a:lnTo>
                  <a:pt x="11613369" y="912624"/>
                </a:lnTo>
                <a:lnTo>
                  <a:pt x="11617419" y="871894"/>
                </a:lnTo>
                <a:cubicBezTo>
                  <a:pt x="11621419" y="824350"/>
                  <a:pt x="11625401" y="756886"/>
                  <a:pt x="11625326" y="677202"/>
                </a:cubicBezTo>
                <a:cubicBezTo>
                  <a:pt x="11625288" y="637358"/>
                  <a:pt x="11624236" y="594461"/>
                  <a:pt x="11622678" y="552525"/>
                </a:cubicBezTo>
                <a:close/>
                <a:moveTo>
                  <a:pt x="11568423" y="429623"/>
                </a:moveTo>
                <a:lnTo>
                  <a:pt x="11568042" y="429726"/>
                </a:lnTo>
                <a:lnTo>
                  <a:pt x="11519070" y="478683"/>
                </a:lnTo>
                <a:cubicBezTo>
                  <a:pt x="11448624" y="544814"/>
                  <a:pt x="11353221" y="622498"/>
                  <a:pt x="11233990" y="706009"/>
                </a:cubicBezTo>
                <a:lnTo>
                  <a:pt x="11178579" y="744794"/>
                </a:lnTo>
                <a:lnTo>
                  <a:pt x="11162831" y="793062"/>
                </a:lnTo>
                <a:lnTo>
                  <a:pt x="11159549" y="799637"/>
                </a:lnTo>
                <a:lnTo>
                  <a:pt x="11157392" y="805939"/>
                </a:lnTo>
                <a:lnTo>
                  <a:pt x="11155416" y="809950"/>
                </a:lnTo>
                <a:lnTo>
                  <a:pt x="11154365" y="812938"/>
                </a:lnTo>
                <a:lnTo>
                  <a:pt x="11144870" y="831353"/>
                </a:lnTo>
                <a:lnTo>
                  <a:pt x="11137833" y="845635"/>
                </a:lnTo>
                <a:lnTo>
                  <a:pt x="11125445" y="871065"/>
                </a:lnTo>
                <a:lnTo>
                  <a:pt x="11124813" y="872058"/>
                </a:lnTo>
                <a:lnTo>
                  <a:pt x="11120953" y="879890"/>
                </a:lnTo>
                <a:lnTo>
                  <a:pt x="11114223" y="890786"/>
                </a:lnTo>
                <a:lnTo>
                  <a:pt x="11112525" y="894079"/>
                </a:lnTo>
                <a:lnTo>
                  <a:pt x="11112055" y="894804"/>
                </a:lnTo>
                <a:lnTo>
                  <a:pt x="11109853" y="899216"/>
                </a:lnTo>
                <a:lnTo>
                  <a:pt x="11099914" y="913952"/>
                </a:lnTo>
                <a:lnTo>
                  <a:pt x="11078552" y="948535"/>
                </a:lnTo>
                <a:lnTo>
                  <a:pt x="11078502" y="948619"/>
                </a:lnTo>
                <a:lnTo>
                  <a:pt x="11078488" y="948637"/>
                </a:lnTo>
                <a:lnTo>
                  <a:pt x="11074876" y="954485"/>
                </a:lnTo>
                <a:lnTo>
                  <a:pt x="11065526" y="966473"/>
                </a:lnTo>
                <a:lnTo>
                  <a:pt x="11059660" y="975507"/>
                </a:lnTo>
                <a:lnTo>
                  <a:pt x="11049117" y="989267"/>
                </a:lnTo>
                <a:lnTo>
                  <a:pt x="11038207" y="1005444"/>
                </a:lnTo>
                <a:lnTo>
                  <a:pt x="11029988" y="1015362"/>
                </a:lnTo>
                <a:lnTo>
                  <a:pt x="11026332" y="1020396"/>
                </a:lnTo>
                <a:lnTo>
                  <a:pt x="11057732" y="1008905"/>
                </a:lnTo>
                <a:lnTo>
                  <a:pt x="11066652" y="1006914"/>
                </a:lnTo>
                <a:lnTo>
                  <a:pt x="11073322" y="1004673"/>
                </a:lnTo>
                <a:lnTo>
                  <a:pt x="11087437" y="1002275"/>
                </a:lnTo>
                <a:lnTo>
                  <a:pt x="11112184" y="996751"/>
                </a:lnTo>
                <a:lnTo>
                  <a:pt x="11125820" y="995753"/>
                </a:lnTo>
                <a:lnTo>
                  <a:pt x="11135276" y="994146"/>
                </a:lnTo>
                <a:lnTo>
                  <a:pt x="11144823" y="994171"/>
                </a:lnTo>
                <a:lnTo>
                  <a:pt x="11151519" y="987469"/>
                </a:lnTo>
                <a:lnTo>
                  <a:pt x="11167903" y="974409"/>
                </a:lnTo>
                <a:lnTo>
                  <a:pt x="11182825" y="960171"/>
                </a:lnTo>
                <a:lnTo>
                  <a:pt x="11202531" y="945970"/>
                </a:lnTo>
                <a:lnTo>
                  <a:pt x="11214965" y="934625"/>
                </a:lnTo>
                <a:lnTo>
                  <a:pt x="11235126" y="920824"/>
                </a:lnTo>
                <a:lnTo>
                  <a:pt x="11235330" y="920660"/>
                </a:lnTo>
                <a:lnTo>
                  <a:pt x="11240537" y="917120"/>
                </a:lnTo>
                <a:lnTo>
                  <a:pt x="11280975" y="889437"/>
                </a:lnTo>
                <a:lnTo>
                  <a:pt x="11280996" y="889427"/>
                </a:lnTo>
                <a:lnTo>
                  <a:pt x="11281040" y="889393"/>
                </a:lnTo>
                <a:lnTo>
                  <a:pt x="11281254" y="889287"/>
                </a:lnTo>
                <a:lnTo>
                  <a:pt x="11345449" y="854901"/>
                </a:lnTo>
                <a:lnTo>
                  <a:pt x="11347189" y="853904"/>
                </a:lnTo>
                <a:lnTo>
                  <a:pt x="11368995" y="845792"/>
                </a:lnTo>
                <a:lnTo>
                  <a:pt x="11379916" y="840377"/>
                </a:lnTo>
                <a:lnTo>
                  <a:pt x="11386035" y="839007"/>
                </a:lnTo>
                <a:lnTo>
                  <a:pt x="11419218" y="759606"/>
                </a:lnTo>
                <a:cubicBezTo>
                  <a:pt x="11435772" y="719462"/>
                  <a:pt x="11450499" y="683035"/>
                  <a:pt x="11460340" y="657266"/>
                </a:cubicBezTo>
                <a:cubicBezTo>
                  <a:pt x="11488950" y="582353"/>
                  <a:pt x="11521529" y="514002"/>
                  <a:pt x="11552037" y="458133"/>
                </a:cubicBezTo>
                <a:close/>
                <a:moveTo>
                  <a:pt x="10595981" y="0"/>
                </a:moveTo>
                <a:lnTo>
                  <a:pt x="10596007" y="4"/>
                </a:lnTo>
                <a:lnTo>
                  <a:pt x="10596071" y="2"/>
                </a:lnTo>
                <a:cubicBezTo>
                  <a:pt x="10613008" y="770"/>
                  <a:pt x="10630601" y="2788"/>
                  <a:pt x="10648634" y="5932"/>
                </a:cubicBezTo>
                <a:lnTo>
                  <a:pt x="10655770" y="7574"/>
                </a:lnTo>
                <a:lnTo>
                  <a:pt x="10661047" y="8239"/>
                </a:lnTo>
                <a:cubicBezTo>
                  <a:pt x="10661132" y="8259"/>
                  <a:pt x="10661231" y="8307"/>
                  <a:pt x="10661315" y="8329"/>
                </a:cubicBezTo>
                <a:lnTo>
                  <a:pt x="10676099" y="12249"/>
                </a:lnTo>
                <a:lnTo>
                  <a:pt x="10703841" y="18628"/>
                </a:lnTo>
                <a:lnTo>
                  <a:pt x="10712536" y="21909"/>
                </a:lnTo>
                <a:lnTo>
                  <a:pt x="10729907" y="26514"/>
                </a:lnTo>
                <a:lnTo>
                  <a:pt x="10756748" y="36927"/>
                </a:lnTo>
                <a:lnTo>
                  <a:pt x="10799631" y="53429"/>
                </a:lnTo>
                <a:lnTo>
                  <a:pt x="10801616" y="54530"/>
                </a:lnTo>
                <a:lnTo>
                  <a:pt x="10810066" y="58716"/>
                </a:lnTo>
                <a:lnTo>
                  <a:pt x="10817068" y="61358"/>
                </a:lnTo>
                <a:lnTo>
                  <a:pt x="10829472" y="68328"/>
                </a:lnTo>
                <a:lnTo>
                  <a:pt x="10868310" y="87566"/>
                </a:lnTo>
                <a:lnTo>
                  <a:pt x="10899433" y="107639"/>
                </a:lnTo>
                <a:lnTo>
                  <a:pt x="10925507" y="122290"/>
                </a:lnTo>
                <a:lnTo>
                  <a:pt x="10929490" y="125414"/>
                </a:lnTo>
                <a:lnTo>
                  <a:pt x="10933296" y="127523"/>
                </a:lnTo>
                <a:lnTo>
                  <a:pt x="10951394" y="141154"/>
                </a:lnTo>
                <a:lnTo>
                  <a:pt x="10951523" y="141237"/>
                </a:lnTo>
                <a:lnTo>
                  <a:pt x="10954771" y="143697"/>
                </a:lnTo>
                <a:lnTo>
                  <a:pt x="10992332" y="171986"/>
                </a:lnTo>
                <a:lnTo>
                  <a:pt x="11009733" y="188327"/>
                </a:lnTo>
                <a:lnTo>
                  <a:pt x="11018908" y="195521"/>
                </a:lnTo>
                <a:lnTo>
                  <a:pt x="11032981" y="210160"/>
                </a:lnTo>
                <a:lnTo>
                  <a:pt x="11041615" y="218268"/>
                </a:lnTo>
                <a:lnTo>
                  <a:pt x="11041661" y="218312"/>
                </a:lnTo>
                <a:lnTo>
                  <a:pt x="11042978" y="219479"/>
                </a:lnTo>
                <a:lnTo>
                  <a:pt x="11048564" y="226370"/>
                </a:lnTo>
                <a:lnTo>
                  <a:pt x="11056766" y="234902"/>
                </a:lnTo>
                <a:lnTo>
                  <a:pt x="11073183" y="256738"/>
                </a:lnTo>
                <a:lnTo>
                  <a:pt x="11078284" y="263029"/>
                </a:lnTo>
                <a:lnTo>
                  <a:pt x="11078775" y="263798"/>
                </a:lnTo>
                <a:lnTo>
                  <a:pt x="11082872" y="268864"/>
                </a:lnTo>
                <a:lnTo>
                  <a:pt x="11083194" y="269463"/>
                </a:lnTo>
                <a:lnTo>
                  <a:pt x="11084315" y="271543"/>
                </a:lnTo>
                <a:lnTo>
                  <a:pt x="11087023" y="275144"/>
                </a:lnTo>
                <a:cubicBezTo>
                  <a:pt x="11095698" y="288620"/>
                  <a:pt x="11102894" y="302116"/>
                  <a:pt x="11108394" y="315510"/>
                </a:cubicBezTo>
                <a:lnTo>
                  <a:pt x="11108859" y="317154"/>
                </a:lnTo>
                <a:lnTo>
                  <a:pt x="11109599" y="318529"/>
                </a:lnTo>
                <a:lnTo>
                  <a:pt x="11109662" y="318805"/>
                </a:lnTo>
                <a:lnTo>
                  <a:pt x="11110567" y="322742"/>
                </a:lnTo>
                <a:lnTo>
                  <a:pt x="11110795" y="323248"/>
                </a:lnTo>
                <a:lnTo>
                  <a:pt x="11111703" y="327240"/>
                </a:lnTo>
                <a:lnTo>
                  <a:pt x="11119604" y="355260"/>
                </a:lnTo>
                <a:lnTo>
                  <a:pt x="11119563" y="361804"/>
                </a:lnTo>
                <a:lnTo>
                  <a:pt x="11120792" y="367208"/>
                </a:lnTo>
                <a:lnTo>
                  <a:pt x="11119474" y="376115"/>
                </a:lnTo>
                <a:lnTo>
                  <a:pt x="11119366" y="393658"/>
                </a:lnTo>
                <a:lnTo>
                  <a:pt x="11115208" y="405304"/>
                </a:lnTo>
                <a:lnTo>
                  <a:pt x="11114020" y="413435"/>
                </a:lnTo>
                <a:lnTo>
                  <a:pt x="11113785" y="413804"/>
                </a:lnTo>
                <a:lnTo>
                  <a:pt x="11108081" y="425263"/>
                </a:lnTo>
                <a:lnTo>
                  <a:pt x="11106403" y="429964"/>
                </a:lnTo>
                <a:lnTo>
                  <a:pt x="11104671" y="432112"/>
                </a:lnTo>
                <a:lnTo>
                  <a:pt x="11103063" y="435344"/>
                </a:lnTo>
                <a:lnTo>
                  <a:pt x="11096729" y="441971"/>
                </a:lnTo>
                <a:lnTo>
                  <a:pt x="11092433" y="447302"/>
                </a:lnTo>
                <a:lnTo>
                  <a:pt x="11086939" y="455924"/>
                </a:lnTo>
                <a:lnTo>
                  <a:pt x="11083273" y="458672"/>
                </a:lnTo>
                <a:lnTo>
                  <a:pt x="11079432" y="463441"/>
                </a:lnTo>
                <a:lnTo>
                  <a:pt x="11071906" y="468767"/>
                </a:lnTo>
                <a:lnTo>
                  <a:pt x="11077989" y="467435"/>
                </a:lnTo>
                <a:cubicBezTo>
                  <a:pt x="11119999" y="457905"/>
                  <a:pt x="11192367" y="439688"/>
                  <a:pt x="11279595" y="410300"/>
                </a:cubicBezTo>
                <a:cubicBezTo>
                  <a:pt x="11419164" y="363276"/>
                  <a:pt x="11596775" y="287659"/>
                  <a:pt x="11596775" y="287659"/>
                </a:cubicBezTo>
                <a:cubicBezTo>
                  <a:pt x="11596775" y="287659"/>
                  <a:pt x="11599923" y="289236"/>
                  <a:pt x="11604825" y="292075"/>
                </a:cubicBezTo>
                <a:lnTo>
                  <a:pt x="11611464" y="296359"/>
                </a:lnTo>
                <a:lnTo>
                  <a:pt x="11612408" y="291866"/>
                </a:lnTo>
                <a:cubicBezTo>
                  <a:pt x="11619560" y="259854"/>
                  <a:pt x="11637095" y="195165"/>
                  <a:pt x="11662932" y="189843"/>
                </a:cubicBezTo>
                <a:cubicBezTo>
                  <a:pt x="11731746" y="175669"/>
                  <a:pt x="11749351" y="303637"/>
                  <a:pt x="11749351" y="303637"/>
                </a:cubicBezTo>
                <a:cubicBezTo>
                  <a:pt x="11749351" y="303637"/>
                  <a:pt x="11740028" y="500739"/>
                  <a:pt x="11720467" y="695375"/>
                </a:cubicBezTo>
                <a:cubicBezTo>
                  <a:pt x="11715578" y="744033"/>
                  <a:pt x="11710049" y="792537"/>
                  <a:pt x="11704506" y="837923"/>
                </a:cubicBezTo>
                <a:lnTo>
                  <a:pt x="11700055" y="872260"/>
                </a:lnTo>
                <a:lnTo>
                  <a:pt x="11710394" y="866188"/>
                </a:lnTo>
                <a:lnTo>
                  <a:pt x="11727374" y="856055"/>
                </a:lnTo>
                <a:lnTo>
                  <a:pt x="11732417" y="854576"/>
                </a:lnTo>
                <a:lnTo>
                  <a:pt x="11734772" y="853087"/>
                </a:lnTo>
                <a:lnTo>
                  <a:pt x="11740774" y="852125"/>
                </a:lnTo>
                <a:lnTo>
                  <a:pt x="11764768" y="845088"/>
                </a:lnTo>
                <a:lnTo>
                  <a:pt x="11766008" y="845185"/>
                </a:lnTo>
                <a:lnTo>
                  <a:pt x="11788894" y="844411"/>
                </a:lnTo>
                <a:lnTo>
                  <a:pt x="11795597" y="843336"/>
                </a:lnTo>
                <a:lnTo>
                  <a:pt x="11799087" y="844066"/>
                </a:lnTo>
                <a:lnTo>
                  <a:pt x="11800019" y="844034"/>
                </a:lnTo>
                <a:cubicBezTo>
                  <a:pt x="11804109" y="844291"/>
                  <a:pt x="11808353" y="845067"/>
                  <a:pt x="11812480" y="845612"/>
                </a:cubicBezTo>
                <a:cubicBezTo>
                  <a:pt x="11820088" y="846621"/>
                  <a:pt x="11827840" y="847751"/>
                  <a:pt x="11835537" y="849700"/>
                </a:cubicBezTo>
                <a:lnTo>
                  <a:pt x="11840188" y="850999"/>
                </a:lnTo>
                <a:lnTo>
                  <a:pt x="11843019" y="851221"/>
                </a:lnTo>
                <a:lnTo>
                  <a:pt x="11845920" y="852598"/>
                </a:lnTo>
                <a:lnTo>
                  <a:pt x="11850359" y="853838"/>
                </a:lnTo>
                <a:cubicBezTo>
                  <a:pt x="11850669" y="853939"/>
                  <a:pt x="11850990" y="854048"/>
                  <a:pt x="11851295" y="854151"/>
                </a:cubicBezTo>
                <a:lnTo>
                  <a:pt x="11855654" y="855895"/>
                </a:lnTo>
                <a:lnTo>
                  <a:pt x="11858997" y="856594"/>
                </a:lnTo>
                <a:lnTo>
                  <a:pt x="11864749" y="859534"/>
                </a:lnTo>
                <a:lnTo>
                  <a:pt x="11865682" y="859907"/>
                </a:lnTo>
                <a:cubicBezTo>
                  <a:pt x="11865989" y="860033"/>
                  <a:pt x="11866312" y="860095"/>
                  <a:pt x="11866619" y="860221"/>
                </a:cubicBezTo>
                <a:cubicBezTo>
                  <a:pt x="11885558" y="867869"/>
                  <a:pt x="11904650" y="877233"/>
                  <a:pt x="11923728" y="889543"/>
                </a:cubicBezTo>
                <a:lnTo>
                  <a:pt x="11923752" y="889561"/>
                </a:lnTo>
                <a:lnTo>
                  <a:pt x="11976955" y="929207"/>
                </a:lnTo>
                <a:lnTo>
                  <a:pt x="11982586" y="934866"/>
                </a:lnTo>
                <a:lnTo>
                  <a:pt x="11988279" y="939236"/>
                </a:lnTo>
                <a:lnTo>
                  <a:pt x="11991695" y="942634"/>
                </a:lnTo>
                <a:lnTo>
                  <a:pt x="11994416" y="944760"/>
                </a:lnTo>
                <a:lnTo>
                  <a:pt x="12010123" y="960968"/>
                </a:lnTo>
                <a:lnTo>
                  <a:pt x="12022303" y="973086"/>
                </a:lnTo>
                <a:lnTo>
                  <a:pt x="12044040" y="994511"/>
                </a:lnTo>
                <a:cubicBezTo>
                  <a:pt x="12044335" y="994834"/>
                  <a:pt x="12044547" y="995188"/>
                  <a:pt x="12044844" y="995508"/>
                </a:cubicBezTo>
                <a:lnTo>
                  <a:pt x="12044861" y="995528"/>
                </a:lnTo>
                <a:lnTo>
                  <a:pt x="12051537" y="1002170"/>
                </a:lnTo>
                <a:lnTo>
                  <a:pt x="12060362" y="1012809"/>
                </a:lnTo>
                <a:lnTo>
                  <a:pt x="12063182" y="1015720"/>
                </a:lnTo>
                <a:lnTo>
                  <a:pt x="12063766" y="1016458"/>
                </a:lnTo>
                <a:lnTo>
                  <a:pt x="12067527" y="1020237"/>
                </a:lnTo>
                <a:lnTo>
                  <a:pt x="12079247" y="1035578"/>
                </a:lnTo>
                <a:lnTo>
                  <a:pt x="12107164" y="1069232"/>
                </a:lnTo>
                <a:lnTo>
                  <a:pt x="12107366" y="1069465"/>
                </a:lnTo>
                <a:lnTo>
                  <a:pt x="12107406" y="1069523"/>
                </a:lnTo>
                <a:lnTo>
                  <a:pt x="12112126" y="1075214"/>
                </a:lnTo>
                <a:lnTo>
                  <a:pt x="12121160" y="1088901"/>
                </a:lnTo>
                <a:lnTo>
                  <a:pt x="12128435" y="1098084"/>
                </a:lnTo>
                <a:lnTo>
                  <a:pt x="12138943" y="1113709"/>
                </a:lnTo>
                <a:lnTo>
                  <a:pt x="12151722" y="1130436"/>
                </a:lnTo>
                <a:lnTo>
                  <a:pt x="12159062" y="1142304"/>
                </a:lnTo>
                <a:lnTo>
                  <a:pt x="12171544" y="1159881"/>
                </a:lnTo>
                <a:lnTo>
                  <a:pt x="12184511" y="1181469"/>
                </a:lnTo>
                <a:lnTo>
                  <a:pt x="12188579" y="1187520"/>
                </a:lnTo>
                <a:lnTo>
                  <a:pt x="12188093" y="1187432"/>
                </a:lnTo>
                <a:lnTo>
                  <a:pt x="12207368" y="1219524"/>
                </a:lnTo>
                <a:lnTo>
                  <a:pt x="12220045" y="1238735"/>
                </a:lnTo>
                <a:lnTo>
                  <a:pt x="12228005" y="1253692"/>
                </a:lnTo>
                <a:lnTo>
                  <a:pt x="12228236" y="1254027"/>
                </a:lnTo>
                <a:cubicBezTo>
                  <a:pt x="12228458" y="1254430"/>
                  <a:pt x="12228636" y="1254876"/>
                  <a:pt x="12228858" y="1255277"/>
                </a:cubicBezTo>
                <a:lnTo>
                  <a:pt x="12228861" y="1255303"/>
                </a:lnTo>
                <a:lnTo>
                  <a:pt x="12264755" y="1322764"/>
                </a:lnTo>
                <a:lnTo>
                  <a:pt x="12283281" y="1364608"/>
                </a:lnTo>
                <a:lnTo>
                  <a:pt x="12286015" y="1370049"/>
                </a:lnTo>
                <a:lnTo>
                  <a:pt x="12285757" y="1370199"/>
                </a:lnTo>
                <a:lnTo>
                  <a:pt x="12309354" y="1423497"/>
                </a:lnTo>
                <a:cubicBezTo>
                  <a:pt x="12346914" y="1519954"/>
                  <a:pt x="12362078" y="1600422"/>
                  <a:pt x="12343317" y="1636566"/>
                </a:cubicBezTo>
                <a:cubicBezTo>
                  <a:pt x="12303283" y="1713702"/>
                  <a:pt x="12213070" y="1707364"/>
                  <a:pt x="12131920" y="1707706"/>
                </a:cubicBezTo>
                <a:lnTo>
                  <a:pt x="12074158" y="1710598"/>
                </a:lnTo>
                <a:lnTo>
                  <a:pt x="12067317" y="1712498"/>
                </a:lnTo>
                <a:lnTo>
                  <a:pt x="12059517" y="1714610"/>
                </a:lnTo>
                <a:lnTo>
                  <a:pt x="12048433" y="1717731"/>
                </a:lnTo>
                <a:lnTo>
                  <a:pt x="12022178" y="1726622"/>
                </a:lnTo>
                <a:lnTo>
                  <a:pt x="11991751" y="1755740"/>
                </a:lnTo>
                <a:lnTo>
                  <a:pt x="11989291" y="1759147"/>
                </a:lnTo>
                <a:lnTo>
                  <a:pt x="11974906" y="1818922"/>
                </a:lnTo>
                <a:lnTo>
                  <a:pt x="11978759" y="1853850"/>
                </a:lnTo>
                <a:lnTo>
                  <a:pt x="11981372" y="1863504"/>
                </a:lnTo>
                <a:cubicBezTo>
                  <a:pt x="11983171" y="1869862"/>
                  <a:pt x="11985797" y="1876373"/>
                  <a:pt x="11988323" y="1882773"/>
                </a:cubicBezTo>
                <a:cubicBezTo>
                  <a:pt x="11993328" y="1895526"/>
                  <a:pt x="11999486" y="1908422"/>
                  <a:pt x="12006899" y="1921322"/>
                </a:cubicBezTo>
                <a:cubicBezTo>
                  <a:pt x="12008902" y="1924792"/>
                  <a:pt x="12010653" y="1928139"/>
                  <a:pt x="12012801" y="1931615"/>
                </a:cubicBezTo>
                <a:cubicBezTo>
                  <a:pt x="12023368" y="1948805"/>
                  <a:pt x="12035362" y="1966092"/>
                  <a:pt x="12048618" y="1983531"/>
                </a:cubicBezTo>
                <a:cubicBezTo>
                  <a:pt x="12053727" y="1990251"/>
                  <a:pt x="12059496" y="1997181"/>
                  <a:pt x="12064851" y="2003936"/>
                </a:cubicBezTo>
                <a:cubicBezTo>
                  <a:pt x="12074463" y="2016026"/>
                  <a:pt x="12084014" y="2028129"/>
                  <a:pt x="12094028" y="2040323"/>
                </a:cubicBezTo>
                <a:lnTo>
                  <a:pt x="12094046" y="2040447"/>
                </a:lnTo>
                <a:lnTo>
                  <a:pt x="12110696" y="2061204"/>
                </a:lnTo>
                <a:cubicBezTo>
                  <a:pt x="12224723" y="2200240"/>
                  <a:pt x="12333780" y="2346093"/>
                  <a:pt x="12091439" y="2495892"/>
                </a:cubicBezTo>
                <a:cubicBezTo>
                  <a:pt x="11960318" y="2576943"/>
                  <a:pt x="11860123" y="2435159"/>
                  <a:pt x="11775855" y="2344421"/>
                </a:cubicBezTo>
                <a:lnTo>
                  <a:pt x="11748328" y="2318387"/>
                </a:lnTo>
                <a:lnTo>
                  <a:pt x="11748286" y="2318370"/>
                </a:lnTo>
                <a:cubicBezTo>
                  <a:pt x="11748214" y="2318300"/>
                  <a:pt x="11748110" y="2318254"/>
                  <a:pt x="11748036" y="2318181"/>
                </a:cubicBezTo>
                <a:lnTo>
                  <a:pt x="11719775" y="2294978"/>
                </a:lnTo>
                <a:lnTo>
                  <a:pt x="11687534" y="2280344"/>
                </a:lnTo>
                <a:lnTo>
                  <a:pt x="11666853" y="2279741"/>
                </a:lnTo>
                <a:lnTo>
                  <a:pt x="11663070" y="2280306"/>
                </a:lnTo>
                <a:lnTo>
                  <a:pt x="11638374" y="2295218"/>
                </a:lnTo>
                <a:lnTo>
                  <a:pt x="11638133" y="2295383"/>
                </a:lnTo>
                <a:lnTo>
                  <a:pt x="11624489" y="2316875"/>
                </a:lnTo>
                <a:lnTo>
                  <a:pt x="11622415" y="2324415"/>
                </a:lnTo>
                <a:lnTo>
                  <a:pt x="11620487" y="2338739"/>
                </a:lnTo>
                <a:lnTo>
                  <a:pt x="11625212" y="2382931"/>
                </a:lnTo>
                <a:lnTo>
                  <a:pt x="11625163" y="2383216"/>
                </a:lnTo>
                <a:lnTo>
                  <a:pt x="11637210" y="2418953"/>
                </a:lnTo>
                <a:cubicBezTo>
                  <a:pt x="11699896" y="2575938"/>
                  <a:pt x="11892983" y="2811515"/>
                  <a:pt x="11672715" y="2930822"/>
                </a:cubicBezTo>
                <a:cubicBezTo>
                  <a:pt x="11506646" y="3020774"/>
                  <a:pt x="11439207" y="2750076"/>
                  <a:pt x="11387811" y="2773819"/>
                </a:cubicBezTo>
                <a:cubicBezTo>
                  <a:pt x="11318535" y="2805822"/>
                  <a:pt x="11434665" y="3391635"/>
                  <a:pt x="11035458" y="3268367"/>
                </a:cubicBezTo>
                <a:cubicBezTo>
                  <a:pt x="10870733" y="3217502"/>
                  <a:pt x="10868643" y="3109286"/>
                  <a:pt x="10902680" y="3005621"/>
                </a:cubicBezTo>
                <a:lnTo>
                  <a:pt x="10928562" y="2940816"/>
                </a:lnTo>
                <a:lnTo>
                  <a:pt x="10928425" y="2940892"/>
                </a:lnTo>
                <a:lnTo>
                  <a:pt x="10929056" y="2939575"/>
                </a:lnTo>
                <a:lnTo>
                  <a:pt x="10933004" y="2929694"/>
                </a:lnTo>
                <a:lnTo>
                  <a:pt x="10962613" y="2866411"/>
                </a:lnTo>
                <a:lnTo>
                  <a:pt x="10965012" y="2861171"/>
                </a:lnTo>
                <a:cubicBezTo>
                  <a:pt x="10965220" y="2860715"/>
                  <a:pt x="10965305" y="2860439"/>
                  <a:pt x="10965516" y="2859987"/>
                </a:cubicBezTo>
                <a:lnTo>
                  <a:pt x="10974786" y="2836624"/>
                </a:lnTo>
                <a:lnTo>
                  <a:pt x="10982955" y="2816011"/>
                </a:lnTo>
                <a:lnTo>
                  <a:pt x="10987547" y="2801685"/>
                </a:lnTo>
                <a:lnTo>
                  <a:pt x="10987602" y="2801612"/>
                </a:lnTo>
                <a:lnTo>
                  <a:pt x="10989521" y="2789887"/>
                </a:lnTo>
                <a:lnTo>
                  <a:pt x="10989868" y="2783796"/>
                </a:lnTo>
                <a:lnTo>
                  <a:pt x="10986845" y="2770964"/>
                </a:lnTo>
                <a:lnTo>
                  <a:pt x="10986661" y="2770207"/>
                </a:lnTo>
                <a:lnTo>
                  <a:pt x="10967638" y="2762532"/>
                </a:lnTo>
                <a:lnTo>
                  <a:pt x="10936859" y="2772886"/>
                </a:lnTo>
                <a:cubicBezTo>
                  <a:pt x="10901173" y="2789266"/>
                  <a:pt x="10852244" y="2819257"/>
                  <a:pt x="10803295" y="2822652"/>
                </a:cubicBezTo>
                <a:lnTo>
                  <a:pt x="10802716" y="2822568"/>
                </a:lnTo>
                <a:lnTo>
                  <a:pt x="10778780" y="2822043"/>
                </a:lnTo>
                <a:lnTo>
                  <a:pt x="10767663" y="2817535"/>
                </a:lnTo>
                <a:lnTo>
                  <a:pt x="10754832" y="2815692"/>
                </a:lnTo>
                <a:lnTo>
                  <a:pt x="10744735" y="2808237"/>
                </a:lnTo>
                <a:lnTo>
                  <a:pt x="10731566" y="2802897"/>
                </a:lnTo>
                <a:cubicBezTo>
                  <a:pt x="10723966" y="2797363"/>
                  <a:pt x="10716457" y="2790523"/>
                  <a:pt x="10709285" y="2782229"/>
                </a:cubicBezTo>
                <a:cubicBezTo>
                  <a:pt x="10709225" y="2782158"/>
                  <a:pt x="10709094" y="2782107"/>
                  <a:pt x="10709036" y="2782041"/>
                </a:cubicBezTo>
                <a:cubicBezTo>
                  <a:pt x="10694667" y="2765390"/>
                  <a:pt x="10681365" y="2742858"/>
                  <a:pt x="10669444" y="2712852"/>
                </a:cubicBezTo>
                <a:cubicBezTo>
                  <a:pt x="10665106" y="2701938"/>
                  <a:pt x="10662977" y="2690767"/>
                  <a:pt x="10662702" y="2679312"/>
                </a:cubicBezTo>
                <a:cubicBezTo>
                  <a:pt x="10662158" y="2656488"/>
                  <a:pt x="10669248" y="2632479"/>
                  <a:pt x="10681828" y="2608291"/>
                </a:cubicBezTo>
                <a:cubicBezTo>
                  <a:pt x="10681883" y="2608203"/>
                  <a:pt x="10681973" y="2608126"/>
                  <a:pt x="10682016" y="2608040"/>
                </a:cubicBezTo>
                <a:cubicBezTo>
                  <a:pt x="10688354" y="2595904"/>
                  <a:pt x="10695999" y="2583717"/>
                  <a:pt x="10704887" y="2571428"/>
                </a:cubicBezTo>
                <a:cubicBezTo>
                  <a:pt x="10722730" y="2546777"/>
                  <a:pt x="10745062" y="2522094"/>
                  <a:pt x="10770136" y="2497672"/>
                </a:cubicBezTo>
                <a:cubicBezTo>
                  <a:pt x="10795102" y="2473316"/>
                  <a:pt x="10822508" y="2449497"/>
                  <a:pt x="10850655" y="2426439"/>
                </a:cubicBezTo>
                <a:lnTo>
                  <a:pt x="10888616" y="2396846"/>
                </a:lnTo>
                <a:lnTo>
                  <a:pt x="10934959" y="2360561"/>
                </a:lnTo>
                <a:lnTo>
                  <a:pt x="10941954" y="2355266"/>
                </a:lnTo>
                <a:lnTo>
                  <a:pt x="10961895" y="2339720"/>
                </a:lnTo>
                <a:cubicBezTo>
                  <a:pt x="10996466" y="2313496"/>
                  <a:pt x="11027095" y="2290282"/>
                  <a:pt x="11049479" y="2271063"/>
                </a:cubicBezTo>
                <a:cubicBezTo>
                  <a:pt x="11051057" y="2269711"/>
                  <a:pt x="11053423" y="2268266"/>
                  <a:pt x="11054910" y="2266957"/>
                </a:cubicBezTo>
                <a:lnTo>
                  <a:pt x="11063170" y="2260038"/>
                </a:lnTo>
                <a:lnTo>
                  <a:pt x="11065485" y="2258027"/>
                </a:lnTo>
                <a:cubicBezTo>
                  <a:pt x="11079018" y="2245257"/>
                  <a:pt x="11087100" y="2235005"/>
                  <a:pt x="11087719" y="2227802"/>
                </a:cubicBezTo>
                <a:lnTo>
                  <a:pt x="11087591" y="2199007"/>
                </a:lnTo>
                <a:lnTo>
                  <a:pt x="11087505" y="2190472"/>
                </a:lnTo>
                <a:lnTo>
                  <a:pt x="11086835" y="2187726"/>
                </a:lnTo>
                <a:lnTo>
                  <a:pt x="11080439" y="2162141"/>
                </a:lnTo>
                <a:lnTo>
                  <a:pt x="11080386" y="2162103"/>
                </a:lnTo>
                <a:lnTo>
                  <a:pt x="11052906" y="2130808"/>
                </a:lnTo>
                <a:lnTo>
                  <a:pt x="11049088" y="2126462"/>
                </a:lnTo>
                <a:lnTo>
                  <a:pt x="11000749" y="2110367"/>
                </a:lnTo>
                <a:lnTo>
                  <a:pt x="10994875" y="2109708"/>
                </a:lnTo>
                <a:lnTo>
                  <a:pt x="10942982" y="2103941"/>
                </a:lnTo>
                <a:lnTo>
                  <a:pt x="10927335" y="2102121"/>
                </a:lnTo>
                <a:lnTo>
                  <a:pt x="10897180" y="2098733"/>
                </a:lnTo>
                <a:lnTo>
                  <a:pt x="10894849" y="2098340"/>
                </a:lnTo>
                <a:lnTo>
                  <a:pt x="10883004" y="2096963"/>
                </a:lnTo>
                <a:lnTo>
                  <a:pt x="10879011" y="2095675"/>
                </a:lnTo>
                <a:lnTo>
                  <a:pt x="10878485" y="2095587"/>
                </a:lnTo>
                <a:lnTo>
                  <a:pt x="10860301" y="2089643"/>
                </a:lnTo>
                <a:lnTo>
                  <a:pt x="10828137" y="2079273"/>
                </a:lnTo>
                <a:lnTo>
                  <a:pt x="10827574" y="2078762"/>
                </a:lnTo>
                <a:lnTo>
                  <a:pt x="10804931" y="2063246"/>
                </a:lnTo>
                <a:lnTo>
                  <a:pt x="10797396" y="2051350"/>
                </a:lnTo>
                <a:lnTo>
                  <a:pt x="10785692" y="2040719"/>
                </a:lnTo>
                <a:lnTo>
                  <a:pt x="10780409" y="2024530"/>
                </a:lnTo>
                <a:lnTo>
                  <a:pt x="10771420" y="2010338"/>
                </a:lnTo>
                <a:lnTo>
                  <a:pt x="10763035" y="1971370"/>
                </a:lnTo>
                <a:lnTo>
                  <a:pt x="10763007" y="1971242"/>
                </a:lnTo>
                <a:lnTo>
                  <a:pt x="10763007" y="1971241"/>
                </a:lnTo>
                <a:lnTo>
                  <a:pt x="10763007" y="1971215"/>
                </a:lnTo>
                <a:lnTo>
                  <a:pt x="10762986" y="1971146"/>
                </a:lnTo>
                <a:lnTo>
                  <a:pt x="10763348" y="1964244"/>
                </a:lnTo>
                <a:lnTo>
                  <a:pt x="10764551" y="1939646"/>
                </a:lnTo>
                <a:cubicBezTo>
                  <a:pt x="10766874" y="1929317"/>
                  <a:pt x="10770783" y="1919298"/>
                  <a:pt x="10776320" y="1909499"/>
                </a:cubicBezTo>
                <a:lnTo>
                  <a:pt x="10782157" y="1901446"/>
                </a:lnTo>
                <a:lnTo>
                  <a:pt x="10781878" y="1901594"/>
                </a:lnTo>
                <a:lnTo>
                  <a:pt x="10782748" y="1900632"/>
                </a:lnTo>
                <a:lnTo>
                  <a:pt x="10787303" y="1894346"/>
                </a:lnTo>
                <a:lnTo>
                  <a:pt x="10796755" y="1881127"/>
                </a:lnTo>
                <a:lnTo>
                  <a:pt x="10817491" y="1860711"/>
                </a:lnTo>
                <a:lnTo>
                  <a:pt x="10824528" y="1853730"/>
                </a:lnTo>
                <a:lnTo>
                  <a:pt x="10848525" y="1836543"/>
                </a:lnTo>
                <a:lnTo>
                  <a:pt x="10847902" y="1835690"/>
                </a:lnTo>
                <a:cubicBezTo>
                  <a:pt x="10843023" y="1828211"/>
                  <a:pt x="10837874" y="1819619"/>
                  <a:pt x="10832764" y="1810446"/>
                </a:cubicBezTo>
                <a:lnTo>
                  <a:pt x="10831724" y="1808274"/>
                </a:lnTo>
                <a:lnTo>
                  <a:pt x="10817970" y="1786032"/>
                </a:lnTo>
                <a:lnTo>
                  <a:pt x="10808331" y="1759506"/>
                </a:lnTo>
                <a:lnTo>
                  <a:pt x="10805070" y="1752708"/>
                </a:lnTo>
                <a:lnTo>
                  <a:pt x="10798895" y="1733539"/>
                </a:lnTo>
                <a:lnTo>
                  <a:pt x="10783406" y="1690916"/>
                </a:lnTo>
                <a:lnTo>
                  <a:pt x="10776237" y="1644811"/>
                </a:lnTo>
                <a:lnTo>
                  <a:pt x="10772229" y="1623588"/>
                </a:lnTo>
                <a:lnTo>
                  <a:pt x="10772169" y="1618650"/>
                </a:lnTo>
                <a:lnTo>
                  <a:pt x="10767766" y="1590322"/>
                </a:lnTo>
                <a:cubicBezTo>
                  <a:pt x="10763459" y="1522921"/>
                  <a:pt x="10771210" y="1456321"/>
                  <a:pt x="10789894" y="1399430"/>
                </a:cubicBezTo>
                <a:lnTo>
                  <a:pt x="10796899" y="1383431"/>
                </a:lnTo>
                <a:lnTo>
                  <a:pt x="10798826" y="1375387"/>
                </a:lnTo>
                <a:lnTo>
                  <a:pt x="10809116" y="1354952"/>
                </a:lnTo>
                <a:lnTo>
                  <a:pt x="10805554" y="1349014"/>
                </a:lnTo>
                <a:lnTo>
                  <a:pt x="10800498" y="1335854"/>
                </a:lnTo>
                <a:lnTo>
                  <a:pt x="10797805" y="1339305"/>
                </a:lnTo>
                <a:lnTo>
                  <a:pt x="10795774" y="1342919"/>
                </a:lnTo>
                <a:lnTo>
                  <a:pt x="10795067" y="1342814"/>
                </a:lnTo>
                <a:lnTo>
                  <a:pt x="10774000" y="1369808"/>
                </a:lnTo>
                <a:cubicBezTo>
                  <a:pt x="10714979" y="1434404"/>
                  <a:pt x="10632044" y="1472926"/>
                  <a:pt x="10531670" y="1454473"/>
                </a:cubicBezTo>
                <a:cubicBezTo>
                  <a:pt x="10520932" y="1452500"/>
                  <a:pt x="10510519" y="1447712"/>
                  <a:pt x="10500446" y="1440562"/>
                </a:cubicBezTo>
                <a:lnTo>
                  <a:pt x="10488255" y="1428829"/>
                </a:lnTo>
                <a:lnTo>
                  <a:pt x="10474478" y="1434382"/>
                </a:lnTo>
                <a:cubicBezTo>
                  <a:pt x="10395075" y="1455141"/>
                  <a:pt x="10263422" y="1448882"/>
                  <a:pt x="10176578" y="1393526"/>
                </a:cubicBezTo>
                <a:lnTo>
                  <a:pt x="10153168" y="1373514"/>
                </a:lnTo>
                <a:lnTo>
                  <a:pt x="10151509" y="1373954"/>
                </a:lnTo>
                <a:cubicBezTo>
                  <a:pt x="10141884" y="1374561"/>
                  <a:pt x="10132237" y="1373409"/>
                  <a:pt x="10123316" y="1370844"/>
                </a:cubicBezTo>
                <a:lnTo>
                  <a:pt x="10119318" y="1368903"/>
                </a:lnTo>
                <a:lnTo>
                  <a:pt x="10103698" y="1385540"/>
                </a:lnTo>
                <a:cubicBezTo>
                  <a:pt x="10036396" y="1445745"/>
                  <a:pt x="9951586" y="1460480"/>
                  <a:pt x="9824933" y="1355491"/>
                </a:cubicBezTo>
                <a:cubicBezTo>
                  <a:pt x="9715292" y="1264599"/>
                  <a:pt x="9809868" y="1135043"/>
                  <a:pt x="9864450" y="1034499"/>
                </a:cubicBezTo>
                <a:lnTo>
                  <a:pt x="9879123" y="1002718"/>
                </a:lnTo>
                <a:lnTo>
                  <a:pt x="9879125" y="1002678"/>
                </a:lnTo>
                <a:cubicBezTo>
                  <a:pt x="9879163" y="1002593"/>
                  <a:pt x="9879178" y="1002488"/>
                  <a:pt x="9879214" y="1002401"/>
                </a:cubicBezTo>
                <a:cubicBezTo>
                  <a:pt x="9889493" y="979790"/>
                  <a:pt x="9896236" y="959057"/>
                  <a:pt x="9895468" y="941463"/>
                </a:cubicBezTo>
                <a:lnTo>
                  <a:pt x="9888921" y="919983"/>
                </a:lnTo>
                <a:lnTo>
                  <a:pt x="9887312" y="916841"/>
                </a:lnTo>
                <a:lnTo>
                  <a:pt x="9866983" y="899627"/>
                </a:lnTo>
                <a:lnTo>
                  <a:pt x="9866753" y="899453"/>
                </a:lnTo>
                <a:lnTo>
                  <a:pt x="9843911" y="893849"/>
                </a:lnTo>
                <a:lnTo>
                  <a:pt x="9836700" y="894257"/>
                </a:lnTo>
                <a:lnTo>
                  <a:pt x="9823586" y="896796"/>
                </a:lnTo>
                <a:lnTo>
                  <a:pt x="9786289" y="913967"/>
                </a:lnTo>
                <a:lnTo>
                  <a:pt x="9786033" y="914007"/>
                </a:lnTo>
                <a:lnTo>
                  <a:pt x="9758293" y="935103"/>
                </a:lnTo>
                <a:cubicBezTo>
                  <a:pt x="9639342" y="1036298"/>
                  <a:pt x="9490050" y="1274847"/>
                  <a:pt x="9320614" y="1117190"/>
                </a:cubicBezTo>
                <a:cubicBezTo>
                  <a:pt x="9192867" y="998329"/>
                  <a:pt x="9409972" y="859432"/>
                  <a:pt x="9374027" y="821435"/>
                </a:cubicBezTo>
                <a:cubicBezTo>
                  <a:pt x="9325564" y="770224"/>
                  <a:pt x="8846934" y="1044720"/>
                  <a:pt x="8837088" y="658840"/>
                </a:cubicBezTo>
                <a:cubicBezTo>
                  <a:pt x="8833028" y="499614"/>
                  <a:pt x="8927158" y="465859"/>
                  <a:pt x="9027959" y="465077"/>
                </a:cubicBezTo>
                <a:lnTo>
                  <a:pt x="9092334" y="468619"/>
                </a:lnTo>
                <a:lnTo>
                  <a:pt x="9092226" y="468518"/>
                </a:lnTo>
                <a:lnTo>
                  <a:pt x="9093578" y="468687"/>
                </a:lnTo>
                <a:lnTo>
                  <a:pt x="9103382" y="469226"/>
                </a:lnTo>
                <a:lnTo>
                  <a:pt x="9167305" y="476455"/>
                </a:lnTo>
                <a:lnTo>
                  <a:pt x="9172818" y="477035"/>
                </a:lnTo>
                <a:cubicBezTo>
                  <a:pt x="9173282" y="477084"/>
                  <a:pt x="9173545" y="477074"/>
                  <a:pt x="9173999" y="477126"/>
                </a:cubicBezTo>
                <a:lnTo>
                  <a:pt x="9202379" y="478621"/>
                </a:lnTo>
                <a:lnTo>
                  <a:pt x="9217605" y="479419"/>
                </a:lnTo>
                <a:lnTo>
                  <a:pt x="9229411" y="479248"/>
                </a:lnTo>
                <a:lnTo>
                  <a:pt x="9258847" y="469153"/>
                </a:lnTo>
                <a:lnTo>
                  <a:pt x="9259952" y="450232"/>
                </a:lnTo>
                <a:lnTo>
                  <a:pt x="9259857" y="450106"/>
                </a:lnTo>
                <a:lnTo>
                  <a:pt x="9241810" y="426342"/>
                </a:lnTo>
                <a:cubicBezTo>
                  <a:pt x="9216939" y="399930"/>
                  <a:pt x="9176247" y="365938"/>
                  <a:pt x="9158835" y="324085"/>
                </a:cubicBezTo>
                <a:lnTo>
                  <a:pt x="9158736" y="323547"/>
                </a:lnTo>
                <a:lnTo>
                  <a:pt x="9152138" y="302441"/>
                </a:lnTo>
                <a:lnTo>
                  <a:pt x="9152804" y="291386"/>
                </a:lnTo>
                <a:lnTo>
                  <a:pt x="9150630" y="279600"/>
                </a:lnTo>
                <a:lnTo>
                  <a:pt x="9154933" y="256086"/>
                </a:lnTo>
                <a:lnTo>
                  <a:pt x="9154971" y="255452"/>
                </a:lnTo>
                <a:cubicBezTo>
                  <a:pt x="9157571" y="247169"/>
                  <a:pt x="9161345" y="238579"/>
                  <a:pt x="9166491" y="229851"/>
                </a:cubicBezTo>
                <a:cubicBezTo>
                  <a:pt x="9166539" y="229781"/>
                  <a:pt x="9166544" y="229651"/>
                  <a:pt x="9166586" y="229578"/>
                </a:cubicBezTo>
                <a:cubicBezTo>
                  <a:pt x="9176925" y="212087"/>
                  <a:pt x="9192730" y="193793"/>
                  <a:pt x="9215480" y="174503"/>
                </a:cubicBezTo>
                <a:cubicBezTo>
                  <a:pt x="9223754" y="167486"/>
                  <a:pt x="9232907" y="162331"/>
                  <a:pt x="9242854" y="158708"/>
                </a:cubicBezTo>
                <a:cubicBezTo>
                  <a:pt x="9262678" y="151495"/>
                  <a:pt x="9285789" y="150621"/>
                  <a:pt x="9310681" y="154500"/>
                </a:cubicBezTo>
                <a:cubicBezTo>
                  <a:pt x="9310769" y="154516"/>
                  <a:pt x="9310865" y="154578"/>
                  <a:pt x="9310954" y="154586"/>
                </a:cubicBezTo>
                <a:cubicBezTo>
                  <a:pt x="9323448" y="156560"/>
                  <a:pt x="9336371" y="159656"/>
                  <a:pt x="9349755" y="163816"/>
                </a:cubicBezTo>
                <a:cubicBezTo>
                  <a:pt x="9376602" y="172164"/>
                  <a:pt x="9404798" y="184432"/>
                  <a:pt x="9433577" y="199182"/>
                </a:cubicBezTo>
                <a:cubicBezTo>
                  <a:pt x="9462267" y="213858"/>
                  <a:pt x="9491208" y="230827"/>
                  <a:pt x="9519698" y="248661"/>
                </a:cubicBezTo>
                <a:lnTo>
                  <a:pt x="9557191" y="273421"/>
                </a:lnTo>
                <a:lnTo>
                  <a:pt x="9602246" y="303038"/>
                </a:lnTo>
                <a:lnTo>
                  <a:pt x="9608898" y="307568"/>
                </a:lnTo>
                <a:lnTo>
                  <a:pt x="9628438" y="320472"/>
                </a:lnTo>
                <a:cubicBezTo>
                  <a:pt x="9661596" y="343004"/>
                  <a:pt x="9690958" y="362972"/>
                  <a:pt x="9714388" y="376901"/>
                </a:cubicBezTo>
                <a:lnTo>
                  <a:pt x="9716753" y="378512"/>
                </a:lnTo>
                <a:lnTo>
                  <a:pt x="9730521" y="387069"/>
                </a:lnTo>
                <a:cubicBezTo>
                  <a:pt x="9745693" y="395150"/>
                  <a:pt x="9757054" y="399201"/>
                  <a:pt x="9763542" y="397619"/>
                </a:cubicBezTo>
                <a:lnTo>
                  <a:pt x="9788681" y="389023"/>
                </a:lnTo>
                <a:lnTo>
                  <a:pt x="9796165" y="386417"/>
                </a:lnTo>
                <a:lnTo>
                  <a:pt x="9798435" y="384979"/>
                </a:lnTo>
                <a:lnTo>
                  <a:pt x="9818885" y="371871"/>
                </a:lnTo>
                <a:lnTo>
                  <a:pt x="9818904" y="371816"/>
                </a:lnTo>
                <a:cubicBezTo>
                  <a:pt x="9831051" y="361020"/>
                  <a:pt x="9837875" y="348186"/>
                  <a:pt x="9840874" y="333902"/>
                </a:cubicBezTo>
                <a:cubicBezTo>
                  <a:pt x="9843902" y="319541"/>
                  <a:pt x="9843262" y="303594"/>
                  <a:pt x="9840708" y="286828"/>
                </a:cubicBezTo>
                <a:lnTo>
                  <a:pt x="9840151" y="284251"/>
                </a:lnTo>
                <a:lnTo>
                  <a:pt x="9829291" y="234356"/>
                </a:lnTo>
                <a:lnTo>
                  <a:pt x="9826238" y="219977"/>
                </a:lnTo>
                <a:lnTo>
                  <a:pt x="9820338" y="192718"/>
                </a:lnTo>
                <a:lnTo>
                  <a:pt x="9819993" y="190554"/>
                </a:lnTo>
                <a:lnTo>
                  <a:pt x="9817707" y="179786"/>
                </a:lnTo>
                <a:lnTo>
                  <a:pt x="9817656" y="175911"/>
                </a:lnTo>
                <a:lnTo>
                  <a:pt x="9817578" y="175423"/>
                </a:lnTo>
                <a:lnTo>
                  <a:pt x="9817419" y="157895"/>
                </a:lnTo>
                <a:lnTo>
                  <a:pt x="9817008" y="126530"/>
                </a:lnTo>
                <a:cubicBezTo>
                  <a:pt x="9821221" y="100799"/>
                  <a:pt x="9833657" y="76838"/>
                  <a:pt x="9860533" y="56566"/>
                </a:cubicBezTo>
                <a:lnTo>
                  <a:pt x="9889029" y="39626"/>
                </a:lnTo>
                <a:lnTo>
                  <a:pt x="9891587" y="38103"/>
                </a:lnTo>
                <a:lnTo>
                  <a:pt x="9892375" y="37634"/>
                </a:lnTo>
                <a:lnTo>
                  <a:pt x="9892391" y="37628"/>
                </a:lnTo>
                <a:lnTo>
                  <a:pt x="9892450" y="37593"/>
                </a:lnTo>
                <a:lnTo>
                  <a:pt x="9897712" y="36123"/>
                </a:lnTo>
                <a:lnTo>
                  <a:pt x="9920494" y="29672"/>
                </a:lnTo>
                <a:cubicBezTo>
                  <a:pt x="9930222" y="28657"/>
                  <a:pt x="9940144" y="29122"/>
                  <a:pt x="9950366" y="31078"/>
                </a:cubicBezTo>
                <a:lnTo>
                  <a:pt x="9959127" y="33809"/>
                </a:lnTo>
                <a:lnTo>
                  <a:pt x="9958921" y="33612"/>
                </a:lnTo>
                <a:lnTo>
                  <a:pt x="9959993" y="34079"/>
                </a:lnTo>
                <a:lnTo>
                  <a:pt x="9967761" y="36500"/>
                </a:lnTo>
                <a:lnTo>
                  <a:pt x="9981228" y="40602"/>
                </a:lnTo>
                <a:lnTo>
                  <a:pt x="10003799" y="52017"/>
                </a:lnTo>
                <a:lnTo>
                  <a:pt x="10013408" y="56829"/>
                </a:lnTo>
                <a:lnTo>
                  <a:pt x="10040504" y="76350"/>
                </a:lnTo>
                <a:lnTo>
                  <a:pt x="10070352" y="97307"/>
                </a:lnTo>
                <a:lnTo>
                  <a:pt x="10074185" y="100599"/>
                </a:lnTo>
                <a:lnTo>
                  <a:pt x="10080066" y="104828"/>
                </a:lnTo>
                <a:lnTo>
                  <a:pt x="10092891" y="116253"/>
                </a:lnTo>
                <a:lnTo>
                  <a:pt x="10109919" y="131276"/>
                </a:lnTo>
                <a:lnTo>
                  <a:pt x="10128849" y="147526"/>
                </a:lnTo>
                <a:lnTo>
                  <a:pt x="10140432" y="158195"/>
                </a:lnTo>
                <a:lnTo>
                  <a:pt x="10148457" y="165274"/>
                </a:lnTo>
                <a:lnTo>
                  <a:pt x="10164472" y="180016"/>
                </a:lnTo>
                <a:lnTo>
                  <a:pt x="10165729" y="181136"/>
                </a:lnTo>
                <a:lnTo>
                  <a:pt x="10232967" y="241720"/>
                </a:lnTo>
                <a:lnTo>
                  <a:pt x="10266592" y="269862"/>
                </a:lnTo>
                <a:lnTo>
                  <a:pt x="10289886" y="287929"/>
                </a:lnTo>
                <a:lnTo>
                  <a:pt x="10330313" y="312735"/>
                </a:lnTo>
                <a:lnTo>
                  <a:pt x="10345511" y="321015"/>
                </a:lnTo>
                <a:lnTo>
                  <a:pt x="10360056" y="327043"/>
                </a:lnTo>
                <a:lnTo>
                  <a:pt x="10403503" y="334254"/>
                </a:lnTo>
                <a:lnTo>
                  <a:pt x="10404104" y="334316"/>
                </a:lnTo>
                <a:lnTo>
                  <a:pt x="10437385" y="328744"/>
                </a:lnTo>
                <a:lnTo>
                  <a:pt x="10461729" y="319438"/>
                </a:lnTo>
                <a:lnTo>
                  <a:pt x="10487681" y="291422"/>
                </a:lnTo>
                <a:lnTo>
                  <a:pt x="10489974" y="257892"/>
                </a:lnTo>
                <a:lnTo>
                  <a:pt x="10489240" y="250355"/>
                </a:lnTo>
                <a:lnTo>
                  <a:pt x="10478372" y="212328"/>
                </a:lnTo>
                <a:lnTo>
                  <a:pt x="10477828" y="210483"/>
                </a:lnTo>
                <a:lnTo>
                  <a:pt x="10477174" y="208841"/>
                </a:lnTo>
                <a:lnTo>
                  <a:pt x="10458780" y="164561"/>
                </a:lnTo>
                <a:lnTo>
                  <a:pt x="10458760" y="164508"/>
                </a:lnTo>
                <a:lnTo>
                  <a:pt x="10445209" y="130802"/>
                </a:lnTo>
                <a:lnTo>
                  <a:pt x="10443777" y="125799"/>
                </a:lnTo>
                <a:lnTo>
                  <a:pt x="10441519" y="119965"/>
                </a:lnTo>
                <a:lnTo>
                  <a:pt x="10440547" y="114518"/>
                </a:lnTo>
                <a:lnTo>
                  <a:pt x="10436176" y="99251"/>
                </a:lnTo>
                <a:lnTo>
                  <a:pt x="10435782" y="87817"/>
                </a:lnTo>
                <a:lnTo>
                  <a:pt x="10434421" y="80194"/>
                </a:lnTo>
                <a:lnTo>
                  <a:pt x="10435426" y="77447"/>
                </a:lnTo>
                <a:lnTo>
                  <a:pt x="10435218" y="71425"/>
                </a:lnTo>
                <a:cubicBezTo>
                  <a:pt x="10436639" y="62938"/>
                  <a:pt x="10439995" y="55324"/>
                  <a:pt x="10445875" y="48836"/>
                </a:cubicBezTo>
                <a:lnTo>
                  <a:pt x="10445898" y="48819"/>
                </a:lnTo>
                <a:lnTo>
                  <a:pt x="10464982" y="33197"/>
                </a:lnTo>
                <a:lnTo>
                  <a:pt x="10474951" y="25001"/>
                </a:lnTo>
                <a:lnTo>
                  <a:pt x="10482004" y="21870"/>
                </a:lnTo>
                <a:lnTo>
                  <a:pt x="10485981" y="18902"/>
                </a:lnTo>
                <a:lnTo>
                  <a:pt x="10494168" y="16354"/>
                </a:lnTo>
                <a:lnTo>
                  <a:pt x="10494988" y="15976"/>
                </a:lnTo>
                <a:lnTo>
                  <a:pt x="10495930" y="15688"/>
                </a:lnTo>
                <a:lnTo>
                  <a:pt x="10510300" y="9309"/>
                </a:lnTo>
                <a:lnTo>
                  <a:pt x="10528497" y="5670"/>
                </a:lnTo>
                <a:lnTo>
                  <a:pt x="10536813" y="3082"/>
                </a:lnTo>
                <a:lnTo>
                  <a:pt x="10542001" y="2812"/>
                </a:lnTo>
                <a:lnTo>
                  <a:pt x="10542127" y="2786"/>
                </a:lnTo>
                <a:lnTo>
                  <a:pt x="10543192" y="2732"/>
                </a:lnTo>
                <a:lnTo>
                  <a:pt x="10551009" y="1169"/>
                </a:lnTo>
                <a:lnTo>
                  <a:pt x="10595832" y="8"/>
                </a:ln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86" name="Google Shape;2886;p14"/>
          <p:cNvSpPr txBox="1">
            <a:spLocks noGrp="1"/>
          </p:cNvSpPr>
          <p:nvPr>
            <p:ph type="title"/>
          </p:nvPr>
        </p:nvSpPr>
        <p:spPr>
          <a:xfrm>
            <a:off x="3012767" y="1957500"/>
            <a:ext cx="61665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87" name="Google Shape;2887;p14"/>
          <p:cNvSpPr txBox="1">
            <a:spLocks noGrp="1"/>
          </p:cNvSpPr>
          <p:nvPr>
            <p:ph type="body" idx="1"/>
          </p:nvPr>
        </p:nvSpPr>
        <p:spPr>
          <a:xfrm>
            <a:off x="3012767" y="3200400"/>
            <a:ext cx="6166500" cy="16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2888" name="Google Shape;2888;p14"/>
          <p:cNvSpPr/>
          <p:nvPr/>
        </p:nvSpPr>
        <p:spPr>
          <a:xfrm rot="3248476">
            <a:off x="9025264" y="-62971"/>
            <a:ext cx="3682536" cy="2645541"/>
          </a:xfrm>
          <a:custGeom>
            <a:avLst/>
            <a:gdLst/>
            <a:ahLst/>
            <a:cxnLst/>
            <a:rect l="l" t="t" r="r" b="b"/>
            <a:pathLst>
              <a:path w="3682536" h="2645541" extrusionOk="0">
                <a:moveTo>
                  <a:pt x="1525976" y="398414"/>
                </a:moveTo>
                <a:lnTo>
                  <a:pt x="1518006" y="418431"/>
                </a:lnTo>
                <a:cubicBezTo>
                  <a:pt x="1505689" y="448811"/>
                  <a:pt x="1492722" y="480178"/>
                  <a:pt x="1479461" y="511370"/>
                </a:cubicBezTo>
                <a:cubicBezTo>
                  <a:pt x="1461780" y="552960"/>
                  <a:pt x="1443576" y="594238"/>
                  <a:pt x="1426217" y="632760"/>
                </a:cubicBezTo>
                <a:lnTo>
                  <a:pt x="1412823" y="662171"/>
                </a:lnTo>
                <a:lnTo>
                  <a:pt x="1424548" y="659423"/>
                </a:lnTo>
                <a:lnTo>
                  <a:pt x="1442121" y="655175"/>
                </a:lnTo>
                <a:lnTo>
                  <a:pt x="1446983" y="655251"/>
                </a:lnTo>
                <a:lnTo>
                  <a:pt x="1449465" y="654583"/>
                </a:lnTo>
                <a:lnTo>
                  <a:pt x="1455011" y="655375"/>
                </a:lnTo>
                <a:lnTo>
                  <a:pt x="1478118" y="655735"/>
                </a:lnTo>
                <a:lnTo>
                  <a:pt x="1500818" y="661919"/>
                </a:lnTo>
                <a:lnTo>
                  <a:pt x="1505805" y="662631"/>
                </a:lnTo>
                <a:lnTo>
                  <a:pt x="1508087" y="663899"/>
                </a:lnTo>
                <a:lnTo>
                  <a:pt x="1512597" y="665128"/>
                </a:lnTo>
                <a:lnTo>
                  <a:pt x="1531715" y="675267"/>
                </a:lnTo>
                <a:lnTo>
                  <a:pt x="1539303" y="679184"/>
                </a:lnTo>
                <a:lnTo>
                  <a:pt x="1540244" y="679790"/>
                </a:lnTo>
                <a:lnTo>
                  <a:pt x="1541340" y="680371"/>
                </a:lnTo>
                <a:lnTo>
                  <a:pt x="1541714" y="663823"/>
                </a:lnTo>
                <a:cubicBezTo>
                  <a:pt x="1542037" y="624952"/>
                  <a:pt x="1539075" y="569420"/>
                  <a:pt x="1534724" y="507901"/>
                </a:cubicBezTo>
                <a:close/>
                <a:moveTo>
                  <a:pt x="1635669" y="221553"/>
                </a:moveTo>
                <a:lnTo>
                  <a:pt x="1660722" y="258232"/>
                </a:lnTo>
                <a:cubicBezTo>
                  <a:pt x="1715353" y="339475"/>
                  <a:pt x="1768061" y="422131"/>
                  <a:pt x="1768061" y="422131"/>
                </a:cubicBezTo>
                <a:lnTo>
                  <a:pt x="1856830" y="539799"/>
                </a:lnTo>
                <a:lnTo>
                  <a:pt x="1877578" y="516485"/>
                </a:lnTo>
                <a:lnTo>
                  <a:pt x="1880863" y="512778"/>
                </a:lnTo>
                <a:cubicBezTo>
                  <a:pt x="1894321" y="502017"/>
                  <a:pt x="1909306" y="494140"/>
                  <a:pt x="1925868" y="489643"/>
                </a:cubicBezTo>
                <a:lnTo>
                  <a:pt x="1926980" y="489584"/>
                </a:lnTo>
                <a:lnTo>
                  <a:pt x="1952011" y="485597"/>
                </a:lnTo>
                <a:lnTo>
                  <a:pt x="1965626" y="487554"/>
                </a:lnTo>
                <a:lnTo>
                  <a:pt x="1980333" y="486781"/>
                </a:lnTo>
                <a:lnTo>
                  <a:pt x="1996950" y="492056"/>
                </a:lnTo>
                <a:lnTo>
                  <a:pt x="2003141" y="492946"/>
                </a:lnTo>
                <a:lnTo>
                  <a:pt x="1972503" y="465804"/>
                </a:lnTo>
                <a:cubicBezTo>
                  <a:pt x="1936314" y="434712"/>
                  <a:pt x="1883969" y="391965"/>
                  <a:pt x="1819344" y="345348"/>
                </a:cubicBezTo>
                <a:cubicBezTo>
                  <a:pt x="1787030" y="322039"/>
                  <a:pt x="1751647" y="297762"/>
                  <a:pt x="1716747" y="274459"/>
                </a:cubicBezTo>
                <a:close/>
                <a:moveTo>
                  <a:pt x="1585357" y="246437"/>
                </a:moveTo>
                <a:lnTo>
                  <a:pt x="1585218" y="246806"/>
                </a:lnTo>
                <a:lnTo>
                  <a:pt x="1596208" y="315174"/>
                </a:lnTo>
                <a:cubicBezTo>
                  <a:pt x="1608538" y="411007"/>
                  <a:pt x="1615613" y="533834"/>
                  <a:pt x="1613451" y="679386"/>
                </a:cubicBezTo>
                <a:lnTo>
                  <a:pt x="1612426" y="747015"/>
                </a:lnTo>
                <a:lnTo>
                  <a:pt x="1642320" y="788053"/>
                </a:lnTo>
                <a:lnTo>
                  <a:pt x="1645726" y="794564"/>
                </a:lnTo>
                <a:lnTo>
                  <a:pt x="1649571" y="800004"/>
                </a:lnTo>
                <a:lnTo>
                  <a:pt x="1651664" y="803955"/>
                </a:lnTo>
                <a:lnTo>
                  <a:pt x="1653470" y="806557"/>
                </a:lnTo>
                <a:lnTo>
                  <a:pt x="1662832" y="825040"/>
                </a:lnTo>
                <a:lnTo>
                  <a:pt x="1670285" y="839109"/>
                </a:lnTo>
                <a:lnTo>
                  <a:pt x="1683638" y="864046"/>
                </a:lnTo>
                <a:lnTo>
                  <a:pt x="1684073" y="865140"/>
                </a:lnTo>
                <a:lnTo>
                  <a:pt x="1688160" y="872856"/>
                </a:lnTo>
                <a:lnTo>
                  <a:pt x="1693048" y="884694"/>
                </a:lnTo>
                <a:lnTo>
                  <a:pt x="1694722" y="887998"/>
                </a:lnTo>
                <a:lnTo>
                  <a:pt x="1695034" y="888804"/>
                </a:lnTo>
                <a:lnTo>
                  <a:pt x="1697320" y="893173"/>
                </a:lnTo>
                <a:lnTo>
                  <a:pt x="1703441" y="909861"/>
                </a:lnTo>
                <a:lnTo>
                  <a:pt x="1718956" y="947432"/>
                </a:lnTo>
                <a:lnTo>
                  <a:pt x="1718994" y="947522"/>
                </a:lnTo>
                <a:lnTo>
                  <a:pt x="1719001" y="947544"/>
                </a:lnTo>
                <a:lnTo>
                  <a:pt x="1721625" y="953897"/>
                </a:lnTo>
                <a:lnTo>
                  <a:pt x="1725863" y="968497"/>
                </a:lnTo>
                <a:lnTo>
                  <a:pt x="1729749" y="978543"/>
                </a:lnTo>
                <a:lnTo>
                  <a:pt x="1734725" y="995148"/>
                </a:lnTo>
                <a:lnTo>
                  <a:pt x="1741445" y="1013467"/>
                </a:lnTo>
                <a:lnTo>
                  <a:pt x="1744668" y="1025938"/>
                </a:lnTo>
                <a:lnTo>
                  <a:pt x="1746606" y="1031850"/>
                </a:lnTo>
                <a:lnTo>
                  <a:pt x="1755687" y="999670"/>
                </a:lnTo>
                <a:lnTo>
                  <a:pt x="1759299" y="991274"/>
                </a:lnTo>
                <a:lnTo>
                  <a:pt x="1761390" y="984556"/>
                </a:lnTo>
                <a:lnTo>
                  <a:pt x="1767715" y="971711"/>
                </a:lnTo>
                <a:lnTo>
                  <a:pt x="1777734" y="948419"/>
                </a:lnTo>
                <a:lnTo>
                  <a:pt x="1784913" y="936783"/>
                </a:lnTo>
                <a:lnTo>
                  <a:pt x="1789150" y="928178"/>
                </a:lnTo>
                <a:lnTo>
                  <a:pt x="1794763" y="920455"/>
                </a:lnTo>
                <a:lnTo>
                  <a:pt x="1793253" y="911102"/>
                </a:lnTo>
                <a:lnTo>
                  <a:pt x="1792266" y="890173"/>
                </a:lnTo>
                <a:lnTo>
                  <a:pt x="1789468" y="869739"/>
                </a:lnTo>
                <a:lnTo>
                  <a:pt x="1789503" y="845449"/>
                </a:lnTo>
                <a:lnTo>
                  <a:pt x="1787591" y="828726"/>
                </a:lnTo>
                <a:lnTo>
                  <a:pt x="1788216" y="804302"/>
                </a:lnTo>
                <a:lnTo>
                  <a:pt x="1788203" y="804041"/>
                </a:lnTo>
                <a:lnTo>
                  <a:pt x="1788384" y="797746"/>
                </a:lnTo>
                <a:lnTo>
                  <a:pt x="1789636" y="748757"/>
                </a:lnTo>
                <a:lnTo>
                  <a:pt x="1789640" y="748734"/>
                </a:lnTo>
                <a:lnTo>
                  <a:pt x="1789639" y="748678"/>
                </a:lnTo>
                <a:lnTo>
                  <a:pt x="1789678" y="748443"/>
                </a:lnTo>
                <a:lnTo>
                  <a:pt x="1799414" y="676272"/>
                </a:lnTo>
                <a:lnTo>
                  <a:pt x="1799625" y="674278"/>
                </a:lnTo>
                <a:lnTo>
                  <a:pt x="1805824" y="651853"/>
                </a:lnTo>
                <a:lnTo>
                  <a:pt x="1807833" y="639830"/>
                </a:lnTo>
                <a:lnTo>
                  <a:pt x="1810308" y="634068"/>
                </a:lnTo>
                <a:lnTo>
                  <a:pt x="1765394" y="560662"/>
                </a:lnTo>
                <a:cubicBezTo>
                  <a:pt x="1742556" y="523730"/>
                  <a:pt x="1721660" y="490456"/>
                  <a:pt x="1706540" y="467385"/>
                </a:cubicBezTo>
                <a:cubicBezTo>
                  <a:pt x="1662585" y="400314"/>
                  <a:pt x="1626273" y="333871"/>
                  <a:pt x="1598865" y="276418"/>
                </a:cubicBezTo>
                <a:close/>
                <a:moveTo>
                  <a:pt x="667518" y="782897"/>
                </a:moveTo>
                <a:lnTo>
                  <a:pt x="667536" y="782878"/>
                </a:lnTo>
                <a:lnTo>
                  <a:pt x="667572" y="782825"/>
                </a:lnTo>
                <a:cubicBezTo>
                  <a:pt x="678116" y="769548"/>
                  <a:pt x="690057" y="756472"/>
                  <a:pt x="703169" y="743699"/>
                </a:cubicBezTo>
                <a:lnTo>
                  <a:pt x="708680" y="738877"/>
                </a:lnTo>
                <a:lnTo>
                  <a:pt x="712310" y="734990"/>
                </a:lnTo>
                <a:cubicBezTo>
                  <a:pt x="712376" y="734933"/>
                  <a:pt x="712473" y="734881"/>
                  <a:pt x="712540" y="734825"/>
                </a:cubicBezTo>
                <a:lnTo>
                  <a:pt x="724377" y="725140"/>
                </a:lnTo>
                <a:lnTo>
                  <a:pt x="745798" y="706393"/>
                </a:lnTo>
                <a:lnTo>
                  <a:pt x="753551" y="701268"/>
                </a:lnTo>
                <a:lnTo>
                  <a:pt x="767459" y="689887"/>
                </a:lnTo>
                <a:lnTo>
                  <a:pt x="791621" y="674233"/>
                </a:lnTo>
                <a:lnTo>
                  <a:pt x="830116" y="649145"/>
                </a:lnTo>
                <a:lnTo>
                  <a:pt x="832171" y="648181"/>
                </a:lnTo>
                <a:lnTo>
                  <a:pt x="840514" y="643784"/>
                </a:lnTo>
                <a:lnTo>
                  <a:pt x="846757" y="639657"/>
                </a:lnTo>
                <a:lnTo>
                  <a:pt x="859672" y="633687"/>
                </a:lnTo>
                <a:lnTo>
                  <a:pt x="898014" y="613479"/>
                </a:lnTo>
                <a:lnTo>
                  <a:pt x="932514" y="600014"/>
                </a:lnTo>
                <a:lnTo>
                  <a:pt x="959662" y="587465"/>
                </a:lnTo>
                <a:lnTo>
                  <a:pt x="964527" y="586066"/>
                </a:lnTo>
                <a:lnTo>
                  <a:pt x="968466" y="584217"/>
                </a:lnTo>
                <a:lnTo>
                  <a:pt x="990115" y="577534"/>
                </a:lnTo>
                <a:lnTo>
                  <a:pt x="990258" y="577478"/>
                </a:lnTo>
                <a:lnTo>
                  <a:pt x="994154" y="576287"/>
                </a:lnTo>
                <a:lnTo>
                  <a:pt x="1039084" y="562416"/>
                </a:lnTo>
                <a:lnTo>
                  <a:pt x="1062522" y="557886"/>
                </a:lnTo>
                <a:lnTo>
                  <a:pt x="1073726" y="554664"/>
                </a:lnTo>
                <a:lnTo>
                  <a:pt x="1093834" y="551834"/>
                </a:lnTo>
                <a:lnTo>
                  <a:pt x="1105463" y="549586"/>
                </a:lnTo>
                <a:lnTo>
                  <a:pt x="1105526" y="549574"/>
                </a:lnTo>
                <a:lnTo>
                  <a:pt x="1107243" y="549191"/>
                </a:lnTo>
                <a:lnTo>
                  <a:pt x="1116101" y="548700"/>
                </a:lnTo>
                <a:lnTo>
                  <a:pt x="1127820" y="547051"/>
                </a:lnTo>
                <a:lnTo>
                  <a:pt x="1155134" y="546537"/>
                </a:lnTo>
                <a:lnTo>
                  <a:pt x="1163221" y="546088"/>
                </a:lnTo>
                <a:lnTo>
                  <a:pt x="1164132" y="546140"/>
                </a:lnTo>
                <a:lnTo>
                  <a:pt x="1170638" y="545787"/>
                </a:lnTo>
                <a:lnTo>
                  <a:pt x="1171312" y="545877"/>
                </a:lnTo>
                <a:lnTo>
                  <a:pt x="1173654" y="546187"/>
                </a:lnTo>
                <a:lnTo>
                  <a:pt x="1178159" y="546102"/>
                </a:lnTo>
                <a:cubicBezTo>
                  <a:pt x="1194163" y="546965"/>
                  <a:pt x="1209316" y="549039"/>
                  <a:pt x="1223393" y="552427"/>
                </a:cubicBezTo>
                <a:lnTo>
                  <a:pt x="1224998" y="553014"/>
                </a:lnTo>
                <a:lnTo>
                  <a:pt x="1226546" y="553219"/>
                </a:lnTo>
                <a:lnTo>
                  <a:pt x="1226806" y="553330"/>
                </a:lnTo>
                <a:lnTo>
                  <a:pt x="1230527" y="554903"/>
                </a:lnTo>
                <a:lnTo>
                  <a:pt x="1231071" y="555014"/>
                </a:lnTo>
                <a:lnTo>
                  <a:pt x="1234838" y="556617"/>
                </a:lnTo>
                <a:lnTo>
                  <a:pt x="1262176" y="566627"/>
                </a:lnTo>
                <a:lnTo>
                  <a:pt x="1267455" y="570494"/>
                </a:lnTo>
                <a:lnTo>
                  <a:pt x="1272555" y="572663"/>
                </a:lnTo>
                <a:lnTo>
                  <a:pt x="1279002" y="578949"/>
                </a:lnTo>
                <a:lnTo>
                  <a:pt x="1293156" y="589313"/>
                </a:lnTo>
                <a:lnTo>
                  <a:pt x="1300159" y="599505"/>
                </a:lnTo>
                <a:lnTo>
                  <a:pt x="1306053" y="605231"/>
                </a:lnTo>
                <a:lnTo>
                  <a:pt x="1306215" y="605638"/>
                </a:lnTo>
                <a:lnTo>
                  <a:pt x="1312160" y="616973"/>
                </a:lnTo>
                <a:lnTo>
                  <a:pt x="1314987" y="621087"/>
                </a:lnTo>
                <a:lnTo>
                  <a:pt x="1315714" y="623749"/>
                </a:lnTo>
                <a:lnTo>
                  <a:pt x="1317391" y="626945"/>
                </a:lnTo>
                <a:lnTo>
                  <a:pt x="1319052" y="635961"/>
                </a:lnTo>
                <a:lnTo>
                  <a:pt x="1320856" y="642565"/>
                </a:lnTo>
                <a:lnTo>
                  <a:pt x="1324625" y="652069"/>
                </a:lnTo>
                <a:lnTo>
                  <a:pt x="1324705" y="656650"/>
                </a:lnTo>
                <a:lnTo>
                  <a:pt x="1326320" y="662556"/>
                </a:lnTo>
                <a:lnTo>
                  <a:pt x="1326228" y="671776"/>
                </a:lnTo>
                <a:lnTo>
                  <a:pt x="1328712" y="666065"/>
                </a:lnTo>
                <a:cubicBezTo>
                  <a:pt x="1345597" y="626435"/>
                  <a:pt x="1373225" y="557112"/>
                  <a:pt x="1400505" y="469202"/>
                </a:cubicBezTo>
                <a:cubicBezTo>
                  <a:pt x="1444151" y="328540"/>
                  <a:pt x="1486909" y="140297"/>
                  <a:pt x="1486909" y="140297"/>
                </a:cubicBezTo>
                <a:cubicBezTo>
                  <a:pt x="1486909" y="140297"/>
                  <a:pt x="1490031" y="138670"/>
                  <a:pt x="1495203" y="136360"/>
                </a:cubicBezTo>
                <a:lnTo>
                  <a:pt x="1502565" y="133489"/>
                </a:lnTo>
                <a:lnTo>
                  <a:pt x="1499476" y="130092"/>
                </a:lnTo>
                <a:cubicBezTo>
                  <a:pt x="1477721" y="105543"/>
                  <a:pt x="1435565" y="53438"/>
                  <a:pt x="1446387" y="29380"/>
                </a:cubicBezTo>
                <a:cubicBezTo>
                  <a:pt x="1475209" y="-34694"/>
                  <a:pt x="1589236" y="26000"/>
                  <a:pt x="1589236" y="26000"/>
                </a:cubicBezTo>
                <a:cubicBezTo>
                  <a:pt x="1589236" y="26000"/>
                  <a:pt x="1743518" y="149016"/>
                  <a:pt x="1889805" y="278885"/>
                </a:cubicBezTo>
                <a:cubicBezTo>
                  <a:pt x="1926377" y="311351"/>
                  <a:pt x="1962449" y="344245"/>
                  <a:pt x="1995985" y="375324"/>
                </a:cubicBezTo>
                <a:lnTo>
                  <a:pt x="2021207" y="399045"/>
                </a:lnTo>
                <a:lnTo>
                  <a:pt x="2022343" y="387109"/>
                </a:lnTo>
                <a:lnTo>
                  <a:pt x="2024077" y="367412"/>
                </a:lnTo>
                <a:lnTo>
                  <a:pt x="2025832" y="362458"/>
                </a:lnTo>
                <a:lnTo>
                  <a:pt x="2026005" y="359677"/>
                </a:lnTo>
                <a:lnTo>
                  <a:pt x="2028741" y="354249"/>
                </a:lnTo>
                <a:lnTo>
                  <a:pt x="2037093" y="330681"/>
                </a:lnTo>
                <a:lnTo>
                  <a:pt x="2037898" y="329733"/>
                </a:lnTo>
                <a:lnTo>
                  <a:pt x="2050677" y="310731"/>
                </a:lnTo>
                <a:lnTo>
                  <a:pt x="2053733" y="304669"/>
                </a:lnTo>
                <a:lnTo>
                  <a:pt x="2056369" y="302268"/>
                </a:lnTo>
                <a:lnTo>
                  <a:pt x="2056889" y="301494"/>
                </a:lnTo>
                <a:cubicBezTo>
                  <a:pt x="2059493" y="298330"/>
                  <a:pt x="2062608" y="295344"/>
                  <a:pt x="2065467" y="292319"/>
                </a:cubicBezTo>
                <a:cubicBezTo>
                  <a:pt x="2070741" y="286744"/>
                  <a:pt x="2076199" y="281123"/>
                  <a:pt x="2082287" y="276027"/>
                </a:cubicBezTo>
                <a:lnTo>
                  <a:pt x="2086064" y="273018"/>
                </a:lnTo>
                <a:lnTo>
                  <a:pt x="2087902" y="270854"/>
                </a:lnTo>
                <a:lnTo>
                  <a:pt x="2090718" y="269310"/>
                </a:lnTo>
                <a:lnTo>
                  <a:pt x="2094323" y="266438"/>
                </a:lnTo>
                <a:cubicBezTo>
                  <a:pt x="2094586" y="266246"/>
                  <a:pt x="2094863" y="266050"/>
                  <a:pt x="2095125" y="265863"/>
                </a:cubicBezTo>
                <a:lnTo>
                  <a:pt x="2099092" y="263352"/>
                </a:lnTo>
                <a:lnTo>
                  <a:pt x="2101617" y="261052"/>
                </a:lnTo>
                <a:lnTo>
                  <a:pt x="2107369" y="258112"/>
                </a:lnTo>
                <a:lnTo>
                  <a:pt x="2108218" y="257574"/>
                </a:lnTo>
                <a:cubicBezTo>
                  <a:pt x="2108500" y="257399"/>
                  <a:pt x="2108739" y="257174"/>
                  <a:pt x="2109021" y="256999"/>
                </a:cubicBezTo>
                <a:cubicBezTo>
                  <a:pt x="2126314" y="246130"/>
                  <a:pt x="2145087" y="236142"/>
                  <a:pt x="2166239" y="227891"/>
                </a:cubicBezTo>
                <a:lnTo>
                  <a:pt x="2166268" y="227882"/>
                </a:lnTo>
                <a:lnTo>
                  <a:pt x="2229565" y="207987"/>
                </a:lnTo>
                <a:lnTo>
                  <a:pt x="2237451" y="206738"/>
                </a:lnTo>
                <a:lnTo>
                  <a:pt x="2244327" y="204684"/>
                </a:lnTo>
                <a:lnTo>
                  <a:pt x="2249082" y="203906"/>
                </a:lnTo>
                <a:lnTo>
                  <a:pt x="2252399" y="202946"/>
                </a:lnTo>
                <a:lnTo>
                  <a:pt x="2274736" y="199711"/>
                </a:lnTo>
                <a:lnTo>
                  <a:pt x="2291692" y="196938"/>
                </a:lnTo>
                <a:lnTo>
                  <a:pt x="2321790" y="191871"/>
                </a:lnTo>
                <a:cubicBezTo>
                  <a:pt x="2322224" y="191821"/>
                  <a:pt x="2322635" y="191857"/>
                  <a:pt x="2323069" y="191804"/>
                </a:cubicBezTo>
                <a:lnTo>
                  <a:pt x="2323095" y="191802"/>
                </a:lnTo>
                <a:lnTo>
                  <a:pt x="2332389" y="190282"/>
                </a:lnTo>
                <a:lnTo>
                  <a:pt x="2346181" y="189362"/>
                </a:lnTo>
                <a:lnTo>
                  <a:pt x="2350192" y="188781"/>
                </a:lnTo>
                <a:lnTo>
                  <a:pt x="2351132" y="188740"/>
                </a:lnTo>
                <a:lnTo>
                  <a:pt x="2356398" y="187906"/>
                </a:lnTo>
                <a:lnTo>
                  <a:pt x="2375697" y="187394"/>
                </a:lnTo>
                <a:lnTo>
                  <a:pt x="2419326" y="184482"/>
                </a:lnTo>
                <a:lnTo>
                  <a:pt x="2419633" y="184455"/>
                </a:lnTo>
                <a:lnTo>
                  <a:pt x="2419703" y="184457"/>
                </a:lnTo>
                <a:lnTo>
                  <a:pt x="2427080" y="183965"/>
                </a:lnTo>
                <a:lnTo>
                  <a:pt x="2443465" y="184661"/>
                </a:lnTo>
                <a:lnTo>
                  <a:pt x="2455169" y="184144"/>
                </a:lnTo>
                <a:lnTo>
                  <a:pt x="2473988" y="184781"/>
                </a:lnTo>
                <a:lnTo>
                  <a:pt x="2495031" y="184222"/>
                </a:lnTo>
                <a:lnTo>
                  <a:pt x="2508949" y="185226"/>
                </a:lnTo>
                <a:lnTo>
                  <a:pt x="2530507" y="185406"/>
                </a:lnTo>
                <a:lnTo>
                  <a:pt x="2555599" y="187543"/>
                </a:lnTo>
                <a:lnTo>
                  <a:pt x="2562886" y="187790"/>
                </a:lnTo>
                <a:lnTo>
                  <a:pt x="2562530" y="188133"/>
                </a:lnTo>
                <a:lnTo>
                  <a:pt x="2599830" y="191310"/>
                </a:lnTo>
                <a:lnTo>
                  <a:pt x="2622826" y="192289"/>
                </a:lnTo>
                <a:lnTo>
                  <a:pt x="2639611" y="194600"/>
                </a:lnTo>
                <a:lnTo>
                  <a:pt x="2640018" y="194609"/>
                </a:lnTo>
                <a:cubicBezTo>
                  <a:pt x="2640474" y="194665"/>
                  <a:pt x="2640940" y="194782"/>
                  <a:pt x="2641395" y="194837"/>
                </a:cubicBezTo>
                <a:lnTo>
                  <a:pt x="2641418" y="194849"/>
                </a:lnTo>
                <a:lnTo>
                  <a:pt x="2717119" y="205277"/>
                </a:lnTo>
                <a:lnTo>
                  <a:pt x="2761884" y="214774"/>
                </a:lnTo>
                <a:lnTo>
                  <a:pt x="2767896" y="215745"/>
                </a:lnTo>
                <a:lnTo>
                  <a:pt x="2767866" y="216042"/>
                </a:lnTo>
                <a:lnTo>
                  <a:pt x="2824885" y="228139"/>
                </a:lnTo>
                <a:cubicBezTo>
                  <a:pt x="2925062" y="254201"/>
                  <a:pt x="2999161" y="289049"/>
                  <a:pt x="3017465" y="325427"/>
                </a:cubicBezTo>
                <a:cubicBezTo>
                  <a:pt x="3056530" y="403058"/>
                  <a:pt x="2998547" y="472460"/>
                  <a:pt x="2951287" y="538429"/>
                </a:cubicBezTo>
                <a:lnTo>
                  <a:pt x="2919795" y="586938"/>
                </a:lnTo>
                <a:lnTo>
                  <a:pt x="2917327" y="593595"/>
                </a:lnTo>
                <a:lnTo>
                  <a:pt x="2914470" y="601154"/>
                </a:lnTo>
                <a:lnTo>
                  <a:pt x="2910506" y="611965"/>
                </a:lnTo>
                <a:lnTo>
                  <a:pt x="2902332" y="638452"/>
                </a:lnTo>
                <a:lnTo>
                  <a:pt x="2908108" y="680169"/>
                </a:lnTo>
                <a:lnTo>
                  <a:pt x="2909428" y="684158"/>
                </a:lnTo>
                <a:lnTo>
                  <a:pt x="2949447" y="730833"/>
                </a:lnTo>
                <a:lnTo>
                  <a:pt x="2980012" y="748170"/>
                </a:lnTo>
                <a:lnTo>
                  <a:pt x="2989367" y="751708"/>
                </a:lnTo>
                <a:cubicBezTo>
                  <a:pt x="2995574" y="753974"/>
                  <a:pt x="3002389" y="755660"/>
                  <a:pt x="3009055" y="757362"/>
                </a:cubicBezTo>
                <a:cubicBezTo>
                  <a:pt x="3022323" y="760776"/>
                  <a:pt x="3036382" y="763340"/>
                  <a:pt x="3051179" y="764888"/>
                </a:cubicBezTo>
                <a:cubicBezTo>
                  <a:pt x="3055165" y="765297"/>
                  <a:pt x="3058903" y="765839"/>
                  <a:pt x="3062979" y="766134"/>
                </a:cubicBezTo>
                <a:cubicBezTo>
                  <a:pt x="3083101" y="767640"/>
                  <a:pt x="3104137" y="768046"/>
                  <a:pt x="3126036" y="767518"/>
                </a:cubicBezTo>
                <a:cubicBezTo>
                  <a:pt x="3134475" y="767314"/>
                  <a:pt x="3143471" y="766698"/>
                  <a:pt x="3152083" y="766315"/>
                </a:cubicBezTo>
                <a:cubicBezTo>
                  <a:pt x="3167512" y="765606"/>
                  <a:pt x="3182916" y="764956"/>
                  <a:pt x="3198665" y="763983"/>
                </a:cubicBezTo>
                <a:lnTo>
                  <a:pt x="3198776" y="764041"/>
                </a:lnTo>
                <a:lnTo>
                  <a:pt x="3225352" y="762706"/>
                </a:lnTo>
                <a:cubicBezTo>
                  <a:pt x="3404831" y="751737"/>
                  <a:pt x="3586924" y="748789"/>
                  <a:pt x="3566370" y="1032948"/>
                </a:cubicBezTo>
                <a:cubicBezTo>
                  <a:pt x="3555250" y="1186696"/>
                  <a:pt x="3381646" y="1184845"/>
                  <a:pt x="3258743" y="1199988"/>
                </a:cubicBezTo>
                <a:lnTo>
                  <a:pt x="3221518" y="1207047"/>
                </a:lnTo>
                <a:lnTo>
                  <a:pt x="3221480" y="1207071"/>
                </a:lnTo>
                <a:cubicBezTo>
                  <a:pt x="3221381" y="1207088"/>
                  <a:pt x="3221283" y="1207146"/>
                  <a:pt x="3221180" y="1207163"/>
                </a:cubicBezTo>
                <a:lnTo>
                  <a:pt x="3185820" y="1216475"/>
                </a:lnTo>
                <a:lnTo>
                  <a:pt x="3155073" y="1234033"/>
                </a:lnTo>
                <a:lnTo>
                  <a:pt x="3142470" y="1250441"/>
                </a:lnTo>
                <a:lnTo>
                  <a:pt x="3140712" y="1253838"/>
                </a:lnTo>
                <a:lnTo>
                  <a:pt x="3138331" y="1282589"/>
                </a:lnTo>
                <a:lnTo>
                  <a:pt x="3138323" y="1282880"/>
                </a:lnTo>
                <a:lnTo>
                  <a:pt x="3147750" y="1306528"/>
                </a:lnTo>
                <a:lnTo>
                  <a:pt x="3152645" y="1312626"/>
                </a:lnTo>
                <a:lnTo>
                  <a:pt x="3163125" y="1322579"/>
                </a:lnTo>
                <a:lnTo>
                  <a:pt x="3201709" y="1344637"/>
                </a:lnTo>
                <a:lnTo>
                  <a:pt x="3201911" y="1344843"/>
                </a:lnTo>
                <a:lnTo>
                  <a:pt x="3237932" y="1356014"/>
                </a:lnTo>
                <a:cubicBezTo>
                  <a:pt x="3401883" y="1397170"/>
                  <a:pt x="3705918" y="1378678"/>
                  <a:pt x="3673582" y="1627086"/>
                </a:cubicBezTo>
                <a:cubicBezTo>
                  <a:pt x="3649203" y="1814372"/>
                  <a:pt x="3390307" y="1710457"/>
                  <a:pt x="3379443" y="1766020"/>
                </a:cubicBezTo>
                <a:cubicBezTo>
                  <a:pt x="3364799" y="1840913"/>
                  <a:pt x="3907607" y="2089956"/>
                  <a:pt x="3573852" y="2341290"/>
                </a:cubicBezTo>
                <a:cubicBezTo>
                  <a:pt x="3436133" y="2444997"/>
                  <a:pt x="3347204" y="2383300"/>
                  <a:pt x="3283126" y="2294988"/>
                </a:cubicBezTo>
                <a:lnTo>
                  <a:pt x="3245765" y="2236050"/>
                </a:lnTo>
                <a:lnTo>
                  <a:pt x="3245746" y="2236205"/>
                </a:lnTo>
                <a:lnTo>
                  <a:pt x="3245049" y="2234922"/>
                </a:lnTo>
                <a:lnTo>
                  <a:pt x="3239353" y="2225934"/>
                </a:lnTo>
                <a:lnTo>
                  <a:pt x="3205409" y="2164867"/>
                </a:lnTo>
                <a:lnTo>
                  <a:pt x="3202568" y="2159853"/>
                </a:lnTo>
                <a:cubicBezTo>
                  <a:pt x="3202320" y="2159417"/>
                  <a:pt x="3202146" y="2159187"/>
                  <a:pt x="3201903" y="2158751"/>
                </a:cubicBezTo>
                <a:lnTo>
                  <a:pt x="3188398" y="2137552"/>
                </a:lnTo>
                <a:lnTo>
                  <a:pt x="3176478" y="2118857"/>
                </a:lnTo>
                <a:lnTo>
                  <a:pt x="3167557" y="2106743"/>
                </a:lnTo>
                <a:lnTo>
                  <a:pt x="3167530" y="2106656"/>
                </a:lnTo>
                <a:lnTo>
                  <a:pt x="3159152" y="2098232"/>
                </a:lnTo>
                <a:lnTo>
                  <a:pt x="3154418" y="2094382"/>
                </a:lnTo>
                <a:lnTo>
                  <a:pt x="3142247" y="2089316"/>
                </a:lnTo>
                <a:lnTo>
                  <a:pt x="3141526" y="2089021"/>
                </a:lnTo>
                <a:lnTo>
                  <a:pt x="3124163" y="2099943"/>
                </a:lnTo>
                <a:lnTo>
                  <a:pt x="3114524" y="2130953"/>
                </a:lnTo>
                <a:cubicBezTo>
                  <a:pt x="3106895" y="2169471"/>
                  <a:pt x="3102539" y="2226694"/>
                  <a:pt x="3076617" y="2268354"/>
                </a:cubicBezTo>
                <a:lnTo>
                  <a:pt x="3076210" y="2268775"/>
                </a:lnTo>
                <a:lnTo>
                  <a:pt x="3061763" y="2287866"/>
                </a:lnTo>
                <a:lnTo>
                  <a:pt x="3051597" y="2294236"/>
                </a:lnTo>
                <a:lnTo>
                  <a:pt x="3042587" y="2303555"/>
                </a:lnTo>
                <a:lnTo>
                  <a:pt x="3030631" y="2307371"/>
                </a:lnTo>
                <a:lnTo>
                  <a:pt x="3018588" y="2314916"/>
                </a:lnTo>
                <a:cubicBezTo>
                  <a:pt x="3009651" y="2317834"/>
                  <a:pt x="2999709" y="2319913"/>
                  <a:pt x="2988786" y="2320867"/>
                </a:cubicBezTo>
                <a:cubicBezTo>
                  <a:pt x="2988693" y="2320874"/>
                  <a:pt x="2988575" y="2320950"/>
                  <a:pt x="2988487" y="2320958"/>
                </a:cubicBezTo>
                <a:cubicBezTo>
                  <a:pt x="2966575" y="2322850"/>
                  <a:pt x="2940522" y="2320432"/>
                  <a:pt x="2909220" y="2312516"/>
                </a:cubicBezTo>
                <a:cubicBezTo>
                  <a:pt x="2897833" y="2309639"/>
                  <a:pt x="2887532" y="2304820"/>
                  <a:pt x="2878088" y="2298333"/>
                </a:cubicBezTo>
                <a:cubicBezTo>
                  <a:pt x="2859271" y="2285404"/>
                  <a:pt x="2843966" y="2265594"/>
                  <a:pt x="2831731" y="2241229"/>
                </a:cubicBezTo>
                <a:cubicBezTo>
                  <a:pt x="2831692" y="2241133"/>
                  <a:pt x="2831682" y="2241015"/>
                  <a:pt x="2831638" y="2240929"/>
                </a:cubicBezTo>
                <a:cubicBezTo>
                  <a:pt x="2825515" y="2228684"/>
                  <a:pt x="2820116" y="2215348"/>
                  <a:pt x="2815363" y="2200947"/>
                </a:cubicBezTo>
                <a:cubicBezTo>
                  <a:pt x="2805836" y="2172045"/>
                  <a:pt x="2798914" y="2139487"/>
                  <a:pt x="2793809" y="2104859"/>
                </a:cubicBezTo>
                <a:cubicBezTo>
                  <a:pt x="2788694" y="2070358"/>
                  <a:pt x="2785443" y="2034193"/>
                  <a:pt x="2783244" y="1997874"/>
                </a:cubicBezTo>
                <a:lnTo>
                  <a:pt x="2781497" y="1949773"/>
                </a:lnTo>
                <a:lnTo>
                  <a:pt x="2779236" y="1890958"/>
                </a:lnTo>
                <a:lnTo>
                  <a:pt x="2779043" y="1882187"/>
                </a:lnTo>
                <a:lnTo>
                  <a:pt x="2778124" y="1856919"/>
                </a:lnTo>
                <a:cubicBezTo>
                  <a:pt x="2777122" y="1813539"/>
                  <a:pt x="2776250" y="1775117"/>
                  <a:pt x="2773786" y="1745717"/>
                </a:cubicBezTo>
                <a:cubicBezTo>
                  <a:pt x="2773615" y="1743646"/>
                  <a:pt x="2773830" y="1740882"/>
                  <a:pt x="2773640" y="1738910"/>
                </a:cubicBezTo>
                <a:lnTo>
                  <a:pt x="2772871" y="1728163"/>
                </a:lnTo>
                <a:lnTo>
                  <a:pt x="2772597" y="1725108"/>
                </a:lnTo>
                <a:cubicBezTo>
                  <a:pt x="2770175" y="1706660"/>
                  <a:pt x="2766600" y="1694104"/>
                  <a:pt x="2761125" y="1689383"/>
                </a:cubicBezTo>
                <a:lnTo>
                  <a:pt x="2737713" y="1672619"/>
                </a:lnTo>
                <a:lnTo>
                  <a:pt x="2730745" y="1667689"/>
                </a:lnTo>
                <a:lnTo>
                  <a:pt x="2728127" y="1666623"/>
                </a:lnTo>
                <a:lnTo>
                  <a:pt x="2703645" y="1656820"/>
                </a:lnTo>
                <a:lnTo>
                  <a:pt x="2703583" y="1656840"/>
                </a:lnTo>
                <a:lnTo>
                  <a:pt x="2662122" y="1660779"/>
                </a:lnTo>
                <a:lnTo>
                  <a:pt x="2656363" y="1661328"/>
                </a:lnTo>
                <a:lnTo>
                  <a:pt x="2615002" y="1691077"/>
                </a:lnTo>
                <a:lnTo>
                  <a:pt x="2611027" y="1695451"/>
                </a:lnTo>
                <a:lnTo>
                  <a:pt x="2575955" y="1734131"/>
                </a:lnTo>
                <a:lnTo>
                  <a:pt x="2565314" y="1745746"/>
                </a:lnTo>
                <a:lnTo>
                  <a:pt x="2544904" y="1768201"/>
                </a:lnTo>
                <a:lnTo>
                  <a:pt x="2543220" y="1769860"/>
                </a:lnTo>
                <a:lnTo>
                  <a:pt x="2535165" y="1778653"/>
                </a:lnTo>
                <a:lnTo>
                  <a:pt x="2531782" y="1781135"/>
                </a:lnTo>
                <a:lnTo>
                  <a:pt x="2531403" y="1781509"/>
                </a:lnTo>
                <a:lnTo>
                  <a:pt x="2515933" y="1792765"/>
                </a:lnTo>
                <a:lnTo>
                  <a:pt x="2488687" y="1812758"/>
                </a:lnTo>
                <a:lnTo>
                  <a:pt x="2487943" y="1812915"/>
                </a:lnTo>
                <a:lnTo>
                  <a:pt x="2462104" y="1822177"/>
                </a:lnTo>
                <a:lnTo>
                  <a:pt x="2448049" y="1821315"/>
                </a:lnTo>
                <a:lnTo>
                  <a:pt x="2432577" y="1824573"/>
                </a:lnTo>
                <a:lnTo>
                  <a:pt x="2416362" y="1819372"/>
                </a:lnTo>
                <a:lnTo>
                  <a:pt x="2399594" y="1818344"/>
                </a:lnTo>
                <a:lnTo>
                  <a:pt x="2363100" y="1802313"/>
                </a:lnTo>
                <a:lnTo>
                  <a:pt x="2362980" y="1802260"/>
                </a:lnTo>
                <a:lnTo>
                  <a:pt x="2362979" y="1802260"/>
                </a:lnTo>
                <a:lnTo>
                  <a:pt x="2362979" y="1802260"/>
                </a:lnTo>
                <a:lnTo>
                  <a:pt x="2362958" y="1802244"/>
                </a:lnTo>
                <a:lnTo>
                  <a:pt x="2362890" y="1802221"/>
                </a:lnTo>
                <a:lnTo>
                  <a:pt x="2357508" y="1797884"/>
                </a:lnTo>
                <a:lnTo>
                  <a:pt x="2338277" y="1782500"/>
                </a:lnTo>
                <a:cubicBezTo>
                  <a:pt x="2331266" y="1774567"/>
                  <a:pt x="2325436" y="1765530"/>
                  <a:pt x="2320738" y="1755302"/>
                </a:cubicBezTo>
                <a:lnTo>
                  <a:pt x="2317631" y="1745854"/>
                </a:lnTo>
                <a:lnTo>
                  <a:pt x="2317587" y="1746167"/>
                </a:lnTo>
                <a:lnTo>
                  <a:pt x="2317317" y="1744898"/>
                </a:lnTo>
                <a:lnTo>
                  <a:pt x="2314891" y="1737524"/>
                </a:lnTo>
                <a:lnTo>
                  <a:pt x="2309714" y="1722120"/>
                </a:lnTo>
                <a:lnTo>
                  <a:pt x="2305315" y="1693355"/>
                </a:lnTo>
                <a:lnTo>
                  <a:pt x="2303779" y="1683563"/>
                </a:lnTo>
                <a:lnTo>
                  <a:pt x="2303907" y="1654046"/>
                </a:lnTo>
                <a:lnTo>
                  <a:pt x="2302851" y="1654051"/>
                </a:lnTo>
                <a:cubicBezTo>
                  <a:pt x="2293931" y="1653624"/>
                  <a:pt x="2283951" y="1652764"/>
                  <a:pt x="2273524" y="1651532"/>
                </a:cubicBezTo>
                <a:lnTo>
                  <a:pt x="2271154" y="1651103"/>
                </a:lnTo>
                <a:lnTo>
                  <a:pt x="2245071" y="1649221"/>
                </a:lnTo>
                <a:lnTo>
                  <a:pt x="2217926" y="1641494"/>
                </a:lnTo>
                <a:lnTo>
                  <a:pt x="2210506" y="1640155"/>
                </a:lnTo>
                <a:lnTo>
                  <a:pt x="2191353" y="1633931"/>
                </a:lnTo>
                <a:lnTo>
                  <a:pt x="2147735" y="1621516"/>
                </a:lnTo>
                <a:lnTo>
                  <a:pt x="2106170" y="1600318"/>
                </a:lnTo>
                <a:lnTo>
                  <a:pt x="2086621" y="1591134"/>
                </a:lnTo>
                <a:lnTo>
                  <a:pt x="2082584" y="1588290"/>
                </a:lnTo>
                <a:lnTo>
                  <a:pt x="2057046" y="1575265"/>
                </a:lnTo>
                <a:cubicBezTo>
                  <a:pt x="1999897" y="1539272"/>
                  <a:pt x="1950460" y="1493977"/>
                  <a:pt x="1915297" y="1445508"/>
                </a:cubicBezTo>
                <a:lnTo>
                  <a:pt x="1906434" y="1430459"/>
                </a:lnTo>
                <a:lnTo>
                  <a:pt x="1901043" y="1424185"/>
                </a:lnTo>
                <a:lnTo>
                  <a:pt x="1890509" y="1403875"/>
                </a:lnTo>
                <a:lnTo>
                  <a:pt x="1883610" y="1403283"/>
                </a:lnTo>
                <a:lnTo>
                  <a:pt x="1869983" y="1399672"/>
                </a:lnTo>
                <a:lnTo>
                  <a:pt x="1871202" y="1403876"/>
                </a:lnTo>
                <a:lnTo>
                  <a:pt x="1872941" y="1407639"/>
                </a:lnTo>
                <a:lnTo>
                  <a:pt x="1872442" y="1408151"/>
                </a:lnTo>
                <a:lnTo>
                  <a:pt x="1881979" y="1441037"/>
                </a:lnTo>
                <a:cubicBezTo>
                  <a:pt x="1899758" y="1526712"/>
                  <a:pt x="1882396" y="1616493"/>
                  <a:pt x="1808643" y="1687033"/>
                </a:cubicBezTo>
                <a:cubicBezTo>
                  <a:pt x="1800753" y="1694580"/>
                  <a:pt x="1790773" y="1700214"/>
                  <a:pt x="1779078" y="1704190"/>
                </a:cubicBezTo>
                <a:lnTo>
                  <a:pt x="1762427" y="1707197"/>
                </a:lnTo>
                <a:lnTo>
                  <a:pt x="1758857" y="1721616"/>
                </a:lnTo>
                <a:cubicBezTo>
                  <a:pt x="1729168" y="1798129"/>
                  <a:pt x="1646975" y="1901163"/>
                  <a:pt x="1551238" y="1939120"/>
                </a:cubicBezTo>
                <a:lnTo>
                  <a:pt x="1521306" y="1946370"/>
                </a:lnTo>
                <a:lnTo>
                  <a:pt x="1520691" y="1947973"/>
                </a:lnTo>
                <a:cubicBezTo>
                  <a:pt x="1515545" y="1956129"/>
                  <a:pt x="1508960" y="1963272"/>
                  <a:pt x="1501655" y="1969000"/>
                </a:cubicBezTo>
                <a:lnTo>
                  <a:pt x="1497740" y="1971103"/>
                </a:lnTo>
                <a:lnTo>
                  <a:pt x="1502074" y="1993509"/>
                </a:lnTo>
                <a:cubicBezTo>
                  <a:pt x="1511443" y="2083322"/>
                  <a:pt x="1473705" y="2160689"/>
                  <a:pt x="1314423" y="2201835"/>
                </a:cubicBezTo>
                <a:cubicBezTo>
                  <a:pt x="1176532" y="2237452"/>
                  <a:pt x="1126933" y="2084909"/>
                  <a:pt x="1077419" y="1981775"/>
                </a:cubicBezTo>
                <a:lnTo>
                  <a:pt x="1060257" y="1951266"/>
                </a:lnTo>
                <a:lnTo>
                  <a:pt x="1060226" y="1951241"/>
                </a:lnTo>
                <a:cubicBezTo>
                  <a:pt x="1060179" y="1951160"/>
                  <a:pt x="1060103" y="1951086"/>
                  <a:pt x="1060054" y="1951006"/>
                </a:cubicBezTo>
                <a:cubicBezTo>
                  <a:pt x="1047749" y="1929430"/>
                  <a:pt x="1034896" y="1911820"/>
                  <a:pt x="1020187" y="1902136"/>
                </a:cubicBezTo>
                <a:lnTo>
                  <a:pt x="998943" y="1894860"/>
                </a:lnTo>
                <a:lnTo>
                  <a:pt x="995454" y="1894323"/>
                </a:lnTo>
                <a:lnTo>
                  <a:pt x="969594" y="1900715"/>
                </a:lnTo>
                <a:lnTo>
                  <a:pt x="969318" y="1900800"/>
                </a:lnTo>
                <a:lnTo>
                  <a:pt x="951396" y="1916030"/>
                </a:lnTo>
                <a:lnTo>
                  <a:pt x="947502" y="1922113"/>
                </a:lnTo>
                <a:lnTo>
                  <a:pt x="941878" y="1934228"/>
                </a:lnTo>
                <a:lnTo>
                  <a:pt x="933946" y="1974515"/>
                </a:lnTo>
                <a:lnTo>
                  <a:pt x="933829" y="1974746"/>
                </a:lnTo>
                <a:lnTo>
                  <a:pt x="934676" y="2009586"/>
                </a:lnTo>
                <a:cubicBezTo>
                  <a:pt x="947011" y="2165270"/>
                  <a:pt x="1052893" y="2426005"/>
                  <a:pt x="825864" y="2470973"/>
                </a:cubicBezTo>
                <a:cubicBezTo>
                  <a:pt x="654699" y="2504880"/>
                  <a:pt x="669306" y="2247560"/>
                  <a:pt x="617454" y="2254434"/>
                </a:cubicBezTo>
                <a:cubicBezTo>
                  <a:pt x="547560" y="2263713"/>
                  <a:pt x="489653" y="2812422"/>
                  <a:pt x="171144" y="2594358"/>
                </a:cubicBezTo>
                <a:cubicBezTo>
                  <a:pt x="39719" y="2504375"/>
                  <a:pt x="67502" y="2408313"/>
                  <a:pt x="125916" y="2326159"/>
                </a:cubicBezTo>
                <a:lnTo>
                  <a:pt x="166497" y="2276060"/>
                </a:lnTo>
                <a:lnTo>
                  <a:pt x="166352" y="2276089"/>
                </a:lnTo>
                <a:lnTo>
                  <a:pt x="167281" y="2275092"/>
                </a:lnTo>
                <a:lnTo>
                  <a:pt x="173461" y="2267462"/>
                </a:lnTo>
                <a:lnTo>
                  <a:pt x="216765" y="2219890"/>
                </a:lnTo>
                <a:lnTo>
                  <a:pt x="220464" y="2215761"/>
                </a:lnTo>
                <a:cubicBezTo>
                  <a:pt x="220776" y="2215414"/>
                  <a:pt x="220922" y="2215195"/>
                  <a:pt x="221230" y="2214857"/>
                </a:cubicBezTo>
                <a:lnTo>
                  <a:pt x="239066" y="2192732"/>
                </a:lnTo>
                <a:lnTo>
                  <a:pt x="248632" y="2180859"/>
                </a:lnTo>
                <a:lnTo>
                  <a:pt x="255410" y="2171191"/>
                </a:lnTo>
                <a:lnTo>
                  <a:pt x="264471" y="2141420"/>
                </a:lnTo>
                <a:lnTo>
                  <a:pt x="249784" y="2129441"/>
                </a:lnTo>
                <a:lnTo>
                  <a:pt x="249626" y="2129444"/>
                </a:lnTo>
                <a:lnTo>
                  <a:pt x="219794" y="2130150"/>
                </a:lnTo>
                <a:cubicBezTo>
                  <a:pt x="183819" y="2134835"/>
                  <a:pt x="132433" y="2147903"/>
                  <a:pt x="88313" y="2137498"/>
                </a:cubicBezTo>
                <a:lnTo>
                  <a:pt x="87819" y="2137263"/>
                </a:lnTo>
                <a:lnTo>
                  <a:pt x="66848" y="2130246"/>
                </a:lnTo>
                <a:lnTo>
                  <a:pt x="58279" y="2123231"/>
                </a:lnTo>
                <a:lnTo>
                  <a:pt x="47453" y="2118088"/>
                </a:lnTo>
                <a:lnTo>
                  <a:pt x="30916" y="2100827"/>
                </a:lnTo>
                <a:lnTo>
                  <a:pt x="30425" y="2100425"/>
                </a:lnTo>
                <a:cubicBezTo>
                  <a:pt x="25235" y="2093465"/>
                  <a:pt x="20484" y="2085375"/>
                  <a:pt x="16425" y="2076091"/>
                </a:cubicBezTo>
                <a:cubicBezTo>
                  <a:pt x="16396" y="2076012"/>
                  <a:pt x="16294" y="2075931"/>
                  <a:pt x="16259" y="2075854"/>
                </a:cubicBezTo>
                <a:cubicBezTo>
                  <a:pt x="8139" y="2057229"/>
                  <a:pt x="2571" y="2033703"/>
                  <a:pt x="264" y="2003965"/>
                </a:cubicBezTo>
                <a:cubicBezTo>
                  <a:pt x="-576" y="1993149"/>
                  <a:pt x="608" y="1982711"/>
                  <a:pt x="3498" y="1972527"/>
                </a:cubicBezTo>
                <a:cubicBezTo>
                  <a:pt x="9265" y="1952235"/>
                  <a:pt x="22095" y="1932992"/>
                  <a:pt x="39820" y="1915091"/>
                </a:cubicBezTo>
                <a:cubicBezTo>
                  <a:pt x="39885" y="1915029"/>
                  <a:pt x="39991" y="1914987"/>
                  <a:pt x="40050" y="1914920"/>
                </a:cubicBezTo>
                <a:cubicBezTo>
                  <a:pt x="48968" y="1905950"/>
                  <a:pt x="59048" y="1897290"/>
                  <a:pt x="70260" y="1888880"/>
                </a:cubicBezTo>
                <a:cubicBezTo>
                  <a:pt x="92752" y="1872012"/>
                  <a:pt x="119212" y="1856346"/>
                  <a:pt x="148025" y="1841662"/>
                </a:cubicBezTo>
                <a:cubicBezTo>
                  <a:pt x="176725" y="1827007"/>
                  <a:pt x="207431" y="1813491"/>
                  <a:pt x="238574" y="1800848"/>
                </a:cubicBezTo>
                <a:lnTo>
                  <a:pt x="280604" y="1784966"/>
                </a:lnTo>
                <a:lnTo>
                  <a:pt x="331000" y="1765800"/>
                </a:lnTo>
                <a:lnTo>
                  <a:pt x="338568" y="1763062"/>
                </a:lnTo>
                <a:lnTo>
                  <a:pt x="360473" y="1754785"/>
                </a:lnTo>
                <a:cubicBezTo>
                  <a:pt x="398158" y="1741110"/>
                  <a:pt x="431541" y="1729011"/>
                  <a:pt x="456555" y="1718181"/>
                </a:cubicBezTo>
                <a:lnTo>
                  <a:pt x="459246" y="1717208"/>
                </a:lnTo>
                <a:lnTo>
                  <a:pt x="474246" y="1711062"/>
                </a:lnTo>
                <a:cubicBezTo>
                  <a:pt x="489683" y="1703499"/>
                  <a:pt x="499622" y="1696665"/>
                  <a:pt x="502140" y="1690479"/>
                </a:cubicBezTo>
                <a:lnTo>
                  <a:pt x="509900" y="1665070"/>
                </a:lnTo>
                <a:lnTo>
                  <a:pt x="512171" y="1657478"/>
                </a:lnTo>
                <a:lnTo>
                  <a:pt x="512336" y="1654796"/>
                </a:lnTo>
                <a:lnTo>
                  <a:pt x="513692" y="1630543"/>
                </a:lnTo>
                <a:lnTo>
                  <a:pt x="513692" y="1630543"/>
                </a:lnTo>
                <a:lnTo>
                  <a:pt x="513658" y="1630496"/>
                </a:lnTo>
                <a:cubicBezTo>
                  <a:pt x="512024" y="1614327"/>
                  <a:pt x="505620" y="1601278"/>
                  <a:pt x="495800" y="1590480"/>
                </a:cubicBezTo>
                <a:cubicBezTo>
                  <a:pt x="485935" y="1579614"/>
                  <a:pt x="472635" y="1570791"/>
                  <a:pt x="457551" y="1563039"/>
                </a:cubicBezTo>
                <a:lnTo>
                  <a:pt x="455136" y="1561981"/>
                </a:lnTo>
                <a:lnTo>
                  <a:pt x="408336" y="1541555"/>
                </a:lnTo>
                <a:lnTo>
                  <a:pt x="394895" y="1535606"/>
                </a:lnTo>
                <a:lnTo>
                  <a:pt x="369346" y="1524420"/>
                </a:lnTo>
                <a:lnTo>
                  <a:pt x="367390" y="1523432"/>
                </a:lnTo>
                <a:lnTo>
                  <a:pt x="357324" y="1518977"/>
                </a:lnTo>
                <a:lnTo>
                  <a:pt x="354153" y="1516748"/>
                </a:lnTo>
                <a:lnTo>
                  <a:pt x="353712" y="1516525"/>
                </a:lnTo>
                <a:lnTo>
                  <a:pt x="339413" y="1506386"/>
                </a:lnTo>
                <a:lnTo>
                  <a:pt x="313752" y="1488347"/>
                </a:lnTo>
                <a:cubicBezTo>
                  <a:pt x="295366" y="1469859"/>
                  <a:pt x="283232" y="1445744"/>
                  <a:pt x="282545" y="1412087"/>
                </a:cubicBezTo>
                <a:lnTo>
                  <a:pt x="285509" y="1379069"/>
                </a:lnTo>
                <a:lnTo>
                  <a:pt x="285773" y="1376103"/>
                </a:lnTo>
                <a:lnTo>
                  <a:pt x="285854" y="1375190"/>
                </a:lnTo>
                <a:lnTo>
                  <a:pt x="285859" y="1375174"/>
                </a:lnTo>
                <a:lnTo>
                  <a:pt x="285865" y="1375105"/>
                </a:lnTo>
                <a:lnTo>
                  <a:pt x="287756" y="1369980"/>
                </a:lnTo>
                <a:lnTo>
                  <a:pt x="295873" y="1347736"/>
                </a:lnTo>
                <a:cubicBezTo>
                  <a:pt x="300749" y="1339258"/>
                  <a:pt x="306938" y="1331488"/>
                  <a:pt x="314511" y="1324350"/>
                </a:cubicBezTo>
                <a:lnTo>
                  <a:pt x="321857" y="1318849"/>
                </a:lnTo>
                <a:lnTo>
                  <a:pt x="321577" y="1318901"/>
                </a:lnTo>
                <a:lnTo>
                  <a:pt x="322583" y="1318305"/>
                </a:lnTo>
                <a:lnTo>
                  <a:pt x="329095" y="1313428"/>
                </a:lnTo>
                <a:lnTo>
                  <a:pt x="340309" y="1304917"/>
                </a:lnTo>
                <a:lnTo>
                  <a:pt x="362782" y="1293310"/>
                </a:lnTo>
                <a:lnTo>
                  <a:pt x="372311" y="1288342"/>
                </a:lnTo>
                <a:lnTo>
                  <a:pt x="404005" y="1277816"/>
                </a:lnTo>
                <a:lnTo>
                  <a:pt x="438474" y="1265902"/>
                </a:lnTo>
                <a:lnTo>
                  <a:pt x="443387" y="1264724"/>
                </a:lnTo>
                <a:lnTo>
                  <a:pt x="450260" y="1262435"/>
                </a:lnTo>
                <a:lnTo>
                  <a:pt x="467032" y="1258733"/>
                </a:lnTo>
                <a:lnTo>
                  <a:pt x="489182" y="1253733"/>
                </a:lnTo>
                <a:lnTo>
                  <a:pt x="513441" y="1247910"/>
                </a:lnTo>
                <a:lnTo>
                  <a:pt x="528874" y="1244772"/>
                </a:lnTo>
                <a:lnTo>
                  <a:pt x="539312" y="1242415"/>
                </a:lnTo>
                <a:lnTo>
                  <a:pt x="560641" y="1238071"/>
                </a:lnTo>
                <a:lnTo>
                  <a:pt x="562285" y="1237708"/>
                </a:lnTo>
                <a:lnTo>
                  <a:pt x="650774" y="1218704"/>
                </a:lnTo>
                <a:lnTo>
                  <a:pt x="693279" y="1207937"/>
                </a:lnTo>
                <a:lnTo>
                  <a:pt x="721567" y="1199642"/>
                </a:lnTo>
                <a:lnTo>
                  <a:pt x="765353" y="1181408"/>
                </a:lnTo>
                <a:lnTo>
                  <a:pt x="780966" y="1173941"/>
                </a:lnTo>
                <a:lnTo>
                  <a:pt x="794372" y="1165684"/>
                </a:lnTo>
                <a:lnTo>
                  <a:pt x="825667" y="1134696"/>
                </a:lnTo>
                <a:lnTo>
                  <a:pt x="826070" y="1134245"/>
                </a:lnTo>
                <a:lnTo>
                  <a:pt x="841049" y="1104008"/>
                </a:lnTo>
                <a:lnTo>
                  <a:pt x="847767" y="1078827"/>
                </a:lnTo>
                <a:lnTo>
                  <a:pt x="840264" y="1041382"/>
                </a:lnTo>
                <a:lnTo>
                  <a:pt x="814432" y="1019882"/>
                </a:lnTo>
                <a:lnTo>
                  <a:pt x="807894" y="1016062"/>
                </a:lnTo>
                <a:lnTo>
                  <a:pt x="770708" y="1002595"/>
                </a:lnTo>
                <a:lnTo>
                  <a:pt x="768894" y="1001954"/>
                </a:lnTo>
                <a:lnTo>
                  <a:pt x="767180" y="1001523"/>
                </a:lnTo>
                <a:lnTo>
                  <a:pt x="720518" y="990492"/>
                </a:lnTo>
                <a:lnTo>
                  <a:pt x="720463" y="990477"/>
                </a:lnTo>
                <a:lnTo>
                  <a:pt x="685207" y="981715"/>
                </a:lnTo>
                <a:lnTo>
                  <a:pt x="680314" y="979945"/>
                </a:lnTo>
                <a:lnTo>
                  <a:pt x="674263" y="978357"/>
                </a:lnTo>
                <a:lnTo>
                  <a:pt x="669279" y="975954"/>
                </a:lnTo>
                <a:lnTo>
                  <a:pt x="654345" y="970554"/>
                </a:lnTo>
                <a:lnTo>
                  <a:pt x="644847" y="964175"/>
                </a:lnTo>
                <a:lnTo>
                  <a:pt x="637872" y="960812"/>
                </a:lnTo>
                <a:lnTo>
                  <a:pt x="636234" y="958389"/>
                </a:lnTo>
                <a:lnTo>
                  <a:pt x="631232" y="955030"/>
                </a:lnTo>
                <a:cubicBezTo>
                  <a:pt x="625186" y="948907"/>
                  <a:pt x="620981" y="941727"/>
                  <a:pt x="619167" y="933160"/>
                </a:cubicBezTo>
                <a:lnTo>
                  <a:pt x="619167" y="933132"/>
                </a:lnTo>
                <a:lnTo>
                  <a:pt x="617685" y="908513"/>
                </a:lnTo>
                <a:lnTo>
                  <a:pt x="616882" y="895633"/>
                </a:lnTo>
                <a:lnTo>
                  <a:pt x="618476" y="888083"/>
                </a:lnTo>
                <a:lnTo>
                  <a:pt x="618400" y="883121"/>
                </a:lnTo>
                <a:lnTo>
                  <a:pt x="621131" y="874993"/>
                </a:lnTo>
                <a:lnTo>
                  <a:pt x="621305" y="874107"/>
                </a:lnTo>
                <a:lnTo>
                  <a:pt x="621624" y="873175"/>
                </a:lnTo>
                <a:lnTo>
                  <a:pt x="624871" y="857792"/>
                </a:lnTo>
                <a:lnTo>
                  <a:pt x="632582" y="840912"/>
                </a:lnTo>
                <a:lnTo>
                  <a:pt x="635356" y="832656"/>
                </a:lnTo>
                <a:lnTo>
                  <a:pt x="638176" y="828293"/>
                </a:lnTo>
                <a:lnTo>
                  <a:pt x="638228" y="828176"/>
                </a:lnTo>
                <a:lnTo>
                  <a:pt x="638809" y="827281"/>
                </a:lnTo>
                <a:lnTo>
                  <a:pt x="642121" y="820030"/>
                </a:lnTo>
                <a:lnTo>
                  <a:pt x="667437" y="783023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89" name="Google Shape;2889;p14"/>
          <p:cNvSpPr/>
          <p:nvPr/>
        </p:nvSpPr>
        <p:spPr>
          <a:xfrm>
            <a:off x="49849" y="3437128"/>
            <a:ext cx="4616307" cy="3452751"/>
          </a:xfrm>
          <a:custGeom>
            <a:avLst/>
            <a:gdLst/>
            <a:ahLst/>
            <a:cxnLst/>
            <a:rect l="l" t="t" r="r" b="b"/>
            <a:pathLst>
              <a:path w="4616306" h="3452751" extrusionOk="0">
                <a:moveTo>
                  <a:pt x="3354716" y="3020346"/>
                </a:moveTo>
                <a:lnTo>
                  <a:pt x="3346741" y="3023699"/>
                </a:lnTo>
                <a:lnTo>
                  <a:pt x="3346237" y="3030878"/>
                </a:lnTo>
                <a:lnTo>
                  <a:pt x="3351703" y="3023428"/>
                </a:lnTo>
                <a:close/>
                <a:moveTo>
                  <a:pt x="2488777" y="2269823"/>
                </a:moveTo>
                <a:lnTo>
                  <a:pt x="2474374" y="2325540"/>
                </a:lnTo>
                <a:lnTo>
                  <a:pt x="2452099" y="2386371"/>
                </a:lnTo>
                <a:lnTo>
                  <a:pt x="2456289" y="2391606"/>
                </a:lnTo>
                <a:lnTo>
                  <a:pt x="2459086" y="2395389"/>
                </a:lnTo>
                <a:lnTo>
                  <a:pt x="2460708" y="2393450"/>
                </a:lnTo>
                <a:lnTo>
                  <a:pt x="2464289" y="2389972"/>
                </a:lnTo>
                <a:lnTo>
                  <a:pt x="2467753" y="2385230"/>
                </a:lnTo>
                <a:lnTo>
                  <a:pt x="2505735" y="2349955"/>
                </a:lnTo>
                <a:lnTo>
                  <a:pt x="2509817" y="2346123"/>
                </a:lnTo>
                <a:lnTo>
                  <a:pt x="2512694" y="2343008"/>
                </a:lnTo>
                <a:lnTo>
                  <a:pt x="2515137" y="2341130"/>
                </a:lnTo>
                <a:lnTo>
                  <a:pt x="2516657" y="2339703"/>
                </a:lnTo>
                <a:lnTo>
                  <a:pt x="2517323" y="2339192"/>
                </a:lnTo>
                <a:lnTo>
                  <a:pt x="2520744" y="2336015"/>
                </a:lnTo>
                <a:lnTo>
                  <a:pt x="2551979" y="2312318"/>
                </a:lnTo>
                <a:lnTo>
                  <a:pt x="2532153" y="2285816"/>
                </a:lnTo>
                <a:lnTo>
                  <a:pt x="2512167" y="2283911"/>
                </a:lnTo>
                <a:close/>
                <a:moveTo>
                  <a:pt x="358867" y="0"/>
                </a:moveTo>
                <a:cubicBezTo>
                  <a:pt x="358867" y="0"/>
                  <a:pt x="361815" y="31860"/>
                  <a:pt x="370885" y="72743"/>
                </a:cubicBezTo>
                <a:lnTo>
                  <a:pt x="375109" y="87565"/>
                </a:lnTo>
                <a:lnTo>
                  <a:pt x="389543" y="138031"/>
                </a:lnTo>
                <a:cubicBezTo>
                  <a:pt x="397553" y="160133"/>
                  <a:pt x="407485" y="181634"/>
                  <a:pt x="419726" y="199678"/>
                </a:cubicBezTo>
                <a:cubicBezTo>
                  <a:pt x="429089" y="213482"/>
                  <a:pt x="442095" y="232242"/>
                  <a:pt x="457244" y="254363"/>
                </a:cubicBezTo>
                <a:lnTo>
                  <a:pt x="462610" y="262335"/>
                </a:lnTo>
                <a:lnTo>
                  <a:pt x="471757" y="275692"/>
                </a:lnTo>
                <a:lnTo>
                  <a:pt x="478559" y="286030"/>
                </a:lnTo>
                <a:lnTo>
                  <a:pt x="507625" y="329209"/>
                </a:lnTo>
                <a:lnTo>
                  <a:pt x="525744" y="357744"/>
                </a:lnTo>
                <a:lnTo>
                  <a:pt x="541226" y="381275"/>
                </a:lnTo>
                <a:lnTo>
                  <a:pt x="547728" y="392365"/>
                </a:lnTo>
                <a:lnTo>
                  <a:pt x="561875" y="414645"/>
                </a:lnTo>
                <a:lnTo>
                  <a:pt x="596131" y="474927"/>
                </a:lnTo>
                <a:lnTo>
                  <a:pt x="607800" y="494829"/>
                </a:lnTo>
                <a:lnTo>
                  <a:pt x="609977" y="499292"/>
                </a:lnTo>
                <a:lnTo>
                  <a:pt x="611003" y="501098"/>
                </a:lnTo>
                <a:lnTo>
                  <a:pt x="611016" y="501422"/>
                </a:lnTo>
                <a:lnTo>
                  <a:pt x="633679" y="547864"/>
                </a:lnTo>
                <a:cubicBezTo>
                  <a:pt x="641061" y="564678"/>
                  <a:pt x="647059" y="580477"/>
                  <a:pt x="651250" y="594814"/>
                </a:cubicBezTo>
                <a:cubicBezTo>
                  <a:pt x="752554" y="941339"/>
                  <a:pt x="609009" y="1056808"/>
                  <a:pt x="545070" y="1087964"/>
                </a:cubicBezTo>
                <a:lnTo>
                  <a:pt x="538123" y="1090738"/>
                </a:lnTo>
                <a:lnTo>
                  <a:pt x="549873" y="1130799"/>
                </a:lnTo>
                <a:cubicBezTo>
                  <a:pt x="558803" y="1159824"/>
                  <a:pt x="569121" y="1191816"/>
                  <a:pt x="580758" y="1225530"/>
                </a:cubicBezTo>
                <a:cubicBezTo>
                  <a:pt x="604037" y="1292957"/>
                  <a:pt x="632597" y="1367269"/>
                  <a:pt x="655339" y="1424725"/>
                </a:cubicBezTo>
                <a:lnTo>
                  <a:pt x="658448" y="1432514"/>
                </a:lnTo>
                <a:lnTo>
                  <a:pt x="693955" y="1468372"/>
                </a:lnTo>
                <a:lnTo>
                  <a:pt x="693587" y="1468671"/>
                </a:lnTo>
                <a:lnTo>
                  <a:pt x="698016" y="1473184"/>
                </a:lnTo>
                <a:cubicBezTo>
                  <a:pt x="810864" y="1614289"/>
                  <a:pt x="850349" y="1804943"/>
                  <a:pt x="863039" y="1891451"/>
                </a:cubicBezTo>
                <a:lnTo>
                  <a:pt x="864749" y="1904833"/>
                </a:lnTo>
                <a:lnTo>
                  <a:pt x="914886" y="1954623"/>
                </a:lnTo>
                <a:cubicBezTo>
                  <a:pt x="914886" y="1954623"/>
                  <a:pt x="904693" y="1811065"/>
                  <a:pt x="895382" y="1700041"/>
                </a:cubicBezTo>
                <a:cubicBezTo>
                  <a:pt x="893057" y="1672283"/>
                  <a:pt x="891114" y="1645635"/>
                  <a:pt x="889507" y="1621277"/>
                </a:cubicBezTo>
                <a:lnTo>
                  <a:pt x="889493" y="1621038"/>
                </a:lnTo>
                <a:lnTo>
                  <a:pt x="888376" y="1619561"/>
                </a:lnTo>
                <a:cubicBezTo>
                  <a:pt x="854435" y="1573345"/>
                  <a:pt x="781204" y="1464354"/>
                  <a:pt x="738409" y="1331883"/>
                </a:cubicBezTo>
                <a:lnTo>
                  <a:pt x="735316" y="1319735"/>
                </a:lnTo>
                <a:lnTo>
                  <a:pt x="734748" y="1318118"/>
                </a:lnTo>
                <a:lnTo>
                  <a:pt x="731631" y="1305255"/>
                </a:lnTo>
                <a:lnTo>
                  <a:pt x="715153" y="1240523"/>
                </a:lnTo>
                <a:lnTo>
                  <a:pt x="714590" y="1234934"/>
                </a:lnTo>
                <a:lnTo>
                  <a:pt x="714172" y="1233210"/>
                </a:lnTo>
                <a:lnTo>
                  <a:pt x="705921" y="1148898"/>
                </a:lnTo>
                <a:lnTo>
                  <a:pt x="705507" y="1144793"/>
                </a:lnTo>
                <a:cubicBezTo>
                  <a:pt x="704816" y="1093484"/>
                  <a:pt x="709049" y="1045113"/>
                  <a:pt x="716985" y="999747"/>
                </a:cubicBezTo>
                <a:lnTo>
                  <a:pt x="716994" y="999715"/>
                </a:lnTo>
                <a:lnTo>
                  <a:pt x="716995" y="999702"/>
                </a:lnTo>
                <a:lnTo>
                  <a:pt x="716996" y="999689"/>
                </a:lnTo>
                <a:lnTo>
                  <a:pt x="737190" y="923591"/>
                </a:lnTo>
                <a:lnTo>
                  <a:pt x="750684" y="872731"/>
                </a:lnTo>
                <a:lnTo>
                  <a:pt x="750693" y="872713"/>
                </a:lnTo>
                <a:lnTo>
                  <a:pt x="750706" y="872665"/>
                </a:lnTo>
                <a:lnTo>
                  <a:pt x="793658" y="776719"/>
                </a:lnTo>
                <a:lnTo>
                  <a:pt x="799284" y="764148"/>
                </a:lnTo>
                <a:lnTo>
                  <a:pt x="799288" y="764142"/>
                </a:lnTo>
                <a:lnTo>
                  <a:pt x="799319" y="764072"/>
                </a:lnTo>
                <a:lnTo>
                  <a:pt x="799319" y="764071"/>
                </a:lnTo>
                <a:lnTo>
                  <a:pt x="834016" y="705741"/>
                </a:lnTo>
                <a:lnTo>
                  <a:pt x="850267" y="682691"/>
                </a:lnTo>
                <a:lnTo>
                  <a:pt x="855511" y="674315"/>
                </a:lnTo>
                <a:lnTo>
                  <a:pt x="861061" y="667382"/>
                </a:lnTo>
                <a:lnTo>
                  <a:pt x="869886" y="654867"/>
                </a:lnTo>
                <a:cubicBezTo>
                  <a:pt x="881840" y="639163"/>
                  <a:pt x="893692" y="624718"/>
                  <a:pt x="905144" y="611548"/>
                </a:cubicBezTo>
                <a:lnTo>
                  <a:pt x="909856" y="606433"/>
                </a:lnTo>
                <a:lnTo>
                  <a:pt x="911964" y="603800"/>
                </a:lnTo>
                <a:lnTo>
                  <a:pt x="918179" y="597399"/>
                </a:lnTo>
                <a:lnTo>
                  <a:pt x="937998" y="575884"/>
                </a:lnTo>
                <a:lnTo>
                  <a:pt x="957534" y="556865"/>
                </a:lnTo>
                <a:lnTo>
                  <a:pt x="961354" y="552930"/>
                </a:lnTo>
                <a:lnTo>
                  <a:pt x="963663" y="550898"/>
                </a:lnTo>
                <a:lnTo>
                  <a:pt x="966667" y="547973"/>
                </a:lnTo>
                <a:cubicBezTo>
                  <a:pt x="975325" y="539973"/>
                  <a:pt x="982988" y="533281"/>
                  <a:pt x="989356" y="527915"/>
                </a:cubicBezTo>
                <a:lnTo>
                  <a:pt x="994587" y="523671"/>
                </a:lnTo>
                <a:lnTo>
                  <a:pt x="996358" y="522112"/>
                </a:lnTo>
                <a:lnTo>
                  <a:pt x="1000209" y="519110"/>
                </a:lnTo>
                <a:lnTo>
                  <a:pt x="1004280" y="515807"/>
                </a:lnTo>
                <a:cubicBezTo>
                  <a:pt x="1007763" y="513107"/>
                  <a:pt x="1009657" y="511749"/>
                  <a:pt x="1009657" y="511749"/>
                </a:cubicBezTo>
                <a:cubicBezTo>
                  <a:pt x="1009657" y="511750"/>
                  <a:pt x="1010257" y="513399"/>
                  <a:pt x="1011375" y="516525"/>
                </a:cubicBezTo>
                <a:lnTo>
                  <a:pt x="1013330" y="522040"/>
                </a:lnTo>
                <a:lnTo>
                  <a:pt x="1014758" y="525896"/>
                </a:lnTo>
                <a:cubicBezTo>
                  <a:pt x="1031327" y="571204"/>
                  <a:pt x="1083632" y="718808"/>
                  <a:pt x="1114783" y="858947"/>
                </a:cubicBezTo>
                <a:lnTo>
                  <a:pt x="1119468" y="883509"/>
                </a:lnTo>
                <a:lnTo>
                  <a:pt x="1119468" y="883512"/>
                </a:lnTo>
                <a:lnTo>
                  <a:pt x="1119472" y="883533"/>
                </a:lnTo>
                <a:lnTo>
                  <a:pt x="1130481" y="941257"/>
                </a:lnTo>
                <a:lnTo>
                  <a:pt x="1131215" y="948260"/>
                </a:lnTo>
                <a:lnTo>
                  <a:pt x="1132021" y="952703"/>
                </a:lnTo>
                <a:cubicBezTo>
                  <a:pt x="1135279" y="975030"/>
                  <a:pt x="1137504" y="996452"/>
                  <a:pt x="1138385" y="1016469"/>
                </a:cubicBezTo>
                <a:lnTo>
                  <a:pt x="1138378" y="1017142"/>
                </a:lnTo>
                <a:lnTo>
                  <a:pt x="1139208" y="1101748"/>
                </a:lnTo>
                <a:lnTo>
                  <a:pt x="1137035" y="1137010"/>
                </a:lnTo>
                <a:lnTo>
                  <a:pt x="1136919" y="1147420"/>
                </a:lnTo>
                <a:lnTo>
                  <a:pt x="1135901" y="1155409"/>
                </a:lnTo>
                <a:lnTo>
                  <a:pt x="1134406" y="1179687"/>
                </a:lnTo>
                <a:lnTo>
                  <a:pt x="1128433" y="1214081"/>
                </a:lnTo>
                <a:lnTo>
                  <a:pt x="1122517" y="1260552"/>
                </a:lnTo>
                <a:lnTo>
                  <a:pt x="1119921" y="1263096"/>
                </a:lnTo>
                <a:lnTo>
                  <a:pt x="1110968" y="1314652"/>
                </a:lnTo>
                <a:cubicBezTo>
                  <a:pt x="1064288" y="1496935"/>
                  <a:pt x="972691" y="1590713"/>
                  <a:pt x="929811" y="1626209"/>
                </a:cubicBezTo>
                <a:lnTo>
                  <a:pt x="920676" y="1633233"/>
                </a:lnTo>
                <a:lnTo>
                  <a:pt x="927977" y="1722168"/>
                </a:lnTo>
                <a:cubicBezTo>
                  <a:pt x="941221" y="1854007"/>
                  <a:pt x="969144" y="2026090"/>
                  <a:pt x="969144" y="2026090"/>
                </a:cubicBezTo>
                <a:cubicBezTo>
                  <a:pt x="969144" y="2026090"/>
                  <a:pt x="1018776" y="2124152"/>
                  <a:pt x="1097204" y="2234435"/>
                </a:cubicBezTo>
                <a:cubicBezTo>
                  <a:pt x="1116811" y="2262005"/>
                  <a:pt x="1137910" y="2290974"/>
                  <a:pt x="1158530" y="2318920"/>
                </a:cubicBezTo>
                <a:lnTo>
                  <a:pt x="1209372" y="2387068"/>
                </a:lnTo>
                <a:lnTo>
                  <a:pt x="1237420" y="2383398"/>
                </a:lnTo>
                <a:lnTo>
                  <a:pt x="1238223" y="2383244"/>
                </a:lnTo>
                <a:lnTo>
                  <a:pt x="1238270" y="2383243"/>
                </a:lnTo>
                <a:lnTo>
                  <a:pt x="1215607" y="2346616"/>
                </a:lnTo>
                <a:lnTo>
                  <a:pt x="1204359" y="2324146"/>
                </a:lnTo>
                <a:lnTo>
                  <a:pt x="1204339" y="2324142"/>
                </a:lnTo>
                <a:lnTo>
                  <a:pt x="1204108" y="2323643"/>
                </a:lnTo>
                <a:lnTo>
                  <a:pt x="1184852" y="2285174"/>
                </a:lnTo>
                <a:lnTo>
                  <a:pt x="1178907" y="2269240"/>
                </a:lnTo>
                <a:lnTo>
                  <a:pt x="1177057" y="2265245"/>
                </a:lnTo>
                <a:lnTo>
                  <a:pt x="1172465" y="2251973"/>
                </a:lnTo>
                <a:lnTo>
                  <a:pt x="1157865" y="2212842"/>
                </a:lnTo>
                <a:lnTo>
                  <a:pt x="1155607" y="2203246"/>
                </a:lnTo>
                <a:lnTo>
                  <a:pt x="1153732" y="2197827"/>
                </a:lnTo>
                <a:lnTo>
                  <a:pt x="1146238" y="2163444"/>
                </a:lnTo>
                <a:lnTo>
                  <a:pt x="1138514" y="2130628"/>
                </a:lnTo>
                <a:lnTo>
                  <a:pt x="1138141" y="2126288"/>
                </a:lnTo>
                <a:lnTo>
                  <a:pt x="1137295" y="2122405"/>
                </a:lnTo>
                <a:lnTo>
                  <a:pt x="1130811" y="2041187"/>
                </a:lnTo>
                <a:lnTo>
                  <a:pt x="1130669" y="2039541"/>
                </a:lnTo>
                <a:lnTo>
                  <a:pt x="1132599" y="1996540"/>
                </a:lnTo>
                <a:lnTo>
                  <a:pt x="1132948" y="1988730"/>
                </a:lnTo>
                <a:lnTo>
                  <a:pt x="1132949" y="1988722"/>
                </a:lnTo>
                <a:lnTo>
                  <a:pt x="1134788" y="1947741"/>
                </a:lnTo>
                <a:cubicBezTo>
                  <a:pt x="1137728" y="1917932"/>
                  <a:pt x="1142164" y="1888923"/>
                  <a:pt x="1147882" y="1860739"/>
                </a:cubicBezTo>
                <a:lnTo>
                  <a:pt x="1156311" y="1832831"/>
                </a:lnTo>
                <a:lnTo>
                  <a:pt x="1157938" y="1821972"/>
                </a:lnTo>
                <a:lnTo>
                  <a:pt x="1158117" y="1821450"/>
                </a:lnTo>
                <a:lnTo>
                  <a:pt x="1158196" y="1820925"/>
                </a:lnTo>
                <a:lnTo>
                  <a:pt x="1171678" y="1781942"/>
                </a:lnTo>
                <a:lnTo>
                  <a:pt x="1195897" y="1701745"/>
                </a:lnTo>
                <a:lnTo>
                  <a:pt x="1206962" y="1679498"/>
                </a:lnTo>
                <a:lnTo>
                  <a:pt x="1208965" y="1673676"/>
                </a:lnTo>
                <a:lnTo>
                  <a:pt x="1209413" y="1672829"/>
                </a:lnTo>
                <a:lnTo>
                  <a:pt x="1209761" y="1671825"/>
                </a:lnTo>
                <a:lnTo>
                  <a:pt x="1225534" y="1642160"/>
                </a:lnTo>
                <a:lnTo>
                  <a:pt x="1264510" y="1563802"/>
                </a:lnTo>
                <a:lnTo>
                  <a:pt x="1275896" y="1547136"/>
                </a:lnTo>
                <a:lnTo>
                  <a:pt x="1277056" y="1544943"/>
                </a:lnTo>
                <a:lnTo>
                  <a:pt x="1277749" y="1543959"/>
                </a:lnTo>
                <a:lnTo>
                  <a:pt x="1278493" y="1542560"/>
                </a:lnTo>
                <a:lnTo>
                  <a:pt x="1293184" y="1521831"/>
                </a:lnTo>
                <a:lnTo>
                  <a:pt x="1343523" y="1448152"/>
                </a:lnTo>
                <a:lnTo>
                  <a:pt x="1354210" y="1435724"/>
                </a:lnTo>
                <a:lnTo>
                  <a:pt x="1355246" y="1434262"/>
                </a:lnTo>
                <a:lnTo>
                  <a:pt x="1366420" y="1421525"/>
                </a:lnTo>
                <a:lnTo>
                  <a:pt x="1422735" y="1356039"/>
                </a:lnTo>
                <a:lnTo>
                  <a:pt x="1430493" y="1348492"/>
                </a:lnTo>
                <a:lnTo>
                  <a:pt x="1430870" y="1348062"/>
                </a:lnTo>
                <a:lnTo>
                  <a:pt x="1434866" y="1344211"/>
                </a:lnTo>
                <a:lnTo>
                  <a:pt x="1481424" y="1298570"/>
                </a:lnTo>
                <a:lnTo>
                  <a:pt x="1485419" y="1295054"/>
                </a:lnTo>
                <a:lnTo>
                  <a:pt x="1491944" y="1288705"/>
                </a:lnTo>
                <a:lnTo>
                  <a:pt x="1496078" y="1285220"/>
                </a:lnTo>
                <a:lnTo>
                  <a:pt x="1496213" y="1285090"/>
                </a:lnTo>
                <a:lnTo>
                  <a:pt x="1504158" y="1278409"/>
                </a:lnTo>
                <a:lnTo>
                  <a:pt x="1508104" y="1275082"/>
                </a:lnTo>
                <a:lnTo>
                  <a:pt x="1522220" y="1262655"/>
                </a:lnTo>
                <a:lnTo>
                  <a:pt x="1535155" y="1252278"/>
                </a:lnTo>
                <a:lnTo>
                  <a:pt x="1540948" y="1247394"/>
                </a:lnTo>
                <a:lnTo>
                  <a:pt x="1541938" y="1246637"/>
                </a:lnTo>
                <a:lnTo>
                  <a:pt x="1542128" y="1246477"/>
                </a:lnTo>
                <a:lnTo>
                  <a:pt x="1543911" y="1245127"/>
                </a:lnTo>
                <a:lnTo>
                  <a:pt x="1547281" y="1242549"/>
                </a:lnTo>
                <a:lnTo>
                  <a:pt x="1549512" y="1240759"/>
                </a:lnTo>
                <a:lnTo>
                  <a:pt x="1553491" y="1237799"/>
                </a:lnTo>
                <a:lnTo>
                  <a:pt x="1554687" y="1236884"/>
                </a:lnTo>
                <a:lnTo>
                  <a:pt x="1556201" y="1235784"/>
                </a:lnTo>
                <a:lnTo>
                  <a:pt x="1559466" y="1233355"/>
                </a:lnTo>
                <a:lnTo>
                  <a:pt x="1559466" y="1233355"/>
                </a:lnTo>
                <a:lnTo>
                  <a:pt x="1559467" y="1233355"/>
                </a:lnTo>
                <a:lnTo>
                  <a:pt x="1559482" y="1233397"/>
                </a:lnTo>
                <a:lnTo>
                  <a:pt x="1559551" y="1233347"/>
                </a:lnTo>
                <a:cubicBezTo>
                  <a:pt x="1559551" y="1233347"/>
                  <a:pt x="1580578" y="1293182"/>
                  <a:pt x="1603485" y="1366354"/>
                </a:cubicBezTo>
                <a:lnTo>
                  <a:pt x="1606476" y="1376567"/>
                </a:lnTo>
                <a:lnTo>
                  <a:pt x="1611042" y="1390970"/>
                </a:lnTo>
                <a:cubicBezTo>
                  <a:pt x="1619589" y="1418925"/>
                  <a:pt x="1628104" y="1448005"/>
                  <a:pt x="1635617" y="1475852"/>
                </a:cubicBezTo>
                <a:lnTo>
                  <a:pt x="1635616" y="1475854"/>
                </a:lnTo>
                <a:lnTo>
                  <a:pt x="1635942" y="1477154"/>
                </a:lnTo>
                <a:lnTo>
                  <a:pt x="1636865" y="1480301"/>
                </a:lnTo>
                <a:lnTo>
                  <a:pt x="1647331" y="1522587"/>
                </a:lnTo>
                <a:lnTo>
                  <a:pt x="1649668" y="1531911"/>
                </a:lnTo>
                <a:lnTo>
                  <a:pt x="1649767" y="1532428"/>
                </a:lnTo>
                <a:lnTo>
                  <a:pt x="1650126" y="1533879"/>
                </a:lnTo>
                <a:lnTo>
                  <a:pt x="1657436" y="1572618"/>
                </a:lnTo>
                <a:lnTo>
                  <a:pt x="1658734" y="1579427"/>
                </a:lnTo>
                <a:lnTo>
                  <a:pt x="1661530" y="1607877"/>
                </a:lnTo>
                <a:lnTo>
                  <a:pt x="1671456" y="1708213"/>
                </a:lnTo>
                <a:lnTo>
                  <a:pt x="1671849" y="1752168"/>
                </a:lnTo>
                <a:lnTo>
                  <a:pt x="1671880" y="1753255"/>
                </a:lnTo>
                <a:cubicBezTo>
                  <a:pt x="1672161" y="1767933"/>
                  <a:pt x="1672566" y="1782655"/>
                  <a:pt x="1672336" y="1796769"/>
                </a:cubicBezTo>
                <a:cubicBezTo>
                  <a:pt x="1672329" y="1796990"/>
                  <a:pt x="1672336" y="1797227"/>
                  <a:pt x="1672336" y="1797448"/>
                </a:cubicBezTo>
                <a:lnTo>
                  <a:pt x="1672266" y="1798789"/>
                </a:lnTo>
                <a:lnTo>
                  <a:pt x="1672496" y="1824522"/>
                </a:lnTo>
                <a:lnTo>
                  <a:pt x="1667857" y="1877355"/>
                </a:lnTo>
                <a:lnTo>
                  <a:pt x="1667121" y="1886513"/>
                </a:lnTo>
                <a:lnTo>
                  <a:pt x="1666900" y="1888271"/>
                </a:lnTo>
                <a:lnTo>
                  <a:pt x="1663333" y="1928888"/>
                </a:lnTo>
                <a:cubicBezTo>
                  <a:pt x="1629782" y="2169199"/>
                  <a:pt x="1518679" y="2308256"/>
                  <a:pt x="1427886" y="2383935"/>
                </a:cubicBezTo>
                <a:lnTo>
                  <a:pt x="1415104" y="2393608"/>
                </a:lnTo>
                <a:lnTo>
                  <a:pt x="1432604" y="2397479"/>
                </a:lnTo>
                <a:lnTo>
                  <a:pt x="1444029" y="2399021"/>
                </a:lnTo>
                <a:lnTo>
                  <a:pt x="1449084" y="2401125"/>
                </a:lnTo>
                <a:lnTo>
                  <a:pt x="1459648" y="2403462"/>
                </a:lnTo>
                <a:cubicBezTo>
                  <a:pt x="1480315" y="2409689"/>
                  <a:pt x="1499852" y="2417339"/>
                  <a:pt x="1518443" y="2426510"/>
                </a:cubicBezTo>
                <a:lnTo>
                  <a:pt x="1536870" y="2437670"/>
                </a:lnTo>
                <a:lnTo>
                  <a:pt x="1545722" y="2441355"/>
                </a:lnTo>
                <a:lnTo>
                  <a:pt x="1561372" y="2452509"/>
                </a:lnTo>
                <a:lnTo>
                  <a:pt x="1571557" y="2458677"/>
                </a:lnTo>
                <a:lnTo>
                  <a:pt x="1578831" y="2464952"/>
                </a:lnTo>
                <a:lnTo>
                  <a:pt x="1590309" y="2473133"/>
                </a:lnTo>
                <a:lnTo>
                  <a:pt x="1608790" y="2490713"/>
                </a:lnTo>
                <a:lnTo>
                  <a:pt x="1608791" y="2490715"/>
                </a:lnTo>
                <a:lnTo>
                  <a:pt x="1609842" y="2491707"/>
                </a:lnTo>
                <a:lnTo>
                  <a:pt x="1620084" y="2500543"/>
                </a:lnTo>
                <a:lnTo>
                  <a:pt x="1623997" y="2505074"/>
                </a:lnTo>
                <a:lnTo>
                  <a:pt x="1625109" y="2506124"/>
                </a:lnTo>
                <a:lnTo>
                  <a:pt x="1625644" y="2506747"/>
                </a:lnTo>
                <a:lnTo>
                  <a:pt x="1631698" y="2512506"/>
                </a:lnTo>
                <a:lnTo>
                  <a:pt x="1638946" y="2521323"/>
                </a:lnTo>
                <a:lnTo>
                  <a:pt x="1637816" y="2516744"/>
                </a:lnTo>
                <a:lnTo>
                  <a:pt x="1638226" y="2509100"/>
                </a:lnTo>
                <a:lnTo>
                  <a:pt x="1635964" y="2484132"/>
                </a:lnTo>
                <a:lnTo>
                  <a:pt x="1641316" y="2451464"/>
                </a:lnTo>
                <a:lnTo>
                  <a:pt x="1641564" y="2446829"/>
                </a:lnTo>
                <a:lnTo>
                  <a:pt x="1642501" y="2444226"/>
                </a:lnTo>
                <a:lnTo>
                  <a:pt x="1643307" y="2439310"/>
                </a:lnTo>
                <a:lnTo>
                  <a:pt x="1648100" y="2428678"/>
                </a:lnTo>
                <a:lnTo>
                  <a:pt x="1654364" y="2411286"/>
                </a:lnTo>
                <a:lnTo>
                  <a:pt x="1659896" y="2402517"/>
                </a:lnTo>
                <a:lnTo>
                  <a:pt x="1663494" y="2394537"/>
                </a:lnTo>
                <a:lnTo>
                  <a:pt x="1669267" y="2387601"/>
                </a:lnTo>
                <a:lnTo>
                  <a:pt x="1671812" y="2383509"/>
                </a:lnTo>
                <a:lnTo>
                  <a:pt x="1672225" y="2382977"/>
                </a:lnTo>
                <a:lnTo>
                  <a:pt x="1676400" y="2376359"/>
                </a:lnTo>
                <a:lnTo>
                  <a:pt x="1690302" y="2362111"/>
                </a:lnTo>
                <a:lnTo>
                  <a:pt x="1691614" y="2360748"/>
                </a:lnTo>
                <a:lnTo>
                  <a:pt x="1699426" y="2351360"/>
                </a:lnTo>
                <a:lnTo>
                  <a:pt x="1704225" y="2347840"/>
                </a:lnTo>
                <a:lnTo>
                  <a:pt x="1709140" y="2342803"/>
                </a:lnTo>
                <a:lnTo>
                  <a:pt x="1712718" y="2340298"/>
                </a:lnTo>
                <a:lnTo>
                  <a:pt x="1712932" y="2340101"/>
                </a:lnTo>
                <a:lnTo>
                  <a:pt x="1751798" y="2312941"/>
                </a:lnTo>
                <a:lnTo>
                  <a:pt x="1754000" y="2311326"/>
                </a:lnTo>
                <a:cubicBezTo>
                  <a:pt x="1779272" y="2296541"/>
                  <a:pt x="1803696" y="2283321"/>
                  <a:pt x="1827430" y="2271668"/>
                </a:cubicBezTo>
                <a:lnTo>
                  <a:pt x="1832420" y="2269490"/>
                </a:lnTo>
                <a:lnTo>
                  <a:pt x="1837659" y="2266690"/>
                </a:lnTo>
                <a:lnTo>
                  <a:pt x="1837741" y="2266656"/>
                </a:lnTo>
                <a:lnTo>
                  <a:pt x="1869191" y="2253433"/>
                </a:lnTo>
                <a:lnTo>
                  <a:pt x="1896723" y="2241411"/>
                </a:lnTo>
                <a:lnTo>
                  <a:pt x="1900972" y="2240071"/>
                </a:lnTo>
                <a:lnTo>
                  <a:pt x="1906436" y="2237773"/>
                </a:lnTo>
                <a:lnTo>
                  <a:pt x="1912136" y="2236081"/>
                </a:lnTo>
                <a:lnTo>
                  <a:pt x="1912869" y="2235780"/>
                </a:lnTo>
                <a:cubicBezTo>
                  <a:pt x="1918222" y="2233911"/>
                  <a:pt x="1923338" y="2232783"/>
                  <a:pt x="1928637" y="2231097"/>
                </a:cubicBezTo>
                <a:lnTo>
                  <a:pt x="1931546" y="2230318"/>
                </a:lnTo>
                <a:lnTo>
                  <a:pt x="1937465" y="2228561"/>
                </a:lnTo>
                <a:lnTo>
                  <a:pt x="1962833" y="2220560"/>
                </a:lnTo>
                <a:lnTo>
                  <a:pt x="1966815" y="2219847"/>
                </a:lnTo>
                <a:lnTo>
                  <a:pt x="1972159" y="2218261"/>
                </a:lnTo>
                <a:lnTo>
                  <a:pt x="1983037" y="2216534"/>
                </a:lnTo>
                <a:lnTo>
                  <a:pt x="1983261" y="2216474"/>
                </a:lnTo>
                <a:lnTo>
                  <a:pt x="1991085" y="2215256"/>
                </a:lnTo>
                <a:lnTo>
                  <a:pt x="2003199" y="2213333"/>
                </a:lnTo>
                <a:lnTo>
                  <a:pt x="2026714" y="2209123"/>
                </a:lnTo>
                <a:lnTo>
                  <a:pt x="2030484" y="2209001"/>
                </a:lnTo>
                <a:lnTo>
                  <a:pt x="2035785" y="2208160"/>
                </a:lnTo>
                <a:lnTo>
                  <a:pt x="2052024" y="2207983"/>
                </a:lnTo>
                <a:lnTo>
                  <a:pt x="2052768" y="2207903"/>
                </a:lnTo>
                <a:lnTo>
                  <a:pt x="2070520" y="2207712"/>
                </a:lnTo>
                <a:lnTo>
                  <a:pt x="2089316" y="2207106"/>
                </a:lnTo>
                <a:lnTo>
                  <a:pt x="2092939" y="2207537"/>
                </a:lnTo>
                <a:lnTo>
                  <a:pt x="2098267" y="2207479"/>
                </a:lnTo>
                <a:lnTo>
                  <a:pt x="2121344" y="2210719"/>
                </a:lnTo>
                <a:lnTo>
                  <a:pt x="2121769" y="2210747"/>
                </a:lnTo>
                <a:lnTo>
                  <a:pt x="2131471" y="2212121"/>
                </a:lnTo>
                <a:lnTo>
                  <a:pt x="2151599" y="2214516"/>
                </a:lnTo>
                <a:lnTo>
                  <a:pt x="2155139" y="2215464"/>
                </a:lnTo>
                <a:lnTo>
                  <a:pt x="2160567" y="2216226"/>
                </a:lnTo>
                <a:lnTo>
                  <a:pt x="2190053" y="2224726"/>
                </a:lnTo>
                <a:lnTo>
                  <a:pt x="2195137" y="2226172"/>
                </a:lnTo>
                <a:lnTo>
                  <a:pt x="2214513" y="2231359"/>
                </a:lnTo>
                <a:lnTo>
                  <a:pt x="2218026" y="2232791"/>
                </a:lnTo>
                <a:lnTo>
                  <a:pt x="2223636" y="2234408"/>
                </a:lnTo>
                <a:lnTo>
                  <a:pt x="2259102" y="2249529"/>
                </a:lnTo>
                <a:lnTo>
                  <a:pt x="2279014" y="2257643"/>
                </a:lnTo>
                <a:lnTo>
                  <a:pt x="2281651" y="2259070"/>
                </a:lnTo>
                <a:lnTo>
                  <a:pt x="2283527" y="2259858"/>
                </a:lnTo>
                <a:lnTo>
                  <a:pt x="2284257" y="2260253"/>
                </a:lnTo>
                <a:lnTo>
                  <a:pt x="2288432" y="2262034"/>
                </a:lnTo>
                <a:lnTo>
                  <a:pt x="2321899" y="2280423"/>
                </a:lnTo>
                <a:lnTo>
                  <a:pt x="2337614" y="2252278"/>
                </a:lnTo>
                <a:lnTo>
                  <a:pt x="2331384" y="2233739"/>
                </a:lnTo>
                <a:cubicBezTo>
                  <a:pt x="2330365" y="2224693"/>
                  <a:pt x="2331378" y="2215563"/>
                  <a:pt x="2334706" y="2206844"/>
                </a:cubicBezTo>
                <a:cubicBezTo>
                  <a:pt x="2348019" y="2171960"/>
                  <a:pt x="2393347" y="2156871"/>
                  <a:pt x="2435947" y="2173127"/>
                </a:cubicBezTo>
                <a:cubicBezTo>
                  <a:pt x="2446599" y="2177193"/>
                  <a:pt x="2456071" y="2182834"/>
                  <a:pt x="2464080" y="2189553"/>
                </a:cubicBezTo>
                <a:lnTo>
                  <a:pt x="2475280" y="2202804"/>
                </a:lnTo>
                <a:lnTo>
                  <a:pt x="2479607" y="2187735"/>
                </a:lnTo>
                <a:cubicBezTo>
                  <a:pt x="2484282" y="2178074"/>
                  <a:pt x="2490780" y="2168808"/>
                  <a:pt x="2499045" y="2160521"/>
                </a:cubicBezTo>
                <a:cubicBezTo>
                  <a:pt x="2515572" y="2143945"/>
                  <a:pt x="2536037" y="2134422"/>
                  <a:pt x="2555763" y="2132427"/>
                </a:cubicBezTo>
                <a:cubicBezTo>
                  <a:pt x="2565626" y="2131429"/>
                  <a:pt x="2575304" y="2132313"/>
                  <a:pt x="2584214" y="2135138"/>
                </a:cubicBezTo>
                <a:lnTo>
                  <a:pt x="2605966" y="2148242"/>
                </a:lnTo>
                <a:lnTo>
                  <a:pt x="2608980" y="2149154"/>
                </a:lnTo>
                <a:cubicBezTo>
                  <a:pt x="2623939" y="2158845"/>
                  <a:pt x="2640942" y="2172766"/>
                  <a:pt x="2658031" y="2188197"/>
                </a:cubicBezTo>
                <a:lnTo>
                  <a:pt x="2705528" y="2234285"/>
                </a:lnTo>
                <a:lnTo>
                  <a:pt x="2716972" y="2231767"/>
                </a:lnTo>
                <a:lnTo>
                  <a:pt x="2749158" y="2224661"/>
                </a:lnTo>
                <a:lnTo>
                  <a:pt x="2749421" y="2224627"/>
                </a:lnTo>
                <a:lnTo>
                  <a:pt x="2756463" y="2223077"/>
                </a:lnTo>
                <a:lnTo>
                  <a:pt x="2784254" y="2220577"/>
                </a:lnTo>
                <a:lnTo>
                  <a:pt x="2794727" y="2218524"/>
                </a:lnTo>
                <a:lnTo>
                  <a:pt x="2807210" y="2218511"/>
                </a:lnTo>
                <a:lnTo>
                  <a:pt x="2822220" y="2217160"/>
                </a:lnTo>
                <a:lnTo>
                  <a:pt x="2867197" y="2218447"/>
                </a:lnTo>
                <a:lnTo>
                  <a:pt x="2884777" y="2218428"/>
                </a:lnTo>
                <a:lnTo>
                  <a:pt x="2888888" y="2219068"/>
                </a:lnTo>
                <a:lnTo>
                  <a:pt x="2889507" y="2219085"/>
                </a:lnTo>
                <a:cubicBezTo>
                  <a:pt x="2912021" y="2221030"/>
                  <a:pt x="2934535" y="2224276"/>
                  <a:pt x="2956792" y="2228818"/>
                </a:cubicBezTo>
                <a:lnTo>
                  <a:pt x="2964111" y="2230766"/>
                </a:lnTo>
                <a:lnTo>
                  <a:pt x="2975021" y="2232463"/>
                </a:lnTo>
                <a:lnTo>
                  <a:pt x="2995883" y="2239225"/>
                </a:lnTo>
                <a:lnTo>
                  <a:pt x="3022538" y="2246321"/>
                </a:lnTo>
                <a:lnTo>
                  <a:pt x="3042175" y="2254229"/>
                </a:lnTo>
                <a:lnTo>
                  <a:pt x="3061736" y="2260569"/>
                </a:lnTo>
                <a:lnTo>
                  <a:pt x="3073809" y="2266968"/>
                </a:lnTo>
                <a:lnTo>
                  <a:pt x="3085213" y="2271561"/>
                </a:lnTo>
                <a:lnTo>
                  <a:pt x="3085277" y="2273047"/>
                </a:lnTo>
                <a:lnTo>
                  <a:pt x="3141202" y="2302689"/>
                </a:lnTo>
                <a:cubicBezTo>
                  <a:pt x="3240670" y="2368166"/>
                  <a:pt x="3310879" y="2470856"/>
                  <a:pt x="3312132" y="2610137"/>
                </a:cubicBezTo>
                <a:cubicBezTo>
                  <a:pt x="3312243" y="2622555"/>
                  <a:pt x="3309785" y="2635168"/>
                  <a:pt x="3305079" y="2647901"/>
                </a:cubicBezTo>
                <a:lnTo>
                  <a:pt x="3289396" y="2677284"/>
                </a:lnTo>
                <a:lnTo>
                  <a:pt x="3299514" y="2695396"/>
                </a:lnTo>
                <a:lnTo>
                  <a:pt x="3315093" y="2736879"/>
                </a:lnTo>
                <a:lnTo>
                  <a:pt x="3396417" y="2565224"/>
                </a:lnTo>
                <a:lnTo>
                  <a:pt x="3396133" y="2564870"/>
                </a:lnTo>
                <a:lnTo>
                  <a:pt x="3401147" y="2555239"/>
                </a:lnTo>
                <a:lnTo>
                  <a:pt x="3401783" y="2553898"/>
                </a:lnTo>
                <a:cubicBezTo>
                  <a:pt x="3448541" y="2473869"/>
                  <a:pt x="3512497" y="2395514"/>
                  <a:pt x="3582129" y="2322999"/>
                </a:cubicBezTo>
                <a:lnTo>
                  <a:pt x="3646174" y="2260979"/>
                </a:lnTo>
                <a:lnTo>
                  <a:pt x="3646111" y="2260957"/>
                </a:lnTo>
                <a:lnTo>
                  <a:pt x="3647181" y="2260004"/>
                </a:lnTo>
                <a:lnTo>
                  <a:pt x="3689394" y="2219125"/>
                </a:lnTo>
                <a:cubicBezTo>
                  <a:pt x="3761822" y="2153490"/>
                  <a:pt x="3834166" y="2095776"/>
                  <a:pt x="3894904" y="2050148"/>
                </a:cubicBezTo>
                <a:lnTo>
                  <a:pt x="3926279" y="2027340"/>
                </a:lnTo>
                <a:lnTo>
                  <a:pt x="3948168" y="2011188"/>
                </a:lnTo>
                <a:lnTo>
                  <a:pt x="3961233" y="2001930"/>
                </a:lnTo>
                <a:lnTo>
                  <a:pt x="3975868" y="1991291"/>
                </a:lnTo>
                <a:lnTo>
                  <a:pt x="3987158" y="1983560"/>
                </a:lnTo>
                <a:lnTo>
                  <a:pt x="3988936" y="1982300"/>
                </a:lnTo>
                <a:lnTo>
                  <a:pt x="4012170" y="1966432"/>
                </a:lnTo>
                <a:lnTo>
                  <a:pt x="4030782" y="1953687"/>
                </a:lnTo>
                <a:cubicBezTo>
                  <a:pt x="4043785" y="1945041"/>
                  <a:pt x="4051007" y="1940458"/>
                  <a:pt x="4051007" y="1940458"/>
                </a:cubicBezTo>
                <a:lnTo>
                  <a:pt x="4050975" y="1940567"/>
                </a:lnTo>
                <a:lnTo>
                  <a:pt x="4051083" y="1940496"/>
                </a:lnTo>
                <a:cubicBezTo>
                  <a:pt x="4051083" y="1940496"/>
                  <a:pt x="4047209" y="1953570"/>
                  <a:pt x="4040224" y="1976482"/>
                </a:cubicBezTo>
                <a:lnTo>
                  <a:pt x="4035333" y="1992383"/>
                </a:lnTo>
                <a:lnTo>
                  <a:pt x="4034706" y="1994446"/>
                </a:lnTo>
                <a:lnTo>
                  <a:pt x="4032318" y="2002186"/>
                </a:lnTo>
                <a:lnTo>
                  <a:pt x="4027509" y="2017824"/>
                </a:lnTo>
                <a:lnTo>
                  <a:pt x="4026545" y="2020901"/>
                </a:lnTo>
                <a:lnTo>
                  <a:pt x="4022875" y="2032797"/>
                </a:lnTo>
                <a:cubicBezTo>
                  <a:pt x="4014063" y="2061151"/>
                  <a:pt x="4003472" y="2094772"/>
                  <a:pt x="3991526" y="2131843"/>
                </a:cubicBezTo>
                <a:lnTo>
                  <a:pt x="3975924" y="2179161"/>
                </a:lnTo>
                <a:lnTo>
                  <a:pt x="3967095" y="2206107"/>
                </a:lnTo>
                <a:lnTo>
                  <a:pt x="3965652" y="2210315"/>
                </a:lnTo>
                <a:lnTo>
                  <a:pt x="3952046" y="2251580"/>
                </a:lnTo>
                <a:cubicBezTo>
                  <a:pt x="3909348" y="2378024"/>
                  <a:pt x="3858270" y="2519127"/>
                  <a:pt x="3810257" y="2625752"/>
                </a:cubicBezTo>
                <a:lnTo>
                  <a:pt x="3794499" y="2659142"/>
                </a:lnTo>
                <a:lnTo>
                  <a:pt x="3837139" y="2633984"/>
                </a:lnTo>
                <a:lnTo>
                  <a:pt x="3877102" y="2613419"/>
                </a:lnTo>
                <a:lnTo>
                  <a:pt x="3925997" y="2587200"/>
                </a:lnTo>
                <a:lnTo>
                  <a:pt x="3954435" y="2573624"/>
                </a:lnTo>
                <a:lnTo>
                  <a:pt x="3975047" y="2563018"/>
                </a:lnTo>
                <a:lnTo>
                  <a:pt x="3996729" y="2553435"/>
                </a:lnTo>
                <a:lnTo>
                  <a:pt x="4013133" y="2545605"/>
                </a:lnTo>
                <a:lnTo>
                  <a:pt x="4087048" y="2513499"/>
                </a:lnTo>
                <a:lnTo>
                  <a:pt x="4087073" y="2513488"/>
                </a:lnTo>
                <a:cubicBezTo>
                  <a:pt x="4123567" y="2498210"/>
                  <a:pt x="4159206" y="2484386"/>
                  <a:pt x="4193632" y="2471890"/>
                </a:cubicBezTo>
                <a:lnTo>
                  <a:pt x="4209057" y="2466666"/>
                </a:lnTo>
                <a:lnTo>
                  <a:pt x="4219219" y="2462766"/>
                </a:lnTo>
                <a:lnTo>
                  <a:pt x="4245881" y="2454195"/>
                </a:lnTo>
                <a:lnTo>
                  <a:pt x="4292921" y="2438264"/>
                </a:lnTo>
                <a:lnTo>
                  <a:pt x="4310507" y="2433421"/>
                </a:lnTo>
                <a:lnTo>
                  <a:pt x="4339170" y="2424208"/>
                </a:lnTo>
                <a:cubicBezTo>
                  <a:pt x="4376657" y="2413221"/>
                  <a:pt x="4411415" y="2404017"/>
                  <a:pt x="4442749" y="2396355"/>
                </a:cubicBezTo>
                <a:lnTo>
                  <a:pt x="4455395" y="2393521"/>
                </a:lnTo>
                <a:lnTo>
                  <a:pt x="4461133" y="2391941"/>
                </a:lnTo>
                <a:lnTo>
                  <a:pt x="4525728" y="2377758"/>
                </a:lnTo>
                <a:lnTo>
                  <a:pt x="4525780" y="2377746"/>
                </a:lnTo>
                <a:lnTo>
                  <a:pt x="4525809" y="2377741"/>
                </a:lnTo>
                <a:lnTo>
                  <a:pt x="4525830" y="2377737"/>
                </a:lnTo>
                <a:lnTo>
                  <a:pt x="4525857" y="2377731"/>
                </a:lnTo>
                <a:lnTo>
                  <a:pt x="4526077" y="2377691"/>
                </a:lnTo>
                <a:lnTo>
                  <a:pt x="4574605" y="2368534"/>
                </a:lnTo>
                <a:lnTo>
                  <a:pt x="4587772" y="2366409"/>
                </a:lnTo>
                <a:lnTo>
                  <a:pt x="4592491" y="2365546"/>
                </a:lnTo>
                <a:lnTo>
                  <a:pt x="4599570" y="2364506"/>
                </a:lnTo>
                <a:lnTo>
                  <a:pt x="4605468" y="2363554"/>
                </a:lnTo>
                <a:lnTo>
                  <a:pt x="4615765" y="2362125"/>
                </a:lnTo>
                <a:lnTo>
                  <a:pt x="4616306" y="2362046"/>
                </a:lnTo>
                <a:cubicBezTo>
                  <a:pt x="4616306" y="2362046"/>
                  <a:pt x="4433389" y="2784350"/>
                  <a:pt x="4200987" y="3010393"/>
                </a:cubicBezTo>
                <a:cubicBezTo>
                  <a:pt x="4026837" y="3179776"/>
                  <a:pt x="3887991" y="3246272"/>
                  <a:pt x="3720545" y="3299874"/>
                </a:cubicBezTo>
                <a:cubicBezTo>
                  <a:pt x="3521504" y="3363573"/>
                  <a:pt x="3299574" y="3356874"/>
                  <a:pt x="3201049" y="3349543"/>
                </a:cubicBezTo>
                <a:lnTo>
                  <a:pt x="3198163" y="3349287"/>
                </a:lnTo>
                <a:lnTo>
                  <a:pt x="3025885" y="3452751"/>
                </a:lnTo>
                <a:lnTo>
                  <a:pt x="3022813" y="3444601"/>
                </a:lnTo>
                <a:lnTo>
                  <a:pt x="3021493" y="3445393"/>
                </a:lnTo>
                <a:lnTo>
                  <a:pt x="3004413" y="3400071"/>
                </a:lnTo>
                <a:cubicBezTo>
                  <a:pt x="3004413" y="3400071"/>
                  <a:pt x="3050452" y="3374435"/>
                  <a:pt x="3117184" y="3336967"/>
                </a:cubicBezTo>
                <a:lnTo>
                  <a:pt x="3165806" y="3309608"/>
                </a:lnTo>
                <a:lnTo>
                  <a:pt x="3183734" y="3274926"/>
                </a:lnTo>
                <a:lnTo>
                  <a:pt x="3179520" y="3271891"/>
                </a:lnTo>
                <a:lnTo>
                  <a:pt x="3178979" y="3271146"/>
                </a:lnTo>
                <a:lnTo>
                  <a:pt x="3174438" y="3273300"/>
                </a:lnTo>
                <a:cubicBezTo>
                  <a:pt x="3159566" y="3278746"/>
                  <a:pt x="3143603" y="3283051"/>
                  <a:pt x="3126493" y="3286086"/>
                </a:cubicBezTo>
                <a:cubicBezTo>
                  <a:pt x="3034158" y="3302461"/>
                  <a:pt x="2934943" y="3288998"/>
                  <a:pt x="2843956" y="3256181"/>
                </a:cubicBezTo>
                <a:lnTo>
                  <a:pt x="2819482" y="3244284"/>
                </a:lnTo>
                <a:lnTo>
                  <a:pt x="2764646" y="3220306"/>
                </a:lnTo>
                <a:lnTo>
                  <a:pt x="2737204" y="3204285"/>
                </a:lnTo>
                <a:lnTo>
                  <a:pt x="2715535" y="3193750"/>
                </a:lnTo>
                <a:lnTo>
                  <a:pt x="2705658" y="3185868"/>
                </a:lnTo>
                <a:lnTo>
                  <a:pt x="2698387" y="3181623"/>
                </a:lnTo>
                <a:cubicBezTo>
                  <a:pt x="2677459" y="3167664"/>
                  <a:pt x="2657793" y="3152709"/>
                  <a:pt x="2639697" y="3136964"/>
                </a:cubicBezTo>
                <a:lnTo>
                  <a:pt x="2621417" y="3118636"/>
                </a:lnTo>
                <a:lnTo>
                  <a:pt x="2610787" y="3110152"/>
                </a:lnTo>
                <a:lnTo>
                  <a:pt x="2601819" y="3098986"/>
                </a:lnTo>
                <a:lnTo>
                  <a:pt x="2590426" y="3087562"/>
                </a:lnTo>
                <a:lnTo>
                  <a:pt x="2574743" y="3065726"/>
                </a:lnTo>
                <a:lnTo>
                  <a:pt x="2566404" y="3066014"/>
                </a:lnTo>
                <a:cubicBezTo>
                  <a:pt x="2549220" y="3065512"/>
                  <a:pt x="2530749" y="3063699"/>
                  <a:pt x="2512043" y="3059755"/>
                </a:cubicBezTo>
                <a:lnTo>
                  <a:pt x="2494980" y="3053931"/>
                </a:lnTo>
                <a:lnTo>
                  <a:pt x="2487628" y="3052612"/>
                </a:lnTo>
                <a:lnTo>
                  <a:pt x="2480632" y="3049032"/>
                </a:lnTo>
                <a:lnTo>
                  <a:pt x="2456270" y="3040715"/>
                </a:lnTo>
                <a:lnTo>
                  <a:pt x="2436558" y="3026483"/>
                </a:lnTo>
                <a:lnTo>
                  <a:pt x="2435685" y="3026037"/>
                </a:lnTo>
                <a:lnTo>
                  <a:pt x="2415187" y="3042849"/>
                </a:lnTo>
                <a:cubicBezTo>
                  <a:pt x="2397876" y="3054678"/>
                  <a:pt x="2378972" y="3065370"/>
                  <a:pt x="2358403" y="3074761"/>
                </a:cubicBezTo>
                <a:cubicBezTo>
                  <a:pt x="2341899" y="3082297"/>
                  <a:pt x="2322713" y="3084863"/>
                  <a:pt x="2301494" y="3083324"/>
                </a:cubicBezTo>
                <a:lnTo>
                  <a:pt x="2290027" y="3080660"/>
                </a:lnTo>
                <a:lnTo>
                  <a:pt x="2277551" y="3097345"/>
                </a:lnTo>
                <a:cubicBezTo>
                  <a:pt x="2200228" y="3188229"/>
                  <a:pt x="2033901" y="3291012"/>
                  <a:pt x="1885794" y="3287547"/>
                </a:cubicBezTo>
                <a:lnTo>
                  <a:pt x="1815609" y="3276700"/>
                </a:lnTo>
                <a:lnTo>
                  <a:pt x="1806450" y="3286829"/>
                </a:lnTo>
                <a:cubicBezTo>
                  <a:pt x="1789556" y="3299812"/>
                  <a:pt x="1768461" y="3307101"/>
                  <a:pt x="1750215" y="3307254"/>
                </a:cubicBezTo>
                <a:cubicBezTo>
                  <a:pt x="1713715" y="3307567"/>
                  <a:pt x="1688081" y="3268704"/>
                  <a:pt x="1691496" y="3233477"/>
                </a:cubicBezTo>
                <a:lnTo>
                  <a:pt x="1702933" y="3207131"/>
                </a:lnTo>
                <a:lnTo>
                  <a:pt x="1702222" y="3200866"/>
                </a:lnTo>
                <a:lnTo>
                  <a:pt x="1683461" y="3177664"/>
                </a:lnTo>
                <a:lnTo>
                  <a:pt x="1676412" y="3164501"/>
                </a:lnTo>
                <a:lnTo>
                  <a:pt x="1671028" y="3156059"/>
                </a:lnTo>
                <a:cubicBezTo>
                  <a:pt x="1665940" y="3147089"/>
                  <a:pt x="1660622" y="3136818"/>
                  <a:pt x="1655393" y="3125881"/>
                </a:cubicBezTo>
                <a:lnTo>
                  <a:pt x="1654349" y="3123305"/>
                </a:lnTo>
                <a:lnTo>
                  <a:pt x="1646538" y="3108720"/>
                </a:lnTo>
                <a:lnTo>
                  <a:pt x="1616106" y="3141620"/>
                </a:lnTo>
                <a:cubicBezTo>
                  <a:pt x="1559611" y="3190656"/>
                  <a:pt x="1486607" y="3219977"/>
                  <a:pt x="1398173" y="3215424"/>
                </a:cubicBezTo>
                <a:cubicBezTo>
                  <a:pt x="1387661" y="3214883"/>
                  <a:pt x="1377116" y="3212157"/>
                  <a:pt x="1366583" y="3207523"/>
                </a:cubicBezTo>
                <a:lnTo>
                  <a:pt x="1341424" y="3192073"/>
                </a:lnTo>
                <a:lnTo>
                  <a:pt x="1326682" y="3200387"/>
                </a:lnTo>
                <a:cubicBezTo>
                  <a:pt x="1180089" y="3259967"/>
                  <a:pt x="862832" y="3257878"/>
                  <a:pt x="835766" y="3023753"/>
                </a:cubicBezTo>
                <a:cubicBezTo>
                  <a:pt x="822071" y="2905310"/>
                  <a:pt x="865974" y="2777202"/>
                  <a:pt x="934925" y="2680766"/>
                </a:cubicBezTo>
                <a:lnTo>
                  <a:pt x="946042" y="2666908"/>
                </a:lnTo>
                <a:lnTo>
                  <a:pt x="946060" y="2666879"/>
                </a:lnTo>
                <a:lnTo>
                  <a:pt x="946153" y="2666771"/>
                </a:lnTo>
                <a:lnTo>
                  <a:pt x="971338" y="2635378"/>
                </a:lnTo>
                <a:lnTo>
                  <a:pt x="983286" y="2623647"/>
                </a:lnTo>
                <a:lnTo>
                  <a:pt x="986851" y="2619507"/>
                </a:lnTo>
                <a:lnTo>
                  <a:pt x="993360" y="2613757"/>
                </a:lnTo>
                <a:lnTo>
                  <a:pt x="1011022" y="2596417"/>
                </a:lnTo>
                <a:lnTo>
                  <a:pt x="1020924" y="2589404"/>
                </a:lnTo>
                <a:lnTo>
                  <a:pt x="1031174" y="2580349"/>
                </a:lnTo>
                <a:lnTo>
                  <a:pt x="1050351" y="2568262"/>
                </a:lnTo>
                <a:lnTo>
                  <a:pt x="1050637" y="2561127"/>
                </a:lnTo>
                <a:lnTo>
                  <a:pt x="1053077" y="2550565"/>
                </a:lnTo>
                <a:lnTo>
                  <a:pt x="1052630" y="2550317"/>
                </a:lnTo>
                <a:lnTo>
                  <a:pt x="1063313" y="2506271"/>
                </a:lnTo>
                <a:lnTo>
                  <a:pt x="1066596" y="2492063"/>
                </a:lnTo>
                <a:cubicBezTo>
                  <a:pt x="1071298" y="2480451"/>
                  <a:pt x="1077199" y="2469050"/>
                  <a:pt x="1084570" y="2458254"/>
                </a:cubicBezTo>
                <a:lnTo>
                  <a:pt x="1094200" y="2447406"/>
                </a:lnTo>
                <a:lnTo>
                  <a:pt x="1096987" y="2442685"/>
                </a:lnTo>
                <a:lnTo>
                  <a:pt x="1100996" y="2439751"/>
                </a:lnTo>
                <a:lnTo>
                  <a:pt x="1111363" y="2428071"/>
                </a:lnTo>
                <a:lnTo>
                  <a:pt x="1139063" y="2411883"/>
                </a:lnTo>
                <a:lnTo>
                  <a:pt x="1141083" y="2410405"/>
                </a:lnTo>
                <a:lnTo>
                  <a:pt x="1140794" y="2408901"/>
                </a:lnTo>
                <a:cubicBezTo>
                  <a:pt x="1142509" y="2407956"/>
                  <a:pt x="1143996" y="2406849"/>
                  <a:pt x="1145780" y="2405958"/>
                </a:cubicBezTo>
                <a:lnTo>
                  <a:pt x="1149488" y="2404252"/>
                </a:lnTo>
                <a:lnTo>
                  <a:pt x="1152191" y="2402273"/>
                </a:lnTo>
                <a:lnTo>
                  <a:pt x="1156568" y="2400832"/>
                </a:lnTo>
                <a:lnTo>
                  <a:pt x="1127175" y="2395358"/>
                </a:lnTo>
                <a:lnTo>
                  <a:pt x="1098584" y="2415228"/>
                </a:lnTo>
                <a:cubicBezTo>
                  <a:pt x="1062373" y="2437760"/>
                  <a:pt x="1008468" y="2465350"/>
                  <a:pt x="937703" y="2485577"/>
                </a:cubicBezTo>
                <a:lnTo>
                  <a:pt x="927632" y="2487738"/>
                </a:lnTo>
                <a:lnTo>
                  <a:pt x="927612" y="2487776"/>
                </a:lnTo>
                <a:lnTo>
                  <a:pt x="915700" y="2490298"/>
                </a:lnTo>
                <a:lnTo>
                  <a:pt x="844748" y="2505521"/>
                </a:lnTo>
                <a:lnTo>
                  <a:pt x="828698" y="2506717"/>
                </a:lnTo>
                <a:lnTo>
                  <a:pt x="809090" y="2509530"/>
                </a:lnTo>
                <a:cubicBezTo>
                  <a:pt x="808633" y="2509575"/>
                  <a:pt x="808183" y="2509483"/>
                  <a:pt x="807725" y="2509530"/>
                </a:cubicBezTo>
                <a:lnTo>
                  <a:pt x="788446" y="2509715"/>
                </a:lnTo>
                <a:lnTo>
                  <a:pt x="735920" y="2513628"/>
                </a:lnTo>
                <a:lnTo>
                  <a:pt x="692210" y="2510642"/>
                </a:lnTo>
                <a:lnTo>
                  <a:pt x="666756" y="2510887"/>
                </a:lnTo>
                <a:cubicBezTo>
                  <a:pt x="648731" y="2509514"/>
                  <a:pt x="630432" y="2507868"/>
                  <a:pt x="611461" y="2505222"/>
                </a:cubicBezTo>
                <a:cubicBezTo>
                  <a:pt x="598910" y="2503475"/>
                  <a:pt x="586131" y="2500722"/>
                  <a:pt x="573382" y="2497292"/>
                </a:cubicBezTo>
                <a:lnTo>
                  <a:pt x="546600" y="2488058"/>
                </a:lnTo>
                <a:lnTo>
                  <a:pt x="535080" y="2485009"/>
                </a:lnTo>
                <a:lnTo>
                  <a:pt x="525199" y="2480678"/>
                </a:lnTo>
                <a:lnTo>
                  <a:pt x="515778" y="2477430"/>
                </a:lnTo>
                <a:lnTo>
                  <a:pt x="461419" y="2452723"/>
                </a:lnTo>
                <a:lnTo>
                  <a:pt x="458242" y="2451330"/>
                </a:lnTo>
                <a:cubicBezTo>
                  <a:pt x="432832" y="2438855"/>
                  <a:pt x="407763" y="2425631"/>
                  <a:pt x="383452" y="2413152"/>
                </a:cubicBezTo>
                <a:lnTo>
                  <a:pt x="318048" y="2381765"/>
                </a:lnTo>
                <a:lnTo>
                  <a:pt x="313208" y="2379444"/>
                </a:lnTo>
                <a:cubicBezTo>
                  <a:pt x="274274" y="2362925"/>
                  <a:pt x="238150" y="2348178"/>
                  <a:pt x="205863" y="2335349"/>
                </a:cubicBezTo>
                <a:lnTo>
                  <a:pt x="167767" y="2320626"/>
                </a:lnTo>
                <a:lnTo>
                  <a:pt x="121479" y="2302752"/>
                </a:lnTo>
                <a:cubicBezTo>
                  <a:pt x="74330" y="2285085"/>
                  <a:pt x="46648" y="2275678"/>
                  <a:pt x="46648" y="2275678"/>
                </a:cubicBezTo>
                <a:lnTo>
                  <a:pt x="46688" y="2275641"/>
                </a:lnTo>
                <a:lnTo>
                  <a:pt x="46686" y="2275641"/>
                </a:lnTo>
                <a:lnTo>
                  <a:pt x="46687" y="2275640"/>
                </a:lnTo>
                <a:lnTo>
                  <a:pt x="46686" y="2275639"/>
                </a:lnTo>
                <a:cubicBezTo>
                  <a:pt x="46686" y="2275639"/>
                  <a:pt x="49118" y="2273173"/>
                  <a:pt x="53923" y="2268801"/>
                </a:cubicBezTo>
                <a:lnTo>
                  <a:pt x="54044" y="2268698"/>
                </a:lnTo>
                <a:lnTo>
                  <a:pt x="55750" y="2267089"/>
                </a:lnTo>
                <a:lnTo>
                  <a:pt x="66749" y="2257891"/>
                </a:lnTo>
                <a:lnTo>
                  <a:pt x="75406" y="2250526"/>
                </a:lnTo>
                <a:lnTo>
                  <a:pt x="76771" y="2249509"/>
                </a:lnTo>
                <a:lnTo>
                  <a:pt x="82740" y="2244518"/>
                </a:lnTo>
                <a:lnTo>
                  <a:pt x="98547" y="2233214"/>
                </a:lnTo>
                <a:lnTo>
                  <a:pt x="107654" y="2226461"/>
                </a:lnTo>
                <a:cubicBezTo>
                  <a:pt x="107920" y="2226278"/>
                  <a:pt x="108286" y="2225973"/>
                  <a:pt x="108553" y="2225783"/>
                </a:cubicBezTo>
                <a:lnTo>
                  <a:pt x="109077" y="2225449"/>
                </a:lnTo>
                <a:lnTo>
                  <a:pt x="110787" y="2224176"/>
                </a:lnTo>
                <a:lnTo>
                  <a:pt x="114345" y="2221917"/>
                </a:lnTo>
                <a:lnTo>
                  <a:pt x="127150" y="2212760"/>
                </a:lnTo>
                <a:lnTo>
                  <a:pt x="149625" y="2199519"/>
                </a:lnTo>
                <a:lnTo>
                  <a:pt x="159722" y="2193109"/>
                </a:lnTo>
                <a:lnTo>
                  <a:pt x="166574" y="2189535"/>
                </a:lnTo>
                <a:lnTo>
                  <a:pt x="188509" y="2176611"/>
                </a:lnTo>
                <a:lnTo>
                  <a:pt x="212165" y="2165748"/>
                </a:lnTo>
                <a:lnTo>
                  <a:pt x="221865" y="2160688"/>
                </a:lnTo>
                <a:lnTo>
                  <a:pt x="233166" y="2156105"/>
                </a:lnTo>
                <a:lnTo>
                  <a:pt x="266349" y="2140867"/>
                </a:lnTo>
                <a:lnTo>
                  <a:pt x="288604" y="2133624"/>
                </a:lnTo>
                <a:lnTo>
                  <a:pt x="296870" y="2130271"/>
                </a:lnTo>
                <a:lnTo>
                  <a:pt x="313732" y="2125445"/>
                </a:lnTo>
                <a:lnTo>
                  <a:pt x="360199" y="2110321"/>
                </a:lnTo>
                <a:lnTo>
                  <a:pt x="378738" y="2106839"/>
                </a:lnTo>
                <a:lnTo>
                  <a:pt x="384393" y="2105220"/>
                </a:lnTo>
                <a:lnTo>
                  <a:pt x="407461" y="2101443"/>
                </a:lnTo>
                <a:lnTo>
                  <a:pt x="469589" y="2089771"/>
                </a:lnTo>
                <a:lnTo>
                  <a:pt x="482340" y="2089181"/>
                </a:lnTo>
                <a:lnTo>
                  <a:pt x="484087" y="2088895"/>
                </a:lnTo>
                <a:lnTo>
                  <a:pt x="484089" y="2088896"/>
                </a:lnTo>
                <a:lnTo>
                  <a:pt x="594008" y="2083909"/>
                </a:lnTo>
                <a:cubicBezTo>
                  <a:pt x="675144" y="2085906"/>
                  <a:pt x="764667" y="2099059"/>
                  <a:pt x="861887" y="2128331"/>
                </a:cubicBezTo>
                <a:cubicBezTo>
                  <a:pt x="871981" y="2131373"/>
                  <a:pt x="879446" y="2135254"/>
                  <a:pt x="888857" y="2138533"/>
                </a:cubicBezTo>
                <a:lnTo>
                  <a:pt x="888918" y="2138617"/>
                </a:lnTo>
                <a:lnTo>
                  <a:pt x="950732" y="2161980"/>
                </a:lnTo>
                <a:cubicBezTo>
                  <a:pt x="973616" y="2172675"/>
                  <a:pt x="993944" y="2184029"/>
                  <a:pt x="1012001" y="2195708"/>
                </a:cubicBezTo>
                <a:lnTo>
                  <a:pt x="1041787" y="2218031"/>
                </a:lnTo>
                <a:lnTo>
                  <a:pt x="1024540" y="2191959"/>
                </a:lnTo>
                <a:cubicBezTo>
                  <a:pt x="968321" y="2105875"/>
                  <a:pt x="984279" y="2104686"/>
                  <a:pt x="914094" y="2017604"/>
                </a:cubicBezTo>
                <a:cubicBezTo>
                  <a:pt x="896546" y="1995832"/>
                  <a:pt x="876277" y="1972729"/>
                  <a:pt x="855747" y="1950322"/>
                </a:cubicBezTo>
                <a:lnTo>
                  <a:pt x="847035" y="1941147"/>
                </a:lnTo>
                <a:lnTo>
                  <a:pt x="816340" y="1945101"/>
                </a:lnTo>
                <a:cubicBezTo>
                  <a:pt x="717252" y="1954552"/>
                  <a:pt x="493317" y="1952755"/>
                  <a:pt x="287247" y="1787169"/>
                </a:cubicBezTo>
                <a:cubicBezTo>
                  <a:pt x="82359" y="1622539"/>
                  <a:pt x="9214" y="1273861"/>
                  <a:pt x="871" y="1230920"/>
                </a:cubicBezTo>
                <a:lnTo>
                  <a:pt x="290" y="1227842"/>
                </a:lnTo>
                <a:lnTo>
                  <a:pt x="0" y="1226553"/>
                </a:lnTo>
                <a:lnTo>
                  <a:pt x="0" y="1226553"/>
                </a:lnTo>
                <a:lnTo>
                  <a:pt x="47" y="1226554"/>
                </a:lnTo>
                <a:lnTo>
                  <a:pt x="47" y="1226553"/>
                </a:lnTo>
                <a:cubicBezTo>
                  <a:pt x="47" y="1226553"/>
                  <a:pt x="78151" y="1225540"/>
                  <a:pt x="184199" y="1239285"/>
                </a:cubicBezTo>
                <a:lnTo>
                  <a:pt x="231562" y="1246797"/>
                </a:lnTo>
                <a:lnTo>
                  <a:pt x="246127" y="1248992"/>
                </a:lnTo>
                <a:cubicBezTo>
                  <a:pt x="246668" y="1249083"/>
                  <a:pt x="247164" y="1249122"/>
                  <a:pt x="247713" y="1249221"/>
                </a:cubicBezTo>
                <a:lnTo>
                  <a:pt x="250672" y="1249829"/>
                </a:lnTo>
                <a:lnTo>
                  <a:pt x="268192" y="1252607"/>
                </a:lnTo>
                <a:cubicBezTo>
                  <a:pt x="297413" y="1258135"/>
                  <a:pt x="327598" y="1264831"/>
                  <a:pt x="357961" y="1272943"/>
                </a:cubicBezTo>
                <a:lnTo>
                  <a:pt x="413696" y="1290628"/>
                </a:lnTo>
                <a:lnTo>
                  <a:pt x="431285" y="1295907"/>
                </a:lnTo>
                <a:lnTo>
                  <a:pt x="434396" y="1297197"/>
                </a:lnTo>
                <a:lnTo>
                  <a:pt x="448805" y="1301769"/>
                </a:lnTo>
                <a:lnTo>
                  <a:pt x="495253" y="1322430"/>
                </a:lnTo>
                <a:lnTo>
                  <a:pt x="499048" y="1324004"/>
                </a:lnTo>
                <a:lnTo>
                  <a:pt x="499044" y="1324020"/>
                </a:lnTo>
                <a:lnTo>
                  <a:pt x="516502" y="1331263"/>
                </a:lnTo>
                <a:cubicBezTo>
                  <a:pt x="516715" y="1331362"/>
                  <a:pt x="516967" y="1331385"/>
                  <a:pt x="517180" y="1331485"/>
                </a:cubicBezTo>
                <a:lnTo>
                  <a:pt x="521064" y="1333911"/>
                </a:lnTo>
                <a:lnTo>
                  <a:pt x="536023" y="1340565"/>
                </a:lnTo>
                <a:lnTo>
                  <a:pt x="612512" y="1390679"/>
                </a:lnTo>
                <a:lnTo>
                  <a:pt x="588332" y="1323956"/>
                </a:lnTo>
                <a:cubicBezTo>
                  <a:pt x="578226" y="1295986"/>
                  <a:pt x="567580" y="1266425"/>
                  <a:pt x="557159" y="1237320"/>
                </a:cubicBezTo>
                <a:cubicBezTo>
                  <a:pt x="546740" y="1208214"/>
                  <a:pt x="536544" y="1179564"/>
                  <a:pt x="527112" y="1152962"/>
                </a:cubicBezTo>
                <a:lnTo>
                  <a:pt x="507610" y="1097773"/>
                </a:lnTo>
                <a:lnTo>
                  <a:pt x="495358" y="1098692"/>
                </a:lnTo>
                <a:cubicBezTo>
                  <a:pt x="460912" y="1095760"/>
                  <a:pt x="408716" y="1074935"/>
                  <a:pt x="349574" y="1011337"/>
                </a:cubicBezTo>
                <a:lnTo>
                  <a:pt x="328150" y="985309"/>
                </a:lnTo>
                <a:lnTo>
                  <a:pt x="322896" y="979690"/>
                </a:lnTo>
                <a:lnTo>
                  <a:pt x="317160" y="971956"/>
                </a:lnTo>
                <a:lnTo>
                  <a:pt x="309236" y="962329"/>
                </a:lnTo>
                <a:lnTo>
                  <a:pt x="303043" y="952922"/>
                </a:lnTo>
                <a:lnTo>
                  <a:pt x="295559" y="942830"/>
                </a:lnTo>
                <a:lnTo>
                  <a:pt x="269449" y="901891"/>
                </a:lnTo>
                <a:lnTo>
                  <a:pt x="267552" y="899010"/>
                </a:lnTo>
                <a:cubicBezTo>
                  <a:pt x="253511" y="875335"/>
                  <a:pt x="241287" y="850682"/>
                  <a:pt x="230770" y="825322"/>
                </a:cubicBezTo>
                <a:lnTo>
                  <a:pt x="229546" y="821731"/>
                </a:lnTo>
                <a:lnTo>
                  <a:pt x="229352" y="821337"/>
                </a:lnTo>
                <a:lnTo>
                  <a:pt x="229049" y="820270"/>
                </a:lnTo>
                <a:lnTo>
                  <a:pt x="204226" y="747391"/>
                </a:lnTo>
                <a:lnTo>
                  <a:pt x="199381" y="715991"/>
                </a:lnTo>
                <a:lnTo>
                  <a:pt x="190263" y="683940"/>
                </a:lnTo>
                <a:lnTo>
                  <a:pt x="185348" y="625041"/>
                </a:lnTo>
                <a:lnTo>
                  <a:pt x="179214" y="585290"/>
                </a:lnTo>
                <a:lnTo>
                  <a:pt x="180273" y="564219"/>
                </a:lnTo>
                <a:lnTo>
                  <a:pt x="178459" y="542485"/>
                </a:lnTo>
                <a:lnTo>
                  <a:pt x="178459" y="542484"/>
                </a:lnTo>
                <a:lnTo>
                  <a:pt x="178459" y="542483"/>
                </a:lnTo>
                <a:lnTo>
                  <a:pt x="185226" y="465594"/>
                </a:lnTo>
                <a:lnTo>
                  <a:pt x="187230" y="425694"/>
                </a:lnTo>
                <a:lnTo>
                  <a:pt x="189567" y="416277"/>
                </a:lnTo>
                <a:lnTo>
                  <a:pt x="190516" y="405493"/>
                </a:lnTo>
                <a:cubicBezTo>
                  <a:pt x="198131" y="361520"/>
                  <a:pt x="209152" y="319713"/>
                  <a:pt x="223008" y="281490"/>
                </a:cubicBezTo>
                <a:cubicBezTo>
                  <a:pt x="237514" y="241475"/>
                  <a:pt x="252258" y="205726"/>
                  <a:pt x="266485" y="174031"/>
                </a:cubicBezTo>
                <a:lnTo>
                  <a:pt x="268329" y="170233"/>
                </a:lnTo>
                <a:lnTo>
                  <a:pt x="271144" y="163321"/>
                </a:lnTo>
                <a:cubicBezTo>
                  <a:pt x="310471" y="76692"/>
                  <a:pt x="345171" y="21027"/>
                  <a:pt x="355646" y="4879"/>
                </a:cubicBezTo>
                <a:lnTo>
                  <a:pt x="356393" y="3747"/>
                </a:lnTo>
                <a:lnTo>
                  <a:pt x="358759" y="16"/>
                </a:lnTo>
                <a:lnTo>
                  <a:pt x="358773" y="142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890" name="Google Shape;2890;p14"/>
          <p:cNvGrpSpPr/>
          <p:nvPr/>
        </p:nvGrpSpPr>
        <p:grpSpPr>
          <a:xfrm>
            <a:off x="8769570" y="-962470"/>
            <a:ext cx="4532919" cy="4702274"/>
            <a:chOff x="8804764" y="-999854"/>
            <a:chExt cx="4532919" cy="4702274"/>
          </a:xfrm>
        </p:grpSpPr>
        <p:grpSp>
          <p:nvGrpSpPr>
            <p:cNvPr id="2891" name="Google Shape;2891;p14"/>
            <p:cNvGrpSpPr/>
            <p:nvPr/>
          </p:nvGrpSpPr>
          <p:grpSpPr>
            <a:xfrm rot="805218">
              <a:off x="9953138" y="115702"/>
              <a:ext cx="3045726" cy="3278029"/>
              <a:chOff x="9872230" y="191591"/>
              <a:chExt cx="3708761" cy="3991635"/>
            </a:xfrm>
          </p:grpSpPr>
          <p:grpSp>
            <p:nvGrpSpPr>
              <p:cNvPr id="2892" name="Google Shape;2892;p14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2893" name="Google Shape;2893;p14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4" name="Google Shape;2894;p14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5" name="Google Shape;2895;p14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6" name="Google Shape;2896;p14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97" name="Google Shape;2897;p14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14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14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14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14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14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03" name="Google Shape;2903;p14"/>
            <p:cNvGrpSpPr/>
            <p:nvPr/>
          </p:nvGrpSpPr>
          <p:grpSpPr>
            <a:xfrm rot="2515991">
              <a:off x="9288881" y="-619454"/>
              <a:ext cx="1985178" cy="2209591"/>
              <a:chOff x="2568349" y="1151203"/>
              <a:chExt cx="2248512" cy="2502694"/>
            </a:xfrm>
          </p:grpSpPr>
          <p:grpSp>
            <p:nvGrpSpPr>
              <p:cNvPr id="2904" name="Google Shape;2904;p14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2905" name="Google Shape;2905;p14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2906" name="Google Shape;2906;p14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7" name="Google Shape;2907;p14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8" name="Google Shape;2908;p14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9" name="Google Shape;2909;p14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910" name="Google Shape;2910;p14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11" name="Google Shape;2911;p14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14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14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14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14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16" name="Google Shape;2916;p14"/>
            <p:cNvGrpSpPr/>
            <p:nvPr/>
          </p:nvGrpSpPr>
          <p:grpSpPr>
            <a:xfrm rot="505713">
              <a:off x="9999799" y="131493"/>
              <a:ext cx="1932230" cy="1875193"/>
              <a:chOff x="7606516" y="2645963"/>
              <a:chExt cx="2080959" cy="2019531"/>
            </a:xfrm>
          </p:grpSpPr>
          <p:sp>
            <p:nvSpPr>
              <p:cNvPr id="2917" name="Google Shape;2917;p14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14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14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14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14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14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23" name="Google Shape;2923;p14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2924" name="Google Shape;2924;p14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2925" name="Google Shape;2925;p14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6" name="Google Shape;2926;p14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7" name="Google Shape;2927;p14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8" name="Google Shape;2928;p14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9" name="Google Shape;2929;p14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0" name="Google Shape;2930;p14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1" name="Google Shape;2931;p14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2" name="Google Shape;2932;p14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3" name="Google Shape;2933;p14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4" name="Google Shape;2934;p14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5" name="Google Shape;2935;p14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6" name="Google Shape;2936;p14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7" name="Google Shape;2937;p14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8" name="Google Shape;2938;p14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9" name="Google Shape;2939;p14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0" name="Google Shape;2940;p14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1" name="Google Shape;2941;p14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2" name="Google Shape;2942;p14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3" name="Google Shape;2943;p14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944" name="Google Shape;2944;p14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5" name="Google Shape;2945;p14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6" name="Google Shape;2946;p14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7" name="Google Shape;2947;p14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8" name="Google Shape;2948;p14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9" name="Google Shape;2949;p14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0" name="Google Shape;2950;p14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1" name="Google Shape;2951;p14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2" name="Google Shape;2952;p14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3" name="Google Shape;2953;p14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4" name="Google Shape;2954;p14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5" name="Google Shape;2955;p14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6" name="Google Shape;2956;p14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7" name="Google Shape;2957;p14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58" name="Google Shape;2958;p14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2959" name="Google Shape;2959;p14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2960" name="Google Shape;2960;p14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1" name="Google Shape;2961;p14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2" name="Google Shape;2962;p14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3" name="Google Shape;2963;p14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4" name="Google Shape;2964;p14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5" name="Google Shape;2965;p14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6" name="Google Shape;2966;p14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7" name="Google Shape;2967;p14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8" name="Google Shape;2968;p14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9" name="Google Shape;2969;p14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0" name="Google Shape;2970;p14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1" name="Google Shape;2971;p14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2" name="Google Shape;2972;p14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3" name="Google Shape;2973;p14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4" name="Google Shape;2974;p14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5" name="Google Shape;2975;p14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6" name="Google Shape;2976;p14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7" name="Google Shape;2977;p14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8" name="Google Shape;2978;p14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979" name="Google Shape;2979;p14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0" name="Google Shape;2980;p14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1" name="Google Shape;2981;p14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2" name="Google Shape;2982;p14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3" name="Google Shape;2983;p14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4" name="Google Shape;2984;p14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5" name="Google Shape;2985;p14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6" name="Google Shape;2986;p14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7" name="Google Shape;2987;p14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8" name="Google Shape;2988;p14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9" name="Google Shape;2989;p14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0" name="Google Shape;2990;p14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1" name="Google Shape;2991;p14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2" name="Google Shape;2992;p14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3" name="Google Shape;2993;p14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994" name="Google Shape;2994;p14"/>
          <p:cNvGrpSpPr/>
          <p:nvPr/>
        </p:nvGrpSpPr>
        <p:grpSpPr>
          <a:xfrm>
            <a:off x="78724" y="3436816"/>
            <a:ext cx="4616315" cy="3452750"/>
            <a:chOff x="4555250" y="4027129"/>
            <a:chExt cx="3328928" cy="2489856"/>
          </a:xfrm>
        </p:grpSpPr>
        <p:grpSp>
          <p:nvGrpSpPr>
            <p:cNvPr id="2995" name="Google Shape;2995;p14"/>
            <p:cNvGrpSpPr/>
            <p:nvPr/>
          </p:nvGrpSpPr>
          <p:grpSpPr>
            <a:xfrm>
              <a:off x="6824047" y="5426437"/>
              <a:ext cx="652535" cy="861143"/>
              <a:chOff x="7823017" y="5103438"/>
              <a:chExt cx="794818" cy="1048912"/>
            </a:xfrm>
          </p:grpSpPr>
          <p:sp>
            <p:nvSpPr>
              <p:cNvPr id="2996" name="Google Shape;2996;p14"/>
              <p:cNvSpPr/>
              <p:nvPr/>
            </p:nvSpPr>
            <p:spPr>
              <a:xfrm>
                <a:off x="7897712" y="5103438"/>
                <a:ext cx="720056" cy="991175"/>
              </a:xfrm>
              <a:custGeom>
                <a:avLst/>
                <a:gdLst/>
                <a:ahLst/>
                <a:cxnLst/>
                <a:rect l="l" t="t" r="r" b="b"/>
                <a:pathLst>
                  <a:path w="720056" h="991175" extrusionOk="0">
                    <a:moveTo>
                      <a:pt x="0" y="991175"/>
                    </a:moveTo>
                    <a:cubicBezTo>
                      <a:pt x="0" y="991175"/>
                      <a:pt x="23494" y="755003"/>
                      <a:pt x="149804" y="538822"/>
                    </a:cubicBezTo>
                    <a:cubicBezTo>
                      <a:pt x="314088" y="257644"/>
                      <a:pt x="720057" y="0"/>
                      <a:pt x="720057" y="0"/>
                    </a:cubicBezTo>
                    <a:cubicBezTo>
                      <a:pt x="720057" y="0"/>
                      <a:pt x="572382" y="500775"/>
                      <a:pt x="467690" y="683898"/>
                    </a:cubicBezTo>
                    <a:cubicBezTo>
                      <a:pt x="359315" y="873451"/>
                      <a:pt x="0" y="991175"/>
                      <a:pt x="0" y="991175"/>
                    </a:cubicBezTo>
                    <a:close/>
                  </a:path>
                </a:pathLst>
              </a:custGeom>
              <a:solidFill>
                <a:srgbClr val="C224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14"/>
              <p:cNvSpPr/>
              <p:nvPr/>
            </p:nvSpPr>
            <p:spPr>
              <a:xfrm>
                <a:off x="8042554" y="5103471"/>
                <a:ext cx="575281" cy="622477"/>
              </a:xfrm>
              <a:custGeom>
                <a:avLst/>
                <a:gdLst/>
                <a:ahLst/>
                <a:cxnLst/>
                <a:rect l="l" t="t" r="r" b="b"/>
                <a:pathLst>
                  <a:path w="575281" h="622477" extrusionOk="0">
                    <a:moveTo>
                      <a:pt x="575282" y="0"/>
                    </a:moveTo>
                    <a:cubicBezTo>
                      <a:pt x="575282" y="0"/>
                      <a:pt x="169260" y="257691"/>
                      <a:pt x="4976" y="538869"/>
                    </a:cubicBezTo>
                    <a:cubicBezTo>
                      <a:pt x="3127" y="542037"/>
                      <a:pt x="1801" y="545251"/>
                      <a:pt x="0" y="548426"/>
                    </a:cubicBezTo>
                    <a:cubicBezTo>
                      <a:pt x="14701" y="569375"/>
                      <a:pt x="32415" y="589574"/>
                      <a:pt x="51950" y="603966"/>
                    </a:cubicBezTo>
                    <a:cubicBezTo>
                      <a:pt x="53069" y="604783"/>
                      <a:pt x="54214" y="605379"/>
                      <a:pt x="55340" y="606156"/>
                    </a:cubicBezTo>
                    <a:cubicBezTo>
                      <a:pt x="57509" y="607650"/>
                      <a:pt x="59699" y="609029"/>
                      <a:pt x="61909" y="610335"/>
                    </a:cubicBezTo>
                    <a:cubicBezTo>
                      <a:pt x="62974" y="610965"/>
                      <a:pt x="64019" y="611735"/>
                      <a:pt x="65091" y="612324"/>
                    </a:cubicBezTo>
                    <a:cubicBezTo>
                      <a:pt x="75900" y="618225"/>
                      <a:pt x="86790" y="622518"/>
                      <a:pt x="98135" y="622477"/>
                    </a:cubicBezTo>
                    <a:cubicBezTo>
                      <a:pt x="110766" y="622431"/>
                      <a:pt x="124623" y="619939"/>
                      <a:pt x="138948" y="616108"/>
                    </a:cubicBezTo>
                    <a:cubicBezTo>
                      <a:pt x="142089" y="615265"/>
                      <a:pt x="145090" y="614729"/>
                      <a:pt x="148304" y="613718"/>
                    </a:cubicBezTo>
                    <a:cubicBezTo>
                      <a:pt x="160259" y="609967"/>
                      <a:pt x="173211" y="603491"/>
                      <a:pt x="185923" y="597597"/>
                    </a:cubicBezTo>
                    <a:cubicBezTo>
                      <a:pt x="189814" y="595789"/>
                      <a:pt x="193531" y="594603"/>
                      <a:pt x="197469" y="592621"/>
                    </a:cubicBezTo>
                    <a:cubicBezTo>
                      <a:pt x="285685" y="548151"/>
                      <a:pt x="385079" y="459640"/>
                      <a:pt x="454865" y="369267"/>
                    </a:cubicBezTo>
                    <a:cubicBezTo>
                      <a:pt x="520833" y="183746"/>
                      <a:pt x="575282" y="0"/>
                      <a:pt x="575282" y="0"/>
                    </a:cubicBezTo>
                    <a:close/>
                  </a:path>
                </a:pathLst>
              </a:custGeom>
              <a:solidFill>
                <a:srgbClr val="CD4C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14"/>
              <p:cNvSpPr/>
              <p:nvPr/>
            </p:nvSpPr>
            <p:spPr>
              <a:xfrm>
                <a:off x="8262124" y="5112225"/>
                <a:ext cx="342584" cy="296268"/>
              </a:xfrm>
              <a:custGeom>
                <a:avLst/>
                <a:gdLst/>
                <a:ahLst/>
                <a:cxnLst/>
                <a:rect l="l" t="t" r="r" b="b"/>
                <a:pathLst>
                  <a:path w="342584" h="296268" extrusionOk="0">
                    <a:moveTo>
                      <a:pt x="342585" y="0"/>
                    </a:moveTo>
                    <a:cubicBezTo>
                      <a:pt x="318408" y="15611"/>
                      <a:pt x="158343" y="121730"/>
                      <a:pt x="0" y="272726"/>
                    </a:cubicBezTo>
                    <a:cubicBezTo>
                      <a:pt x="30272" y="287052"/>
                      <a:pt x="69973" y="299716"/>
                      <a:pt x="112668" y="295417"/>
                    </a:cubicBezTo>
                    <a:cubicBezTo>
                      <a:pt x="113673" y="295316"/>
                      <a:pt x="114677" y="295135"/>
                      <a:pt x="115682" y="295021"/>
                    </a:cubicBezTo>
                    <a:cubicBezTo>
                      <a:pt x="121374" y="294331"/>
                      <a:pt x="127067" y="294211"/>
                      <a:pt x="132760" y="292831"/>
                    </a:cubicBezTo>
                    <a:lnTo>
                      <a:pt x="133564" y="291633"/>
                    </a:lnTo>
                    <a:cubicBezTo>
                      <a:pt x="133698" y="292041"/>
                      <a:pt x="133631" y="292068"/>
                      <a:pt x="133765" y="292429"/>
                    </a:cubicBezTo>
                    <a:cubicBezTo>
                      <a:pt x="136510" y="291733"/>
                      <a:pt x="139323" y="290340"/>
                      <a:pt x="142136" y="289248"/>
                    </a:cubicBezTo>
                    <a:cubicBezTo>
                      <a:pt x="150240" y="286067"/>
                      <a:pt x="158411" y="281647"/>
                      <a:pt x="166782" y="275512"/>
                    </a:cubicBezTo>
                    <a:cubicBezTo>
                      <a:pt x="171001" y="272465"/>
                      <a:pt x="175354" y="267837"/>
                      <a:pt x="179574" y="264167"/>
                    </a:cubicBezTo>
                    <a:cubicBezTo>
                      <a:pt x="246546" y="206008"/>
                      <a:pt x="316868" y="75592"/>
                      <a:pt x="342585" y="0"/>
                    </a:cubicBezTo>
                    <a:close/>
                  </a:path>
                </a:pathLst>
              </a:custGeom>
              <a:solidFill>
                <a:srgbClr val="EC6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14"/>
              <p:cNvSpPr/>
              <p:nvPr/>
            </p:nvSpPr>
            <p:spPr>
              <a:xfrm>
                <a:off x="7823017" y="5181053"/>
                <a:ext cx="718670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70" h="971297" extrusionOk="0">
                    <a:moveTo>
                      <a:pt x="0" y="957595"/>
                    </a:moveTo>
                    <a:lnTo>
                      <a:pt x="265125" y="665949"/>
                    </a:lnTo>
                    <a:cubicBezTo>
                      <a:pt x="265125" y="665949"/>
                      <a:pt x="263384" y="598153"/>
                      <a:pt x="268574" y="543362"/>
                    </a:cubicBezTo>
                    <a:cubicBezTo>
                      <a:pt x="273771" y="488572"/>
                      <a:pt x="285906" y="446788"/>
                      <a:pt x="285906" y="446788"/>
                    </a:cubicBezTo>
                    <a:lnTo>
                      <a:pt x="280274" y="544414"/>
                    </a:lnTo>
                    <a:lnTo>
                      <a:pt x="281694" y="640533"/>
                    </a:lnTo>
                    <a:lnTo>
                      <a:pt x="387671" y="502274"/>
                    </a:lnTo>
                    <a:cubicBezTo>
                      <a:pt x="387671" y="502274"/>
                      <a:pt x="386700" y="441001"/>
                      <a:pt x="400711" y="372221"/>
                    </a:cubicBezTo>
                    <a:cubicBezTo>
                      <a:pt x="414722" y="303440"/>
                      <a:pt x="439247" y="230513"/>
                      <a:pt x="439247" y="230513"/>
                    </a:cubicBezTo>
                    <a:cubicBezTo>
                      <a:pt x="439247" y="230513"/>
                      <a:pt x="423267" y="312354"/>
                      <a:pt x="417039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48" y="256478"/>
                    </a:lnTo>
                    <a:cubicBezTo>
                      <a:pt x="553248" y="256478"/>
                      <a:pt x="547689" y="227499"/>
                      <a:pt x="551908" y="191046"/>
                    </a:cubicBezTo>
                    <a:cubicBezTo>
                      <a:pt x="556061" y="154593"/>
                      <a:pt x="564700" y="122962"/>
                      <a:pt x="564700" y="122962"/>
                    </a:cubicBezTo>
                    <a:cubicBezTo>
                      <a:pt x="564700" y="122962"/>
                      <a:pt x="562557" y="162576"/>
                      <a:pt x="564231" y="188508"/>
                    </a:cubicBezTo>
                    <a:cubicBezTo>
                      <a:pt x="565839" y="214433"/>
                      <a:pt x="571264" y="226676"/>
                      <a:pt x="571264" y="226676"/>
                    </a:cubicBezTo>
                    <a:lnTo>
                      <a:pt x="718671" y="0"/>
                    </a:lnTo>
                    <a:cubicBezTo>
                      <a:pt x="718671" y="0"/>
                      <a:pt x="645335" y="143341"/>
                      <a:pt x="577827" y="259104"/>
                    </a:cubicBezTo>
                    <a:cubicBezTo>
                      <a:pt x="510345" y="374866"/>
                      <a:pt x="448603" y="463056"/>
                      <a:pt x="448603" y="463056"/>
                    </a:cubicBezTo>
                    <a:lnTo>
                      <a:pt x="521155" y="413576"/>
                    </a:lnTo>
                    <a:lnTo>
                      <a:pt x="602272" y="352175"/>
                    </a:lnTo>
                    <a:cubicBezTo>
                      <a:pt x="602272" y="352175"/>
                      <a:pt x="579434" y="381985"/>
                      <a:pt x="530491" y="424620"/>
                    </a:cubicBezTo>
                    <a:cubicBezTo>
                      <a:pt x="481581" y="467255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4" y="647552"/>
                    </a:cubicBezTo>
                    <a:cubicBezTo>
                      <a:pt x="376514" y="644478"/>
                      <a:pt x="426402" y="638624"/>
                      <a:pt x="434298" y="636562"/>
                    </a:cubicBezTo>
                    <a:cubicBezTo>
                      <a:pt x="442201" y="634505"/>
                      <a:pt x="387832" y="659727"/>
                      <a:pt x="352712" y="665989"/>
                    </a:cubicBezTo>
                    <a:cubicBezTo>
                      <a:pt x="323994" y="671106"/>
                      <a:pt x="283348" y="673577"/>
                      <a:pt x="283348" y="673577"/>
                    </a:cubicBezTo>
                    <a:lnTo>
                      <a:pt x="20226" y="971298"/>
                    </a:lnTo>
                    <a:lnTo>
                      <a:pt x="0" y="957595"/>
                    </a:ln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14"/>
              <p:cNvSpPr/>
              <p:nvPr/>
            </p:nvSpPr>
            <p:spPr>
              <a:xfrm>
                <a:off x="7823674" y="5178306"/>
                <a:ext cx="718616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16" h="971297" extrusionOk="0">
                    <a:moveTo>
                      <a:pt x="0" y="957602"/>
                    </a:moveTo>
                    <a:lnTo>
                      <a:pt x="265125" y="665950"/>
                    </a:lnTo>
                    <a:cubicBezTo>
                      <a:pt x="265125" y="665950"/>
                      <a:pt x="263377" y="598160"/>
                      <a:pt x="268574" y="543369"/>
                    </a:cubicBezTo>
                    <a:cubicBezTo>
                      <a:pt x="273771" y="488579"/>
                      <a:pt x="285899" y="446788"/>
                      <a:pt x="285899" y="446788"/>
                    </a:cubicBezTo>
                    <a:lnTo>
                      <a:pt x="280267" y="544414"/>
                    </a:lnTo>
                    <a:lnTo>
                      <a:pt x="281694" y="640533"/>
                    </a:lnTo>
                    <a:lnTo>
                      <a:pt x="387664" y="502281"/>
                    </a:lnTo>
                    <a:cubicBezTo>
                      <a:pt x="387664" y="502281"/>
                      <a:pt x="386700" y="441002"/>
                      <a:pt x="400711" y="372228"/>
                    </a:cubicBezTo>
                    <a:cubicBezTo>
                      <a:pt x="414722" y="303447"/>
                      <a:pt x="439247" y="230520"/>
                      <a:pt x="439247" y="230520"/>
                    </a:cubicBezTo>
                    <a:cubicBezTo>
                      <a:pt x="439247" y="230520"/>
                      <a:pt x="423260" y="312361"/>
                      <a:pt x="417032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61" y="256485"/>
                    </a:lnTo>
                    <a:cubicBezTo>
                      <a:pt x="553261" y="256485"/>
                      <a:pt x="547702" y="227499"/>
                      <a:pt x="551922" y="191046"/>
                    </a:cubicBezTo>
                    <a:cubicBezTo>
                      <a:pt x="556074" y="154593"/>
                      <a:pt x="564646" y="122969"/>
                      <a:pt x="564646" y="122969"/>
                    </a:cubicBezTo>
                    <a:cubicBezTo>
                      <a:pt x="564646" y="122969"/>
                      <a:pt x="562570" y="162576"/>
                      <a:pt x="564178" y="188508"/>
                    </a:cubicBezTo>
                    <a:cubicBezTo>
                      <a:pt x="565852" y="214440"/>
                      <a:pt x="571277" y="226682"/>
                      <a:pt x="571277" y="226682"/>
                    </a:cubicBezTo>
                    <a:lnTo>
                      <a:pt x="718617" y="0"/>
                    </a:lnTo>
                    <a:cubicBezTo>
                      <a:pt x="718617" y="0"/>
                      <a:pt x="645348" y="143342"/>
                      <a:pt x="577840" y="259104"/>
                    </a:cubicBezTo>
                    <a:cubicBezTo>
                      <a:pt x="510345" y="374873"/>
                      <a:pt x="448603" y="463056"/>
                      <a:pt x="448603" y="463056"/>
                    </a:cubicBezTo>
                    <a:lnTo>
                      <a:pt x="521154" y="413576"/>
                    </a:lnTo>
                    <a:lnTo>
                      <a:pt x="602285" y="352176"/>
                    </a:lnTo>
                    <a:cubicBezTo>
                      <a:pt x="602285" y="352176"/>
                      <a:pt x="579381" y="381985"/>
                      <a:pt x="530491" y="424620"/>
                    </a:cubicBezTo>
                    <a:cubicBezTo>
                      <a:pt x="481580" y="467261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3" y="647559"/>
                    </a:cubicBezTo>
                    <a:cubicBezTo>
                      <a:pt x="376514" y="644485"/>
                      <a:pt x="426401" y="638625"/>
                      <a:pt x="434298" y="636569"/>
                    </a:cubicBezTo>
                    <a:cubicBezTo>
                      <a:pt x="442194" y="634506"/>
                      <a:pt x="387832" y="659734"/>
                      <a:pt x="352711" y="665990"/>
                    </a:cubicBezTo>
                    <a:cubicBezTo>
                      <a:pt x="323994" y="671106"/>
                      <a:pt x="283348" y="673578"/>
                      <a:pt x="283348" y="673578"/>
                    </a:cubicBezTo>
                    <a:lnTo>
                      <a:pt x="20219" y="971298"/>
                    </a:lnTo>
                    <a:lnTo>
                      <a:pt x="0" y="957602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14"/>
              <p:cNvSpPr/>
              <p:nvPr/>
            </p:nvSpPr>
            <p:spPr>
              <a:xfrm>
                <a:off x="8005431" y="5506868"/>
                <a:ext cx="182688" cy="293668"/>
              </a:xfrm>
              <a:custGeom>
                <a:avLst/>
                <a:gdLst/>
                <a:ahLst/>
                <a:cxnLst/>
                <a:rect l="l" t="t" r="r" b="b"/>
                <a:pathLst>
                  <a:path w="182688" h="293668" extrusionOk="0">
                    <a:moveTo>
                      <a:pt x="0" y="293668"/>
                    </a:moveTo>
                    <a:cubicBezTo>
                      <a:pt x="0" y="293668"/>
                      <a:pt x="20527" y="218029"/>
                      <a:pt x="66203" y="144607"/>
                    </a:cubicBezTo>
                    <a:cubicBezTo>
                      <a:pt x="111871" y="71192"/>
                      <a:pt x="182688" y="0"/>
                      <a:pt x="182688" y="0"/>
                    </a:cubicBezTo>
                    <a:cubicBezTo>
                      <a:pt x="182688" y="0"/>
                      <a:pt x="125627" y="76409"/>
                      <a:pt x="79952" y="149831"/>
                    </a:cubicBezTo>
                    <a:cubicBezTo>
                      <a:pt x="34283" y="223247"/>
                      <a:pt x="0" y="293668"/>
                      <a:pt x="0" y="293668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14"/>
              <p:cNvSpPr/>
              <p:nvPr/>
            </p:nvSpPr>
            <p:spPr>
              <a:xfrm>
                <a:off x="8308442" y="5176331"/>
                <a:ext cx="236125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236125" h="193925" extrusionOk="0">
                    <a:moveTo>
                      <a:pt x="0" y="193926"/>
                    </a:moveTo>
                    <a:cubicBezTo>
                      <a:pt x="0" y="193926"/>
                      <a:pt x="52580" y="131655"/>
                      <a:pt x="111623" y="83173"/>
                    </a:cubicBezTo>
                    <a:cubicBezTo>
                      <a:pt x="170626" y="34692"/>
                      <a:pt x="236125" y="0"/>
                      <a:pt x="236125" y="0"/>
                    </a:cubicBezTo>
                    <a:cubicBezTo>
                      <a:pt x="236125" y="0"/>
                      <a:pt x="175850" y="43170"/>
                      <a:pt x="116847" y="91652"/>
                    </a:cubicBezTo>
                    <a:cubicBezTo>
                      <a:pt x="57811" y="140134"/>
                      <a:pt x="0" y="193926"/>
                      <a:pt x="0" y="193926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03" name="Google Shape;3003;p14"/>
            <p:cNvGrpSpPr/>
            <p:nvPr/>
          </p:nvGrpSpPr>
          <p:grpSpPr>
            <a:xfrm>
              <a:off x="6721806" y="5730454"/>
              <a:ext cx="1162372" cy="786531"/>
              <a:chOff x="7698482" y="5473743"/>
              <a:chExt cx="1415822" cy="958030"/>
            </a:xfrm>
          </p:grpSpPr>
          <p:grpSp>
            <p:nvGrpSpPr>
              <p:cNvPr id="3004" name="Google Shape;3004;p14"/>
              <p:cNvGrpSpPr/>
              <p:nvPr/>
            </p:nvGrpSpPr>
            <p:grpSpPr>
              <a:xfrm>
                <a:off x="7698482" y="5473743"/>
                <a:ext cx="1415822" cy="958030"/>
                <a:chOff x="7698482" y="5473743"/>
                <a:chExt cx="1415822" cy="958030"/>
              </a:xfrm>
            </p:grpSpPr>
            <p:sp>
              <p:nvSpPr>
                <p:cNvPr id="3005" name="Google Shape;3005;p14"/>
                <p:cNvSpPr/>
                <p:nvPr/>
              </p:nvSpPr>
              <p:spPr>
                <a:xfrm>
                  <a:off x="7825549" y="5473743"/>
                  <a:ext cx="1288755" cy="87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5" h="871381" extrusionOk="0">
                      <a:moveTo>
                        <a:pt x="0" y="863023"/>
                      </a:moveTo>
                      <a:cubicBezTo>
                        <a:pt x="0" y="863023"/>
                        <a:pt x="105054" y="618472"/>
                        <a:pt x="316821" y="438912"/>
                      </a:cubicBezTo>
                      <a:cubicBezTo>
                        <a:pt x="521068" y="265727"/>
                        <a:pt x="710312" y="180592"/>
                        <a:pt x="823965" y="133008"/>
                      </a:cubicBezTo>
                      <a:cubicBezTo>
                        <a:pt x="1080403" y="25650"/>
                        <a:pt x="1288755" y="0"/>
                        <a:pt x="1288755" y="0"/>
                      </a:cubicBezTo>
                      <a:cubicBezTo>
                        <a:pt x="1288755" y="0"/>
                        <a:pt x="1128088" y="370935"/>
                        <a:pt x="923955" y="569482"/>
                      </a:cubicBezTo>
                      <a:cubicBezTo>
                        <a:pt x="770989" y="718261"/>
                        <a:pt x="649032" y="776668"/>
                        <a:pt x="501954" y="823750"/>
                      </a:cubicBezTo>
                      <a:cubicBezTo>
                        <a:pt x="268848" y="898351"/>
                        <a:pt x="0" y="863023"/>
                        <a:pt x="0" y="863023"/>
                      </a:cubicBezTo>
                      <a:close/>
                    </a:path>
                  </a:pathLst>
                </a:custGeom>
                <a:solidFill>
                  <a:srgbClr val="DD652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6" name="Google Shape;3006;p14"/>
                <p:cNvSpPr/>
                <p:nvPr/>
              </p:nvSpPr>
              <p:spPr>
                <a:xfrm>
                  <a:off x="8327690" y="5473756"/>
                  <a:ext cx="786546" cy="602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546" h="602356" extrusionOk="0">
                      <a:moveTo>
                        <a:pt x="786547" y="0"/>
                      </a:moveTo>
                      <a:cubicBezTo>
                        <a:pt x="786547" y="0"/>
                        <a:pt x="578195" y="25651"/>
                        <a:pt x="321757" y="133008"/>
                      </a:cubicBezTo>
                      <a:cubicBezTo>
                        <a:pt x="243733" y="165684"/>
                        <a:pt x="129746" y="216878"/>
                        <a:pt x="0" y="301330"/>
                      </a:cubicBezTo>
                      <a:cubicBezTo>
                        <a:pt x="13669" y="368711"/>
                        <a:pt x="47370" y="488177"/>
                        <a:pt x="129411" y="548305"/>
                      </a:cubicBezTo>
                      <a:cubicBezTo>
                        <a:pt x="204957" y="603672"/>
                        <a:pt x="315930" y="605520"/>
                        <a:pt x="387926" y="600571"/>
                      </a:cubicBezTo>
                      <a:cubicBezTo>
                        <a:pt x="399177" y="590337"/>
                        <a:pt x="410227" y="580606"/>
                        <a:pt x="421747" y="569375"/>
                      </a:cubicBezTo>
                      <a:cubicBezTo>
                        <a:pt x="625880" y="370828"/>
                        <a:pt x="786547" y="0"/>
                        <a:pt x="786547" y="0"/>
                      </a:cubicBezTo>
                      <a:close/>
                    </a:path>
                  </a:pathLst>
                </a:custGeom>
                <a:solidFill>
                  <a:srgbClr val="F897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7" name="Google Shape;3007;p14"/>
                <p:cNvSpPr/>
                <p:nvPr/>
              </p:nvSpPr>
              <p:spPr>
                <a:xfrm>
                  <a:off x="8420333" y="5473756"/>
                  <a:ext cx="693904" cy="456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04" h="456343" extrusionOk="0">
                      <a:moveTo>
                        <a:pt x="693904" y="0"/>
                      </a:moveTo>
                      <a:cubicBezTo>
                        <a:pt x="693904" y="0"/>
                        <a:pt x="485552" y="25651"/>
                        <a:pt x="229114" y="133008"/>
                      </a:cubicBezTo>
                      <a:cubicBezTo>
                        <a:pt x="170311" y="157634"/>
                        <a:pt x="91016" y="192861"/>
                        <a:pt x="0" y="244825"/>
                      </a:cubicBezTo>
                      <a:cubicBezTo>
                        <a:pt x="9912" y="292235"/>
                        <a:pt x="33486" y="369763"/>
                        <a:pt x="95168" y="419061"/>
                      </a:cubicBezTo>
                      <a:cubicBezTo>
                        <a:pt x="160668" y="471414"/>
                        <a:pt x="323211" y="458549"/>
                        <a:pt x="438738" y="440915"/>
                      </a:cubicBezTo>
                      <a:cubicBezTo>
                        <a:pt x="587484" y="242850"/>
                        <a:pt x="693904" y="0"/>
                        <a:pt x="693904" y="0"/>
                      </a:cubicBezTo>
                      <a:close/>
                    </a:path>
                  </a:pathLst>
                </a:custGeom>
                <a:solidFill>
                  <a:srgbClr val="FC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8" name="Google Shape;3008;p14"/>
                <p:cNvSpPr/>
                <p:nvPr/>
              </p:nvSpPr>
              <p:spPr>
                <a:xfrm>
                  <a:off x="7702340" y="5538278"/>
                  <a:ext cx="127915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57" h="893495" extrusionOk="0">
                      <a:moveTo>
                        <a:pt x="1279157" y="0"/>
                      </a:moveTo>
                      <a:cubicBezTo>
                        <a:pt x="1279157" y="0"/>
                        <a:pt x="1092840" y="139330"/>
                        <a:pt x="938669" y="255059"/>
                      </a:cubicBezTo>
                      <a:cubicBezTo>
                        <a:pt x="784564" y="370781"/>
                        <a:pt x="662560" y="462901"/>
                        <a:pt x="662560" y="462901"/>
                      </a:cubicBezTo>
                      <a:cubicBezTo>
                        <a:pt x="662560" y="462901"/>
                        <a:pt x="667095" y="437546"/>
                        <a:pt x="697232" y="377042"/>
                      </a:cubicBezTo>
                      <a:cubicBezTo>
                        <a:pt x="727437" y="316546"/>
                        <a:pt x="783225" y="220903"/>
                        <a:pt x="783225" y="220903"/>
                      </a:cubicBezTo>
                      <a:cubicBezTo>
                        <a:pt x="783225" y="220903"/>
                        <a:pt x="725428" y="294760"/>
                        <a:pt x="684842" y="361565"/>
                      </a:cubicBezTo>
                      <a:cubicBezTo>
                        <a:pt x="644203" y="428364"/>
                        <a:pt x="620736" y="488110"/>
                        <a:pt x="620736" y="488110"/>
                      </a:cubicBezTo>
                      <a:cubicBezTo>
                        <a:pt x="620736" y="488110"/>
                        <a:pt x="593452" y="512883"/>
                        <a:pt x="440513" y="603223"/>
                      </a:cubicBezTo>
                      <a:cubicBezTo>
                        <a:pt x="287567" y="693562"/>
                        <a:pt x="0" y="853694"/>
                        <a:pt x="0" y="853694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5"/>
                        <a:pt x="649334" y="598863"/>
                      </a:cubicBezTo>
                      <a:cubicBezTo>
                        <a:pt x="746390" y="573480"/>
                        <a:pt x="822538" y="540128"/>
                        <a:pt x="822538" y="540128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39" y="412578"/>
                      </a:lnTo>
                      <a:cubicBezTo>
                        <a:pt x="793539" y="412578"/>
                        <a:pt x="842496" y="406169"/>
                        <a:pt x="911210" y="384075"/>
                      </a:cubicBezTo>
                      <a:cubicBezTo>
                        <a:pt x="979857" y="361981"/>
                        <a:pt x="1068261" y="324201"/>
                        <a:pt x="1068261" y="324201"/>
                      </a:cubicBezTo>
                      <a:cubicBezTo>
                        <a:pt x="1068261" y="324201"/>
                        <a:pt x="967802" y="352751"/>
                        <a:pt x="911344" y="364559"/>
                      </a:cubicBezTo>
                      <a:cubicBezTo>
                        <a:pt x="854953" y="376366"/>
                        <a:pt x="842496" y="371437"/>
                        <a:pt x="842496" y="371437"/>
                      </a:cubicBezTo>
                      <a:cubicBezTo>
                        <a:pt x="842496" y="371437"/>
                        <a:pt x="856694" y="364793"/>
                        <a:pt x="965860" y="271936"/>
                      </a:cubicBezTo>
                      <a:cubicBezTo>
                        <a:pt x="1075025" y="179078"/>
                        <a:pt x="1279157" y="0"/>
                        <a:pt x="1279157" y="0"/>
                      </a:cubicBezTo>
                      <a:close/>
                    </a:path>
                  </a:pathLst>
                </a:custGeom>
                <a:solidFill>
                  <a:srgbClr val="FEE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9" name="Google Shape;3009;p14"/>
                <p:cNvSpPr/>
                <p:nvPr/>
              </p:nvSpPr>
              <p:spPr>
                <a:xfrm>
                  <a:off x="7698482" y="5531815"/>
                  <a:ext cx="127919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97" h="893495" extrusionOk="0">
                      <a:moveTo>
                        <a:pt x="1279198" y="0"/>
                      </a:moveTo>
                      <a:cubicBezTo>
                        <a:pt x="1279198" y="0"/>
                        <a:pt x="1092880" y="139330"/>
                        <a:pt x="938709" y="255052"/>
                      </a:cubicBezTo>
                      <a:cubicBezTo>
                        <a:pt x="784538" y="370781"/>
                        <a:pt x="662560" y="462902"/>
                        <a:pt x="662560" y="462902"/>
                      </a:cubicBezTo>
                      <a:cubicBezTo>
                        <a:pt x="662560" y="462902"/>
                        <a:pt x="667095" y="437539"/>
                        <a:pt x="697272" y="377043"/>
                      </a:cubicBezTo>
                      <a:cubicBezTo>
                        <a:pt x="727410" y="316540"/>
                        <a:pt x="783198" y="220903"/>
                        <a:pt x="783198" y="220903"/>
                      </a:cubicBezTo>
                      <a:cubicBezTo>
                        <a:pt x="783198" y="220903"/>
                        <a:pt x="725468" y="294760"/>
                        <a:pt x="684815" y="361559"/>
                      </a:cubicBezTo>
                      <a:cubicBezTo>
                        <a:pt x="644203" y="428357"/>
                        <a:pt x="620736" y="488104"/>
                        <a:pt x="620736" y="488104"/>
                      </a:cubicBezTo>
                      <a:cubicBezTo>
                        <a:pt x="620736" y="488104"/>
                        <a:pt x="593451" y="512883"/>
                        <a:pt x="440512" y="603223"/>
                      </a:cubicBezTo>
                      <a:cubicBezTo>
                        <a:pt x="287567" y="693562"/>
                        <a:pt x="0" y="853687"/>
                        <a:pt x="0" y="853687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6"/>
                        <a:pt x="649333" y="598863"/>
                      </a:cubicBezTo>
                      <a:cubicBezTo>
                        <a:pt x="746363" y="573480"/>
                        <a:pt x="822511" y="540121"/>
                        <a:pt x="822511" y="540121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79" y="412572"/>
                      </a:lnTo>
                      <a:cubicBezTo>
                        <a:pt x="793579" y="412572"/>
                        <a:pt x="842536" y="406169"/>
                        <a:pt x="911183" y="384075"/>
                      </a:cubicBezTo>
                      <a:cubicBezTo>
                        <a:pt x="979897" y="361981"/>
                        <a:pt x="1068301" y="324201"/>
                        <a:pt x="1068301" y="324201"/>
                      </a:cubicBezTo>
                      <a:cubicBezTo>
                        <a:pt x="1068301" y="324201"/>
                        <a:pt x="967842" y="352745"/>
                        <a:pt x="911384" y="364553"/>
                      </a:cubicBezTo>
                      <a:cubicBezTo>
                        <a:pt x="854926" y="376360"/>
                        <a:pt x="842536" y="371431"/>
                        <a:pt x="842536" y="371431"/>
                      </a:cubicBezTo>
                      <a:cubicBezTo>
                        <a:pt x="842536" y="371431"/>
                        <a:pt x="856735" y="364793"/>
                        <a:pt x="965900" y="271936"/>
                      </a:cubicBezTo>
                      <a:cubicBezTo>
                        <a:pt x="1075065" y="179072"/>
                        <a:pt x="1279198" y="0"/>
                        <a:pt x="1279198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10" name="Google Shape;3010;p14"/>
              <p:cNvSpPr/>
              <p:nvPr/>
            </p:nvSpPr>
            <p:spPr>
              <a:xfrm>
                <a:off x="8488980" y="5525205"/>
                <a:ext cx="453472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453472" h="175850" extrusionOk="0">
                    <a:moveTo>
                      <a:pt x="0" y="175850"/>
                    </a:moveTo>
                    <a:cubicBezTo>
                      <a:pt x="0" y="175850"/>
                      <a:pt x="111108" y="107437"/>
                      <a:pt x="224493" y="63470"/>
                    </a:cubicBezTo>
                    <a:cubicBezTo>
                      <a:pt x="337877" y="19509"/>
                      <a:pt x="453472" y="0"/>
                      <a:pt x="453472" y="0"/>
                    </a:cubicBezTo>
                    <a:cubicBezTo>
                      <a:pt x="453472" y="0"/>
                      <a:pt x="341092" y="35194"/>
                      <a:pt x="227707" y="79155"/>
                    </a:cubicBezTo>
                    <a:cubicBezTo>
                      <a:pt x="114389" y="123123"/>
                      <a:pt x="0" y="175850"/>
                      <a:pt x="0" y="175850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14"/>
              <p:cNvSpPr/>
              <p:nvPr/>
            </p:nvSpPr>
            <p:spPr>
              <a:xfrm>
                <a:off x="8023835" y="5773600"/>
                <a:ext cx="349416" cy="282564"/>
              </a:xfrm>
              <a:custGeom>
                <a:avLst/>
                <a:gdLst/>
                <a:ahLst/>
                <a:cxnLst/>
                <a:rect l="l" t="t" r="r" b="b"/>
                <a:pathLst>
                  <a:path w="349416" h="282564" extrusionOk="0">
                    <a:moveTo>
                      <a:pt x="0" y="282565"/>
                    </a:moveTo>
                    <a:cubicBezTo>
                      <a:pt x="0" y="282565"/>
                      <a:pt x="69370" y="198018"/>
                      <a:pt x="156723" y="127376"/>
                    </a:cubicBezTo>
                    <a:cubicBezTo>
                      <a:pt x="244075" y="56740"/>
                      <a:pt x="349417" y="0"/>
                      <a:pt x="349417" y="0"/>
                    </a:cubicBezTo>
                    <a:cubicBezTo>
                      <a:pt x="349417" y="0"/>
                      <a:pt x="251087" y="69297"/>
                      <a:pt x="163735" y="139940"/>
                    </a:cubicBezTo>
                    <a:cubicBezTo>
                      <a:pt x="76383" y="210582"/>
                      <a:pt x="0" y="282565"/>
                      <a:pt x="0" y="282565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12" name="Google Shape;3012;p14"/>
            <p:cNvGrpSpPr/>
            <p:nvPr/>
          </p:nvGrpSpPr>
          <p:grpSpPr>
            <a:xfrm>
              <a:off x="4555250" y="4027129"/>
              <a:ext cx="1266434" cy="2219257"/>
              <a:chOff x="5059518" y="3399017"/>
              <a:chExt cx="1542574" cy="2703157"/>
            </a:xfrm>
          </p:grpSpPr>
          <p:grpSp>
            <p:nvGrpSpPr>
              <p:cNvPr id="3013" name="Google Shape;3013;p14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3014" name="Google Shape;3014;p14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5" name="Google Shape;3015;p14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6" name="Google Shape;3016;p14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7" name="Google Shape;3017;p14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8" name="Google Shape;3018;p14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9" name="Google Shape;3019;p14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0" name="Google Shape;3020;p14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1" name="Google Shape;3021;p14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2" name="Google Shape;3022;p14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3" name="Google Shape;3023;p14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4" name="Google Shape;3024;p14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5" name="Google Shape;3025;p14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6" name="Google Shape;3026;p14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7" name="Google Shape;3027;p14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8" name="Google Shape;3028;p14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14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0" name="Google Shape;3030;p14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31" name="Google Shape;3031;p14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14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14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14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14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36" name="Google Shape;3036;p14"/>
            <p:cNvGrpSpPr/>
            <p:nvPr/>
          </p:nvGrpSpPr>
          <p:grpSpPr>
            <a:xfrm>
              <a:off x="6240085" y="5564585"/>
              <a:ext cx="732670" cy="845321"/>
              <a:chOff x="7111724" y="5271709"/>
              <a:chExt cx="892426" cy="1029639"/>
            </a:xfrm>
          </p:grpSpPr>
          <p:grpSp>
            <p:nvGrpSpPr>
              <p:cNvPr id="3037" name="Google Shape;3037;p14"/>
              <p:cNvGrpSpPr/>
              <p:nvPr/>
            </p:nvGrpSpPr>
            <p:grpSpPr>
              <a:xfrm>
                <a:off x="7229724" y="5271709"/>
                <a:ext cx="255255" cy="208872"/>
                <a:chOff x="7229724" y="5271709"/>
                <a:chExt cx="255255" cy="208872"/>
              </a:xfrm>
            </p:grpSpPr>
            <p:sp>
              <p:nvSpPr>
                <p:cNvPr id="3038" name="Google Shape;3038;p14"/>
                <p:cNvSpPr/>
                <p:nvPr/>
              </p:nvSpPr>
              <p:spPr>
                <a:xfrm>
                  <a:off x="7251930" y="5275513"/>
                  <a:ext cx="233049" cy="20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9" h="205068" extrusionOk="0">
                      <a:moveTo>
                        <a:pt x="86943" y="205068"/>
                      </a:moveTo>
                      <a:lnTo>
                        <a:pt x="3997" y="94195"/>
                      </a:lnTo>
                      <a:cubicBezTo>
                        <a:pt x="3997" y="94195"/>
                        <a:pt x="-11320" y="26358"/>
                        <a:pt x="18014" y="10318"/>
                      </a:cubicBezTo>
                      <a:cubicBezTo>
                        <a:pt x="47348" y="-5721"/>
                        <a:pt x="80018" y="-1208"/>
                        <a:pt x="99219" y="11236"/>
                      </a:cubicBezTo>
                      <a:cubicBezTo>
                        <a:pt x="151779" y="45285"/>
                        <a:pt x="233050" y="138785"/>
                        <a:pt x="233050" y="138785"/>
                      </a:cubicBezTo>
                      <a:lnTo>
                        <a:pt x="86943" y="20506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9" name="Google Shape;3039;p14"/>
                <p:cNvSpPr/>
                <p:nvPr/>
              </p:nvSpPr>
              <p:spPr>
                <a:xfrm>
                  <a:off x="7229724" y="5271709"/>
                  <a:ext cx="136061" cy="13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61" h="136134" extrusionOk="0">
                      <a:moveTo>
                        <a:pt x="15454" y="120796"/>
                      </a:moveTo>
                      <a:cubicBezTo>
                        <a:pt x="-8388" y="97021"/>
                        <a:pt x="-4176" y="54139"/>
                        <a:pt x="24863" y="25025"/>
                      </a:cubicBezTo>
                      <a:cubicBezTo>
                        <a:pt x="53896" y="-4094"/>
                        <a:pt x="96765" y="-8434"/>
                        <a:pt x="120608" y="15341"/>
                      </a:cubicBezTo>
                      <a:cubicBezTo>
                        <a:pt x="144450" y="39116"/>
                        <a:pt x="140237" y="81992"/>
                        <a:pt x="111198" y="111112"/>
                      </a:cubicBezTo>
                      <a:cubicBezTo>
                        <a:pt x="82158" y="140232"/>
                        <a:pt x="39296" y="144565"/>
                        <a:pt x="15454" y="120796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0" name="Google Shape;3040;p14"/>
                <p:cNvSpPr/>
                <p:nvPr/>
              </p:nvSpPr>
              <p:spPr>
                <a:xfrm>
                  <a:off x="7239130" y="5301305"/>
                  <a:ext cx="99794" cy="9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94" h="99810" extrusionOk="0">
                      <a:moveTo>
                        <a:pt x="13622" y="86285"/>
                      </a:moveTo>
                      <a:cubicBezTo>
                        <a:pt x="-5298" y="67412"/>
                        <a:pt x="-4401" y="35828"/>
                        <a:pt x="15638" y="15742"/>
                      </a:cubicBezTo>
                      <a:cubicBezTo>
                        <a:pt x="35669" y="-4349"/>
                        <a:pt x="67247" y="-5341"/>
                        <a:pt x="86173" y="13526"/>
                      </a:cubicBezTo>
                      <a:cubicBezTo>
                        <a:pt x="105093" y="32399"/>
                        <a:pt x="104195" y="63983"/>
                        <a:pt x="84157" y="84068"/>
                      </a:cubicBezTo>
                      <a:cubicBezTo>
                        <a:pt x="64126" y="104160"/>
                        <a:pt x="32548" y="105151"/>
                        <a:pt x="13622" y="86285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1" name="Google Shape;3041;p14"/>
                <p:cNvSpPr/>
                <p:nvPr/>
              </p:nvSpPr>
              <p:spPr>
                <a:xfrm>
                  <a:off x="7244990" y="5325687"/>
                  <a:ext cx="52566" cy="67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66" h="67628" extrusionOk="0">
                      <a:moveTo>
                        <a:pt x="52567" y="67629"/>
                      </a:moveTo>
                      <a:cubicBezTo>
                        <a:pt x="52567" y="67629"/>
                        <a:pt x="16964" y="65934"/>
                        <a:pt x="5177" y="49031"/>
                      </a:cubicBezTo>
                      <a:cubicBezTo>
                        <a:pt x="-6610" y="32120"/>
                        <a:pt x="5418" y="0"/>
                        <a:pt x="5418" y="0"/>
                      </a:cubicBezTo>
                      <a:cubicBezTo>
                        <a:pt x="5418" y="0"/>
                        <a:pt x="5438" y="20025"/>
                        <a:pt x="17225" y="36935"/>
                      </a:cubicBezTo>
                      <a:cubicBezTo>
                        <a:pt x="29012" y="53839"/>
                        <a:pt x="52567" y="67629"/>
                        <a:pt x="52567" y="67629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42" name="Google Shape;3042;p14"/>
              <p:cNvGrpSpPr/>
              <p:nvPr/>
            </p:nvGrpSpPr>
            <p:grpSpPr>
              <a:xfrm>
                <a:off x="7111724" y="5346084"/>
                <a:ext cx="857048" cy="746130"/>
                <a:chOff x="7111724" y="5346084"/>
                <a:chExt cx="857048" cy="746130"/>
              </a:xfrm>
            </p:grpSpPr>
            <p:sp>
              <p:nvSpPr>
                <p:cNvPr id="3043" name="Google Shape;3043;p14"/>
                <p:cNvSpPr/>
                <p:nvPr/>
              </p:nvSpPr>
              <p:spPr>
                <a:xfrm>
                  <a:off x="7111756" y="5346084"/>
                  <a:ext cx="857016" cy="746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016" h="746130" extrusionOk="0">
                      <a:moveTo>
                        <a:pt x="282388" y="738275"/>
                      </a:moveTo>
                      <a:cubicBezTo>
                        <a:pt x="282388" y="738275"/>
                        <a:pt x="32721" y="802603"/>
                        <a:pt x="6267" y="563102"/>
                      </a:cubicBezTo>
                      <a:cubicBezTo>
                        <a:pt x="-20248" y="323145"/>
                        <a:pt x="35011" y="189662"/>
                        <a:pt x="217318" y="62890"/>
                      </a:cubicBezTo>
                      <a:cubicBezTo>
                        <a:pt x="420432" y="-78349"/>
                        <a:pt x="854080" y="19337"/>
                        <a:pt x="857014" y="345574"/>
                      </a:cubicBezTo>
                      <a:cubicBezTo>
                        <a:pt x="858581" y="520099"/>
                        <a:pt x="282388" y="738275"/>
                        <a:pt x="282388" y="738275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4" name="Google Shape;3044;p14"/>
                <p:cNvSpPr/>
                <p:nvPr/>
              </p:nvSpPr>
              <p:spPr>
                <a:xfrm>
                  <a:off x="7111724" y="5346261"/>
                  <a:ext cx="659203" cy="744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203" h="744433" extrusionOk="0">
                      <a:moveTo>
                        <a:pt x="245" y="477628"/>
                      </a:moveTo>
                      <a:cubicBezTo>
                        <a:pt x="922" y="504491"/>
                        <a:pt x="3031" y="532907"/>
                        <a:pt x="6347" y="562904"/>
                      </a:cubicBezTo>
                      <a:cubicBezTo>
                        <a:pt x="22098" y="705462"/>
                        <a:pt x="116537" y="739532"/>
                        <a:pt x="190729" y="744434"/>
                      </a:cubicBezTo>
                      <a:cubicBezTo>
                        <a:pt x="224376" y="674099"/>
                        <a:pt x="392765" y="322412"/>
                        <a:pt x="406501" y="309299"/>
                      </a:cubicBezTo>
                      <a:cubicBezTo>
                        <a:pt x="421624" y="294860"/>
                        <a:pt x="388017" y="241014"/>
                        <a:pt x="388017" y="241014"/>
                      </a:cubicBezTo>
                      <a:cubicBezTo>
                        <a:pt x="388017" y="241014"/>
                        <a:pt x="451862" y="261220"/>
                        <a:pt x="481497" y="246177"/>
                      </a:cubicBezTo>
                      <a:cubicBezTo>
                        <a:pt x="511133" y="231135"/>
                        <a:pt x="506719" y="180892"/>
                        <a:pt x="506719" y="180892"/>
                      </a:cubicBezTo>
                      <a:cubicBezTo>
                        <a:pt x="506719" y="180892"/>
                        <a:pt x="551062" y="203589"/>
                        <a:pt x="570966" y="177243"/>
                      </a:cubicBezTo>
                      <a:cubicBezTo>
                        <a:pt x="589390" y="152851"/>
                        <a:pt x="571690" y="123081"/>
                        <a:pt x="571690" y="123081"/>
                      </a:cubicBezTo>
                      <a:cubicBezTo>
                        <a:pt x="571690" y="123081"/>
                        <a:pt x="632347" y="127555"/>
                        <a:pt x="651635" y="98958"/>
                      </a:cubicBezTo>
                      <a:cubicBezTo>
                        <a:pt x="660475" y="85845"/>
                        <a:pt x="660160" y="65873"/>
                        <a:pt x="657729" y="48005"/>
                      </a:cubicBezTo>
                      <a:cubicBezTo>
                        <a:pt x="515721" y="-20146"/>
                        <a:pt x="330561" y="-16148"/>
                        <a:pt x="217237" y="62652"/>
                      </a:cubicBezTo>
                      <a:cubicBezTo>
                        <a:pt x="57721" y="173579"/>
                        <a:pt x="-4443" y="289596"/>
                        <a:pt x="245" y="477628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5" name="Google Shape;3045;p14"/>
                <p:cNvSpPr/>
                <p:nvPr/>
              </p:nvSpPr>
              <p:spPr>
                <a:xfrm>
                  <a:off x="7111756" y="5346843"/>
                  <a:ext cx="451331" cy="661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31" h="661515" extrusionOk="0">
                      <a:moveTo>
                        <a:pt x="213" y="477046"/>
                      </a:moveTo>
                      <a:cubicBezTo>
                        <a:pt x="889" y="503909"/>
                        <a:pt x="2999" y="532326"/>
                        <a:pt x="6314" y="562323"/>
                      </a:cubicBezTo>
                      <a:cubicBezTo>
                        <a:pt x="8115" y="578610"/>
                        <a:pt x="11176" y="593164"/>
                        <a:pt x="14886" y="606739"/>
                      </a:cubicBezTo>
                      <a:cubicBezTo>
                        <a:pt x="16373" y="612191"/>
                        <a:pt x="18275" y="616905"/>
                        <a:pt x="20043" y="621955"/>
                      </a:cubicBezTo>
                      <a:cubicBezTo>
                        <a:pt x="22876" y="630072"/>
                        <a:pt x="25957" y="638042"/>
                        <a:pt x="29446" y="645148"/>
                      </a:cubicBezTo>
                      <a:cubicBezTo>
                        <a:pt x="31388" y="649113"/>
                        <a:pt x="33418" y="652876"/>
                        <a:pt x="35547" y="656540"/>
                      </a:cubicBezTo>
                      <a:cubicBezTo>
                        <a:pt x="36585" y="658328"/>
                        <a:pt x="37825" y="659795"/>
                        <a:pt x="38902" y="661516"/>
                      </a:cubicBezTo>
                      <a:cubicBezTo>
                        <a:pt x="56644" y="658342"/>
                        <a:pt x="76715" y="652696"/>
                        <a:pt x="86694" y="642623"/>
                      </a:cubicBezTo>
                      <a:cubicBezTo>
                        <a:pt x="106826" y="622310"/>
                        <a:pt x="85743" y="584102"/>
                        <a:pt x="85743" y="584102"/>
                      </a:cubicBezTo>
                      <a:cubicBezTo>
                        <a:pt x="85743" y="584102"/>
                        <a:pt x="131854" y="601227"/>
                        <a:pt x="145543" y="576950"/>
                      </a:cubicBezTo>
                      <a:cubicBezTo>
                        <a:pt x="159233" y="552679"/>
                        <a:pt x="140567" y="486905"/>
                        <a:pt x="140567" y="486912"/>
                      </a:cubicBezTo>
                      <a:cubicBezTo>
                        <a:pt x="140567" y="486912"/>
                        <a:pt x="167597" y="472707"/>
                        <a:pt x="175420" y="448570"/>
                      </a:cubicBezTo>
                      <a:cubicBezTo>
                        <a:pt x="183242" y="424426"/>
                        <a:pt x="171904" y="390431"/>
                        <a:pt x="171904" y="390431"/>
                      </a:cubicBezTo>
                      <a:cubicBezTo>
                        <a:pt x="171904" y="390431"/>
                        <a:pt x="203803" y="378931"/>
                        <a:pt x="217003" y="354292"/>
                      </a:cubicBezTo>
                      <a:cubicBezTo>
                        <a:pt x="230210" y="329660"/>
                        <a:pt x="224759" y="291947"/>
                        <a:pt x="224759" y="291947"/>
                      </a:cubicBezTo>
                      <a:cubicBezTo>
                        <a:pt x="224759" y="291947"/>
                        <a:pt x="279160" y="276061"/>
                        <a:pt x="296901" y="251590"/>
                      </a:cubicBezTo>
                      <a:cubicBezTo>
                        <a:pt x="314642" y="227111"/>
                        <a:pt x="295535" y="194027"/>
                        <a:pt x="295535" y="194027"/>
                      </a:cubicBezTo>
                      <a:cubicBezTo>
                        <a:pt x="295535" y="194027"/>
                        <a:pt x="354250" y="202372"/>
                        <a:pt x="381046" y="184148"/>
                      </a:cubicBezTo>
                      <a:cubicBezTo>
                        <a:pt x="407848" y="165925"/>
                        <a:pt x="402886" y="121187"/>
                        <a:pt x="402886" y="121187"/>
                      </a:cubicBezTo>
                      <a:cubicBezTo>
                        <a:pt x="402886" y="121187"/>
                        <a:pt x="442942" y="100459"/>
                        <a:pt x="450088" y="76918"/>
                      </a:cubicBezTo>
                      <a:cubicBezTo>
                        <a:pt x="457227" y="53384"/>
                        <a:pt x="431302" y="27004"/>
                        <a:pt x="431302" y="27004"/>
                      </a:cubicBezTo>
                      <a:lnTo>
                        <a:pt x="447804" y="362"/>
                      </a:lnTo>
                      <a:cubicBezTo>
                        <a:pt x="443257" y="302"/>
                        <a:pt x="438669" y="-54"/>
                        <a:pt x="434135" y="7"/>
                      </a:cubicBezTo>
                      <a:cubicBezTo>
                        <a:pt x="429568" y="87"/>
                        <a:pt x="425060" y="161"/>
                        <a:pt x="420513" y="362"/>
                      </a:cubicBezTo>
                      <a:cubicBezTo>
                        <a:pt x="406563" y="951"/>
                        <a:pt x="392947" y="2264"/>
                        <a:pt x="379325" y="4032"/>
                      </a:cubicBezTo>
                      <a:cubicBezTo>
                        <a:pt x="373726" y="4769"/>
                        <a:pt x="368046" y="5291"/>
                        <a:pt x="362521" y="6229"/>
                      </a:cubicBezTo>
                      <a:cubicBezTo>
                        <a:pt x="351551" y="8070"/>
                        <a:pt x="340849" y="10722"/>
                        <a:pt x="330247" y="13354"/>
                      </a:cubicBezTo>
                      <a:cubicBezTo>
                        <a:pt x="322820" y="15210"/>
                        <a:pt x="315225" y="16924"/>
                        <a:pt x="308012" y="19168"/>
                      </a:cubicBezTo>
                      <a:cubicBezTo>
                        <a:pt x="298067" y="22255"/>
                        <a:pt x="288711" y="26026"/>
                        <a:pt x="279254" y="29850"/>
                      </a:cubicBezTo>
                      <a:cubicBezTo>
                        <a:pt x="272979" y="32395"/>
                        <a:pt x="266442" y="34478"/>
                        <a:pt x="260415" y="37344"/>
                      </a:cubicBezTo>
                      <a:cubicBezTo>
                        <a:pt x="245192" y="44570"/>
                        <a:pt x="230612" y="52754"/>
                        <a:pt x="217204" y="62070"/>
                      </a:cubicBezTo>
                      <a:cubicBezTo>
                        <a:pt x="195739" y="76998"/>
                        <a:pt x="176317" y="92001"/>
                        <a:pt x="158301" y="107277"/>
                      </a:cubicBezTo>
                      <a:cubicBezTo>
                        <a:pt x="152589" y="112119"/>
                        <a:pt x="147867" y="117223"/>
                        <a:pt x="142489" y="122118"/>
                      </a:cubicBezTo>
                      <a:cubicBezTo>
                        <a:pt x="130782" y="132787"/>
                        <a:pt x="119303" y="143462"/>
                        <a:pt x="109157" y="154486"/>
                      </a:cubicBezTo>
                      <a:cubicBezTo>
                        <a:pt x="103806" y="160299"/>
                        <a:pt x="99171" y="166394"/>
                        <a:pt x="94242" y="172327"/>
                      </a:cubicBezTo>
                      <a:cubicBezTo>
                        <a:pt x="85254" y="183143"/>
                        <a:pt x="76789" y="194080"/>
                        <a:pt x="69181" y="205372"/>
                      </a:cubicBezTo>
                      <a:cubicBezTo>
                        <a:pt x="65384" y="211004"/>
                        <a:pt x="61921" y="216717"/>
                        <a:pt x="58452" y="222490"/>
                      </a:cubicBezTo>
                      <a:cubicBezTo>
                        <a:pt x="51132" y="234679"/>
                        <a:pt x="44481" y="247277"/>
                        <a:pt x="38621" y="260155"/>
                      </a:cubicBezTo>
                      <a:cubicBezTo>
                        <a:pt x="35896" y="266143"/>
                        <a:pt x="33190" y="272123"/>
                        <a:pt x="30772" y="278278"/>
                      </a:cubicBezTo>
                      <a:cubicBezTo>
                        <a:pt x="25635" y="291338"/>
                        <a:pt x="21483" y="304933"/>
                        <a:pt x="17699" y="318830"/>
                      </a:cubicBezTo>
                      <a:cubicBezTo>
                        <a:pt x="15904" y="325420"/>
                        <a:pt x="13808" y="331890"/>
                        <a:pt x="12315" y="338681"/>
                      </a:cubicBezTo>
                      <a:cubicBezTo>
                        <a:pt x="8758" y="354801"/>
                        <a:pt x="6247" y="371665"/>
                        <a:pt x="4305" y="389044"/>
                      </a:cubicBezTo>
                      <a:cubicBezTo>
                        <a:pt x="3749" y="394027"/>
                        <a:pt x="2798" y="398655"/>
                        <a:pt x="2369" y="403751"/>
                      </a:cubicBezTo>
                      <a:cubicBezTo>
                        <a:pt x="413" y="426998"/>
                        <a:pt x="-430" y="451262"/>
                        <a:pt x="213" y="47704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6" name="Google Shape;3046;p14"/>
                <p:cNvSpPr/>
                <p:nvPr/>
              </p:nvSpPr>
              <p:spPr>
                <a:xfrm>
                  <a:off x="7247394" y="5433760"/>
                  <a:ext cx="82375" cy="7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75" h="79633" extrusionOk="0">
                      <a:moveTo>
                        <a:pt x="0" y="69431"/>
                      </a:moveTo>
                      <a:lnTo>
                        <a:pt x="65606" y="0"/>
                      </a:lnTo>
                      <a:cubicBezTo>
                        <a:pt x="65606" y="0"/>
                        <a:pt x="93628" y="55326"/>
                        <a:pt x="77226" y="72679"/>
                      </a:cubicBezTo>
                      <a:cubicBezTo>
                        <a:pt x="60824" y="90038"/>
                        <a:pt x="0" y="69431"/>
                        <a:pt x="0" y="69431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7" name="Google Shape;3047;p14"/>
                <p:cNvSpPr/>
                <p:nvPr/>
              </p:nvSpPr>
              <p:spPr>
                <a:xfrm>
                  <a:off x="7162138" y="5676362"/>
                  <a:ext cx="72109" cy="8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9" h="85585" extrusionOk="0">
                      <a:moveTo>
                        <a:pt x="47222" y="85517"/>
                      </a:moveTo>
                      <a:cubicBezTo>
                        <a:pt x="29193" y="88210"/>
                        <a:pt x="0" y="10756"/>
                        <a:pt x="0" y="10756"/>
                      </a:cubicBezTo>
                      <a:lnTo>
                        <a:pt x="72109" y="0"/>
                      </a:lnTo>
                      <a:cubicBezTo>
                        <a:pt x="72109" y="0"/>
                        <a:pt x="65251" y="82832"/>
                        <a:pt x="47222" y="85517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8" name="Google Shape;3048;p14"/>
                <p:cNvSpPr/>
                <p:nvPr/>
              </p:nvSpPr>
              <p:spPr>
                <a:xfrm>
                  <a:off x="7167503" y="5600717"/>
                  <a:ext cx="59264" cy="54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64" h="54555" extrusionOk="0">
                      <a:moveTo>
                        <a:pt x="2672" y="54556"/>
                      </a:moveTo>
                      <a:lnTo>
                        <a:pt x="0" y="0"/>
                      </a:lnTo>
                      <a:lnTo>
                        <a:pt x="59264" y="2297"/>
                      </a:lnTo>
                      <a:cubicBezTo>
                        <a:pt x="59264" y="2297"/>
                        <a:pt x="49432" y="21538"/>
                        <a:pt x="35288" y="34605"/>
                      </a:cubicBezTo>
                      <a:cubicBezTo>
                        <a:pt x="21143" y="47671"/>
                        <a:pt x="2672" y="54556"/>
                        <a:pt x="2672" y="54556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9" name="Google Shape;3049;p14"/>
                <p:cNvSpPr/>
                <p:nvPr/>
              </p:nvSpPr>
              <p:spPr>
                <a:xfrm>
                  <a:off x="7241327" y="5543997"/>
                  <a:ext cx="82603" cy="6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03" h="64655" extrusionOk="0">
                      <a:moveTo>
                        <a:pt x="15189" y="64655"/>
                      </a:moveTo>
                      <a:lnTo>
                        <a:pt x="0" y="0"/>
                      </a:lnTo>
                      <a:lnTo>
                        <a:pt x="82604" y="5572"/>
                      </a:lnTo>
                      <a:cubicBezTo>
                        <a:pt x="82604" y="5572"/>
                        <a:pt x="73958" y="32173"/>
                        <a:pt x="57107" y="46948"/>
                      </a:cubicBezTo>
                      <a:cubicBezTo>
                        <a:pt x="40251" y="61715"/>
                        <a:pt x="15189" y="64655"/>
                        <a:pt x="15189" y="6465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0" name="Google Shape;3050;p14"/>
                <p:cNvSpPr/>
                <p:nvPr/>
              </p:nvSpPr>
              <p:spPr>
                <a:xfrm>
                  <a:off x="7276253" y="5651140"/>
                  <a:ext cx="46589" cy="62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89" h="62639" extrusionOk="0">
                      <a:moveTo>
                        <a:pt x="9591" y="62640"/>
                      </a:moveTo>
                      <a:lnTo>
                        <a:pt x="0" y="7273"/>
                      </a:lnTo>
                      <a:lnTo>
                        <a:pt x="46580" y="0"/>
                      </a:lnTo>
                      <a:cubicBezTo>
                        <a:pt x="46580" y="0"/>
                        <a:pt x="47229" y="19007"/>
                        <a:pt x="37987" y="34672"/>
                      </a:cubicBezTo>
                      <a:cubicBezTo>
                        <a:pt x="28738" y="50330"/>
                        <a:pt x="9591" y="62640"/>
                        <a:pt x="9591" y="62640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1" name="Google Shape;3051;p14"/>
                <p:cNvSpPr/>
                <p:nvPr/>
              </p:nvSpPr>
              <p:spPr>
                <a:xfrm>
                  <a:off x="7353646" y="5550889"/>
                  <a:ext cx="51334" cy="63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4" h="63202" extrusionOk="0">
                      <a:moveTo>
                        <a:pt x="1882" y="63202"/>
                      </a:moveTo>
                      <a:lnTo>
                        <a:pt x="0" y="0"/>
                      </a:lnTo>
                      <a:lnTo>
                        <a:pt x="51334" y="4608"/>
                      </a:lnTo>
                      <a:cubicBezTo>
                        <a:pt x="51334" y="4608"/>
                        <a:pt x="51120" y="29166"/>
                        <a:pt x="38757" y="43820"/>
                      </a:cubicBezTo>
                      <a:cubicBezTo>
                        <a:pt x="26394" y="58467"/>
                        <a:pt x="1882" y="63202"/>
                        <a:pt x="1882" y="63202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2" name="Google Shape;3052;p14"/>
                <p:cNvSpPr/>
                <p:nvPr/>
              </p:nvSpPr>
              <p:spPr>
                <a:xfrm>
                  <a:off x="7352920" y="5437658"/>
                  <a:ext cx="80872" cy="84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72" h="84760" extrusionOk="0">
                      <a:moveTo>
                        <a:pt x="6157" y="78813"/>
                      </a:moveTo>
                      <a:cubicBezTo>
                        <a:pt x="-10860" y="61374"/>
                        <a:pt x="12795" y="0"/>
                        <a:pt x="12795" y="0"/>
                      </a:cubicBezTo>
                      <a:lnTo>
                        <a:pt x="80872" y="69765"/>
                      </a:lnTo>
                      <a:cubicBezTo>
                        <a:pt x="80872" y="69765"/>
                        <a:pt x="23175" y="96260"/>
                        <a:pt x="6157" y="78813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3" name="Google Shape;3053;p14"/>
                <p:cNvSpPr/>
                <p:nvPr/>
              </p:nvSpPr>
              <p:spPr>
                <a:xfrm>
                  <a:off x="7442258" y="5463657"/>
                  <a:ext cx="62264" cy="62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4" h="62994" extrusionOk="0">
                      <a:moveTo>
                        <a:pt x="0" y="0"/>
                      </a:moveTo>
                      <a:lnTo>
                        <a:pt x="6543" y="62995"/>
                      </a:lnTo>
                      <a:cubicBezTo>
                        <a:pt x="6543" y="62995"/>
                        <a:pt x="28169" y="58715"/>
                        <a:pt x="42099" y="45655"/>
                      </a:cubicBezTo>
                      <a:cubicBezTo>
                        <a:pt x="56029" y="32589"/>
                        <a:pt x="62264" y="10736"/>
                        <a:pt x="62264" y="10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4" name="Google Shape;3054;p14"/>
                <p:cNvSpPr/>
                <p:nvPr/>
              </p:nvSpPr>
              <p:spPr>
                <a:xfrm>
                  <a:off x="7450214" y="5377235"/>
                  <a:ext cx="68044" cy="66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4" h="66120" extrusionOk="0">
                      <a:moveTo>
                        <a:pt x="0" y="0"/>
                      </a:moveTo>
                      <a:lnTo>
                        <a:pt x="14165" y="66042"/>
                      </a:lnTo>
                      <a:cubicBezTo>
                        <a:pt x="14165" y="66042"/>
                        <a:pt x="38342" y="67656"/>
                        <a:pt x="51810" y="56237"/>
                      </a:cubicBezTo>
                      <a:cubicBezTo>
                        <a:pt x="65278" y="44818"/>
                        <a:pt x="68044" y="20360"/>
                        <a:pt x="68044" y="20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5" name="Google Shape;3055;p14"/>
                <p:cNvSpPr/>
                <p:nvPr/>
              </p:nvSpPr>
              <p:spPr>
                <a:xfrm>
                  <a:off x="7371676" y="5372534"/>
                  <a:ext cx="68763" cy="70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63" h="70418" extrusionOk="0">
                      <a:moveTo>
                        <a:pt x="0" y="32609"/>
                      </a:moveTo>
                      <a:cubicBezTo>
                        <a:pt x="0" y="32609"/>
                        <a:pt x="46774" y="77581"/>
                        <a:pt x="62124" y="69431"/>
                      </a:cubicBezTo>
                      <a:cubicBezTo>
                        <a:pt x="77474" y="61273"/>
                        <a:pt x="61400" y="0"/>
                        <a:pt x="61400" y="0"/>
                      </a:cubicBezTo>
                      <a:lnTo>
                        <a:pt x="0" y="32609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6" name="Google Shape;3056;p14"/>
                <p:cNvSpPr/>
                <p:nvPr/>
              </p:nvSpPr>
              <p:spPr>
                <a:xfrm>
                  <a:off x="7124211" y="5740535"/>
                  <a:ext cx="45116" cy="8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16" h="88993" extrusionOk="0">
                      <a:moveTo>
                        <a:pt x="3074" y="0"/>
                      </a:moveTo>
                      <a:lnTo>
                        <a:pt x="0" y="88993"/>
                      </a:lnTo>
                      <a:cubicBezTo>
                        <a:pt x="0" y="88993"/>
                        <a:pt x="44336" y="53531"/>
                        <a:pt x="45106" y="31283"/>
                      </a:cubicBezTo>
                      <a:cubicBezTo>
                        <a:pt x="45870" y="9041"/>
                        <a:pt x="3074" y="0"/>
                        <a:pt x="3074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7" name="Google Shape;3057;p14"/>
                <p:cNvSpPr/>
                <p:nvPr/>
              </p:nvSpPr>
              <p:spPr>
                <a:xfrm>
                  <a:off x="7128337" y="5795727"/>
                  <a:ext cx="65873" cy="8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73" h="81487" extrusionOk="0">
                      <a:moveTo>
                        <a:pt x="0" y="78485"/>
                      </a:moveTo>
                      <a:lnTo>
                        <a:pt x="52701" y="0"/>
                      </a:lnTo>
                      <a:cubicBezTo>
                        <a:pt x="52701" y="0"/>
                        <a:pt x="74869" y="50116"/>
                        <a:pt x="61689" y="69732"/>
                      </a:cubicBezTo>
                      <a:cubicBezTo>
                        <a:pt x="48515" y="89355"/>
                        <a:pt x="0" y="78485"/>
                        <a:pt x="0" y="78485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8" name="Google Shape;3058;p14"/>
                <p:cNvSpPr/>
                <p:nvPr/>
              </p:nvSpPr>
              <p:spPr>
                <a:xfrm>
                  <a:off x="7218147" y="5732673"/>
                  <a:ext cx="60921" cy="7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21" h="76737" extrusionOk="0">
                      <a:moveTo>
                        <a:pt x="0" y="76737"/>
                      </a:moveTo>
                      <a:lnTo>
                        <a:pt x="47631" y="0"/>
                      </a:lnTo>
                      <a:cubicBezTo>
                        <a:pt x="47631" y="0"/>
                        <a:pt x="69250" y="33881"/>
                        <a:pt x="57342" y="53069"/>
                      </a:cubicBezTo>
                      <a:cubicBezTo>
                        <a:pt x="45434" y="72250"/>
                        <a:pt x="0" y="76737"/>
                        <a:pt x="0" y="76737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9" name="Google Shape;3059;p14"/>
                <p:cNvSpPr/>
                <p:nvPr/>
              </p:nvSpPr>
              <p:spPr>
                <a:xfrm>
                  <a:off x="7191760" y="5837799"/>
                  <a:ext cx="57097" cy="80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7" h="80486" extrusionOk="0">
                      <a:moveTo>
                        <a:pt x="0" y="73523"/>
                      </a:moveTo>
                      <a:lnTo>
                        <a:pt x="39568" y="0"/>
                      </a:lnTo>
                      <a:cubicBezTo>
                        <a:pt x="39568" y="0"/>
                        <a:pt x="64682" y="53485"/>
                        <a:pt x="54790" y="71862"/>
                      </a:cubicBezTo>
                      <a:cubicBezTo>
                        <a:pt x="44898" y="90246"/>
                        <a:pt x="0" y="73523"/>
                        <a:pt x="0" y="73523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0" name="Google Shape;3060;p14"/>
                <p:cNvSpPr/>
                <p:nvPr/>
              </p:nvSpPr>
              <p:spPr>
                <a:xfrm>
                  <a:off x="7148027" y="5946113"/>
                  <a:ext cx="46141" cy="4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1" h="44726" extrusionOk="0">
                      <a:moveTo>
                        <a:pt x="8586" y="44726"/>
                      </a:moveTo>
                      <a:lnTo>
                        <a:pt x="0" y="2"/>
                      </a:lnTo>
                      <a:cubicBezTo>
                        <a:pt x="0" y="2"/>
                        <a:pt x="43914" y="-400"/>
                        <a:pt x="46057" y="10778"/>
                      </a:cubicBezTo>
                      <a:cubicBezTo>
                        <a:pt x="48207" y="21962"/>
                        <a:pt x="8586" y="44726"/>
                        <a:pt x="8586" y="4472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1" name="Google Shape;3061;p14"/>
                <p:cNvSpPr/>
                <p:nvPr/>
              </p:nvSpPr>
              <p:spPr>
                <a:xfrm>
                  <a:off x="7129636" y="5898042"/>
                  <a:ext cx="41502" cy="3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" h="35147" extrusionOk="0">
                      <a:moveTo>
                        <a:pt x="0" y="0"/>
                      </a:moveTo>
                      <a:cubicBezTo>
                        <a:pt x="0" y="0"/>
                        <a:pt x="40894" y="15350"/>
                        <a:pt x="41496" y="24137"/>
                      </a:cubicBezTo>
                      <a:cubicBezTo>
                        <a:pt x="42099" y="32923"/>
                        <a:pt x="2411" y="35147"/>
                        <a:pt x="2411" y="3514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62" name="Google Shape;3062;p14"/>
              <p:cNvSpPr/>
              <p:nvPr/>
            </p:nvSpPr>
            <p:spPr>
              <a:xfrm>
                <a:off x="7262482" y="5560897"/>
                <a:ext cx="741668" cy="730613"/>
              </a:xfrm>
              <a:custGeom>
                <a:avLst/>
                <a:gdLst/>
                <a:ahLst/>
                <a:cxnLst/>
                <a:rect l="l" t="t" r="r" b="b"/>
                <a:pathLst>
                  <a:path w="741668" h="730613" extrusionOk="0">
                    <a:moveTo>
                      <a:pt x="115208" y="101334"/>
                    </a:moveTo>
                    <a:cubicBezTo>
                      <a:pt x="234908" y="-16994"/>
                      <a:pt x="556303" y="-84495"/>
                      <a:pt x="695205" y="205650"/>
                    </a:cubicBezTo>
                    <a:cubicBezTo>
                      <a:pt x="766015" y="353553"/>
                      <a:pt x="783702" y="681833"/>
                      <a:pt x="543230" y="724488"/>
                    </a:cubicBezTo>
                    <a:cubicBezTo>
                      <a:pt x="326955" y="762843"/>
                      <a:pt x="67704" y="614827"/>
                      <a:pt x="17126" y="455063"/>
                    </a:cubicBezTo>
                    <a:cubicBezTo>
                      <a:pt x="-18430" y="342737"/>
                      <a:pt x="-4499" y="219661"/>
                      <a:pt x="115208" y="101334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14"/>
              <p:cNvSpPr/>
              <p:nvPr/>
            </p:nvSpPr>
            <p:spPr>
              <a:xfrm>
                <a:off x="7262502" y="5585112"/>
                <a:ext cx="641095" cy="702094"/>
              </a:xfrm>
              <a:custGeom>
                <a:avLst/>
                <a:gdLst/>
                <a:ahLst/>
                <a:cxnLst/>
                <a:rect l="l" t="t" r="r" b="b"/>
                <a:pathLst>
                  <a:path w="641095" h="702094" extrusionOk="0">
                    <a:moveTo>
                      <a:pt x="617" y="344896"/>
                    </a:moveTo>
                    <a:cubicBezTo>
                      <a:pt x="2446" y="374076"/>
                      <a:pt x="8232" y="402867"/>
                      <a:pt x="17120" y="430949"/>
                    </a:cubicBezTo>
                    <a:cubicBezTo>
                      <a:pt x="58582" y="561914"/>
                      <a:pt x="240319" y="683115"/>
                      <a:pt x="423610" y="702095"/>
                    </a:cubicBezTo>
                    <a:cubicBezTo>
                      <a:pt x="549747" y="659748"/>
                      <a:pt x="719576" y="410502"/>
                      <a:pt x="600920" y="201380"/>
                    </a:cubicBezTo>
                    <a:cubicBezTo>
                      <a:pt x="488179" y="2672"/>
                      <a:pt x="381350" y="3784"/>
                      <a:pt x="245376" y="0"/>
                    </a:cubicBezTo>
                    <a:cubicBezTo>
                      <a:pt x="192715" y="18505"/>
                      <a:pt x="146839" y="45796"/>
                      <a:pt x="115228" y="77046"/>
                    </a:cubicBezTo>
                    <a:cubicBezTo>
                      <a:pt x="25451" y="165784"/>
                      <a:pt x="-4854" y="257349"/>
                      <a:pt x="617" y="344896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14"/>
              <p:cNvSpPr/>
              <p:nvPr/>
            </p:nvSpPr>
            <p:spPr>
              <a:xfrm>
                <a:off x="7263146" y="5628847"/>
                <a:ext cx="516116" cy="565019"/>
              </a:xfrm>
              <a:custGeom>
                <a:avLst/>
                <a:gdLst/>
                <a:ahLst/>
                <a:cxnLst/>
                <a:rect l="l" t="t" r="r" b="b"/>
                <a:pathLst>
                  <a:path w="516116" h="565019" extrusionOk="0">
                    <a:moveTo>
                      <a:pt x="190243" y="45"/>
                    </a:moveTo>
                    <a:cubicBezTo>
                      <a:pt x="176721" y="313"/>
                      <a:pt x="163279" y="2108"/>
                      <a:pt x="149851" y="4653"/>
                    </a:cubicBezTo>
                    <a:cubicBezTo>
                      <a:pt x="136926" y="13748"/>
                      <a:pt x="124690" y="23238"/>
                      <a:pt x="114483" y="33324"/>
                    </a:cubicBezTo>
                    <a:cubicBezTo>
                      <a:pt x="37270" y="109646"/>
                      <a:pt x="4306" y="188024"/>
                      <a:pt x="0" y="264172"/>
                    </a:cubicBezTo>
                    <a:cubicBezTo>
                      <a:pt x="3556" y="288952"/>
                      <a:pt x="8318" y="313544"/>
                      <a:pt x="15698" y="337628"/>
                    </a:cubicBezTo>
                    <a:cubicBezTo>
                      <a:pt x="21157" y="355436"/>
                      <a:pt x="29294" y="373204"/>
                      <a:pt x="38509" y="390583"/>
                    </a:cubicBezTo>
                    <a:cubicBezTo>
                      <a:pt x="40880" y="395063"/>
                      <a:pt x="43231" y="399531"/>
                      <a:pt x="45836" y="403978"/>
                    </a:cubicBezTo>
                    <a:cubicBezTo>
                      <a:pt x="50384" y="411713"/>
                      <a:pt x="56518" y="418986"/>
                      <a:pt x="61742" y="426581"/>
                    </a:cubicBezTo>
                    <a:cubicBezTo>
                      <a:pt x="65432" y="431965"/>
                      <a:pt x="70080" y="436968"/>
                      <a:pt x="74092" y="442272"/>
                    </a:cubicBezTo>
                    <a:cubicBezTo>
                      <a:pt x="227680" y="574684"/>
                      <a:pt x="379266" y="645381"/>
                      <a:pt x="494131" y="414024"/>
                    </a:cubicBezTo>
                    <a:cubicBezTo>
                      <a:pt x="562142" y="277037"/>
                      <a:pt x="465761" y="111361"/>
                      <a:pt x="295932" y="24323"/>
                    </a:cubicBezTo>
                    <a:cubicBezTo>
                      <a:pt x="262372" y="7118"/>
                      <a:pt x="226368" y="-671"/>
                      <a:pt x="190243" y="45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14"/>
              <p:cNvSpPr/>
              <p:nvPr/>
            </p:nvSpPr>
            <p:spPr>
              <a:xfrm>
                <a:off x="7281121" y="5794977"/>
                <a:ext cx="347426" cy="352780"/>
              </a:xfrm>
              <a:custGeom>
                <a:avLst/>
                <a:gdLst/>
                <a:ahLst/>
                <a:cxnLst/>
                <a:rect l="l" t="t" r="r" b="b"/>
                <a:pathLst>
                  <a:path w="347426" h="352780" extrusionOk="0">
                    <a:moveTo>
                      <a:pt x="56633" y="283757"/>
                    </a:moveTo>
                    <a:cubicBezTo>
                      <a:pt x="-14245" y="206470"/>
                      <a:pt x="-19274" y="95751"/>
                      <a:pt x="45388" y="36453"/>
                    </a:cubicBezTo>
                    <a:cubicBezTo>
                      <a:pt x="110050" y="-22844"/>
                      <a:pt x="219925" y="-8264"/>
                      <a:pt x="290796" y="69022"/>
                    </a:cubicBezTo>
                    <a:cubicBezTo>
                      <a:pt x="361666" y="146309"/>
                      <a:pt x="366703" y="257035"/>
                      <a:pt x="302041" y="316332"/>
                    </a:cubicBezTo>
                    <a:cubicBezTo>
                      <a:pt x="237378" y="375623"/>
                      <a:pt x="127503" y="361043"/>
                      <a:pt x="56633" y="283757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14"/>
              <p:cNvSpPr/>
              <p:nvPr/>
            </p:nvSpPr>
            <p:spPr>
              <a:xfrm>
                <a:off x="7420870" y="5830601"/>
                <a:ext cx="170190" cy="151494"/>
              </a:xfrm>
              <a:custGeom>
                <a:avLst/>
                <a:gdLst/>
                <a:ahLst/>
                <a:cxnLst/>
                <a:rect l="l" t="t" r="r" b="b"/>
                <a:pathLst>
                  <a:path w="170190" h="151494" extrusionOk="0">
                    <a:moveTo>
                      <a:pt x="162164" y="149442"/>
                    </a:moveTo>
                    <a:cubicBezTo>
                      <a:pt x="179772" y="140267"/>
                      <a:pt x="168279" y="99433"/>
                      <a:pt x="128980" y="62464"/>
                    </a:cubicBezTo>
                    <a:cubicBezTo>
                      <a:pt x="89680" y="25489"/>
                      <a:pt x="22574" y="-7629"/>
                      <a:pt x="4966" y="1546"/>
                    </a:cubicBezTo>
                    <a:cubicBezTo>
                      <a:pt x="-12641" y="10728"/>
                      <a:pt x="19245" y="62203"/>
                      <a:pt x="58544" y="99172"/>
                    </a:cubicBezTo>
                    <a:cubicBezTo>
                      <a:pt x="97844" y="136148"/>
                      <a:pt x="144551" y="158624"/>
                      <a:pt x="162164" y="149442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14"/>
              <p:cNvSpPr/>
              <p:nvPr/>
            </p:nvSpPr>
            <p:spPr>
              <a:xfrm>
                <a:off x="7511958" y="6019104"/>
                <a:ext cx="33891" cy="33897"/>
              </a:xfrm>
              <a:custGeom>
                <a:avLst/>
                <a:gdLst/>
                <a:ahLst/>
                <a:cxnLst/>
                <a:rect l="l" t="t" r="r" b="b"/>
                <a:pathLst>
                  <a:path w="33891" h="33897" extrusionOk="0">
                    <a:moveTo>
                      <a:pt x="17967" y="33866"/>
                    </a:moveTo>
                    <a:cubicBezTo>
                      <a:pt x="8625" y="34428"/>
                      <a:pt x="594" y="27316"/>
                      <a:pt x="32" y="17973"/>
                    </a:cubicBezTo>
                    <a:cubicBezTo>
                      <a:pt x="-538" y="8630"/>
                      <a:pt x="6582" y="600"/>
                      <a:pt x="15924" y="31"/>
                    </a:cubicBezTo>
                    <a:cubicBezTo>
                      <a:pt x="25267" y="-532"/>
                      <a:pt x="33297" y="6581"/>
                      <a:pt x="33860" y="15924"/>
                    </a:cubicBezTo>
                    <a:cubicBezTo>
                      <a:pt x="34429" y="25267"/>
                      <a:pt x="27310" y="33296"/>
                      <a:pt x="17967" y="33866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14"/>
              <p:cNvSpPr/>
              <p:nvPr/>
            </p:nvSpPr>
            <p:spPr>
              <a:xfrm>
                <a:off x="7525057" y="6066130"/>
                <a:ext cx="20907" cy="20907"/>
              </a:xfrm>
              <a:custGeom>
                <a:avLst/>
                <a:gdLst/>
                <a:ahLst/>
                <a:cxnLst/>
                <a:rect l="l" t="t" r="r" b="b"/>
                <a:pathLst>
                  <a:path w="20907" h="20907" extrusionOk="0">
                    <a:moveTo>
                      <a:pt x="11084" y="20888"/>
                    </a:moveTo>
                    <a:cubicBezTo>
                      <a:pt x="5324" y="21237"/>
                      <a:pt x="368" y="16843"/>
                      <a:pt x="19" y="11084"/>
                    </a:cubicBezTo>
                    <a:cubicBezTo>
                      <a:pt x="-329" y="5324"/>
                      <a:pt x="4058" y="368"/>
                      <a:pt x="9824" y="19"/>
                    </a:cubicBezTo>
                    <a:cubicBezTo>
                      <a:pt x="15584" y="-329"/>
                      <a:pt x="20540" y="4058"/>
                      <a:pt x="20888" y="9818"/>
                    </a:cubicBezTo>
                    <a:cubicBezTo>
                      <a:pt x="21237" y="15584"/>
                      <a:pt x="16850" y="20540"/>
                      <a:pt x="11084" y="20888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14"/>
              <p:cNvSpPr/>
              <p:nvPr/>
            </p:nvSpPr>
            <p:spPr>
              <a:xfrm>
                <a:off x="7644171" y="6044676"/>
                <a:ext cx="17357" cy="17364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7364" extrusionOk="0">
                    <a:moveTo>
                      <a:pt x="9205" y="17349"/>
                    </a:moveTo>
                    <a:cubicBezTo>
                      <a:pt x="4416" y="17636"/>
                      <a:pt x="304" y="13993"/>
                      <a:pt x="16" y="9205"/>
                    </a:cubicBezTo>
                    <a:cubicBezTo>
                      <a:pt x="-272" y="4423"/>
                      <a:pt x="3371" y="304"/>
                      <a:pt x="8153" y="16"/>
                    </a:cubicBezTo>
                    <a:cubicBezTo>
                      <a:pt x="12942" y="-272"/>
                      <a:pt x="17054" y="3371"/>
                      <a:pt x="17342" y="8160"/>
                    </a:cubicBezTo>
                    <a:cubicBezTo>
                      <a:pt x="17630" y="12942"/>
                      <a:pt x="13986" y="17054"/>
                      <a:pt x="9205" y="17349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14"/>
              <p:cNvSpPr/>
              <p:nvPr/>
            </p:nvSpPr>
            <p:spPr>
              <a:xfrm>
                <a:off x="7601437" y="5713364"/>
                <a:ext cx="22565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22571" extrusionOk="0">
                    <a:moveTo>
                      <a:pt x="11962" y="22551"/>
                    </a:moveTo>
                    <a:cubicBezTo>
                      <a:pt x="5741" y="22925"/>
                      <a:pt x="396" y="18191"/>
                      <a:pt x="22" y="11969"/>
                    </a:cubicBezTo>
                    <a:cubicBezTo>
                      <a:pt x="-360" y="5747"/>
                      <a:pt x="4381" y="396"/>
                      <a:pt x="10603" y="21"/>
                    </a:cubicBezTo>
                    <a:cubicBezTo>
                      <a:pt x="16825" y="-354"/>
                      <a:pt x="22169" y="4387"/>
                      <a:pt x="22544" y="10603"/>
                    </a:cubicBezTo>
                    <a:cubicBezTo>
                      <a:pt x="22920" y="16824"/>
                      <a:pt x="18184" y="22175"/>
                      <a:pt x="11962" y="22551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14"/>
              <p:cNvSpPr/>
              <p:nvPr/>
            </p:nvSpPr>
            <p:spPr>
              <a:xfrm>
                <a:off x="7663183" y="5732929"/>
                <a:ext cx="27247" cy="27241"/>
              </a:xfrm>
              <a:custGeom>
                <a:avLst/>
                <a:gdLst/>
                <a:ahLst/>
                <a:cxnLst/>
                <a:rect l="l" t="t" r="r" b="b"/>
                <a:pathLst>
                  <a:path w="27247" h="27241" extrusionOk="0">
                    <a:moveTo>
                      <a:pt x="14451" y="27216"/>
                    </a:moveTo>
                    <a:cubicBezTo>
                      <a:pt x="6937" y="27672"/>
                      <a:pt x="480" y="21952"/>
                      <a:pt x="25" y="14445"/>
                    </a:cubicBezTo>
                    <a:cubicBezTo>
                      <a:pt x="-424" y="6937"/>
                      <a:pt x="5295" y="481"/>
                      <a:pt x="12803" y="25"/>
                    </a:cubicBezTo>
                    <a:cubicBezTo>
                      <a:pt x="20311" y="-430"/>
                      <a:pt x="26767" y="5290"/>
                      <a:pt x="27222" y="12797"/>
                    </a:cubicBezTo>
                    <a:cubicBezTo>
                      <a:pt x="27678" y="20311"/>
                      <a:pt x="21958" y="26767"/>
                      <a:pt x="14451" y="27216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14"/>
              <p:cNvSpPr/>
              <p:nvPr/>
            </p:nvSpPr>
            <p:spPr>
              <a:xfrm>
                <a:off x="7540038" y="6196733"/>
                <a:ext cx="200964" cy="61344"/>
              </a:xfrm>
              <a:custGeom>
                <a:avLst/>
                <a:gdLst/>
                <a:ahLst/>
                <a:cxnLst/>
                <a:rect l="l" t="t" r="r" b="b"/>
                <a:pathLst>
                  <a:path w="200964" h="61344" extrusionOk="0">
                    <a:moveTo>
                      <a:pt x="200965" y="56391"/>
                    </a:moveTo>
                    <a:cubicBezTo>
                      <a:pt x="200965" y="56391"/>
                      <a:pt x="134387" y="68667"/>
                      <a:pt x="84145" y="54569"/>
                    </a:cubicBezTo>
                    <a:cubicBezTo>
                      <a:pt x="33908" y="40471"/>
                      <a:pt x="0" y="0"/>
                      <a:pt x="0" y="0"/>
                    </a:cubicBezTo>
                    <a:cubicBezTo>
                      <a:pt x="0" y="0"/>
                      <a:pt x="42300" y="25517"/>
                      <a:pt x="92543" y="39614"/>
                    </a:cubicBezTo>
                    <a:cubicBezTo>
                      <a:pt x="142786" y="53712"/>
                      <a:pt x="200965" y="56391"/>
                      <a:pt x="200965" y="56391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14"/>
              <p:cNvSpPr/>
              <p:nvPr/>
            </p:nvSpPr>
            <p:spPr>
              <a:xfrm>
                <a:off x="7827418" y="6134839"/>
                <a:ext cx="173154" cy="166509"/>
              </a:xfrm>
              <a:custGeom>
                <a:avLst/>
                <a:gdLst/>
                <a:ahLst/>
                <a:cxnLst/>
                <a:rect l="l" t="t" r="r" b="b"/>
                <a:pathLst>
                  <a:path w="173154" h="166509" extrusionOk="0">
                    <a:moveTo>
                      <a:pt x="6235" y="57039"/>
                    </a:moveTo>
                    <a:cubicBezTo>
                      <a:pt x="24605" y="19219"/>
                      <a:pt x="85155" y="-12981"/>
                      <a:pt x="123932" y="5242"/>
                    </a:cubicBezTo>
                    <a:cubicBezTo>
                      <a:pt x="174417" y="28964"/>
                      <a:pt x="182547" y="91456"/>
                      <a:pt x="164183" y="129275"/>
                    </a:cubicBezTo>
                    <a:cubicBezTo>
                      <a:pt x="145819" y="167095"/>
                      <a:pt x="88638" y="175969"/>
                      <a:pt x="50470" y="156513"/>
                    </a:cubicBezTo>
                    <a:cubicBezTo>
                      <a:pt x="12296" y="137051"/>
                      <a:pt x="-12129" y="94851"/>
                      <a:pt x="6235" y="57039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14"/>
              <p:cNvSpPr/>
              <p:nvPr/>
            </p:nvSpPr>
            <p:spPr>
              <a:xfrm>
                <a:off x="7869265" y="6214562"/>
                <a:ext cx="76673" cy="74404"/>
              </a:xfrm>
              <a:custGeom>
                <a:avLst/>
                <a:gdLst/>
                <a:ahLst/>
                <a:cxnLst/>
                <a:rect l="l" t="t" r="r" b="b"/>
                <a:pathLst>
                  <a:path w="76673" h="74404" extrusionOk="0">
                    <a:moveTo>
                      <a:pt x="16639" y="65230"/>
                    </a:moveTo>
                    <a:cubicBezTo>
                      <a:pt x="-814" y="51715"/>
                      <a:pt x="-5247" y="28215"/>
                      <a:pt x="6734" y="12737"/>
                    </a:cubicBezTo>
                    <a:cubicBezTo>
                      <a:pt x="18716" y="-2740"/>
                      <a:pt x="42578" y="-4334"/>
                      <a:pt x="60031" y="9174"/>
                    </a:cubicBezTo>
                    <a:cubicBezTo>
                      <a:pt x="77484" y="22689"/>
                      <a:pt x="81924" y="46190"/>
                      <a:pt x="69936" y="61667"/>
                    </a:cubicBezTo>
                    <a:cubicBezTo>
                      <a:pt x="57955" y="77145"/>
                      <a:pt x="34093" y="78738"/>
                      <a:pt x="16639" y="65230"/>
                    </a:cubicBezTo>
                    <a:close/>
                  </a:path>
                </a:pathLst>
              </a:custGeom>
              <a:solidFill>
                <a:srgbClr val="8333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75" name="Google Shape;3075;p14"/>
            <p:cNvGrpSpPr/>
            <p:nvPr/>
          </p:nvGrpSpPr>
          <p:grpSpPr>
            <a:xfrm>
              <a:off x="5156138" y="5744760"/>
              <a:ext cx="726805" cy="613831"/>
              <a:chOff x="5791423" y="5491168"/>
              <a:chExt cx="885282" cy="747674"/>
            </a:xfrm>
          </p:grpSpPr>
          <p:grpSp>
            <p:nvGrpSpPr>
              <p:cNvPr id="3076" name="Google Shape;3076;p14"/>
              <p:cNvGrpSpPr/>
              <p:nvPr/>
            </p:nvGrpSpPr>
            <p:grpSpPr>
              <a:xfrm>
                <a:off x="6498459" y="5615229"/>
                <a:ext cx="178246" cy="212946"/>
                <a:chOff x="6498459" y="5615229"/>
                <a:chExt cx="178246" cy="212946"/>
              </a:xfrm>
            </p:grpSpPr>
            <p:sp>
              <p:nvSpPr>
                <p:cNvPr id="3077" name="Google Shape;3077;p14"/>
                <p:cNvSpPr/>
                <p:nvPr/>
              </p:nvSpPr>
              <p:spPr>
                <a:xfrm>
                  <a:off x="6498459" y="5634944"/>
                  <a:ext cx="175102" cy="193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02" h="193231" extrusionOk="0">
                      <a:moveTo>
                        <a:pt x="0" y="66218"/>
                      </a:moveTo>
                      <a:lnTo>
                        <a:pt x="98062" y="1717"/>
                      </a:lnTo>
                      <a:cubicBezTo>
                        <a:pt x="98062" y="1717"/>
                        <a:pt x="156234" y="-7773"/>
                        <a:pt x="168309" y="17871"/>
                      </a:cubicBezTo>
                      <a:cubicBezTo>
                        <a:pt x="180378" y="43508"/>
                        <a:pt x="174886" y="70920"/>
                        <a:pt x="163373" y="86531"/>
                      </a:cubicBezTo>
                      <a:cubicBezTo>
                        <a:pt x="131876" y="129253"/>
                        <a:pt x="48602" y="193232"/>
                        <a:pt x="48602" y="193232"/>
                      </a:cubicBezTo>
                      <a:lnTo>
                        <a:pt x="0" y="6621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8" name="Google Shape;3078;p14"/>
                <p:cNvSpPr/>
                <p:nvPr/>
              </p:nvSpPr>
              <p:spPr>
                <a:xfrm>
                  <a:off x="6562694" y="5615229"/>
                  <a:ext cx="114011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1" h="116700" extrusionOk="0">
                      <a:moveTo>
                        <a:pt x="15087" y="11165"/>
                      </a:moveTo>
                      <a:cubicBezTo>
                        <a:pt x="36418" y="-7789"/>
                        <a:pt x="72483" y="-2029"/>
                        <a:pt x="95636" y="24030"/>
                      </a:cubicBezTo>
                      <a:cubicBezTo>
                        <a:pt x="118788" y="50089"/>
                        <a:pt x="120261" y="86576"/>
                        <a:pt x="98924" y="105536"/>
                      </a:cubicBezTo>
                      <a:cubicBezTo>
                        <a:pt x="77586" y="124489"/>
                        <a:pt x="41528" y="118730"/>
                        <a:pt x="18376" y="92670"/>
                      </a:cubicBezTo>
                      <a:cubicBezTo>
                        <a:pt x="-4777" y="66611"/>
                        <a:pt x="-6250" y="30124"/>
                        <a:pt x="15087" y="11165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9" name="Google Shape;3079;p14"/>
                <p:cNvSpPr/>
                <p:nvPr/>
              </p:nvSpPr>
              <p:spPr>
                <a:xfrm>
                  <a:off x="6568322" y="5623164"/>
                  <a:ext cx="84298" cy="8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8" h="84897" extrusionOk="0">
                      <a:moveTo>
                        <a:pt x="13230" y="9893"/>
                      </a:moveTo>
                      <a:cubicBezTo>
                        <a:pt x="30161" y="-5148"/>
                        <a:pt x="56836" y="-2771"/>
                        <a:pt x="72809" y="15205"/>
                      </a:cubicBezTo>
                      <a:cubicBezTo>
                        <a:pt x="88782" y="33187"/>
                        <a:pt x="88005" y="59956"/>
                        <a:pt x="71074" y="75004"/>
                      </a:cubicBezTo>
                      <a:cubicBezTo>
                        <a:pt x="54137" y="90046"/>
                        <a:pt x="27462" y="87669"/>
                        <a:pt x="11489" y="69687"/>
                      </a:cubicBezTo>
                      <a:cubicBezTo>
                        <a:pt x="-4484" y="51711"/>
                        <a:pt x="-3707" y="24936"/>
                        <a:pt x="13230" y="9893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0" name="Google Shape;3080;p14"/>
                <p:cNvSpPr/>
                <p:nvPr/>
              </p:nvSpPr>
              <p:spPr>
                <a:xfrm>
                  <a:off x="6574406" y="5628076"/>
                  <a:ext cx="59638" cy="4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38" h="42593" extrusionOk="0">
                      <a:moveTo>
                        <a:pt x="0" y="42593"/>
                      </a:moveTo>
                      <a:cubicBezTo>
                        <a:pt x="0" y="42593"/>
                        <a:pt x="3262" y="12556"/>
                        <a:pt x="18170" y="3447"/>
                      </a:cubicBezTo>
                      <a:cubicBezTo>
                        <a:pt x="33078" y="-5661"/>
                        <a:pt x="59639" y="6160"/>
                        <a:pt x="59639" y="6160"/>
                      </a:cubicBezTo>
                      <a:cubicBezTo>
                        <a:pt x="59639" y="6160"/>
                        <a:pt x="42695" y="5155"/>
                        <a:pt x="27787" y="14263"/>
                      </a:cubicBezTo>
                      <a:cubicBezTo>
                        <a:pt x="12879" y="23372"/>
                        <a:pt x="0" y="42593"/>
                        <a:pt x="0" y="42593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81" name="Google Shape;3081;p14"/>
              <p:cNvGrpSpPr/>
              <p:nvPr/>
            </p:nvGrpSpPr>
            <p:grpSpPr>
              <a:xfrm>
                <a:off x="5791423" y="5491168"/>
                <a:ext cx="810584" cy="747674"/>
                <a:chOff x="5791423" y="5491168"/>
                <a:chExt cx="810584" cy="747674"/>
              </a:xfrm>
            </p:grpSpPr>
            <p:grpSp>
              <p:nvGrpSpPr>
                <p:cNvPr id="3082" name="Google Shape;3082;p14"/>
                <p:cNvGrpSpPr/>
                <p:nvPr/>
              </p:nvGrpSpPr>
              <p:grpSpPr>
                <a:xfrm>
                  <a:off x="5981271" y="5491168"/>
                  <a:ext cx="620736" cy="732553"/>
                  <a:chOff x="5981271" y="5491168"/>
                  <a:chExt cx="620736" cy="732553"/>
                </a:xfrm>
              </p:grpSpPr>
              <p:sp>
                <p:nvSpPr>
                  <p:cNvPr id="3083" name="Google Shape;3083;p14"/>
                  <p:cNvSpPr/>
                  <p:nvPr/>
                </p:nvSpPr>
                <p:spPr>
                  <a:xfrm>
                    <a:off x="5981271" y="5491171"/>
                    <a:ext cx="620736" cy="73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736" h="732550" extrusionOk="0">
                        <a:moveTo>
                          <a:pt x="3501" y="225850"/>
                        </a:moveTo>
                        <a:cubicBezTo>
                          <a:pt x="3501" y="225850"/>
                          <a:pt x="-38149" y="11317"/>
                          <a:pt x="165850" y="1191"/>
                        </a:cubicBezTo>
                        <a:cubicBezTo>
                          <a:pt x="370237" y="-8956"/>
                          <a:pt x="480347" y="44622"/>
                          <a:pt x="578274" y="205364"/>
                        </a:cubicBezTo>
                        <a:cubicBezTo>
                          <a:pt x="687379" y="384448"/>
                          <a:pt x="582527" y="746362"/>
                          <a:pt x="306345" y="732144"/>
                        </a:cubicBezTo>
                        <a:cubicBezTo>
                          <a:pt x="158603" y="724535"/>
                          <a:pt x="3501" y="225850"/>
                          <a:pt x="3501" y="22585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4" name="Google Shape;3084;p14"/>
                  <p:cNvSpPr/>
                  <p:nvPr/>
                </p:nvSpPr>
                <p:spPr>
                  <a:xfrm>
                    <a:off x="5984103" y="5491170"/>
                    <a:ext cx="617798" cy="579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98" h="579145" extrusionOk="0">
                        <a:moveTo>
                          <a:pt x="235496" y="435"/>
                        </a:moveTo>
                        <a:cubicBezTo>
                          <a:pt x="212732" y="-369"/>
                          <a:pt x="188581" y="-34"/>
                          <a:pt x="163038" y="1232"/>
                        </a:cubicBezTo>
                        <a:cubicBezTo>
                          <a:pt x="41603" y="7259"/>
                          <a:pt x="7949" y="85423"/>
                          <a:pt x="0" y="147942"/>
                        </a:cubicBezTo>
                        <a:cubicBezTo>
                          <a:pt x="57790" y="180015"/>
                          <a:pt x="346738" y="340489"/>
                          <a:pt x="357125" y="352785"/>
                        </a:cubicBezTo>
                        <a:cubicBezTo>
                          <a:pt x="368564" y="366320"/>
                          <a:pt x="415853" y="340643"/>
                          <a:pt x="415853" y="340643"/>
                        </a:cubicBezTo>
                        <a:cubicBezTo>
                          <a:pt x="415853" y="340643"/>
                          <a:pt x="395480" y="393625"/>
                          <a:pt x="406691" y="419470"/>
                        </a:cubicBezTo>
                        <a:cubicBezTo>
                          <a:pt x="417903" y="445321"/>
                          <a:pt x="460638" y="444156"/>
                          <a:pt x="460638" y="444156"/>
                        </a:cubicBezTo>
                        <a:cubicBezTo>
                          <a:pt x="460638" y="444156"/>
                          <a:pt x="439166" y="480515"/>
                          <a:pt x="460444" y="498698"/>
                        </a:cubicBezTo>
                        <a:cubicBezTo>
                          <a:pt x="480134" y="515535"/>
                          <a:pt x="506226" y="502080"/>
                          <a:pt x="506226" y="502087"/>
                        </a:cubicBezTo>
                        <a:cubicBezTo>
                          <a:pt x="506226" y="502087"/>
                          <a:pt x="499335" y="553174"/>
                          <a:pt x="522547" y="570962"/>
                        </a:cubicBezTo>
                        <a:cubicBezTo>
                          <a:pt x="533189" y="579112"/>
                          <a:pt x="550100" y="579869"/>
                          <a:pt x="565350" y="578724"/>
                        </a:cubicBezTo>
                        <a:cubicBezTo>
                          <a:pt x="630280" y="462064"/>
                          <a:pt x="636374" y="305194"/>
                          <a:pt x="575503" y="205278"/>
                        </a:cubicBezTo>
                        <a:cubicBezTo>
                          <a:pt x="489811" y="64628"/>
                          <a:pt x="394830" y="6094"/>
                          <a:pt x="235496" y="435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5" name="Google Shape;3085;p14"/>
                  <p:cNvSpPr/>
                  <p:nvPr/>
                </p:nvSpPr>
                <p:spPr>
                  <a:xfrm>
                    <a:off x="6061543" y="5491168"/>
                    <a:ext cx="539922" cy="403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922" h="403545" extrusionOk="0">
                        <a:moveTo>
                          <a:pt x="158055" y="437"/>
                        </a:moveTo>
                        <a:cubicBezTo>
                          <a:pt x="135291" y="-367"/>
                          <a:pt x="111141" y="-39"/>
                          <a:pt x="85598" y="1234"/>
                        </a:cubicBezTo>
                        <a:cubicBezTo>
                          <a:pt x="71721" y="1924"/>
                          <a:pt x="59251" y="3772"/>
                          <a:pt x="47577" y="6210"/>
                        </a:cubicBezTo>
                        <a:cubicBezTo>
                          <a:pt x="42883" y="7194"/>
                          <a:pt x="38797" y="8561"/>
                          <a:pt x="34437" y="9793"/>
                        </a:cubicBezTo>
                        <a:cubicBezTo>
                          <a:pt x="27419" y="11782"/>
                          <a:pt x="20520" y="13979"/>
                          <a:pt x="14332" y="16564"/>
                        </a:cubicBezTo>
                        <a:cubicBezTo>
                          <a:pt x="10876" y="18010"/>
                          <a:pt x="7588" y="19531"/>
                          <a:pt x="4380" y="21145"/>
                        </a:cubicBezTo>
                        <a:cubicBezTo>
                          <a:pt x="2813" y="21928"/>
                          <a:pt x="1507" y="22900"/>
                          <a:pt x="0" y="23730"/>
                        </a:cubicBezTo>
                        <a:cubicBezTo>
                          <a:pt x="1775" y="38899"/>
                          <a:pt x="5525" y="56171"/>
                          <a:pt x="13535" y="65139"/>
                        </a:cubicBezTo>
                        <a:cubicBezTo>
                          <a:pt x="29689" y="83208"/>
                          <a:pt x="63102" y="67322"/>
                          <a:pt x="63102" y="67322"/>
                        </a:cubicBezTo>
                        <a:cubicBezTo>
                          <a:pt x="63102" y="67322"/>
                          <a:pt x="46251" y="105463"/>
                          <a:pt x="66088" y="118289"/>
                        </a:cubicBezTo>
                        <a:cubicBezTo>
                          <a:pt x="85926" y="131114"/>
                          <a:pt x="142531" y="118684"/>
                          <a:pt x="142531" y="118684"/>
                        </a:cubicBezTo>
                        <a:cubicBezTo>
                          <a:pt x="142531" y="118684"/>
                          <a:pt x="153160" y="142285"/>
                          <a:pt x="173185" y="150134"/>
                        </a:cubicBezTo>
                        <a:cubicBezTo>
                          <a:pt x="193209" y="157990"/>
                          <a:pt x="222550" y="150134"/>
                          <a:pt x="222550" y="150134"/>
                        </a:cubicBezTo>
                        <a:cubicBezTo>
                          <a:pt x="222550" y="150134"/>
                          <a:pt x="230654" y="177720"/>
                          <a:pt x="250819" y="190150"/>
                        </a:cubicBezTo>
                        <a:cubicBezTo>
                          <a:pt x="270992" y="202580"/>
                          <a:pt x="303172" y="199901"/>
                          <a:pt x="303178" y="199901"/>
                        </a:cubicBezTo>
                        <a:cubicBezTo>
                          <a:pt x="303178" y="199901"/>
                          <a:pt x="313834" y="246742"/>
                          <a:pt x="333631" y="263010"/>
                        </a:cubicBezTo>
                        <a:cubicBezTo>
                          <a:pt x="353428" y="279271"/>
                          <a:pt x="382401" y="264798"/>
                          <a:pt x="382401" y="264798"/>
                        </a:cubicBezTo>
                        <a:cubicBezTo>
                          <a:pt x="382401" y="264798"/>
                          <a:pt x="372334" y="314049"/>
                          <a:pt x="386385" y="337658"/>
                        </a:cubicBezTo>
                        <a:cubicBezTo>
                          <a:pt x="400429" y="361265"/>
                          <a:pt x="438537" y="359357"/>
                          <a:pt x="438537" y="359357"/>
                        </a:cubicBezTo>
                        <a:cubicBezTo>
                          <a:pt x="438537" y="359357"/>
                          <a:pt x="454028" y="394310"/>
                          <a:pt x="473577" y="401556"/>
                        </a:cubicBezTo>
                        <a:cubicBezTo>
                          <a:pt x="493126" y="408809"/>
                          <a:pt x="516774" y="388222"/>
                          <a:pt x="516774" y="388222"/>
                        </a:cubicBezTo>
                        <a:lnTo>
                          <a:pt x="538473" y="403545"/>
                        </a:lnTo>
                        <a:cubicBezTo>
                          <a:pt x="538748" y="399701"/>
                          <a:pt x="539291" y="395837"/>
                          <a:pt x="539465" y="392006"/>
                        </a:cubicBezTo>
                        <a:cubicBezTo>
                          <a:pt x="539639" y="388135"/>
                          <a:pt x="539799" y="384311"/>
                          <a:pt x="539867" y="380460"/>
                        </a:cubicBezTo>
                        <a:cubicBezTo>
                          <a:pt x="540081" y="368619"/>
                          <a:pt x="539666" y="357033"/>
                          <a:pt x="538869" y="345420"/>
                        </a:cubicBezTo>
                        <a:cubicBezTo>
                          <a:pt x="538534" y="340644"/>
                          <a:pt x="538386" y="335816"/>
                          <a:pt x="537877" y="331087"/>
                        </a:cubicBezTo>
                        <a:cubicBezTo>
                          <a:pt x="536873" y="321711"/>
                          <a:pt x="535178" y="312523"/>
                          <a:pt x="533497" y="303421"/>
                        </a:cubicBezTo>
                        <a:cubicBezTo>
                          <a:pt x="532306" y="297032"/>
                          <a:pt x="531241" y="290522"/>
                          <a:pt x="529714" y="284307"/>
                        </a:cubicBezTo>
                        <a:cubicBezTo>
                          <a:pt x="527610" y="275734"/>
                          <a:pt x="524898" y="267624"/>
                          <a:pt x="522146" y="259427"/>
                        </a:cubicBezTo>
                        <a:cubicBezTo>
                          <a:pt x="520317" y="253989"/>
                          <a:pt x="518891" y="248349"/>
                          <a:pt x="516774" y="243099"/>
                        </a:cubicBezTo>
                        <a:cubicBezTo>
                          <a:pt x="511437" y="229852"/>
                          <a:pt x="505262" y="217093"/>
                          <a:pt x="498062" y="205279"/>
                        </a:cubicBezTo>
                        <a:cubicBezTo>
                          <a:pt x="486530" y="186346"/>
                          <a:pt x="474829" y="169148"/>
                          <a:pt x="462828" y="153121"/>
                        </a:cubicBezTo>
                        <a:cubicBezTo>
                          <a:pt x="459024" y="148044"/>
                          <a:pt x="454945" y="143785"/>
                          <a:pt x="451081" y="138990"/>
                        </a:cubicBezTo>
                        <a:cubicBezTo>
                          <a:pt x="442649" y="128535"/>
                          <a:pt x="434204" y="118282"/>
                          <a:pt x="425404" y="109127"/>
                        </a:cubicBezTo>
                        <a:cubicBezTo>
                          <a:pt x="420756" y="104305"/>
                          <a:pt x="415833" y="100065"/>
                          <a:pt x="411071" y="95592"/>
                        </a:cubicBezTo>
                        <a:cubicBezTo>
                          <a:pt x="402378" y="87434"/>
                          <a:pt x="393551" y="79712"/>
                          <a:pt x="384396" y="72700"/>
                        </a:cubicBezTo>
                        <a:cubicBezTo>
                          <a:pt x="379822" y="69197"/>
                          <a:pt x="375167" y="65976"/>
                          <a:pt x="370459" y="62748"/>
                        </a:cubicBezTo>
                        <a:cubicBezTo>
                          <a:pt x="360520" y="55930"/>
                          <a:pt x="350200" y="49655"/>
                          <a:pt x="339605" y="44036"/>
                        </a:cubicBezTo>
                        <a:cubicBezTo>
                          <a:pt x="334676" y="41424"/>
                          <a:pt x="329760" y="38832"/>
                          <a:pt x="324677" y="36468"/>
                        </a:cubicBezTo>
                        <a:cubicBezTo>
                          <a:pt x="313881" y="31452"/>
                          <a:pt x="302596" y="27246"/>
                          <a:pt x="291030" y="23335"/>
                        </a:cubicBezTo>
                        <a:cubicBezTo>
                          <a:pt x="285551" y="21479"/>
                          <a:pt x="280180" y="19370"/>
                          <a:pt x="274507" y="17756"/>
                        </a:cubicBezTo>
                        <a:cubicBezTo>
                          <a:pt x="261053" y="13925"/>
                          <a:pt x="246915" y="10931"/>
                          <a:pt x="232308" y="8400"/>
                        </a:cubicBezTo>
                        <a:cubicBezTo>
                          <a:pt x="228122" y="7677"/>
                          <a:pt x="224251" y="6632"/>
                          <a:pt x="219965" y="6016"/>
                        </a:cubicBezTo>
                        <a:cubicBezTo>
                          <a:pt x="200396" y="3169"/>
                          <a:pt x="179908" y="1214"/>
                          <a:pt x="158055" y="43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6" name="Google Shape;3086;p14"/>
                  <p:cNvSpPr/>
                  <p:nvPr/>
                </p:nvSpPr>
                <p:spPr>
                  <a:xfrm>
                    <a:off x="6472513" y="5622603"/>
                    <a:ext cx="66886" cy="7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86" h="70454" extrusionOk="0">
                        <a:moveTo>
                          <a:pt x="11500" y="0"/>
                        </a:moveTo>
                        <a:lnTo>
                          <a:pt x="66886" y="59063"/>
                        </a:lnTo>
                        <a:cubicBezTo>
                          <a:pt x="66886" y="59063"/>
                          <a:pt x="18646" y="79938"/>
                          <a:pt x="4796" y="65171"/>
                        </a:cubicBezTo>
                        <a:cubicBezTo>
                          <a:pt x="-9054" y="50410"/>
                          <a:pt x="11500" y="0"/>
                          <a:pt x="1150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7" name="Google Shape;3087;p14"/>
                  <p:cNvSpPr/>
                  <p:nvPr/>
                </p:nvSpPr>
                <p:spPr>
                  <a:xfrm>
                    <a:off x="6267062" y="5541051"/>
                    <a:ext cx="71105" cy="6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05" h="61567" extrusionOk="0">
                        <a:moveTo>
                          <a:pt x="20" y="36131"/>
                        </a:moveTo>
                        <a:cubicBezTo>
                          <a:pt x="-1333" y="20741"/>
                          <a:pt x="65693" y="0"/>
                          <a:pt x="65693" y="0"/>
                        </a:cubicBezTo>
                        <a:lnTo>
                          <a:pt x="71105" y="61568"/>
                        </a:lnTo>
                        <a:cubicBezTo>
                          <a:pt x="71105" y="61568"/>
                          <a:pt x="1373" y="51522"/>
                          <a:pt x="20" y="36131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8" name="Google Shape;3088;p14"/>
                  <p:cNvSpPr/>
                  <p:nvPr/>
                </p:nvSpPr>
                <p:spPr>
                  <a:xfrm>
                    <a:off x="6359283" y="5549489"/>
                    <a:ext cx="46304" cy="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04" h="50550" extrusionOk="0">
                        <a:moveTo>
                          <a:pt x="0" y="0"/>
                        </a:moveTo>
                        <a:lnTo>
                          <a:pt x="46305" y="529"/>
                        </a:lnTo>
                        <a:lnTo>
                          <a:pt x="41322" y="50551"/>
                        </a:lnTo>
                        <a:cubicBezTo>
                          <a:pt x="41322" y="50551"/>
                          <a:pt x="25550" y="41255"/>
                          <a:pt x="15216" y="28611"/>
                        </a:cubicBezTo>
                        <a:cubicBezTo>
                          <a:pt x="4882" y="159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9" name="Google Shape;3089;p14"/>
                  <p:cNvSpPr/>
                  <p:nvPr/>
                </p:nvSpPr>
                <p:spPr>
                  <a:xfrm>
                    <a:off x="6394317" y="5615384"/>
                    <a:ext cx="55480" cy="69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80" h="69604" extrusionOk="0">
                        <a:moveTo>
                          <a:pt x="0" y="9544"/>
                        </a:moveTo>
                        <a:lnTo>
                          <a:pt x="55480" y="0"/>
                        </a:lnTo>
                        <a:lnTo>
                          <a:pt x="46539" y="69605"/>
                        </a:lnTo>
                        <a:cubicBezTo>
                          <a:pt x="46539" y="69605"/>
                          <a:pt x="24472" y="60931"/>
                          <a:pt x="12839" y="45910"/>
                        </a:cubicBezTo>
                        <a:cubicBezTo>
                          <a:pt x="1199" y="30894"/>
                          <a:pt x="0" y="9544"/>
                          <a:pt x="0" y="9544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0" name="Google Shape;3090;p14"/>
                  <p:cNvSpPr/>
                  <p:nvPr/>
                </p:nvSpPr>
                <p:spPr>
                  <a:xfrm>
                    <a:off x="6303863" y="5639078"/>
                    <a:ext cx="51106" cy="39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06" h="39781" extrusionOk="0">
                        <a:moveTo>
                          <a:pt x="0" y="5278"/>
                        </a:moveTo>
                        <a:lnTo>
                          <a:pt x="47336" y="0"/>
                        </a:lnTo>
                        <a:lnTo>
                          <a:pt x="51107" y="39782"/>
                        </a:lnTo>
                        <a:cubicBezTo>
                          <a:pt x="51107" y="39782"/>
                          <a:pt x="34987" y="39360"/>
                          <a:pt x="22215" y="30734"/>
                        </a:cubicBezTo>
                        <a:cubicBezTo>
                          <a:pt x="9436" y="22108"/>
                          <a:pt x="0" y="5278"/>
                          <a:pt x="0" y="5278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1" name="Google Shape;3091;p14"/>
                  <p:cNvSpPr/>
                  <p:nvPr/>
                </p:nvSpPr>
                <p:spPr>
                  <a:xfrm>
                    <a:off x="6384646" y="5708422"/>
                    <a:ext cx="53571" cy="44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71" h="44845" extrusionOk="0">
                        <a:moveTo>
                          <a:pt x="0" y="0"/>
                        </a:moveTo>
                        <a:lnTo>
                          <a:pt x="53571" y="1641"/>
                        </a:lnTo>
                        <a:lnTo>
                          <a:pt x="47048" y="44845"/>
                        </a:lnTo>
                        <a:cubicBezTo>
                          <a:pt x="47048" y="44845"/>
                          <a:pt x="26273" y="43399"/>
                          <a:pt x="14513" y="32187"/>
                        </a:cubicBezTo>
                        <a:cubicBezTo>
                          <a:pt x="2752" y="2097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2" name="Google Shape;3092;p14"/>
                  <p:cNvSpPr/>
                  <p:nvPr/>
                </p:nvSpPr>
                <p:spPr>
                  <a:xfrm>
                    <a:off x="6460982" y="5712188"/>
                    <a:ext cx="72416" cy="6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416" h="67914" extrusionOk="0">
                        <a:moveTo>
                          <a:pt x="6074" y="4231"/>
                        </a:moveTo>
                        <a:cubicBezTo>
                          <a:pt x="21698" y="-9278"/>
                          <a:pt x="72417" y="13882"/>
                          <a:pt x="72417" y="13882"/>
                        </a:cubicBezTo>
                        <a:lnTo>
                          <a:pt x="9904" y="67915"/>
                        </a:lnTo>
                        <a:cubicBezTo>
                          <a:pt x="9904" y="67915"/>
                          <a:pt x="-9551" y="17739"/>
                          <a:pt x="6074" y="4231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3" name="Google Shape;3093;p14"/>
                  <p:cNvSpPr/>
                  <p:nvPr/>
                </p:nvSpPr>
                <p:spPr>
                  <a:xfrm>
                    <a:off x="6453855" y="5789506"/>
                    <a:ext cx="53631" cy="5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31" h="52131" extrusionOk="0">
                        <a:moveTo>
                          <a:pt x="53632" y="0"/>
                        </a:moveTo>
                        <a:lnTo>
                          <a:pt x="0" y="2311"/>
                        </a:lnTo>
                        <a:cubicBezTo>
                          <a:pt x="0" y="2311"/>
                          <a:pt x="2511" y="20822"/>
                          <a:pt x="12845" y="33279"/>
                        </a:cubicBezTo>
                        <a:cubicBezTo>
                          <a:pt x="23186" y="45736"/>
                          <a:pt x="41362" y="52131"/>
                          <a:pt x="41362" y="52131"/>
                        </a:cubicBezTo>
                        <a:lnTo>
                          <a:pt x="53632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4" name="Google Shape;3094;p14"/>
                  <p:cNvSpPr/>
                  <p:nvPr/>
                </p:nvSpPr>
                <p:spPr>
                  <a:xfrm>
                    <a:off x="6523249" y="5800663"/>
                    <a:ext cx="56950" cy="56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50" h="56524" extrusionOk="0">
                        <a:moveTo>
                          <a:pt x="56950" y="0"/>
                        </a:moveTo>
                        <a:lnTo>
                          <a:pt x="352" y="8599"/>
                        </a:lnTo>
                        <a:cubicBezTo>
                          <a:pt x="352" y="8599"/>
                          <a:pt x="-2254" y="28972"/>
                          <a:pt x="6714" y="40954"/>
                        </a:cubicBezTo>
                        <a:cubicBezTo>
                          <a:pt x="15689" y="52935"/>
                          <a:pt x="36243" y="56525"/>
                          <a:pt x="36243" y="56525"/>
                        </a:cubicBezTo>
                        <a:lnTo>
                          <a:pt x="5695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5" name="Google Shape;3095;p14"/>
                  <p:cNvSpPr/>
                  <p:nvPr/>
                </p:nvSpPr>
                <p:spPr>
                  <a:xfrm>
                    <a:off x="6525650" y="5732780"/>
                    <a:ext cx="59404" cy="57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04" h="57507" extrusionOk="0">
                        <a:moveTo>
                          <a:pt x="34960" y="0"/>
                        </a:moveTo>
                        <a:cubicBezTo>
                          <a:pt x="34960" y="0"/>
                          <a:pt x="-5485" y="37270"/>
                          <a:pt x="629" y="50678"/>
                        </a:cubicBezTo>
                        <a:cubicBezTo>
                          <a:pt x="6738" y="64079"/>
                          <a:pt x="59405" y="53625"/>
                          <a:pt x="59405" y="53625"/>
                        </a:cubicBezTo>
                        <a:lnTo>
                          <a:pt x="3496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6" name="Google Shape;3096;p14"/>
                  <p:cNvSpPr/>
                  <p:nvPr/>
                </p:nvSpPr>
                <p:spPr>
                  <a:xfrm>
                    <a:off x="6214207" y="5501677"/>
                    <a:ext cx="75136" cy="41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36" h="41179" extrusionOk="0">
                        <a:moveTo>
                          <a:pt x="75137" y="7153"/>
                        </a:moveTo>
                        <a:lnTo>
                          <a:pt x="0" y="0"/>
                        </a:lnTo>
                        <a:cubicBezTo>
                          <a:pt x="0" y="0"/>
                          <a:pt x="27727" y="39326"/>
                          <a:pt x="46513" y="41115"/>
                        </a:cubicBezTo>
                        <a:cubicBezTo>
                          <a:pt x="65298" y="42903"/>
                          <a:pt x="75137" y="7153"/>
                          <a:pt x="75137" y="7153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7" name="Google Shape;3097;p14"/>
                  <p:cNvSpPr/>
                  <p:nvPr/>
                </p:nvSpPr>
                <p:spPr>
                  <a:xfrm>
                    <a:off x="6172052" y="5502876"/>
                    <a:ext cx="67839" cy="57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9" h="57170" extrusionOk="0">
                        <a:moveTo>
                          <a:pt x="4128" y="0"/>
                        </a:moveTo>
                        <a:lnTo>
                          <a:pt x="67839" y="48609"/>
                        </a:lnTo>
                        <a:cubicBezTo>
                          <a:pt x="67839" y="48609"/>
                          <a:pt x="24307" y="64803"/>
                          <a:pt x="8381" y="52647"/>
                        </a:cubicBezTo>
                        <a:cubicBezTo>
                          <a:pt x="-7552" y="40492"/>
                          <a:pt x="4128" y="0"/>
                          <a:pt x="4128" y="0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8" name="Google Shape;3098;p14"/>
                  <p:cNvSpPr/>
                  <p:nvPr/>
                </p:nvSpPr>
                <p:spPr>
                  <a:xfrm>
                    <a:off x="6226416" y="5582185"/>
                    <a:ext cx="62492" cy="53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92" h="53533" extrusionOk="0">
                        <a:moveTo>
                          <a:pt x="0" y="0"/>
                        </a:moveTo>
                        <a:lnTo>
                          <a:pt x="62492" y="44229"/>
                        </a:lnTo>
                        <a:cubicBezTo>
                          <a:pt x="62492" y="44229"/>
                          <a:pt x="32716" y="60785"/>
                          <a:pt x="17091" y="49728"/>
                        </a:cubicBezTo>
                        <a:cubicBezTo>
                          <a:pt x="1467" y="3867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9" name="Google Shape;3099;p14"/>
                  <p:cNvSpPr/>
                  <p:nvPr/>
                </p:nvSpPr>
                <p:spPr>
                  <a:xfrm>
                    <a:off x="6133795" y="5554639"/>
                    <a:ext cx="67928" cy="49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28" h="49063" extrusionOk="0">
                        <a:moveTo>
                          <a:pt x="7740" y="0"/>
                        </a:moveTo>
                        <a:lnTo>
                          <a:pt x="67929" y="37243"/>
                        </a:lnTo>
                        <a:cubicBezTo>
                          <a:pt x="67929" y="37243"/>
                          <a:pt x="21390" y="55755"/>
                          <a:pt x="6341" y="46446"/>
                        </a:cubicBezTo>
                        <a:cubicBezTo>
                          <a:pt x="-8701" y="37136"/>
                          <a:pt x="7740" y="0"/>
                          <a:pt x="7740" y="0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0" name="Google Shape;3100;p14"/>
                  <p:cNvSpPr/>
                  <p:nvPr/>
                </p:nvSpPr>
                <p:spPr>
                  <a:xfrm>
                    <a:off x="6076062" y="5515855"/>
                    <a:ext cx="38275" cy="38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5" h="38454" extrusionOk="0">
                        <a:moveTo>
                          <a:pt x="0" y="4976"/>
                        </a:moveTo>
                        <a:lnTo>
                          <a:pt x="38275" y="0"/>
                        </a:lnTo>
                        <a:cubicBezTo>
                          <a:pt x="38275" y="0"/>
                          <a:pt x="36373" y="37177"/>
                          <a:pt x="26803" y="38422"/>
                        </a:cubicBezTo>
                        <a:cubicBezTo>
                          <a:pt x="17232" y="39661"/>
                          <a:pt x="0" y="4976"/>
                          <a:pt x="0" y="497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1" name="Google Shape;3101;p14"/>
                  <p:cNvSpPr/>
                  <p:nvPr/>
                </p:nvSpPr>
                <p:spPr>
                  <a:xfrm>
                    <a:off x="6126091" y="5502762"/>
                    <a:ext cx="29863" cy="33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3" h="33868" extrusionOk="0">
                        <a:moveTo>
                          <a:pt x="29863" y="0"/>
                        </a:moveTo>
                        <a:cubicBezTo>
                          <a:pt x="29863" y="0"/>
                          <a:pt x="14781" y="33808"/>
                          <a:pt x="7320" y="33868"/>
                        </a:cubicBezTo>
                        <a:cubicBezTo>
                          <a:pt x="-147" y="33929"/>
                          <a:pt x="0" y="235"/>
                          <a:pt x="0" y="235"/>
                        </a:cubicBezTo>
                        <a:lnTo>
                          <a:pt x="29863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02" name="Google Shape;3102;p14"/>
                <p:cNvGrpSpPr/>
                <p:nvPr/>
              </p:nvGrpSpPr>
              <p:grpSpPr>
                <a:xfrm>
                  <a:off x="5791423" y="5614047"/>
                  <a:ext cx="624008" cy="624795"/>
                  <a:chOff x="5791423" y="5614047"/>
                  <a:chExt cx="624008" cy="624795"/>
                </a:xfrm>
              </p:grpSpPr>
              <p:sp>
                <p:nvSpPr>
                  <p:cNvPr id="3103" name="Google Shape;3103;p14"/>
                  <p:cNvSpPr/>
                  <p:nvPr/>
                </p:nvSpPr>
                <p:spPr>
                  <a:xfrm>
                    <a:off x="5791423" y="5614047"/>
                    <a:ext cx="624008" cy="624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008" h="624795" extrusionOk="0">
                        <a:moveTo>
                          <a:pt x="551351" y="110656"/>
                        </a:moveTo>
                        <a:cubicBezTo>
                          <a:pt x="645341" y="218000"/>
                          <a:pt x="686007" y="493384"/>
                          <a:pt x="433399" y="596060"/>
                        </a:cubicBezTo>
                        <a:cubicBezTo>
                          <a:pt x="304637" y="648393"/>
                          <a:pt x="25971" y="646558"/>
                          <a:pt x="2196" y="440912"/>
                        </a:cubicBezTo>
                        <a:cubicBezTo>
                          <a:pt x="-19189" y="255960"/>
                          <a:pt x="119324" y="44179"/>
                          <a:pt x="257087" y="9567"/>
                        </a:cubicBezTo>
                        <a:cubicBezTo>
                          <a:pt x="353949" y="-14771"/>
                          <a:pt x="457368" y="3319"/>
                          <a:pt x="551351" y="110656"/>
                        </a:cubicBezTo>
                        <a:close/>
                      </a:path>
                    </a:pathLst>
                  </a:custGeom>
                  <a:solidFill>
                    <a:srgbClr val="581A1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4" name="Google Shape;3104;p14"/>
                  <p:cNvSpPr/>
                  <p:nvPr/>
                </p:nvSpPr>
                <p:spPr>
                  <a:xfrm>
                    <a:off x="5798193" y="5614064"/>
                    <a:ext cx="603175" cy="51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175" h="513842" extrusionOk="0">
                        <a:moveTo>
                          <a:pt x="323887" y="1"/>
                        </a:moveTo>
                        <a:cubicBezTo>
                          <a:pt x="299100" y="48"/>
                          <a:pt x="274447" y="3470"/>
                          <a:pt x="250230" y="9558"/>
                        </a:cubicBezTo>
                        <a:cubicBezTo>
                          <a:pt x="137294" y="37934"/>
                          <a:pt x="25443" y="185495"/>
                          <a:pt x="0" y="339606"/>
                        </a:cubicBezTo>
                        <a:cubicBezTo>
                          <a:pt x="29381" y="448503"/>
                          <a:pt x="127409" y="408882"/>
                          <a:pt x="127409" y="408882"/>
                        </a:cubicBezTo>
                        <a:cubicBezTo>
                          <a:pt x="127409" y="408882"/>
                          <a:pt x="197195" y="532581"/>
                          <a:pt x="350756" y="511404"/>
                        </a:cubicBezTo>
                        <a:cubicBezTo>
                          <a:pt x="542599" y="484943"/>
                          <a:pt x="593010" y="339599"/>
                          <a:pt x="603176" y="224747"/>
                        </a:cubicBezTo>
                        <a:cubicBezTo>
                          <a:pt x="590210" y="179239"/>
                          <a:pt x="569469" y="139022"/>
                          <a:pt x="544649" y="110680"/>
                        </a:cubicBezTo>
                        <a:cubicBezTo>
                          <a:pt x="474160" y="30178"/>
                          <a:pt x="398240" y="-147"/>
                          <a:pt x="323887" y="1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5" name="Google Shape;3105;p14"/>
                  <p:cNvSpPr/>
                  <p:nvPr/>
                </p:nvSpPr>
                <p:spPr>
                  <a:xfrm>
                    <a:off x="5882690" y="5614064"/>
                    <a:ext cx="386517" cy="361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517" h="361880" extrusionOk="0">
                        <a:moveTo>
                          <a:pt x="239389" y="0"/>
                        </a:moveTo>
                        <a:cubicBezTo>
                          <a:pt x="214603" y="47"/>
                          <a:pt x="189950" y="3470"/>
                          <a:pt x="165733" y="9557"/>
                        </a:cubicBezTo>
                        <a:cubicBezTo>
                          <a:pt x="153490" y="12631"/>
                          <a:pt x="141214" y="17561"/>
                          <a:pt x="129106" y="23294"/>
                        </a:cubicBezTo>
                        <a:cubicBezTo>
                          <a:pt x="125985" y="24767"/>
                          <a:pt x="122857" y="26234"/>
                          <a:pt x="119749" y="27868"/>
                        </a:cubicBezTo>
                        <a:cubicBezTo>
                          <a:pt x="114345" y="30734"/>
                          <a:pt x="109161" y="34679"/>
                          <a:pt x="103823" y="38021"/>
                        </a:cubicBezTo>
                        <a:cubicBezTo>
                          <a:pt x="100033" y="40385"/>
                          <a:pt x="96423" y="43399"/>
                          <a:pt x="92673" y="45984"/>
                        </a:cubicBezTo>
                        <a:cubicBezTo>
                          <a:pt x="-2978" y="148191"/>
                          <a:pt x="-56810" y="251724"/>
                          <a:pt x="94668" y="342197"/>
                        </a:cubicBezTo>
                        <a:cubicBezTo>
                          <a:pt x="184351" y="395762"/>
                          <a:pt x="300107" y="335098"/>
                          <a:pt x="365793" y="219570"/>
                        </a:cubicBezTo>
                        <a:cubicBezTo>
                          <a:pt x="400412" y="158679"/>
                          <a:pt x="389777" y="82598"/>
                          <a:pt x="347878" y="23890"/>
                        </a:cubicBezTo>
                        <a:cubicBezTo>
                          <a:pt x="337819" y="19275"/>
                          <a:pt x="327726" y="15337"/>
                          <a:pt x="317620" y="12142"/>
                        </a:cubicBezTo>
                        <a:cubicBezTo>
                          <a:pt x="314184" y="11058"/>
                          <a:pt x="310702" y="10287"/>
                          <a:pt x="307266" y="9357"/>
                        </a:cubicBezTo>
                        <a:cubicBezTo>
                          <a:pt x="301245" y="7729"/>
                          <a:pt x="295178" y="6537"/>
                          <a:pt x="289157" y="5372"/>
                        </a:cubicBezTo>
                        <a:cubicBezTo>
                          <a:pt x="272534" y="2177"/>
                          <a:pt x="255925" y="-33"/>
                          <a:pt x="239389" y="0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6" name="Google Shape;3106;p14"/>
                  <p:cNvSpPr/>
                  <p:nvPr/>
                </p:nvSpPr>
                <p:spPr>
                  <a:xfrm>
                    <a:off x="5917105" y="5642595"/>
                    <a:ext cx="262107" cy="249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107" h="249014" extrusionOk="0">
                        <a:moveTo>
                          <a:pt x="61211" y="38442"/>
                        </a:moveTo>
                        <a:cubicBezTo>
                          <a:pt x="122444" y="-11245"/>
                          <a:pt x="203354" y="-12999"/>
                          <a:pt x="241923" y="34538"/>
                        </a:cubicBezTo>
                        <a:cubicBezTo>
                          <a:pt x="280500" y="82068"/>
                          <a:pt x="262129" y="160881"/>
                          <a:pt x="200896" y="210569"/>
                        </a:cubicBezTo>
                        <a:cubicBezTo>
                          <a:pt x="139663" y="260263"/>
                          <a:pt x="58753" y="262010"/>
                          <a:pt x="20184" y="214480"/>
                        </a:cubicBezTo>
                        <a:cubicBezTo>
                          <a:pt x="-18392" y="166943"/>
                          <a:pt x="-22" y="88129"/>
                          <a:pt x="61211" y="38442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7" name="Google Shape;3107;p14"/>
                  <p:cNvSpPr/>
                  <p:nvPr/>
                </p:nvSpPr>
                <p:spPr>
                  <a:xfrm>
                    <a:off x="5954113" y="5679055"/>
                    <a:ext cx="145062" cy="13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062" h="134071" extrusionOk="0">
                        <a:moveTo>
                          <a:pt x="141827" y="4935"/>
                        </a:moveTo>
                        <a:cubicBezTo>
                          <a:pt x="130583" y="-7455"/>
                          <a:pt x="89093" y="3783"/>
                          <a:pt x="54267" y="35300"/>
                        </a:cubicBezTo>
                        <a:cubicBezTo>
                          <a:pt x="19435" y="66818"/>
                          <a:pt x="-8734" y="118614"/>
                          <a:pt x="2511" y="130998"/>
                        </a:cubicBezTo>
                        <a:cubicBezTo>
                          <a:pt x="13762" y="143387"/>
                          <a:pt x="64414" y="116371"/>
                          <a:pt x="99246" y="84853"/>
                        </a:cubicBezTo>
                        <a:cubicBezTo>
                          <a:pt x="134072" y="53336"/>
                          <a:pt x="153072" y="17325"/>
                          <a:pt x="141827" y="4935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8" name="Google Shape;3108;p14"/>
                  <p:cNvSpPr/>
                  <p:nvPr/>
                </p:nvSpPr>
                <p:spPr>
                  <a:xfrm>
                    <a:off x="6004382" y="5819148"/>
                    <a:ext cx="28731" cy="28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31" h="28731" extrusionOk="0">
                        <a:moveTo>
                          <a:pt x="0" y="14366"/>
                        </a:moveTo>
                        <a:cubicBezTo>
                          <a:pt x="0" y="6436"/>
                          <a:pt x="6430" y="0"/>
                          <a:pt x="14366" y="0"/>
                        </a:cubicBezTo>
                        <a:cubicBezTo>
                          <a:pt x="22302" y="0"/>
                          <a:pt x="28732" y="6436"/>
                          <a:pt x="28732" y="14366"/>
                        </a:cubicBezTo>
                        <a:cubicBezTo>
                          <a:pt x="28732" y="22302"/>
                          <a:pt x="22302" y="28731"/>
                          <a:pt x="14366" y="28731"/>
                        </a:cubicBezTo>
                        <a:cubicBezTo>
                          <a:pt x="6430" y="28731"/>
                          <a:pt x="0" y="22302"/>
                          <a:pt x="0" y="14366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9" name="Google Shape;3109;p14"/>
                  <p:cNvSpPr/>
                  <p:nvPr/>
                </p:nvSpPr>
                <p:spPr>
                  <a:xfrm>
                    <a:off x="5975255" y="5828169"/>
                    <a:ext cx="17720" cy="17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20" h="17720" extrusionOk="0">
                        <a:moveTo>
                          <a:pt x="0" y="8860"/>
                        </a:moveTo>
                        <a:cubicBezTo>
                          <a:pt x="0" y="3965"/>
                          <a:pt x="3965" y="0"/>
                          <a:pt x="8860" y="0"/>
                        </a:cubicBezTo>
                        <a:cubicBezTo>
                          <a:pt x="13756" y="0"/>
                          <a:pt x="17721" y="3965"/>
                          <a:pt x="17721" y="8860"/>
                        </a:cubicBezTo>
                        <a:cubicBezTo>
                          <a:pt x="17721" y="13756"/>
                          <a:pt x="13756" y="17721"/>
                          <a:pt x="8860" y="17721"/>
                        </a:cubicBezTo>
                        <a:cubicBezTo>
                          <a:pt x="3965" y="17721"/>
                          <a:pt x="0" y="13756"/>
                          <a:pt x="0" y="8860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0" name="Google Shape;3110;p14"/>
                  <p:cNvSpPr/>
                  <p:nvPr/>
                </p:nvSpPr>
                <p:spPr>
                  <a:xfrm>
                    <a:off x="5990405" y="5930142"/>
                    <a:ext cx="14714" cy="14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4" h="14714" extrusionOk="0">
                        <a:moveTo>
                          <a:pt x="0" y="7360"/>
                        </a:moveTo>
                        <a:cubicBezTo>
                          <a:pt x="0" y="3295"/>
                          <a:pt x="3289" y="0"/>
                          <a:pt x="7354" y="0"/>
                        </a:cubicBezTo>
                        <a:cubicBezTo>
                          <a:pt x="11419" y="0"/>
                          <a:pt x="14714" y="3295"/>
                          <a:pt x="14714" y="7360"/>
                        </a:cubicBezTo>
                        <a:cubicBezTo>
                          <a:pt x="14714" y="11419"/>
                          <a:pt x="11419" y="14714"/>
                          <a:pt x="7354" y="14714"/>
                        </a:cubicBezTo>
                        <a:cubicBezTo>
                          <a:pt x="3289" y="14714"/>
                          <a:pt x="0" y="11419"/>
                          <a:pt x="0" y="7360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1" name="Google Shape;3111;p14"/>
                  <p:cNvSpPr/>
                  <p:nvPr/>
                </p:nvSpPr>
                <p:spPr>
                  <a:xfrm>
                    <a:off x="6268368" y="5910806"/>
                    <a:ext cx="19134" cy="19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34" h="19127" extrusionOk="0">
                        <a:moveTo>
                          <a:pt x="0" y="9564"/>
                        </a:moveTo>
                        <a:cubicBezTo>
                          <a:pt x="0" y="4280"/>
                          <a:pt x="4286" y="0"/>
                          <a:pt x="9564" y="0"/>
                        </a:cubicBezTo>
                        <a:cubicBezTo>
                          <a:pt x="14848" y="0"/>
                          <a:pt x="19134" y="4280"/>
                          <a:pt x="19134" y="9564"/>
                        </a:cubicBezTo>
                        <a:cubicBezTo>
                          <a:pt x="19134" y="14848"/>
                          <a:pt x="14848" y="19128"/>
                          <a:pt x="9564" y="19128"/>
                        </a:cubicBezTo>
                        <a:cubicBezTo>
                          <a:pt x="4286" y="19128"/>
                          <a:pt x="0" y="14848"/>
                          <a:pt x="0" y="9564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2" name="Google Shape;3112;p14"/>
                  <p:cNvSpPr/>
                  <p:nvPr/>
                </p:nvSpPr>
                <p:spPr>
                  <a:xfrm>
                    <a:off x="6244579" y="5961927"/>
                    <a:ext cx="23092" cy="23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2" h="23092" extrusionOk="0">
                        <a:moveTo>
                          <a:pt x="0" y="11546"/>
                        </a:moveTo>
                        <a:cubicBezTo>
                          <a:pt x="0" y="5170"/>
                          <a:pt x="5164" y="0"/>
                          <a:pt x="11546" y="0"/>
                        </a:cubicBezTo>
                        <a:cubicBezTo>
                          <a:pt x="17922" y="0"/>
                          <a:pt x="23092" y="5170"/>
                          <a:pt x="23092" y="11546"/>
                        </a:cubicBezTo>
                        <a:cubicBezTo>
                          <a:pt x="23092" y="17928"/>
                          <a:pt x="17922" y="23092"/>
                          <a:pt x="11546" y="23092"/>
                        </a:cubicBezTo>
                        <a:cubicBezTo>
                          <a:pt x="5164" y="23092"/>
                          <a:pt x="0" y="17928"/>
                          <a:pt x="0" y="11546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3" name="Google Shape;3113;p14"/>
                  <p:cNvSpPr/>
                  <p:nvPr/>
                </p:nvSpPr>
                <p:spPr>
                  <a:xfrm>
                    <a:off x="6076880" y="5937904"/>
                    <a:ext cx="271399" cy="158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399" h="158740" extrusionOk="0">
                        <a:moveTo>
                          <a:pt x="271400" y="0"/>
                        </a:moveTo>
                        <a:cubicBezTo>
                          <a:pt x="271400" y="0"/>
                          <a:pt x="236514" y="98329"/>
                          <a:pt x="168664" y="136410"/>
                        </a:cubicBezTo>
                        <a:cubicBezTo>
                          <a:pt x="100821" y="174491"/>
                          <a:pt x="0" y="152329"/>
                          <a:pt x="0" y="152329"/>
                        </a:cubicBezTo>
                        <a:cubicBezTo>
                          <a:pt x="0" y="152329"/>
                          <a:pt x="86649" y="150032"/>
                          <a:pt x="154499" y="111952"/>
                        </a:cubicBezTo>
                        <a:cubicBezTo>
                          <a:pt x="222349" y="73871"/>
                          <a:pt x="271400" y="0"/>
                          <a:pt x="271400" y="0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4" name="Google Shape;3114;p14"/>
                  <p:cNvSpPr/>
                  <p:nvPr/>
                </p:nvSpPr>
                <p:spPr>
                  <a:xfrm>
                    <a:off x="5839348" y="5812055"/>
                    <a:ext cx="84271" cy="155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71" h="155570" extrusionOk="0">
                        <a:moveTo>
                          <a:pt x="0" y="155571"/>
                        </a:moveTo>
                        <a:cubicBezTo>
                          <a:pt x="0" y="155571"/>
                          <a:pt x="2324" y="98229"/>
                          <a:pt x="23393" y="59338"/>
                        </a:cubicBezTo>
                        <a:cubicBezTo>
                          <a:pt x="44463" y="20440"/>
                          <a:pt x="84272" y="0"/>
                          <a:pt x="84272" y="0"/>
                        </a:cubicBezTo>
                        <a:cubicBezTo>
                          <a:pt x="84272" y="0"/>
                          <a:pt x="55252" y="30185"/>
                          <a:pt x="34183" y="69076"/>
                        </a:cubicBezTo>
                        <a:cubicBezTo>
                          <a:pt x="13120" y="107973"/>
                          <a:pt x="0" y="155571"/>
                          <a:pt x="0" y="155571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5" name="Google Shape;3115;p14"/>
                  <p:cNvSpPr/>
                  <p:nvPr/>
                </p:nvSpPr>
                <p:spPr>
                  <a:xfrm>
                    <a:off x="5846506" y="5993807"/>
                    <a:ext cx="140913" cy="146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13" h="146553" extrusionOk="0">
                        <a:moveTo>
                          <a:pt x="97279" y="6743"/>
                        </a:moveTo>
                        <a:cubicBezTo>
                          <a:pt x="128335" y="24216"/>
                          <a:pt x="152478" y="77098"/>
                          <a:pt x="135079" y="108977"/>
                        </a:cubicBezTo>
                        <a:cubicBezTo>
                          <a:pt x="112422" y="150480"/>
                          <a:pt x="59125" y="154156"/>
                          <a:pt x="28070" y="136683"/>
                        </a:cubicBezTo>
                        <a:cubicBezTo>
                          <a:pt x="-2985" y="119210"/>
                          <a:pt x="-7573" y="70374"/>
                          <a:pt x="10851" y="39077"/>
                        </a:cubicBezTo>
                        <a:cubicBezTo>
                          <a:pt x="29268" y="7774"/>
                          <a:pt x="66217" y="-10730"/>
                          <a:pt x="97279" y="6743"/>
                        </a:cubicBezTo>
                        <a:close/>
                      </a:path>
                    </a:pathLst>
                  </a:custGeom>
                  <a:solidFill>
                    <a:srgbClr val="86382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6" name="Google Shape;3116;p14"/>
                  <p:cNvSpPr/>
                  <p:nvPr/>
                </p:nvSpPr>
                <p:spPr>
                  <a:xfrm>
                    <a:off x="5854658" y="6003734"/>
                    <a:ext cx="90653" cy="9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53" h="92100" extrusionOk="0">
                        <a:moveTo>
                          <a:pt x="13072" y="17805"/>
                        </a:moveTo>
                        <a:cubicBezTo>
                          <a:pt x="30666" y="-2280"/>
                          <a:pt x="59364" y="-5917"/>
                          <a:pt x="77179" y="9681"/>
                        </a:cubicBezTo>
                        <a:cubicBezTo>
                          <a:pt x="94987" y="25279"/>
                          <a:pt x="95167" y="54205"/>
                          <a:pt x="77580" y="74290"/>
                        </a:cubicBezTo>
                        <a:cubicBezTo>
                          <a:pt x="59994" y="94381"/>
                          <a:pt x="31296" y="98018"/>
                          <a:pt x="13481" y="82420"/>
                        </a:cubicBezTo>
                        <a:cubicBezTo>
                          <a:pt x="-4334" y="66822"/>
                          <a:pt x="-4515" y="37896"/>
                          <a:pt x="13072" y="17805"/>
                        </a:cubicBezTo>
                        <a:close/>
                      </a:path>
                    </a:pathLst>
                  </a:custGeom>
                  <a:solidFill>
                    <a:srgbClr val="AE61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7" name="Google Shape;3117;p14"/>
                  <p:cNvSpPr/>
                  <p:nvPr/>
                </p:nvSpPr>
                <p:spPr>
                  <a:xfrm>
                    <a:off x="5879927" y="6040452"/>
                    <a:ext cx="18618" cy="18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8611" extrusionOk="0">
                        <a:moveTo>
                          <a:pt x="0" y="9302"/>
                        </a:moveTo>
                        <a:cubicBezTo>
                          <a:pt x="0" y="4166"/>
                          <a:pt x="4165" y="0"/>
                          <a:pt x="9309" y="0"/>
                        </a:cubicBezTo>
                        <a:cubicBezTo>
                          <a:pt x="14446" y="0"/>
                          <a:pt x="18618" y="4166"/>
                          <a:pt x="18618" y="9302"/>
                        </a:cubicBezTo>
                        <a:cubicBezTo>
                          <a:pt x="18618" y="14446"/>
                          <a:pt x="14446" y="18612"/>
                          <a:pt x="9309" y="18612"/>
                        </a:cubicBezTo>
                        <a:cubicBezTo>
                          <a:pt x="4165" y="18612"/>
                          <a:pt x="0" y="14446"/>
                          <a:pt x="0" y="9302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118" name="Google Shape;3118;p14"/>
            <p:cNvGrpSpPr/>
            <p:nvPr/>
          </p:nvGrpSpPr>
          <p:grpSpPr>
            <a:xfrm>
              <a:off x="5706361" y="5589504"/>
              <a:ext cx="702328" cy="822562"/>
              <a:chOff x="6461622" y="5302060"/>
              <a:chExt cx="855467" cy="1001918"/>
            </a:xfrm>
          </p:grpSpPr>
          <p:grpSp>
            <p:nvGrpSpPr>
              <p:cNvPr id="3119" name="Google Shape;3119;p14"/>
              <p:cNvGrpSpPr/>
              <p:nvPr/>
            </p:nvGrpSpPr>
            <p:grpSpPr>
              <a:xfrm>
                <a:off x="7069033" y="5302060"/>
                <a:ext cx="179958" cy="257327"/>
                <a:chOff x="7069033" y="5302060"/>
                <a:chExt cx="179958" cy="257327"/>
              </a:xfrm>
            </p:grpSpPr>
            <p:sp>
              <p:nvSpPr>
                <p:cNvPr id="3120" name="Google Shape;3120;p14"/>
                <p:cNvSpPr/>
                <p:nvPr/>
              </p:nvSpPr>
              <p:spPr>
                <a:xfrm>
                  <a:off x="7069033" y="5311732"/>
                  <a:ext cx="178014" cy="24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14" h="247655" extrusionOk="0">
                      <a:moveTo>
                        <a:pt x="0" y="143962"/>
                      </a:moveTo>
                      <a:lnTo>
                        <a:pt x="65747" y="26211"/>
                      </a:lnTo>
                      <a:cubicBezTo>
                        <a:pt x="65747" y="26211"/>
                        <a:pt x="120015" y="-14314"/>
                        <a:pt x="145913" y="5416"/>
                      </a:cubicBezTo>
                      <a:cubicBezTo>
                        <a:pt x="171819" y="25153"/>
                        <a:pt x="180759" y="56000"/>
                        <a:pt x="177303" y="78021"/>
                      </a:cubicBezTo>
                      <a:cubicBezTo>
                        <a:pt x="167854" y="138276"/>
                        <a:pt x="116907" y="247656"/>
                        <a:pt x="116907" y="247656"/>
                      </a:cubicBezTo>
                      <a:lnTo>
                        <a:pt x="0" y="143962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1" name="Google Shape;3121;p14"/>
                <p:cNvSpPr/>
                <p:nvPr/>
              </p:nvSpPr>
              <p:spPr>
                <a:xfrm>
                  <a:off x="7106984" y="5302060"/>
                  <a:ext cx="142007" cy="122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07" h="122440" extrusionOk="0">
                      <a:moveTo>
                        <a:pt x="3251" y="35360"/>
                      </a:moveTo>
                      <a:cubicBezTo>
                        <a:pt x="14944" y="4720"/>
                        <a:pt x="54759" y="-8534"/>
                        <a:pt x="92177" y="5745"/>
                      </a:cubicBezTo>
                      <a:cubicBezTo>
                        <a:pt x="129601" y="20030"/>
                        <a:pt x="150450" y="56449"/>
                        <a:pt x="138756" y="87083"/>
                      </a:cubicBezTo>
                      <a:cubicBezTo>
                        <a:pt x="127063" y="117723"/>
                        <a:pt x="87248" y="130977"/>
                        <a:pt x="49830" y="116692"/>
                      </a:cubicBezTo>
                      <a:cubicBezTo>
                        <a:pt x="12406" y="102413"/>
                        <a:pt x="-8443" y="65993"/>
                        <a:pt x="3251" y="35360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2" name="Google Shape;3122;p14"/>
                <p:cNvSpPr/>
                <p:nvPr/>
              </p:nvSpPr>
              <p:spPr>
                <a:xfrm>
                  <a:off x="7114668" y="5312533"/>
                  <a:ext cx="99377" cy="95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77" h="95037" extrusionOk="0">
                      <a:moveTo>
                        <a:pt x="2940" y="29676"/>
                      </a:moveTo>
                      <a:cubicBezTo>
                        <a:pt x="12223" y="5358"/>
                        <a:pt x="40679" y="-6362"/>
                        <a:pt x="66497" y="3489"/>
                      </a:cubicBezTo>
                      <a:cubicBezTo>
                        <a:pt x="92315" y="13348"/>
                        <a:pt x="105716" y="41048"/>
                        <a:pt x="96434" y="65366"/>
                      </a:cubicBezTo>
                      <a:cubicBezTo>
                        <a:pt x="87152" y="89677"/>
                        <a:pt x="58701" y="101403"/>
                        <a:pt x="32884" y="91545"/>
                      </a:cubicBezTo>
                      <a:cubicBezTo>
                        <a:pt x="7066" y="81693"/>
                        <a:pt x="-6336" y="53994"/>
                        <a:pt x="2940" y="29676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3" name="Google Shape;3123;p14"/>
                <p:cNvSpPr/>
                <p:nvPr/>
              </p:nvSpPr>
              <p:spPr>
                <a:xfrm>
                  <a:off x="7123945" y="5315574"/>
                  <a:ext cx="47803" cy="6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3" h="68760" extrusionOk="0">
                      <a:moveTo>
                        <a:pt x="6334" y="68761"/>
                      </a:moveTo>
                      <a:cubicBezTo>
                        <a:pt x="6334" y="68761"/>
                        <a:pt x="-6277" y="36420"/>
                        <a:pt x="4090" y="19228"/>
                      </a:cubicBezTo>
                      <a:cubicBezTo>
                        <a:pt x="14458" y="2036"/>
                        <a:pt x="47803" y="0"/>
                        <a:pt x="47803" y="0"/>
                      </a:cubicBezTo>
                      <a:cubicBezTo>
                        <a:pt x="47803" y="0"/>
                        <a:pt x="29995" y="7963"/>
                        <a:pt x="19628" y="25155"/>
                      </a:cubicBezTo>
                      <a:cubicBezTo>
                        <a:pt x="9261" y="42340"/>
                        <a:pt x="6334" y="68761"/>
                        <a:pt x="6334" y="68761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24" name="Google Shape;3124;p14"/>
              <p:cNvGrpSpPr/>
              <p:nvPr/>
            </p:nvGrpSpPr>
            <p:grpSpPr>
              <a:xfrm>
                <a:off x="6496326" y="5337221"/>
                <a:ext cx="820763" cy="770439"/>
                <a:chOff x="6496326" y="5337221"/>
                <a:chExt cx="820763" cy="770439"/>
              </a:xfrm>
            </p:grpSpPr>
            <p:sp>
              <p:nvSpPr>
                <p:cNvPr id="3125" name="Google Shape;3125;p14"/>
                <p:cNvSpPr/>
                <p:nvPr/>
              </p:nvSpPr>
              <p:spPr>
                <a:xfrm>
                  <a:off x="6496326" y="5337312"/>
                  <a:ext cx="820763" cy="770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63" h="770348" extrusionOk="0">
                      <a:moveTo>
                        <a:pt x="57506" y="406994"/>
                      </a:moveTo>
                      <a:cubicBezTo>
                        <a:pt x="57506" y="406994"/>
                        <a:pt x="-98728" y="210396"/>
                        <a:pt x="103838" y="91881"/>
                      </a:cubicBezTo>
                      <a:cubicBezTo>
                        <a:pt x="306792" y="-26855"/>
                        <a:pt x="447448" y="-30639"/>
                        <a:pt x="632520" y="81273"/>
                      </a:cubicBezTo>
                      <a:cubicBezTo>
                        <a:pt x="838715" y="205956"/>
                        <a:pt x="923784" y="630469"/>
                        <a:pt x="634724" y="762452"/>
                      </a:cubicBezTo>
                      <a:cubicBezTo>
                        <a:pt x="480090" y="833054"/>
                        <a:pt x="57506" y="406994"/>
                        <a:pt x="57506" y="406994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6" name="Google Shape;3126;p14"/>
                <p:cNvSpPr/>
                <p:nvPr/>
              </p:nvSpPr>
              <p:spPr>
                <a:xfrm>
                  <a:off x="6496800" y="5337221"/>
                  <a:ext cx="819943" cy="48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43" h="482584" extrusionOk="0">
                      <a:moveTo>
                        <a:pt x="176847" y="52766"/>
                      </a:moveTo>
                      <a:cubicBezTo>
                        <a:pt x="153212" y="64018"/>
                        <a:pt x="128774" y="77164"/>
                        <a:pt x="103404" y="92013"/>
                      </a:cubicBezTo>
                      <a:cubicBezTo>
                        <a:pt x="-17173" y="162555"/>
                        <a:pt x="-10027" y="260080"/>
                        <a:pt x="15034" y="328024"/>
                      </a:cubicBezTo>
                      <a:cubicBezTo>
                        <a:pt x="90948" y="330060"/>
                        <a:pt x="470582" y="340394"/>
                        <a:pt x="487694" y="347419"/>
                      </a:cubicBezTo>
                      <a:cubicBezTo>
                        <a:pt x="506540" y="355148"/>
                        <a:pt x="541118" y="303894"/>
                        <a:pt x="541118" y="303894"/>
                      </a:cubicBezTo>
                      <a:cubicBezTo>
                        <a:pt x="541118" y="303894"/>
                        <a:pt x="548451" y="368703"/>
                        <a:pt x="573593" y="389103"/>
                      </a:cubicBezTo>
                      <a:cubicBezTo>
                        <a:pt x="598727" y="409503"/>
                        <a:pt x="641670" y="385654"/>
                        <a:pt x="641670" y="385654"/>
                      </a:cubicBezTo>
                      <a:cubicBezTo>
                        <a:pt x="641670" y="385654"/>
                        <a:pt x="639065" y="434102"/>
                        <a:pt x="670395" y="441355"/>
                      </a:cubicBezTo>
                      <a:cubicBezTo>
                        <a:pt x="699401" y="448073"/>
                        <a:pt x="718863" y="420526"/>
                        <a:pt x="718863" y="420526"/>
                      </a:cubicBezTo>
                      <a:cubicBezTo>
                        <a:pt x="718863" y="420526"/>
                        <a:pt x="738935" y="476255"/>
                        <a:pt x="772026" y="482074"/>
                      </a:cubicBezTo>
                      <a:cubicBezTo>
                        <a:pt x="787195" y="484740"/>
                        <a:pt x="804836" y="476543"/>
                        <a:pt x="819771" y="467294"/>
                      </a:cubicBezTo>
                      <a:cubicBezTo>
                        <a:pt x="824084" y="313933"/>
                        <a:pt x="747106" y="150808"/>
                        <a:pt x="632060" y="81243"/>
                      </a:cubicBezTo>
                      <a:cubicBezTo>
                        <a:pt x="470120" y="-16677"/>
                        <a:pt x="342262" y="-25973"/>
                        <a:pt x="176847" y="52766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7" name="Google Shape;3127;p14"/>
                <p:cNvSpPr/>
                <p:nvPr/>
              </p:nvSpPr>
              <p:spPr>
                <a:xfrm>
                  <a:off x="6524887" y="5338111"/>
                  <a:ext cx="750314" cy="29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314" h="293632" extrusionOk="0">
                      <a:moveTo>
                        <a:pt x="148760" y="51876"/>
                      </a:moveTo>
                      <a:cubicBezTo>
                        <a:pt x="125125" y="63127"/>
                        <a:pt x="100687" y="76274"/>
                        <a:pt x="75317" y="91122"/>
                      </a:cubicBezTo>
                      <a:cubicBezTo>
                        <a:pt x="61541" y="99179"/>
                        <a:pt x="49807" y="107678"/>
                        <a:pt x="39205" y="116357"/>
                      </a:cubicBezTo>
                      <a:cubicBezTo>
                        <a:pt x="34940" y="119847"/>
                        <a:pt x="31504" y="123410"/>
                        <a:pt x="27713" y="126979"/>
                      </a:cubicBezTo>
                      <a:cubicBezTo>
                        <a:pt x="21612" y="132726"/>
                        <a:pt x="15745" y="138619"/>
                        <a:pt x="10809" y="144539"/>
                      </a:cubicBezTo>
                      <a:cubicBezTo>
                        <a:pt x="8050" y="147848"/>
                        <a:pt x="5512" y="151143"/>
                        <a:pt x="3087" y="154485"/>
                      </a:cubicBezTo>
                      <a:cubicBezTo>
                        <a:pt x="1909" y="156119"/>
                        <a:pt x="1098" y="157800"/>
                        <a:pt x="0" y="159448"/>
                      </a:cubicBezTo>
                      <a:cubicBezTo>
                        <a:pt x="9851" y="173968"/>
                        <a:pt x="22837" y="189585"/>
                        <a:pt x="35757" y="194474"/>
                      </a:cubicBezTo>
                      <a:cubicBezTo>
                        <a:pt x="61809" y="204326"/>
                        <a:pt x="87439" y="170418"/>
                        <a:pt x="87446" y="170418"/>
                      </a:cubicBezTo>
                      <a:cubicBezTo>
                        <a:pt x="87446" y="170418"/>
                        <a:pt x="90493" y="218223"/>
                        <a:pt x="117517" y="220781"/>
                      </a:cubicBezTo>
                      <a:cubicBezTo>
                        <a:pt x="144540" y="223333"/>
                        <a:pt x="195647" y="180644"/>
                        <a:pt x="195647" y="180644"/>
                      </a:cubicBezTo>
                      <a:cubicBezTo>
                        <a:pt x="195647" y="180644"/>
                        <a:pt x="219000" y="199055"/>
                        <a:pt x="243573" y="196443"/>
                      </a:cubicBezTo>
                      <a:cubicBezTo>
                        <a:pt x="268152" y="193832"/>
                        <a:pt x="293896" y="170264"/>
                        <a:pt x="293896" y="170264"/>
                      </a:cubicBezTo>
                      <a:cubicBezTo>
                        <a:pt x="293896" y="170264"/>
                        <a:pt x="316781" y="194079"/>
                        <a:pt x="343931" y="196055"/>
                      </a:cubicBezTo>
                      <a:cubicBezTo>
                        <a:pt x="371082" y="198031"/>
                        <a:pt x="402472" y="178233"/>
                        <a:pt x="402472" y="178233"/>
                      </a:cubicBezTo>
                      <a:cubicBezTo>
                        <a:pt x="402472" y="178233"/>
                        <a:pt x="438175" y="220326"/>
                        <a:pt x="466980" y="226400"/>
                      </a:cubicBezTo>
                      <a:cubicBezTo>
                        <a:pt x="495792" y="232482"/>
                        <a:pt x="517645" y="202364"/>
                        <a:pt x="517645" y="202364"/>
                      </a:cubicBezTo>
                      <a:cubicBezTo>
                        <a:pt x="517645" y="202364"/>
                        <a:pt x="533511" y="257904"/>
                        <a:pt x="560347" y="274514"/>
                      </a:cubicBezTo>
                      <a:cubicBezTo>
                        <a:pt x="587183" y="291129"/>
                        <a:pt x="625015" y="268975"/>
                        <a:pt x="625015" y="268975"/>
                      </a:cubicBezTo>
                      <a:cubicBezTo>
                        <a:pt x="625015" y="268975"/>
                        <a:pt x="659339" y="296387"/>
                        <a:pt x="683114" y="293406"/>
                      </a:cubicBezTo>
                      <a:cubicBezTo>
                        <a:pt x="706883" y="290433"/>
                        <a:pt x="720070" y="256906"/>
                        <a:pt x="720070" y="256906"/>
                      </a:cubicBezTo>
                      <a:lnTo>
                        <a:pt x="750315" y="261018"/>
                      </a:lnTo>
                      <a:cubicBezTo>
                        <a:pt x="748567" y="256953"/>
                        <a:pt x="747066" y="252727"/>
                        <a:pt x="745211" y="248722"/>
                      </a:cubicBezTo>
                      <a:cubicBezTo>
                        <a:pt x="743329" y="244691"/>
                        <a:pt x="741474" y="240706"/>
                        <a:pt x="739492" y="236741"/>
                      </a:cubicBezTo>
                      <a:cubicBezTo>
                        <a:pt x="733431" y="224565"/>
                        <a:pt x="726868" y="212972"/>
                        <a:pt x="719896" y="201560"/>
                      </a:cubicBezTo>
                      <a:cubicBezTo>
                        <a:pt x="717016" y="196866"/>
                        <a:pt x="714303" y="192023"/>
                        <a:pt x="711276" y="187476"/>
                      </a:cubicBezTo>
                      <a:cubicBezTo>
                        <a:pt x="705289" y="178455"/>
                        <a:pt x="698685" y="169976"/>
                        <a:pt x="692142" y="161597"/>
                      </a:cubicBezTo>
                      <a:cubicBezTo>
                        <a:pt x="687541" y="155717"/>
                        <a:pt x="683007" y="149649"/>
                        <a:pt x="678152" y="144118"/>
                      </a:cubicBezTo>
                      <a:cubicBezTo>
                        <a:pt x="671461" y="136496"/>
                        <a:pt x="664395" y="129665"/>
                        <a:pt x="657243" y="122767"/>
                      </a:cubicBezTo>
                      <a:cubicBezTo>
                        <a:pt x="652494" y="118199"/>
                        <a:pt x="648048" y="113203"/>
                        <a:pt x="643105" y="108977"/>
                      </a:cubicBezTo>
                      <a:cubicBezTo>
                        <a:pt x="630634" y="98309"/>
                        <a:pt x="617582" y="88577"/>
                        <a:pt x="603972" y="80353"/>
                      </a:cubicBezTo>
                      <a:cubicBezTo>
                        <a:pt x="582180" y="67173"/>
                        <a:pt x="561130" y="55848"/>
                        <a:pt x="540395" y="45875"/>
                      </a:cubicBezTo>
                      <a:cubicBezTo>
                        <a:pt x="533825" y="42714"/>
                        <a:pt x="527410" y="40538"/>
                        <a:pt x="520927" y="37698"/>
                      </a:cubicBezTo>
                      <a:cubicBezTo>
                        <a:pt x="506789" y="31510"/>
                        <a:pt x="492744" y="25536"/>
                        <a:pt x="478915" y="20881"/>
                      </a:cubicBezTo>
                      <a:cubicBezTo>
                        <a:pt x="471621" y="18423"/>
                        <a:pt x="464355" y="16715"/>
                        <a:pt x="457128" y="14686"/>
                      </a:cubicBezTo>
                      <a:cubicBezTo>
                        <a:pt x="443942" y="10976"/>
                        <a:pt x="430848" y="7788"/>
                        <a:pt x="417796" y="5498"/>
                      </a:cubicBezTo>
                      <a:cubicBezTo>
                        <a:pt x="411272" y="4352"/>
                        <a:pt x="404816" y="3536"/>
                        <a:pt x="398313" y="2738"/>
                      </a:cubicBezTo>
                      <a:cubicBezTo>
                        <a:pt x="384563" y="1064"/>
                        <a:pt x="370720" y="140"/>
                        <a:pt x="356937" y="33"/>
                      </a:cubicBezTo>
                      <a:cubicBezTo>
                        <a:pt x="350528" y="-14"/>
                        <a:pt x="344139" y="-54"/>
                        <a:pt x="337703" y="240"/>
                      </a:cubicBezTo>
                      <a:cubicBezTo>
                        <a:pt x="324047" y="850"/>
                        <a:pt x="310304" y="2544"/>
                        <a:pt x="296448" y="4687"/>
                      </a:cubicBezTo>
                      <a:cubicBezTo>
                        <a:pt x="289871" y="5705"/>
                        <a:pt x="283287" y="6408"/>
                        <a:pt x="276651" y="7768"/>
                      </a:cubicBezTo>
                      <a:cubicBezTo>
                        <a:pt x="260892" y="10996"/>
                        <a:pt x="244899" y="15450"/>
                        <a:pt x="228671" y="20613"/>
                      </a:cubicBezTo>
                      <a:cubicBezTo>
                        <a:pt x="224017" y="22094"/>
                        <a:pt x="219523" y="23084"/>
                        <a:pt x="214821" y="24726"/>
                      </a:cubicBezTo>
                      <a:cubicBezTo>
                        <a:pt x="193363" y="32206"/>
                        <a:pt x="171443" y="41080"/>
                        <a:pt x="148760" y="5187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8" name="Google Shape;3128;p14"/>
                <p:cNvSpPr/>
                <p:nvPr/>
              </p:nvSpPr>
              <p:spPr>
                <a:xfrm>
                  <a:off x="7012642" y="5383283"/>
                  <a:ext cx="87787" cy="70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7" h="70843" extrusionOk="0">
                      <a:moveTo>
                        <a:pt x="0" y="0"/>
                      </a:moveTo>
                      <a:lnTo>
                        <a:pt x="87788" y="30834"/>
                      </a:lnTo>
                      <a:cubicBezTo>
                        <a:pt x="87788" y="30834"/>
                        <a:pt x="49680" y="77695"/>
                        <a:pt x="27733" y="69987"/>
                      </a:cubicBezTo>
                      <a:cubicBezTo>
                        <a:pt x="5787" y="6228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9" name="Google Shape;3129;p14"/>
                <p:cNvSpPr/>
                <p:nvPr/>
              </p:nvSpPr>
              <p:spPr>
                <a:xfrm>
                  <a:off x="6766356" y="5380376"/>
                  <a:ext cx="87024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24" h="76212" extrusionOk="0">
                      <a:moveTo>
                        <a:pt x="1072" y="71661"/>
                      </a:moveTo>
                      <a:cubicBezTo>
                        <a:pt x="-8472" y="56686"/>
                        <a:pt x="48857" y="0"/>
                        <a:pt x="48857" y="0"/>
                      </a:cubicBezTo>
                      <a:lnTo>
                        <a:pt x="87024" y="59887"/>
                      </a:lnTo>
                      <a:cubicBezTo>
                        <a:pt x="87024" y="59887"/>
                        <a:pt x="10615" y="86629"/>
                        <a:pt x="1072" y="71661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0" name="Google Shape;3130;p14"/>
                <p:cNvSpPr/>
                <p:nvPr/>
              </p:nvSpPr>
              <p:spPr>
                <a:xfrm>
                  <a:off x="6846730" y="5350888"/>
                  <a:ext cx="68928" cy="5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28" h="53632" extrusionOk="0">
                      <a:moveTo>
                        <a:pt x="0" y="24017"/>
                      </a:moveTo>
                      <a:lnTo>
                        <a:pt x="47470" y="0"/>
                      </a:lnTo>
                      <a:lnTo>
                        <a:pt x="68928" y="53632"/>
                      </a:lnTo>
                      <a:cubicBezTo>
                        <a:pt x="68928" y="53632"/>
                        <a:pt x="47919" y="52520"/>
                        <a:pt x="30680" y="45113"/>
                      </a:cubicBezTo>
                      <a:cubicBezTo>
                        <a:pt x="13448" y="37713"/>
                        <a:pt x="0" y="24017"/>
                        <a:pt x="0" y="24017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1" name="Google Shape;3131;p14"/>
                <p:cNvSpPr/>
                <p:nvPr/>
              </p:nvSpPr>
              <p:spPr>
                <a:xfrm>
                  <a:off x="6922443" y="5394073"/>
                  <a:ext cx="79295" cy="76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5" h="76116" extrusionOk="0">
                      <a:moveTo>
                        <a:pt x="0" y="39145"/>
                      </a:moveTo>
                      <a:lnTo>
                        <a:pt x="51489" y="0"/>
                      </a:lnTo>
                      <a:lnTo>
                        <a:pt x="79296" y="75692"/>
                      </a:lnTo>
                      <a:cubicBezTo>
                        <a:pt x="79296" y="75692"/>
                        <a:pt x="52199" y="78552"/>
                        <a:pt x="32374" y="69417"/>
                      </a:cubicBezTo>
                      <a:cubicBezTo>
                        <a:pt x="12551" y="60282"/>
                        <a:pt x="0" y="39145"/>
                        <a:pt x="0" y="3914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2" name="Google Shape;3132;p14"/>
                <p:cNvSpPr/>
                <p:nvPr/>
              </p:nvSpPr>
              <p:spPr>
                <a:xfrm>
                  <a:off x="6840549" y="5470515"/>
                  <a:ext cx="70394" cy="4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4" h="44972" extrusionOk="0">
                      <a:moveTo>
                        <a:pt x="0" y="30486"/>
                      </a:moveTo>
                      <a:lnTo>
                        <a:pt x="45454" y="0"/>
                      </a:lnTo>
                      <a:lnTo>
                        <a:pt x="70395" y="38549"/>
                      </a:lnTo>
                      <a:cubicBezTo>
                        <a:pt x="70395" y="38549"/>
                        <a:pt x="53745" y="46666"/>
                        <a:pt x="36145" y="44651"/>
                      </a:cubicBezTo>
                      <a:cubicBezTo>
                        <a:pt x="18545" y="42635"/>
                        <a:pt x="0" y="30486"/>
                        <a:pt x="0" y="30486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3" name="Google Shape;3133;p14"/>
                <p:cNvSpPr/>
                <p:nvPr/>
              </p:nvSpPr>
              <p:spPr>
                <a:xfrm>
                  <a:off x="6956867" y="5496721"/>
                  <a:ext cx="71740" cy="5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0" h="53396" extrusionOk="0">
                      <a:moveTo>
                        <a:pt x="0" y="26736"/>
                      </a:moveTo>
                      <a:lnTo>
                        <a:pt x="55480" y="0"/>
                      </a:lnTo>
                      <a:lnTo>
                        <a:pt x="71741" y="47497"/>
                      </a:lnTo>
                      <a:cubicBezTo>
                        <a:pt x="71741" y="47497"/>
                        <a:pt x="49801" y="57041"/>
                        <a:pt x="31866" y="51850"/>
                      </a:cubicBezTo>
                      <a:cubicBezTo>
                        <a:pt x="13937" y="46667"/>
                        <a:pt x="0" y="26736"/>
                        <a:pt x="0" y="26736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4" name="Google Shape;3134;p14"/>
                <p:cNvSpPr/>
                <p:nvPr/>
              </p:nvSpPr>
              <p:spPr>
                <a:xfrm>
                  <a:off x="7044015" y="5462552"/>
                  <a:ext cx="73847" cy="88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47" h="88236" extrusionOk="0">
                      <a:moveTo>
                        <a:pt x="1101" y="25356"/>
                      </a:moveTo>
                      <a:cubicBezTo>
                        <a:pt x="9868" y="3295"/>
                        <a:pt x="73847" y="0"/>
                        <a:pt x="73847" y="0"/>
                      </a:cubicBezTo>
                      <a:lnTo>
                        <a:pt x="38780" y="88236"/>
                      </a:lnTo>
                      <a:cubicBezTo>
                        <a:pt x="38780" y="88236"/>
                        <a:pt x="-7665" y="47410"/>
                        <a:pt x="1101" y="25356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5" name="Google Shape;3135;p14"/>
                <p:cNvSpPr/>
                <p:nvPr/>
              </p:nvSpPr>
              <p:spPr>
                <a:xfrm>
                  <a:off x="7071645" y="5540964"/>
                  <a:ext cx="68586" cy="6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6" h="60314" extrusionOk="0">
                      <a:moveTo>
                        <a:pt x="53444" y="0"/>
                      </a:moveTo>
                      <a:lnTo>
                        <a:pt x="0" y="30794"/>
                      </a:lnTo>
                      <a:cubicBezTo>
                        <a:pt x="0" y="30794"/>
                        <a:pt x="12377" y="48334"/>
                        <a:pt x="29522" y="55547"/>
                      </a:cubicBezTo>
                      <a:cubicBezTo>
                        <a:pt x="46673" y="62760"/>
                        <a:pt x="68586" y="59646"/>
                        <a:pt x="68586" y="59646"/>
                      </a:cubicBezTo>
                      <a:lnTo>
                        <a:pt x="53444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6" name="Google Shape;3136;p14"/>
                <p:cNvSpPr/>
                <p:nvPr/>
              </p:nvSpPr>
              <p:spPr>
                <a:xfrm>
                  <a:off x="7151992" y="5513766"/>
                  <a:ext cx="62003" cy="71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03" h="71762" extrusionOk="0">
                      <a:moveTo>
                        <a:pt x="53136" y="0"/>
                      </a:moveTo>
                      <a:lnTo>
                        <a:pt x="0" y="38791"/>
                      </a:lnTo>
                      <a:cubicBezTo>
                        <a:pt x="0" y="38791"/>
                        <a:pt x="8150" y="60938"/>
                        <a:pt x="23648" y="68393"/>
                      </a:cubicBezTo>
                      <a:cubicBezTo>
                        <a:pt x="39152" y="75847"/>
                        <a:pt x="62003" y="68607"/>
                        <a:pt x="62003" y="68607"/>
                      </a:cubicBezTo>
                      <a:lnTo>
                        <a:pt x="53136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7" name="Google Shape;3137;p14"/>
                <p:cNvSpPr/>
                <p:nvPr/>
              </p:nvSpPr>
              <p:spPr>
                <a:xfrm>
                  <a:off x="7136665" y="5454964"/>
                  <a:ext cx="65851" cy="7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1" h="71651" extrusionOk="0">
                      <a:moveTo>
                        <a:pt x="12487" y="0"/>
                      </a:moveTo>
                      <a:cubicBezTo>
                        <a:pt x="12487" y="0"/>
                        <a:pt x="-8971" y="59438"/>
                        <a:pt x="4370" y="69866"/>
                      </a:cubicBezTo>
                      <a:cubicBezTo>
                        <a:pt x="17711" y="80287"/>
                        <a:pt x="65851" y="41690"/>
                        <a:pt x="65851" y="41690"/>
                      </a:cubicBezTo>
                      <a:lnTo>
                        <a:pt x="12487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8" name="Google Shape;3138;p14"/>
                <p:cNvSpPr/>
                <p:nvPr/>
              </p:nvSpPr>
              <p:spPr>
                <a:xfrm>
                  <a:off x="6673486" y="5370552"/>
                  <a:ext cx="82366" cy="51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51411" extrusionOk="0">
                      <a:moveTo>
                        <a:pt x="80387" y="0"/>
                      </a:moveTo>
                      <a:lnTo>
                        <a:pt x="0" y="32562"/>
                      </a:lnTo>
                      <a:cubicBezTo>
                        <a:pt x="0" y="32562"/>
                        <a:pt x="49124" y="57945"/>
                        <a:pt x="69223" y="49801"/>
                      </a:cubicBezTo>
                      <a:cubicBezTo>
                        <a:pt x="89321" y="41664"/>
                        <a:pt x="80387" y="0"/>
                        <a:pt x="80387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9" name="Google Shape;3139;p14"/>
                <p:cNvSpPr/>
                <p:nvPr/>
              </p:nvSpPr>
              <p:spPr>
                <a:xfrm>
                  <a:off x="6635365" y="5424505"/>
                  <a:ext cx="90721" cy="51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21" h="51684" extrusionOk="0">
                      <a:moveTo>
                        <a:pt x="0" y="0"/>
                      </a:moveTo>
                      <a:lnTo>
                        <a:pt x="90721" y="15759"/>
                      </a:lnTo>
                      <a:cubicBezTo>
                        <a:pt x="90721" y="15759"/>
                        <a:pt x="54931" y="55353"/>
                        <a:pt x="32254" y="51408"/>
                      </a:cubicBezTo>
                      <a:cubicBezTo>
                        <a:pt x="9571" y="4747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0" name="Google Shape;3140;p14"/>
                <p:cNvSpPr/>
                <p:nvPr/>
              </p:nvSpPr>
              <p:spPr>
                <a:xfrm>
                  <a:off x="6728631" y="5478706"/>
                  <a:ext cx="87158" cy="41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58" h="41816" extrusionOk="0">
                      <a:moveTo>
                        <a:pt x="0" y="0"/>
                      </a:moveTo>
                      <a:lnTo>
                        <a:pt x="87158" y="11941"/>
                      </a:lnTo>
                      <a:cubicBezTo>
                        <a:pt x="87158" y="11941"/>
                        <a:pt x="65586" y="44611"/>
                        <a:pt x="43800" y="41624"/>
                      </a:cubicBezTo>
                      <a:cubicBezTo>
                        <a:pt x="22007" y="38636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1" name="Google Shape;3141;p14"/>
                <p:cNvSpPr/>
                <p:nvPr/>
              </p:nvSpPr>
              <p:spPr>
                <a:xfrm>
                  <a:off x="6627509" y="5495636"/>
                  <a:ext cx="81096" cy="4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" h="48124" extrusionOk="0">
                      <a:moveTo>
                        <a:pt x="0" y="0"/>
                      </a:moveTo>
                      <a:lnTo>
                        <a:pt x="81097" y="6048"/>
                      </a:lnTo>
                      <a:cubicBezTo>
                        <a:pt x="81097" y="6048"/>
                        <a:pt x="43478" y="49600"/>
                        <a:pt x="23199" y="48086"/>
                      </a:cubicBezTo>
                      <a:cubicBezTo>
                        <a:pt x="2926" y="4658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2" name="Google Shape;3142;p14"/>
                <p:cNvSpPr/>
                <p:nvPr/>
              </p:nvSpPr>
              <p:spPr>
                <a:xfrm>
                  <a:off x="6542828" y="5470528"/>
                  <a:ext cx="47655" cy="4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5" h="46243" extrusionOk="0">
                      <a:moveTo>
                        <a:pt x="0" y="25376"/>
                      </a:moveTo>
                      <a:lnTo>
                        <a:pt x="36380" y="0"/>
                      </a:lnTo>
                      <a:cubicBezTo>
                        <a:pt x="36380" y="0"/>
                        <a:pt x="54161" y="38911"/>
                        <a:pt x="45066" y="45254"/>
                      </a:cubicBezTo>
                      <a:cubicBezTo>
                        <a:pt x="35971" y="51596"/>
                        <a:pt x="0" y="25376"/>
                        <a:pt x="0" y="2537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3" name="Google Shape;3143;p14"/>
                <p:cNvSpPr/>
                <p:nvPr/>
              </p:nvSpPr>
              <p:spPr>
                <a:xfrm>
                  <a:off x="6584372" y="5435113"/>
                  <a:ext cx="30734" cy="4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4" h="46811" extrusionOk="0">
                      <a:moveTo>
                        <a:pt x="30319" y="0"/>
                      </a:moveTo>
                      <a:cubicBezTo>
                        <a:pt x="30319" y="0"/>
                        <a:pt x="32877" y="42460"/>
                        <a:pt x="25296" y="46486"/>
                      </a:cubicBezTo>
                      <a:cubicBezTo>
                        <a:pt x="17721" y="50504"/>
                        <a:pt x="0" y="16080"/>
                        <a:pt x="0" y="16080"/>
                      </a:cubicBezTo>
                      <a:lnTo>
                        <a:pt x="30319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44" name="Google Shape;3144;p14"/>
              <p:cNvSpPr/>
              <p:nvPr/>
            </p:nvSpPr>
            <p:spPr>
              <a:xfrm>
                <a:off x="6461622" y="5532574"/>
                <a:ext cx="687319" cy="754166"/>
              </a:xfrm>
              <a:custGeom>
                <a:avLst/>
                <a:gdLst/>
                <a:ahLst/>
                <a:cxnLst/>
                <a:rect l="l" t="t" r="r" b="b"/>
                <a:pathLst>
                  <a:path w="687319" h="754166" extrusionOk="0">
                    <a:moveTo>
                      <a:pt x="461209" y="29687"/>
                    </a:moveTo>
                    <a:cubicBezTo>
                      <a:pt x="613941" y="89253"/>
                      <a:pt x="801444" y="348397"/>
                      <a:pt x="598410" y="587027"/>
                    </a:cubicBezTo>
                    <a:cubicBezTo>
                      <a:pt x="494917" y="708670"/>
                      <a:pt x="209895" y="854583"/>
                      <a:pt x="76585" y="657576"/>
                    </a:cubicBezTo>
                    <a:cubicBezTo>
                      <a:pt x="-43302" y="480393"/>
                      <a:pt x="-14430" y="191058"/>
                      <a:pt x="107641" y="82709"/>
                    </a:cubicBezTo>
                    <a:cubicBezTo>
                      <a:pt x="193466" y="6535"/>
                      <a:pt x="308478" y="-29878"/>
                      <a:pt x="461209" y="29687"/>
                    </a:cubicBezTo>
                    <a:close/>
                  </a:path>
                </a:pathLst>
              </a:custGeom>
              <a:solidFill>
                <a:srgbClr val="581A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14"/>
              <p:cNvSpPr/>
              <p:nvPr/>
            </p:nvSpPr>
            <p:spPr>
              <a:xfrm>
                <a:off x="6462822" y="5532599"/>
                <a:ext cx="560582" cy="706876"/>
              </a:xfrm>
              <a:custGeom>
                <a:avLst/>
                <a:gdLst/>
                <a:ahLst/>
                <a:cxnLst/>
                <a:rect l="l" t="t" r="r" b="b"/>
                <a:pathLst>
                  <a:path w="560582" h="706876" extrusionOk="0">
                    <a:moveTo>
                      <a:pt x="176360" y="33935"/>
                    </a:moveTo>
                    <a:cubicBezTo>
                      <a:pt x="151124" y="47128"/>
                      <a:pt x="127811" y="63691"/>
                      <a:pt x="106353" y="82738"/>
                    </a:cubicBezTo>
                    <a:cubicBezTo>
                      <a:pt x="6283" y="171557"/>
                      <a:pt x="-29461" y="381295"/>
                      <a:pt x="26334" y="551874"/>
                    </a:cubicBezTo>
                    <a:cubicBezTo>
                      <a:pt x="39005" y="590725"/>
                      <a:pt x="61836" y="638088"/>
                      <a:pt x="76992" y="658220"/>
                    </a:cubicBezTo>
                    <a:cubicBezTo>
                      <a:pt x="104170" y="694325"/>
                      <a:pt x="117919" y="708349"/>
                      <a:pt x="129452" y="706755"/>
                    </a:cubicBezTo>
                    <a:cubicBezTo>
                      <a:pt x="134897" y="705999"/>
                      <a:pt x="173359" y="653258"/>
                      <a:pt x="178704" y="655541"/>
                    </a:cubicBezTo>
                    <a:cubicBezTo>
                      <a:pt x="236247" y="680174"/>
                      <a:pt x="392708" y="690053"/>
                      <a:pt x="485211" y="562704"/>
                    </a:cubicBezTo>
                    <a:cubicBezTo>
                      <a:pt x="649234" y="336879"/>
                      <a:pt x="500420" y="45400"/>
                      <a:pt x="460096" y="29668"/>
                    </a:cubicBezTo>
                    <a:cubicBezTo>
                      <a:pt x="345546" y="-15002"/>
                      <a:pt x="252072" y="-5653"/>
                      <a:pt x="176360" y="33935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14"/>
              <p:cNvSpPr/>
              <p:nvPr/>
            </p:nvSpPr>
            <p:spPr>
              <a:xfrm>
                <a:off x="6473119" y="5533342"/>
                <a:ext cx="394121" cy="579473"/>
              </a:xfrm>
              <a:custGeom>
                <a:avLst/>
                <a:gdLst/>
                <a:ahLst/>
                <a:cxnLst/>
                <a:rect l="l" t="t" r="r" b="b"/>
                <a:pathLst>
                  <a:path w="394121" h="579473" extrusionOk="0">
                    <a:moveTo>
                      <a:pt x="166063" y="33192"/>
                    </a:moveTo>
                    <a:cubicBezTo>
                      <a:pt x="140828" y="46385"/>
                      <a:pt x="117515" y="62948"/>
                      <a:pt x="96057" y="81994"/>
                    </a:cubicBezTo>
                    <a:cubicBezTo>
                      <a:pt x="85207" y="91625"/>
                      <a:pt x="75309" y="103158"/>
                      <a:pt x="66006" y="115421"/>
                    </a:cubicBezTo>
                    <a:cubicBezTo>
                      <a:pt x="63602" y="118582"/>
                      <a:pt x="61191" y="121736"/>
                      <a:pt x="58894" y="125051"/>
                    </a:cubicBezTo>
                    <a:cubicBezTo>
                      <a:pt x="54902" y="130838"/>
                      <a:pt x="51714" y="137609"/>
                      <a:pt x="48044" y="143844"/>
                    </a:cubicBezTo>
                    <a:cubicBezTo>
                      <a:pt x="45439" y="148264"/>
                      <a:pt x="43356" y="153247"/>
                      <a:pt x="40905" y="157875"/>
                    </a:cubicBezTo>
                    <a:cubicBezTo>
                      <a:pt x="-2386" y="312789"/>
                      <a:pt x="-57070" y="567312"/>
                      <a:pt x="145315" y="579193"/>
                    </a:cubicBezTo>
                    <a:cubicBezTo>
                      <a:pt x="265143" y="586232"/>
                      <a:pt x="346890" y="459754"/>
                      <a:pt x="382887" y="314952"/>
                    </a:cubicBezTo>
                    <a:cubicBezTo>
                      <a:pt x="418892" y="170157"/>
                      <a:pt x="363170" y="37625"/>
                      <a:pt x="289320" y="0"/>
                    </a:cubicBezTo>
                    <a:cubicBezTo>
                      <a:pt x="276622" y="630"/>
                      <a:pt x="264245" y="1969"/>
                      <a:pt x="252251" y="4079"/>
                    </a:cubicBezTo>
                    <a:cubicBezTo>
                      <a:pt x="248178" y="4795"/>
                      <a:pt x="244214" y="5853"/>
                      <a:pt x="240222" y="6724"/>
                    </a:cubicBezTo>
                    <a:cubicBezTo>
                      <a:pt x="233224" y="8264"/>
                      <a:pt x="226399" y="10267"/>
                      <a:pt x="219642" y="12276"/>
                    </a:cubicBezTo>
                    <a:cubicBezTo>
                      <a:pt x="201010" y="17828"/>
                      <a:pt x="182907" y="24385"/>
                      <a:pt x="166063" y="33192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14"/>
              <p:cNvSpPr/>
              <p:nvPr/>
            </p:nvSpPr>
            <p:spPr>
              <a:xfrm>
                <a:off x="6511135" y="5602872"/>
                <a:ext cx="267735" cy="317721"/>
              </a:xfrm>
              <a:custGeom>
                <a:avLst/>
                <a:gdLst/>
                <a:ahLst/>
                <a:cxnLst/>
                <a:rect l="l" t="t" r="r" b="b"/>
                <a:pathLst>
                  <a:path w="267735" h="317721" extrusionOk="0">
                    <a:moveTo>
                      <a:pt x="17033" y="108176"/>
                    </a:moveTo>
                    <a:cubicBezTo>
                      <a:pt x="53091" y="25049"/>
                      <a:pt x="134637" y="-19642"/>
                      <a:pt x="199166" y="8346"/>
                    </a:cubicBezTo>
                    <a:cubicBezTo>
                      <a:pt x="263693" y="36341"/>
                      <a:pt x="286766" y="126426"/>
                      <a:pt x="250701" y="209545"/>
                    </a:cubicBezTo>
                    <a:cubicBezTo>
                      <a:pt x="214643" y="292672"/>
                      <a:pt x="133097" y="337363"/>
                      <a:pt x="68569" y="309375"/>
                    </a:cubicBezTo>
                    <a:cubicBezTo>
                      <a:pt x="4047" y="281380"/>
                      <a:pt x="-19031" y="191302"/>
                      <a:pt x="17033" y="108176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14"/>
              <p:cNvSpPr/>
              <p:nvPr/>
            </p:nvSpPr>
            <p:spPr>
              <a:xfrm>
                <a:off x="6538952" y="5635810"/>
                <a:ext cx="101284" cy="203791"/>
              </a:xfrm>
              <a:custGeom>
                <a:avLst/>
                <a:gdLst/>
                <a:ahLst/>
                <a:cxnLst/>
                <a:rect l="l" t="t" r="r" b="b"/>
                <a:pathLst>
                  <a:path w="101284" h="203791" extrusionOk="0">
                    <a:moveTo>
                      <a:pt x="87987" y="844"/>
                    </a:moveTo>
                    <a:cubicBezTo>
                      <a:pt x="69951" y="-5820"/>
                      <a:pt x="33619" y="27640"/>
                      <a:pt x="14833" y="78238"/>
                    </a:cubicBezTo>
                    <a:cubicBezTo>
                      <a:pt x="-3953" y="128835"/>
                      <a:pt x="-5199" y="196572"/>
                      <a:pt x="12837" y="203235"/>
                    </a:cubicBezTo>
                    <a:cubicBezTo>
                      <a:pt x="30873" y="209899"/>
                      <a:pt x="68176" y="155490"/>
                      <a:pt x="86962" y="104892"/>
                    </a:cubicBezTo>
                    <a:cubicBezTo>
                      <a:pt x="105748" y="54301"/>
                      <a:pt x="106016" y="7507"/>
                      <a:pt x="87987" y="844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14"/>
              <p:cNvSpPr/>
              <p:nvPr/>
            </p:nvSpPr>
            <p:spPr>
              <a:xfrm>
                <a:off x="6633736" y="5828519"/>
                <a:ext cx="33016" cy="33016"/>
              </a:xfrm>
              <a:custGeom>
                <a:avLst/>
                <a:gdLst/>
                <a:ahLst/>
                <a:cxnLst/>
                <a:rect l="l" t="t" r="r" b="b"/>
                <a:pathLst>
                  <a:path w="33016" h="33016" extrusionOk="0">
                    <a:moveTo>
                      <a:pt x="1870" y="24128"/>
                    </a:moveTo>
                    <a:cubicBezTo>
                      <a:pt x="-2343" y="16038"/>
                      <a:pt x="805" y="6073"/>
                      <a:pt x="8888" y="1866"/>
                    </a:cubicBezTo>
                    <a:cubicBezTo>
                      <a:pt x="16979" y="-2339"/>
                      <a:pt x="26944" y="802"/>
                      <a:pt x="31150" y="8892"/>
                    </a:cubicBezTo>
                    <a:cubicBezTo>
                      <a:pt x="35356" y="16976"/>
                      <a:pt x="32215" y="26941"/>
                      <a:pt x="24125" y="31147"/>
                    </a:cubicBezTo>
                    <a:cubicBezTo>
                      <a:pt x="16041" y="35360"/>
                      <a:pt x="6075" y="32212"/>
                      <a:pt x="1870" y="24128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14"/>
              <p:cNvSpPr/>
              <p:nvPr/>
            </p:nvSpPr>
            <p:spPr>
              <a:xfrm>
                <a:off x="6606626" y="5856795"/>
                <a:ext cx="20365" cy="20365"/>
              </a:xfrm>
              <a:custGeom>
                <a:avLst/>
                <a:gdLst/>
                <a:ahLst/>
                <a:cxnLst/>
                <a:rect l="l" t="t" r="r" b="b"/>
                <a:pathLst>
                  <a:path w="20365" h="20365" extrusionOk="0">
                    <a:moveTo>
                      <a:pt x="1153" y="14879"/>
                    </a:moveTo>
                    <a:cubicBezTo>
                      <a:pt x="-1446" y="9897"/>
                      <a:pt x="497" y="3749"/>
                      <a:pt x="5486" y="1150"/>
                    </a:cubicBezTo>
                    <a:cubicBezTo>
                      <a:pt x="10476" y="-1442"/>
                      <a:pt x="16617" y="494"/>
                      <a:pt x="19216" y="5483"/>
                    </a:cubicBezTo>
                    <a:cubicBezTo>
                      <a:pt x="21808" y="10473"/>
                      <a:pt x="19872" y="16621"/>
                      <a:pt x="14882" y="19212"/>
                    </a:cubicBezTo>
                    <a:cubicBezTo>
                      <a:pt x="9893" y="21811"/>
                      <a:pt x="3745" y="19869"/>
                      <a:pt x="1153" y="14879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14"/>
              <p:cNvSpPr/>
              <p:nvPr/>
            </p:nvSpPr>
            <p:spPr>
              <a:xfrm>
                <a:off x="6685353" y="6111183"/>
                <a:ext cx="16910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16910" h="16914" extrusionOk="0">
                    <a:moveTo>
                      <a:pt x="958" y="12362"/>
                    </a:moveTo>
                    <a:cubicBezTo>
                      <a:pt x="-1199" y="8216"/>
                      <a:pt x="409" y="3113"/>
                      <a:pt x="4554" y="956"/>
                    </a:cubicBezTo>
                    <a:cubicBezTo>
                      <a:pt x="8693" y="-1200"/>
                      <a:pt x="13796" y="414"/>
                      <a:pt x="15953" y="4553"/>
                    </a:cubicBezTo>
                    <a:cubicBezTo>
                      <a:pt x="18110" y="8698"/>
                      <a:pt x="16502" y="13802"/>
                      <a:pt x="12357" y="15958"/>
                    </a:cubicBezTo>
                    <a:cubicBezTo>
                      <a:pt x="8217" y="18115"/>
                      <a:pt x="3107" y="16501"/>
                      <a:pt x="958" y="12362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14"/>
              <p:cNvSpPr/>
              <p:nvPr/>
            </p:nvSpPr>
            <p:spPr>
              <a:xfrm>
                <a:off x="6929547" y="5650279"/>
                <a:ext cx="21984" cy="21983"/>
              </a:xfrm>
              <a:custGeom>
                <a:avLst/>
                <a:gdLst/>
                <a:ahLst/>
                <a:cxnLst/>
                <a:rect l="l" t="t" r="r" b="b"/>
                <a:pathLst>
                  <a:path w="21984" h="21983" extrusionOk="0">
                    <a:moveTo>
                      <a:pt x="1241" y="16064"/>
                    </a:moveTo>
                    <a:cubicBezTo>
                      <a:pt x="-1558" y="10679"/>
                      <a:pt x="538" y="4042"/>
                      <a:pt x="5922" y="1243"/>
                    </a:cubicBezTo>
                    <a:cubicBezTo>
                      <a:pt x="11307" y="-1557"/>
                      <a:pt x="17937" y="533"/>
                      <a:pt x="20744" y="5917"/>
                    </a:cubicBezTo>
                    <a:cubicBezTo>
                      <a:pt x="23543" y="11302"/>
                      <a:pt x="21447" y="17939"/>
                      <a:pt x="16062" y="20738"/>
                    </a:cubicBezTo>
                    <a:cubicBezTo>
                      <a:pt x="10678" y="23545"/>
                      <a:pt x="4047" y="21448"/>
                      <a:pt x="1241" y="16064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14"/>
              <p:cNvSpPr/>
              <p:nvPr/>
            </p:nvSpPr>
            <p:spPr>
              <a:xfrm>
                <a:off x="6910474" y="5612162"/>
                <a:ext cx="26541" cy="26541"/>
              </a:xfrm>
              <a:custGeom>
                <a:avLst/>
                <a:gdLst/>
                <a:ahLst/>
                <a:cxnLst/>
                <a:rect l="l" t="t" r="r" b="b"/>
                <a:pathLst>
                  <a:path w="26541" h="26541" extrusionOk="0">
                    <a:moveTo>
                      <a:pt x="1501" y="19395"/>
                    </a:moveTo>
                    <a:cubicBezTo>
                      <a:pt x="-1881" y="12899"/>
                      <a:pt x="644" y="4882"/>
                      <a:pt x="7147" y="1500"/>
                    </a:cubicBezTo>
                    <a:cubicBezTo>
                      <a:pt x="13643" y="-1882"/>
                      <a:pt x="21660" y="649"/>
                      <a:pt x="25042" y="7146"/>
                    </a:cubicBezTo>
                    <a:cubicBezTo>
                      <a:pt x="28424" y="13649"/>
                      <a:pt x="25892" y="21659"/>
                      <a:pt x="19390" y="25041"/>
                    </a:cubicBezTo>
                    <a:cubicBezTo>
                      <a:pt x="12893" y="28423"/>
                      <a:pt x="4883" y="25898"/>
                      <a:pt x="1501" y="19395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14"/>
              <p:cNvSpPr/>
              <p:nvPr/>
            </p:nvSpPr>
            <p:spPr>
              <a:xfrm>
                <a:off x="6891856" y="5709058"/>
                <a:ext cx="113402" cy="415752"/>
              </a:xfrm>
              <a:custGeom>
                <a:avLst/>
                <a:gdLst/>
                <a:ahLst/>
                <a:cxnLst/>
                <a:rect l="l" t="t" r="r" b="b"/>
                <a:pathLst>
                  <a:path w="113402" h="415752" extrusionOk="0">
                    <a:moveTo>
                      <a:pt x="85785" y="0"/>
                    </a:moveTo>
                    <a:cubicBezTo>
                      <a:pt x="85785" y="0"/>
                      <a:pt x="127643" y="131521"/>
                      <a:pt x="108295" y="218800"/>
                    </a:cubicBezTo>
                    <a:cubicBezTo>
                      <a:pt x="88940" y="306085"/>
                      <a:pt x="0" y="415753"/>
                      <a:pt x="0" y="415753"/>
                    </a:cubicBezTo>
                    <a:cubicBezTo>
                      <a:pt x="0" y="415753"/>
                      <a:pt x="57141" y="299482"/>
                      <a:pt x="76496" y="212203"/>
                    </a:cubicBezTo>
                    <a:cubicBezTo>
                      <a:pt x="95851" y="124917"/>
                      <a:pt x="85785" y="0"/>
                      <a:pt x="85785" y="0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14"/>
              <p:cNvSpPr/>
              <p:nvPr/>
            </p:nvSpPr>
            <p:spPr>
              <a:xfrm>
                <a:off x="6511292" y="5873603"/>
                <a:ext cx="30605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30605" h="203268" extrusionOk="0">
                    <a:moveTo>
                      <a:pt x="27216" y="203269"/>
                    </a:moveTo>
                    <a:cubicBezTo>
                      <a:pt x="27216" y="203269"/>
                      <a:pt x="-825" y="143589"/>
                      <a:pt x="19" y="92770"/>
                    </a:cubicBezTo>
                    <a:cubicBezTo>
                      <a:pt x="869" y="41952"/>
                      <a:pt x="30605" y="0"/>
                      <a:pt x="30605" y="0"/>
                    </a:cubicBezTo>
                    <a:cubicBezTo>
                      <a:pt x="30605" y="0"/>
                      <a:pt x="17037" y="46164"/>
                      <a:pt x="16186" y="96977"/>
                    </a:cubicBezTo>
                    <a:cubicBezTo>
                      <a:pt x="15342" y="147795"/>
                      <a:pt x="27216" y="203269"/>
                      <a:pt x="27216" y="203269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14"/>
              <p:cNvSpPr/>
              <p:nvPr/>
            </p:nvSpPr>
            <p:spPr>
              <a:xfrm>
                <a:off x="6544998" y="6178588"/>
                <a:ext cx="128555" cy="125390"/>
              </a:xfrm>
              <a:custGeom>
                <a:avLst/>
                <a:gdLst/>
                <a:ahLst/>
                <a:cxnLst/>
                <a:rect l="l" t="t" r="r" b="b"/>
                <a:pathLst>
                  <a:path w="128555" h="125390" extrusionOk="0">
                    <a:moveTo>
                      <a:pt x="58347" y="2"/>
                    </a:moveTo>
                    <a:cubicBezTo>
                      <a:pt x="90406" y="-266"/>
                      <a:pt x="130429" y="28559"/>
                      <a:pt x="128487" y="59501"/>
                    </a:cubicBezTo>
                    <a:cubicBezTo>
                      <a:pt x="125962" y="99778"/>
                      <a:pt x="83897" y="125120"/>
                      <a:pt x="51844" y="125388"/>
                    </a:cubicBezTo>
                    <a:cubicBezTo>
                      <a:pt x="19784" y="125663"/>
                      <a:pt x="-2732" y="91527"/>
                      <a:pt x="268" y="60585"/>
                    </a:cubicBezTo>
                    <a:cubicBezTo>
                      <a:pt x="3262" y="29637"/>
                      <a:pt x="26293" y="277"/>
                      <a:pt x="58347" y="2"/>
                    </a:cubicBezTo>
                    <a:close/>
                  </a:path>
                </a:pathLst>
              </a:custGeom>
              <a:solidFill>
                <a:srgbClr val="5B1A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14"/>
              <p:cNvSpPr/>
              <p:nvPr/>
            </p:nvSpPr>
            <p:spPr>
              <a:xfrm>
                <a:off x="6552410" y="6163842"/>
                <a:ext cx="95361" cy="105964"/>
              </a:xfrm>
              <a:custGeom>
                <a:avLst/>
                <a:gdLst/>
                <a:ahLst/>
                <a:cxnLst/>
                <a:rect l="l" t="t" r="r" b="b"/>
                <a:pathLst>
                  <a:path w="95361" h="105964" extrusionOk="0">
                    <a:moveTo>
                      <a:pt x="1717" y="41758"/>
                    </a:moveTo>
                    <a:cubicBezTo>
                      <a:pt x="8696" y="13167"/>
                      <a:pt x="34936" y="-4982"/>
                      <a:pt x="60318" y="1213"/>
                    </a:cubicBezTo>
                    <a:cubicBezTo>
                      <a:pt x="85701" y="7408"/>
                      <a:pt x="100622" y="35610"/>
                      <a:pt x="93644" y="64201"/>
                    </a:cubicBezTo>
                    <a:cubicBezTo>
                      <a:pt x="86665" y="92791"/>
                      <a:pt x="60425" y="110947"/>
                      <a:pt x="35043" y="104752"/>
                    </a:cubicBezTo>
                    <a:cubicBezTo>
                      <a:pt x="9660" y="98551"/>
                      <a:pt x="-5261" y="70348"/>
                      <a:pt x="1717" y="41758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14"/>
              <p:cNvSpPr/>
              <p:nvPr/>
            </p:nvSpPr>
            <p:spPr>
              <a:xfrm>
                <a:off x="6561154" y="6207912"/>
                <a:ext cx="2328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82" h="36512" extrusionOk="0">
                    <a:moveTo>
                      <a:pt x="293" y="16642"/>
                    </a:moveTo>
                    <a:cubicBezTo>
                      <a:pt x="1726" y="6602"/>
                      <a:pt x="7961" y="-818"/>
                      <a:pt x="14230" y="72"/>
                    </a:cubicBezTo>
                    <a:cubicBezTo>
                      <a:pt x="20492" y="963"/>
                      <a:pt x="24417" y="9830"/>
                      <a:pt x="22990" y="19870"/>
                    </a:cubicBezTo>
                    <a:cubicBezTo>
                      <a:pt x="21557" y="29915"/>
                      <a:pt x="15322" y="37336"/>
                      <a:pt x="9053" y="36439"/>
                    </a:cubicBezTo>
                    <a:cubicBezTo>
                      <a:pt x="2785" y="35548"/>
                      <a:pt x="-1133" y="26687"/>
                      <a:pt x="293" y="16642"/>
                    </a:cubicBezTo>
                    <a:close/>
                  </a:path>
                </a:pathLst>
              </a:custGeom>
              <a:solidFill>
                <a:srgbClr val="D68C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53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Certificate">
  <p:cSld name="014 Certificate"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0" name="Google Shape;3160;p15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1" name="Google Shape;3161;p15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2" name="Google Shape;3162;p15"/>
          <p:cNvSpPr/>
          <p:nvPr/>
        </p:nvSpPr>
        <p:spPr>
          <a:xfrm>
            <a:off x="107803" y="65615"/>
            <a:ext cx="12046415" cy="6792508"/>
          </a:xfrm>
          <a:custGeom>
            <a:avLst/>
            <a:gdLst/>
            <a:ahLst/>
            <a:cxnLst/>
            <a:rect l="l" t="t" r="r" b="b"/>
            <a:pathLst>
              <a:path w="12046414" h="6792508" extrusionOk="0">
                <a:moveTo>
                  <a:pt x="11293692" y="6163163"/>
                </a:moveTo>
                <a:lnTo>
                  <a:pt x="11320701" y="6184771"/>
                </a:lnTo>
                <a:lnTo>
                  <a:pt x="11349443" y="6218047"/>
                </a:lnTo>
                <a:lnTo>
                  <a:pt x="11350766" y="6213616"/>
                </a:lnTo>
                <a:lnTo>
                  <a:pt x="11358100" y="6195337"/>
                </a:lnTo>
                <a:lnTo>
                  <a:pt x="11366543" y="6170577"/>
                </a:lnTo>
                <a:lnTo>
                  <a:pt x="11336582" y="6167528"/>
                </a:lnTo>
                <a:lnTo>
                  <a:pt x="11315344" y="6165923"/>
                </a:lnTo>
                <a:lnTo>
                  <a:pt x="11309541" y="6165014"/>
                </a:lnTo>
                <a:lnTo>
                  <a:pt x="11309167" y="6165106"/>
                </a:lnTo>
                <a:lnTo>
                  <a:pt x="11302850" y="6164095"/>
                </a:lnTo>
                <a:close/>
                <a:moveTo>
                  <a:pt x="865410" y="1659488"/>
                </a:moveTo>
                <a:lnTo>
                  <a:pt x="854445" y="1664776"/>
                </a:lnTo>
                <a:lnTo>
                  <a:pt x="855654" y="1684726"/>
                </a:lnTo>
                <a:lnTo>
                  <a:pt x="856483" y="1686825"/>
                </a:lnTo>
                <a:lnTo>
                  <a:pt x="875025" y="1662030"/>
                </a:lnTo>
                <a:close/>
                <a:moveTo>
                  <a:pt x="390618" y="353561"/>
                </a:moveTo>
                <a:lnTo>
                  <a:pt x="391032" y="376290"/>
                </a:lnTo>
                <a:cubicBezTo>
                  <a:pt x="391751" y="401186"/>
                  <a:pt x="392806" y="426632"/>
                  <a:pt x="394341" y="450229"/>
                </a:cubicBezTo>
                <a:cubicBezTo>
                  <a:pt x="397415" y="497422"/>
                  <a:pt x="402411" y="537221"/>
                  <a:pt x="406639" y="565220"/>
                </a:cubicBezTo>
                <a:lnTo>
                  <a:pt x="410631" y="589184"/>
                </a:lnTo>
                <a:lnTo>
                  <a:pt x="412134" y="585791"/>
                </a:lnTo>
                <a:lnTo>
                  <a:pt x="414720" y="575772"/>
                </a:lnTo>
                <a:lnTo>
                  <a:pt x="419744" y="568619"/>
                </a:lnTo>
                <a:lnTo>
                  <a:pt x="423051" y="561155"/>
                </a:lnTo>
                <a:lnTo>
                  <a:pt x="432948" y="549821"/>
                </a:lnTo>
                <a:lnTo>
                  <a:pt x="433327" y="549283"/>
                </a:lnTo>
                <a:cubicBezTo>
                  <a:pt x="440810" y="542372"/>
                  <a:pt x="449494" y="537318"/>
                  <a:pt x="459147" y="533943"/>
                </a:cubicBezTo>
                <a:lnTo>
                  <a:pt x="461707" y="533516"/>
                </a:lnTo>
                <a:lnTo>
                  <a:pt x="462893" y="533317"/>
                </a:lnTo>
                <a:lnTo>
                  <a:pt x="410701" y="396568"/>
                </a:lnTo>
                <a:cubicBezTo>
                  <a:pt x="410701" y="396568"/>
                  <a:pt x="404464" y="383428"/>
                  <a:pt x="395270" y="363653"/>
                </a:cubicBezTo>
                <a:close/>
                <a:moveTo>
                  <a:pt x="556099" y="326784"/>
                </a:moveTo>
                <a:lnTo>
                  <a:pt x="569204" y="336150"/>
                </a:lnTo>
                <a:cubicBezTo>
                  <a:pt x="582104" y="345107"/>
                  <a:pt x="593765" y="352878"/>
                  <a:pt x="603590" y="358923"/>
                </a:cubicBezTo>
                <a:cubicBezTo>
                  <a:pt x="613415" y="364968"/>
                  <a:pt x="624888" y="371786"/>
                  <a:pt x="637444" y="379089"/>
                </a:cubicBezTo>
                <a:lnTo>
                  <a:pt x="654072" y="388598"/>
                </a:lnTo>
                <a:lnTo>
                  <a:pt x="657544" y="377088"/>
                </a:lnTo>
                <a:lnTo>
                  <a:pt x="657665" y="376428"/>
                </a:lnTo>
                <a:lnTo>
                  <a:pt x="658023" y="375981"/>
                </a:lnTo>
                <a:lnTo>
                  <a:pt x="664655" y="364952"/>
                </a:lnTo>
                <a:lnTo>
                  <a:pt x="666119" y="361656"/>
                </a:lnTo>
                <a:lnTo>
                  <a:pt x="667289" y="360569"/>
                </a:lnTo>
                <a:lnTo>
                  <a:pt x="667859" y="359622"/>
                </a:lnTo>
                <a:cubicBezTo>
                  <a:pt x="669104" y="357988"/>
                  <a:pt x="670665" y="356539"/>
                  <a:pt x="672052" y="354966"/>
                </a:cubicBezTo>
                <a:cubicBezTo>
                  <a:pt x="674909" y="351727"/>
                  <a:pt x="678057" y="348555"/>
                  <a:pt x="681524" y="345583"/>
                </a:cubicBezTo>
                <a:lnTo>
                  <a:pt x="681542" y="345563"/>
                </a:lnTo>
                <a:lnTo>
                  <a:pt x="662473" y="343083"/>
                </a:lnTo>
                <a:cubicBezTo>
                  <a:pt x="637627" y="339669"/>
                  <a:pt x="611129" y="335810"/>
                  <a:pt x="584640" y="331590"/>
                </a:cubicBezTo>
                <a:close/>
                <a:moveTo>
                  <a:pt x="411571" y="300016"/>
                </a:moveTo>
                <a:lnTo>
                  <a:pt x="452850" y="379894"/>
                </a:lnTo>
                <a:cubicBezTo>
                  <a:pt x="466523" y="409646"/>
                  <a:pt x="493436" y="463878"/>
                  <a:pt x="516933" y="510671"/>
                </a:cubicBezTo>
                <a:lnTo>
                  <a:pt x="528233" y="533109"/>
                </a:lnTo>
                <a:lnTo>
                  <a:pt x="531459" y="533687"/>
                </a:lnTo>
                <a:lnTo>
                  <a:pt x="540589" y="536415"/>
                </a:lnTo>
                <a:lnTo>
                  <a:pt x="546062" y="537266"/>
                </a:lnTo>
                <a:lnTo>
                  <a:pt x="552732" y="540042"/>
                </a:lnTo>
                <a:lnTo>
                  <a:pt x="565972" y="543996"/>
                </a:lnTo>
                <a:lnTo>
                  <a:pt x="587423" y="554475"/>
                </a:lnTo>
                <a:lnTo>
                  <a:pt x="606534" y="562427"/>
                </a:lnTo>
                <a:lnTo>
                  <a:pt x="616697" y="568777"/>
                </a:lnTo>
                <a:lnTo>
                  <a:pt x="619379" y="570087"/>
                </a:lnTo>
                <a:lnTo>
                  <a:pt x="628121" y="568816"/>
                </a:lnTo>
                <a:lnTo>
                  <a:pt x="634244" y="568393"/>
                </a:lnTo>
                <a:lnTo>
                  <a:pt x="640197" y="567090"/>
                </a:lnTo>
                <a:lnTo>
                  <a:pt x="646100" y="567573"/>
                </a:lnTo>
                <a:lnTo>
                  <a:pt x="652327" y="567142"/>
                </a:lnTo>
                <a:lnTo>
                  <a:pt x="655418" y="567163"/>
                </a:lnTo>
                <a:lnTo>
                  <a:pt x="658538" y="566680"/>
                </a:lnTo>
                <a:lnTo>
                  <a:pt x="661372" y="567203"/>
                </a:lnTo>
                <a:lnTo>
                  <a:pt x="663584" y="567219"/>
                </a:lnTo>
                <a:cubicBezTo>
                  <a:pt x="671575" y="567546"/>
                  <a:pt x="679622" y="568508"/>
                  <a:pt x="687735" y="569731"/>
                </a:cubicBezTo>
                <a:cubicBezTo>
                  <a:pt x="691584" y="570312"/>
                  <a:pt x="695442" y="570707"/>
                  <a:pt x="699330" y="571491"/>
                </a:cubicBezTo>
                <a:lnTo>
                  <a:pt x="701692" y="572113"/>
                </a:lnTo>
                <a:lnTo>
                  <a:pt x="705039" y="572386"/>
                </a:lnTo>
                <a:lnTo>
                  <a:pt x="711654" y="574740"/>
                </a:lnTo>
                <a:lnTo>
                  <a:pt x="719657" y="576851"/>
                </a:lnTo>
                <a:lnTo>
                  <a:pt x="717867" y="574298"/>
                </a:lnTo>
                <a:lnTo>
                  <a:pt x="707965" y="561521"/>
                </a:lnTo>
                <a:lnTo>
                  <a:pt x="706419" y="558873"/>
                </a:lnTo>
                <a:lnTo>
                  <a:pt x="706182" y="558582"/>
                </a:lnTo>
                <a:lnTo>
                  <a:pt x="702120" y="551834"/>
                </a:lnTo>
                <a:lnTo>
                  <a:pt x="698047" y="546025"/>
                </a:lnTo>
                <a:cubicBezTo>
                  <a:pt x="697916" y="545823"/>
                  <a:pt x="697758" y="545659"/>
                  <a:pt x="697630" y="545457"/>
                </a:cubicBezTo>
                <a:cubicBezTo>
                  <a:pt x="694095" y="539865"/>
                  <a:pt x="691261" y="534260"/>
                  <a:pt x="688050" y="528691"/>
                </a:cubicBezTo>
                <a:lnTo>
                  <a:pt x="686987" y="526702"/>
                </a:lnTo>
                <a:lnTo>
                  <a:pt x="678231" y="512161"/>
                </a:lnTo>
                <a:lnTo>
                  <a:pt x="677189" y="509724"/>
                </a:lnTo>
                <a:lnTo>
                  <a:pt x="676164" y="508134"/>
                </a:lnTo>
                <a:lnTo>
                  <a:pt x="674641" y="504486"/>
                </a:lnTo>
                <a:lnTo>
                  <a:pt x="672440" y="500720"/>
                </a:lnTo>
                <a:cubicBezTo>
                  <a:pt x="667018" y="489286"/>
                  <a:pt x="662482" y="477977"/>
                  <a:pt x="658895" y="466932"/>
                </a:cubicBezTo>
                <a:lnTo>
                  <a:pt x="658893" y="466924"/>
                </a:lnTo>
                <a:lnTo>
                  <a:pt x="652703" y="438618"/>
                </a:lnTo>
                <a:lnTo>
                  <a:pt x="588805" y="399904"/>
                </a:lnTo>
                <a:cubicBezTo>
                  <a:pt x="539553" y="370043"/>
                  <a:pt x="496675" y="341301"/>
                  <a:pt x="460432" y="314670"/>
                </a:cubicBezTo>
                <a:lnTo>
                  <a:pt x="451708" y="307911"/>
                </a:lnTo>
                <a:lnTo>
                  <a:pt x="424768" y="302685"/>
                </a:lnTo>
                <a:close/>
                <a:moveTo>
                  <a:pt x="1378392" y="41"/>
                </a:moveTo>
                <a:lnTo>
                  <a:pt x="1395242" y="3634"/>
                </a:lnTo>
                <a:lnTo>
                  <a:pt x="1395311" y="3637"/>
                </a:lnTo>
                <a:lnTo>
                  <a:pt x="1395338" y="3654"/>
                </a:lnTo>
                <a:lnTo>
                  <a:pt x="1395353" y="3658"/>
                </a:lnTo>
                <a:lnTo>
                  <a:pt x="1395358" y="3658"/>
                </a:lnTo>
                <a:lnTo>
                  <a:pt x="1396053" y="4013"/>
                </a:lnTo>
                <a:lnTo>
                  <a:pt x="1414897" y="13615"/>
                </a:lnTo>
                <a:lnTo>
                  <a:pt x="1421154" y="20370"/>
                </a:lnTo>
                <a:lnTo>
                  <a:pt x="1428997" y="25448"/>
                </a:lnTo>
                <a:lnTo>
                  <a:pt x="1432987" y="33144"/>
                </a:lnTo>
                <a:lnTo>
                  <a:pt x="1438235" y="38811"/>
                </a:lnTo>
                <a:lnTo>
                  <a:pt x="1443272" y="52982"/>
                </a:lnTo>
                <a:lnTo>
                  <a:pt x="1443469" y="53363"/>
                </a:lnTo>
                <a:lnTo>
                  <a:pt x="1444448" y="71908"/>
                </a:lnTo>
                <a:lnTo>
                  <a:pt x="1445042" y="82342"/>
                </a:lnTo>
                <a:lnTo>
                  <a:pt x="1445015" y="82635"/>
                </a:lnTo>
                <a:lnTo>
                  <a:pt x="1445137" y="84932"/>
                </a:lnTo>
                <a:lnTo>
                  <a:pt x="1444203" y="91400"/>
                </a:lnTo>
                <a:lnTo>
                  <a:pt x="1444083" y="92693"/>
                </a:lnTo>
                <a:lnTo>
                  <a:pt x="1441655" y="109063"/>
                </a:lnTo>
                <a:lnTo>
                  <a:pt x="1440408" y="117704"/>
                </a:lnTo>
                <a:lnTo>
                  <a:pt x="1435954" y="147494"/>
                </a:lnTo>
                <a:lnTo>
                  <a:pt x="1435697" y="149227"/>
                </a:lnTo>
                <a:lnTo>
                  <a:pt x="1437438" y="177111"/>
                </a:lnTo>
                <a:lnTo>
                  <a:pt x="1439457" y="180122"/>
                </a:lnTo>
                <a:lnTo>
                  <a:pt x="1451932" y="198710"/>
                </a:lnTo>
                <a:lnTo>
                  <a:pt x="1451945" y="198742"/>
                </a:lnTo>
                <a:cubicBezTo>
                  <a:pt x="1459643" y="204673"/>
                  <a:pt x="1470548" y="209172"/>
                  <a:pt x="1485729" y="211830"/>
                </a:cubicBezTo>
                <a:cubicBezTo>
                  <a:pt x="1489634" y="212513"/>
                  <a:pt x="1496204" y="209669"/>
                  <a:pt x="1504874" y="204290"/>
                </a:cubicBezTo>
                <a:lnTo>
                  <a:pt x="1512695" y="198683"/>
                </a:lnTo>
                <a:lnTo>
                  <a:pt x="1514033" y="197637"/>
                </a:lnTo>
                <a:cubicBezTo>
                  <a:pt x="1527364" y="188472"/>
                  <a:pt x="1543973" y="175498"/>
                  <a:pt x="1562731" y="160857"/>
                </a:cubicBezTo>
                <a:lnTo>
                  <a:pt x="1573800" y="152451"/>
                </a:lnTo>
                <a:lnTo>
                  <a:pt x="1577562" y="149508"/>
                </a:lnTo>
                <a:lnTo>
                  <a:pt x="1603070" y="130221"/>
                </a:lnTo>
                <a:lnTo>
                  <a:pt x="1624328" y="114076"/>
                </a:lnTo>
                <a:cubicBezTo>
                  <a:pt x="1640503" y="102401"/>
                  <a:pt x="1656981" y="91220"/>
                  <a:pt x="1673399" y="81407"/>
                </a:cubicBezTo>
                <a:cubicBezTo>
                  <a:pt x="1689869" y="71547"/>
                  <a:pt x="1706088" y="63178"/>
                  <a:pt x="1721662" y="57185"/>
                </a:cubicBezTo>
                <a:cubicBezTo>
                  <a:pt x="1729426" y="54198"/>
                  <a:pt x="1736959" y="51859"/>
                  <a:pt x="1744283" y="50202"/>
                </a:cubicBezTo>
                <a:cubicBezTo>
                  <a:pt x="1744335" y="50194"/>
                  <a:pt x="1744389" y="50153"/>
                  <a:pt x="1744440" y="50141"/>
                </a:cubicBezTo>
                <a:lnTo>
                  <a:pt x="1754054" y="50103"/>
                </a:lnTo>
                <a:lnTo>
                  <a:pt x="1765515" y="47574"/>
                </a:lnTo>
                <a:lnTo>
                  <a:pt x="1773713" y="50025"/>
                </a:lnTo>
                <a:lnTo>
                  <a:pt x="1784776" y="49982"/>
                </a:lnTo>
                <a:cubicBezTo>
                  <a:pt x="1790809" y="51739"/>
                  <a:pt x="1796432" y="54435"/>
                  <a:pt x="1801606" y="58266"/>
                </a:cubicBezTo>
                <a:cubicBezTo>
                  <a:pt x="1815834" y="68802"/>
                  <a:pt x="1825910" y="79020"/>
                  <a:pt x="1832717" y="88974"/>
                </a:cubicBezTo>
                <a:cubicBezTo>
                  <a:pt x="1832744" y="89017"/>
                  <a:pt x="1832752" y="89094"/>
                  <a:pt x="1832783" y="89133"/>
                </a:cubicBezTo>
                <a:cubicBezTo>
                  <a:pt x="1836172" y="94101"/>
                  <a:pt x="1838743" y="99041"/>
                  <a:pt x="1840607" y="103845"/>
                </a:cubicBezTo>
                <a:lnTo>
                  <a:pt x="1841587" y="111574"/>
                </a:lnTo>
                <a:lnTo>
                  <a:pt x="1844121" y="117977"/>
                </a:lnTo>
                <a:lnTo>
                  <a:pt x="1843294" y="125043"/>
                </a:lnTo>
                <a:lnTo>
                  <a:pt x="1844121" y="131564"/>
                </a:lnTo>
                <a:lnTo>
                  <a:pt x="1841038" y="144324"/>
                </a:lnTo>
                <a:lnTo>
                  <a:pt x="1841000" y="144645"/>
                </a:lnTo>
                <a:cubicBezTo>
                  <a:pt x="1832324" y="170113"/>
                  <a:pt x="1809552" y="191835"/>
                  <a:pt x="1795854" y="208450"/>
                </a:cubicBezTo>
                <a:lnTo>
                  <a:pt x="1786137" y="223165"/>
                </a:lnTo>
                <a:lnTo>
                  <a:pt x="1786042" y="223309"/>
                </a:lnTo>
                <a:lnTo>
                  <a:pt x="1787437" y="234472"/>
                </a:lnTo>
                <a:lnTo>
                  <a:pt x="1805265" y="239300"/>
                </a:lnTo>
                <a:lnTo>
                  <a:pt x="1812265" y="238940"/>
                </a:lnTo>
                <a:lnTo>
                  <a:pt x="1820949" y="237908"/>
                </a:lnTo>
                <a:lnTo>
                  <a:pt x="1838000" y="235878"/>
                </a:lnTo>
                <a:cubicBezTo>
                  <a:pt x="1838267" y="235829"/>
                  <a:pt x="1838424" y="235825"/>
                  <a:pt x="1838696" y="235777"/>
                </a:cubicBezTo>
                <a:lnTo>
                  <a:pt x="1841954" y="235217"/>
                </a:lnTo>
                <a:lnTo>
                  <a:pt x="1879516" y="228440"/>
                </a:lnTo>
                <a:lnTo>
                  <a:pt x="1885300" y="227737"/>
                </a:lnTo>
                <a:lnTo>
                  <a:pt x="1886095" y="227585"/>
                </a:lnTo>
                <a:lnTo>
                  <a:pt x="1886034" y="227648"/>
                </a:lnTo>
                <a:lnTo>
                  <a:pt x="1924023" y="223035"/>
                </a:lnTo>
                <a:cubicBezTo>
                  <a:pt x="1983755" y="219559"/>
                  <a:pt x="2040823" y="235871"/>
                  <a:pt x="2044641" y="330333"/>
                </a:cubicBezTo>
                <a:cubicBezTo>
                  <a:pt x="2053891" y="559259"/>
                  <a:pt x="1759688" y="415391"/>
                  <a:pt x="1732988" y="447616"/>
                </a:cubicBezTo>
                <a:cubicBezTo>
                  <a:pt x="1713183" y="471526"/>
                  <a:pt x="1847194" y="545304"/>
                  <a:pt x="1776180" y="620695"/>
                </a:cubicBezTo>
                <a:cubicBezTo>
                  <a:pt x="1681990" y="720688"/>
                  <a:pt x="1584249" y="585240"/>
                  <a:pt x="1509844" y="529954"/>
                </a:cubicBezTo>
                <a:lnTo>
                  <a:pt x="1482212" y="514617"/>
                </a:lnTo>
                <a:lnTo>
                  <a:pt x="1469676" y="509819"/>
                </a:lnTo>
                <a:lnTo>
                  <a:pt x="1464728" y="509195"/>
                </a:lnTo>
                <a:lnTo>
                  <a:pt x="1444609" y="512954"/>
                </a:lnTo>
                <a:lnTo>
                  <a:pt x="1444213" y="513079"/>
                </a:lnTo>
                <a:lnTo>
                  <a:pt x="1430803" y="530736"/>
                </a:lnTo>
                <a:lnTo>
                  <a:pt x="1429299" y="537152"/>
                </a:lnTo>
                <a:lnTo>
                  <a:pt x="1430395" y="543651"/>
                </a:lnTo>
                <a:lnTo>
                  <a:pt x="1440856" y="574539"/>
                </a:lnTo>
                <a:cubicBezTo>
                  <a:pt x="1440881" y="574588"/>
                  <a:pt x="1440894" y="574650"/>
                  <a:pt x="1440920" y="574699"/>
                </a:cubicBezTo>
                <a:lnTo>
                  <a:pt x="1440923" y="574724"/>
                </a:lnTo>
                <a:lnTo>
                  <a:pt x="1450856" y="592972"/>
                </a:lnTo>
                <a:cubicBezTo>
                  <a:pt x="1487111" y="650389"/>
                  <a:pt x="1548189" y="723423"/>
                  <a:pt x="1486804" y="781539"/>
                </a:cubicBezTo>
                <a:cubicBezTo>
                  <a:pt x="1401713" y="862096"/>
                  <a:pt x="1345572" y="838189"/>
                  <a:pt x="1298486" y="787462"/>
                </a:cubicBezTo>
                <a:lnTo>
                  <a:pt x="1268026" y="748849"/>
                </a:lnTo>
                <a:lnTo>
                  <a:pt x="1256000" y="753119"/>
                </a:lnTo>
                <a:lnTo>
                  <a:pt x="1255000" y="752923"/>
                </a:lnTo>
                <a:lnTo>
                  <a:pt x="1241920" y="765690"/>
                </a:lnTo>
                <a:cubicBezTo>
                  <a:pt x="1192655" y="801870"/>
                  <a:pt x="1114934" y="810728"/>
                  <a:pt x="1067097" y="801541"/>
                </a:cubicBezTo>
                <a:lnTo>
                  <a:pt x="1058558" y="798737"/>
                </a:lnTo>
                <a:lnTo>
                  <a:pt x="1034013" y="815675"/>
                </a:lnTo>
                <a:cubicBezTo>
                  <a:pt x="977641" y="829936"/>
                  <a:pt x="928734" y="812473"/>
                  <a:pt x="891751" y="779252"/>
                </a:cubicBezTo>
                <a:lnTo>
                  <a:pt x="874562" y="759426"/>
                </a:lnTo>
                <a:lnTo>
                  <a:pt x="873244" y="759946"/>
                </a:lnTo>
                <a:lnTo>
                  <a:pt x="870171" y="755236"/>
                </a:lnTo>
                <a:lnTo>
                  <a:pt x="869567" y="757727"/>
                </a:lnTo>
                <a:lnTo>
                  <a:pt x="868061" y="757774"/>
                </a:lnTo>
                <a:lnTo>
                  <a:pt x="864855" y="766051"/>
                </a:lnTo>
                <a:lnTo>
                  <a:pt x="869288" y="774592"/>
                </a:lnTo>
                <a:lnTo>
                  <a:pt x="872704" y="779294"/>
                </a:lnTo>
                <a:lnTo>
                  <a:pt x="874162" y="783987"/>
                </a:lnTo>
                <a:lnTo>
                  <a:pt x="878934" y="793184"/>
                </a:lnTo>
                <a:lnTo>
                  <a:pt x="889758" y="834195"/>
                </a:lnTo>
                <a:lnTo>
                  <a:pt x="893969" y="847750"/>
                </a:lnTo>
                <a:lnTo>
                  <a:pt x="894133" y="850768"/>
                </a:lnTo>
                <a:lnTo>
                  <a:pt x="896056" y="858055"/>
                </a:lnTo>
                <a:cubicBezTo>
                  <a:pt x="902790" y="904244"/>
                  <a:pt x="899871" y="954810"/>
                  <a:pt x="885551" y="1000713"/>
                </a:cubicBezTo>
                <a:lnTo>
                  <a:pt x="879724" y="1013088"/>
                </a:lnTo>
                <a:lnTo>
                  <a:pt x="869627" y="1038272"/>
                </a:lnTo>
                <a:lnTo>
                  <a:pt x="858920" y="1057259"/>
                </a:lnTo>
                <a:lnTo>
                  <a:pt x="855302" y="1064942"/>
                </a:lnTo>
                <a:lnTo>
                  <a:pt x="850748" y="1069699"/>
                </a:lnTo>
                <a:lnTo>
                  <a:pt x="845580" y="1075930"/>
                </a:lnTo>
                <a:lnTo>
                  <a:pt x="869791" y="1087833"/>
                </a:lnTo>
                <a:lnTo>
                  <a:pt x="874229" y="1090593"/>
                </a:lnTo>
                <a:lnTo>
                  <a:pt x="876635" y="1091762"/>
                </a:lnTo>
                <a:lnTo>
                  <a:pt x="896438" y="1104390"/>
                </a:lnTo>
                <a:lnTo>
                  <a:pt x="914616" y="1115674"/>
                </a:lnTo>
                <a:cubicBezTo>
                  <a:pt x="921086" y="1120559"/>
                  <a:pt x="926944" y="1125683"/>
                  <a:pt x="932108" y="1130878"/>
                </a:cubicBezTo>
                <a:lnTo>
                  <a:pt x="941193" y="1141819"/>
                </a:lnTo>
                <a:lnTo>
                  <a:pt x="941743" y="1142351"/>
                </a:lnTo>
                <a:lnTo>
                  <a:pt x="941573" y="1142276"/>
                </a:lnTo>
                <a:lnTo>
                  <a:pt x="945345" y="1146816"/>
                </a:lnTo>
                <a:cubicBezTo>
                  <a:pt x="949006" y="1152402"/>
                  <a:pt x="951713" y="1158182"/>
                  <a:pt x="953492" y="1164210"/>
                </a:cubicBezTo>
                <a:lnTo>
                  <a:pt x="955627" y="1182721"/>
                </a:lnTo>
                <a:lnTo>
                  <a:pt x="955651" y="1182804"/>
                </a:lnTo>
                <a:lnTo>
                  <a:pt x="955641" y="1182843"/>
                </a:lnTo>
                <a:lnTo>
                  <a:pt x="955644" y="1182860"/>
                </a:lnTo>
                <a:cubicBezTo>
                  <a:pt x="955196" y="1191662"/>
                  <a:pt x="954010" y="1199366"/>
                  <a:pt x="952191" y="1206344"/>
                </a:cubicBezTo>
                <a:lnTo>
                  <a:pt x="947421" y="1215102"/>
                </a:lnTo>
                <a:lnTo>
                  <a:pt x="944925" y="1224894"/>
                </a:lnTo>
                <a:lnTo>
                  <a:pt x="938413" y="1231648"/>
                </a:lnTo>
                <a:lnTo>
                  <a:pt x="934415" y="1238988"/>
                </a:lnTo>
                <a:lnTo>
                  <a:pt x="921614" y="1249061"/>
                </a:lnTo>
                <a:lnTo>
                  <a:pt x="921300" y="1249388"/>
                </a:lnTo>
                <a:lnTo>
                  <a:pt x="902590" y="1256813"/>
                </a:lnTo>
                <a:lnTo>
                  <a:pt x="892121" y="1261018"/>
                </a:lnTo>
                <a:lnTo>
                  <a:pt x="891815" y="1261091"/>
                </a:lnTo>
                <a:lnTo>
                  <a:pt x="889498" y="1262010"/>
                </a:lnTo>
                <a:lnTo>
                  <a:pt x="882529" y="1263291"/>
                </a:lnTo>
                <a:lnTo>
                  <a:pt x="881172" y="1263613"/>
                </a:lnTo>
                <a:lnTo>
                  <a:pt x="863552" y="1266779"/>
                </a:lnTo>
                <a:lnTo>
                  <a:pt x="854251" y="1268489"/>
                </a:lnTo>
                <a:lnTo>
                  <a:pt x="823423" y="1273991"/>
                </a:lnTo>
                <a:lnTo>
                  <a:pt x="820291" y="1274554"/>
                </a:lnTo>
                <a:lnTo>
                  <a:pt x="792293" y="1285977"/>
                </a:lnTo>
                <a:lnTo>
                  <a:pt x="790090" y="1288845"/>
                </a:lnTo>
                <a:lnTo>
                  <a:pt x="775152" y="1308308"/>
                </a:lnTo>
                <a:lnTo>
                  <a:pt x="775121" y="1308334"/>
                </a:lnTo>
                <a:lnTo>
                  <a:pt x="773379" y="1347504"/>
                </a:lnTo>
                <a:cubicBezTo>
                  <a:pt x="774027" y="1351745"/>
                  <a:pt x="779214" y="1357501"/>
                  <a:pt x="787728" y="1364534"/>
                </a:cubicBezTo>
                <a:lnTo>
                  <a:pt x="796191" y="1370625"/>
                </a:lnTo>
                <a:lnTo>
                  <a:pt x="797718" y="1371628"/>
                </a:lnTo>
                <a:cubicBezTo>
                  <a:pt x="811726" y="1382134"/>
                  <a:pt x="830773" y="1394684"/>
                  <a:pt x="852272" y="1408863"/>
                </a:cubicBezTo>
                <a:lnTo>
                  <a:pt x="864729" y="1417315"/>
                </a:lnTo>
                <a:lnTo>
                  <a:pt x="869040" y="1420151"/>
                </a:lnTo>
                <a:lnTo>
                  <a:pt x="897676" y="1439672"/>
                </a:lnTo>
                <a:lnTo>
                  <a:pt x="921544" y="1455869"/>
                </a:lnTo>
                <a:cubicBezTo>
                  <a:pt x="939115" y="1468422"/>
                  <a:pt x="956275" y="1481457"/>
                  <a:pt x="972013" y="1494904"/>
                </a:cubicBezTo>
                <a:lnTo>
                  <a:pt x="988091" y="1510828"/>
                </a:lnTo>
                <a:lnTo>
                  <a:pt x="1021768" y="1465793"/>
                </a:lnTo>
                <a:cubicBezTo>
                  <a:pt x="1568931" y="802785"/>
                  <a:pt x="2396989" y="380185"/>
                  <a:pt x="3323751" y="380185"/>
                </a:cubicBezTo>
                <a:lnTo>
                  <a:pt x="11635850" y="380185"/>
                </a:lnTo>
                <a:lnTo>
                  <a:pt x="11635850" y="3363385"/>
                </a:lnTo>
                <a:cubicBezTo>
                  <a:pt x="11635850" y="4187173"/>
                  <a:pt x="11301944" y="4932973"/>
                  <a:pt x="10762091" y="5472826"/>
                </a:cubicBezTo>
                <a:lnTo>
                  <a:pt x="10669302" y="5557158"/>
                </a:lnTo>
                <a:lnTo>
                  <a:pt x="10682338" y="5587155"/>
                </a:lnTo>
                <a:cubicBezTo>
                  <a:pt x="10724492" y="5731350"/>
                  <a:pt x="10679316" y="5793134"/>
                  <a:pt x="10646002" y="5817369"/>
                </a:cubicBezTo>
                <a:lnTo>
                  <a:pt x="10627200" y="5827162"/>
                </a:lnTo>
                <a:lnTo>
                  <a:pt x="10633124" y="5847361"/>
                </a:lnTo>
                <a:cubicBezTo>
                  <a:pt x="10637460" y="5861451"/>
                  <a:pt x="10642469" y="5876982"/>
                  <a:pt x="10648118" y="5893350"/>
                </a:cubicBezTo>
                <a:cubicBezTo>
                  <a:pt x="10659419" y="5926083"/>
                  <a:pt x="10673284" y="5962160"/>
                  <a:pt x="10684324" y="5990053"/>
                </a:cubicBezTo>
                <a:lnTo>
                  <a:pt x="10685849" y="5993849"/>
                </a:lnTo>
                <a:lnTo>
                  <a:pt x="10703071" y="6011242"/>
                </a:lnTo>
                <a:lnTo>
                  <a:pt x="10702892" y="6011387"/>
                </a:lnTo>
                <a:lnTo>
                  <a:pt x="10705041" y="6013577"/>
                </a:lnTo>
                <a:cubicBezTo>
                  <a:pt x="10759825" y="6082079"/>
                  <a:pt x="10778995" y="6174636"/>
                  <a:pt x="10785156" y="6216633"/>
                </a:cubicBezTo>
                <a:lnTo>
                  <a:pt x="10785921" y="6223063"/>
                </a:lnTo>
                <a:lnTo>
                  <a:pt x="10795368" y="6232444"/>
                </a:lnTo>
                <a:lnTo>
                  <a:pt x="10797936" y="6228221"/>
                </a:lnTo>
                <a:lnTo>
                  <a:pt x="10808094" y="6216674"/>
                </a:lnTo>
                <a:lnTo>
                  <a:pt x="10807289" y="6205717"/>
                </a:lnTo>
                <a:cubicBezTo>
                  <a:pt x="10805486" y="6181557"/>
                  <a:pt x="10803119" y="6150659"/>
                  <a:pt x="10800859" y="6123709"/>
                </a:cubicBezTo>
                <a:lnTo>
                  <a:pt x="10798280" y="6085602"/>
                </a:lnTo>
                <a:lnTo>
                  <a:pt x="10791305" y="6076057"/>
                </a:lnTo>
                <a:cubicBezTo>
                  <a:pt x="10782283" y="6063180"/>
                  <a:pt x="10770237" y="6044702"/>
                  <a:pt x="10758137" y="6022297"/>
                </a:cubicBezTo>
                <a:lnTo>
                  <a:pt x="10732348" y="5962750"/>
                </a:lnTo>
                <a:lnTo>
                  <a:pt x="10731347" y="5962391"/>
                </a:lnTo>
                <a:lnTo>
                  <a:pt x="10727697" y="5952012"/>
                </a:lnTo>
                <a:lnTo>
                  <a:pt x="10724651" y="5944980"/>
                </a:lnTo>
                <a:lnTo>
                  <a:pt x="10723151" y="5939086"/>
                </a:lnTo>
                <a:lnTo>
                  <a:pt x="10722874" y="5938298"/>
                </a:lnTo>
                <a:lnTo>
                  <a:pt x="10721344" y="5931986"/>
                </a:lnTo>
                <a:lnTo>
                  <a:pt x="10713362" y="5900627"/>
                </a:lnTo>
                <a:lnTo>
                  <a:pt x="10713088" y="5897913"/>
                </a:lnTo>
                <a:lnTo>
                  <a:pt x="10713058" y="5897790"/>
                </a:lnTo>
                <a:lnTo>
                  <a:pt x="10712886" y="5897078"/>
                </a:lnTo>
                <a:lnTo>
                  <a:pt x="10708867" y="5856020"/>
                </a:lnTo>
                <a:lnTo>
                  <a:pt x="10708679" y="5854153"/>
                </a:lnTo>
                <a:cubicBezTo>
                  <a:pt x="10708344" y="5829244"/>
                  <a:pt x="10710398" y="5805761"/>
                  <a:pt x="10714251" y="5783737"/>
                </a:cubicBezTo>
                <a:lnTo>
                  <a:pt x="10714255" y="5783723"/>
                </a:lnTo>
                <a:lnTo>
                  <a:pt x="10714256" y="5783710"/>
                </a:lnTo>
                <a:lnTo>
                  <a:pt x="10724472" y="5745214"/>
                </a:lnTo>
                <a:lnTo>
                  <a:pt x="10730611" y="5722075"/>
                </a:lnTo>
                <a:lnTo>
                  <a:pt x="10730614" y="5722069"/>
                </a:lnTo>
                <a:lnTo>
                  <a:pt x="10730617" y="5722057"/>
                </a:lnTo>
                <a:lnTo>
                  <a:pt x="10730621" y="5722044"/>
                </a:lnTo>
                <a:lnTo>
                  <a:pt x="10730621" y="5722043"/>
                </a:lnTo>
                <a:lnTo>
                  <a:pt x="10765818" y="5655432"/>
                </a:lnTo>
                <a:lnTo>
                  <a:pt x="10781477" y="5625792"/>
                </a:lnTo>
                <a:lnTo>
                  <a:pt x="10781485" y="5625783"/>
                </a:lnTo>
                <a:lnTo>
                  <a:pt x="10781502" y="5625751"/>
                </a:lnTo>
                <a:cubicBezTo>
                  <a:pt x="10800127" y="5599793"/>
                  <a:pt x="10818835" y="5580063"/>
                  <a:pt x="10832887" y="5566822"/>
                </a:cubicBezTo>
                <a:cubicBezTo>
                  <a:pt x="10846939" y="5553581"/>
                  <a:pt x="10856335" y="5546830"/>
                  <a:pt x="10856335" y="5546830"/>
                </a:cubicBezTo>
                <a:lnTo>
                  <a:pt x="10857959" y="5551395"/>
                </a:lnTo>
                <a:lnTo>
                  <a:pt x="10858812" y="5553697"/>
                </a:lnTo>
                <a:cubicBezTo>
                  <a:pt x="10862834" y="5564695"/>
                  <a:pt x="10871193" y="5588108"/>
                  <a:pt x="10880437" y="5617276"/>
                </a:cubicBezTo>
                <a:lnTo>
                  <a:pt x="10886691" y="5640057"/>
                </a:lnTo>
                <a:lnTo>
                  <a:pt x="10892092" y="5658066"/>
                </a:lnTo>
                <a:lnTo>
                  <a:pt x="10891933" y="5659151"/>
                </a:lnTo>
                <a:lnTo>
                  <a:pt x="10907371" y="5715383"/>
                </a:lnTo>
                <a:lnTo>
                  <a:pt x="10908452" y="5722602"/>
                </a:lnTo>
                <a:lnTo>
                  <a:pt x="10909645" y="5727309"/>
                </a:lnTo>
                <a:cubicBezTo>
                  <a:pt x="10914507" y="5750257"/>
                  <a:pt x="10917974" y="5772421"/>
                  <a:pt x="10918829" y="5791856"/>
                </a:cubicBezTo>
                <a:cubicBezTo>
                  <a:pt x="10919828" y="5814574"/>
                  <a:pt x="10919496" y="5835722"/>
                  <a:pt x="10918117" y="5855429"/>
                </a:cubicBezTo>
                <a:lnTo>
                  <a:pt x="10917079" y="5863578"/>
                </a:lnTo>
                <a:lnTo>
                  <a:pt x="10916897" y="5871093"/>
                </a:lnTo>
                <a:lnTo>
                  <a:pt x="10913997" y="5887788"/>
                </a:lnTo>
                <a:lnTo>
                  <a:pt x="10911125" y="5910351"/>
                </a:lnTo>
                <a:lnTo>
                  <a:pt x="10909865" y="5911586"/>
                </a:lnTo>
                <a:lnTo>
                  <a:pt x="10905518" y="5936614"/>
                </a:lnTo>
                <a:cubicBezTo>
                  <a:pt x="10882856" y="6025107"/>
                  <a:pt x="10838390" y="6070633"/>
                  <a:pt x="10817573" y="6087865"/>
                </a:cubicBezTo>
                <a:lnTo>
                  <a:pt x="10813733" y="6090714"/>
                </a:lnTo>
                <a:lnTo>
                  <a:pt x="10816683" y="6134452"/>
                </a:lnTo>
                <a:cubicBezTo>
                  <a:pt x="10818291" y="6150453"/>
                  <a:pt x="10820343" y="6167675"/>
                  <a:pt x="10822518" y="6184507"/>
                </a:cubicBezTo>
                <a:lnTo>
                  <a:pt x="10824396" y="6198143"/>
                </a:lnTo>
                <a:lnTo>
                  <a:pt x="10835476" y="6185548"/>
                </a:lnTo>
                <a:lnTo>
                  <a:pt x="10835511" y="6185521"/>
                </a:lnTo>
                <a:lnTo>
                  <a:pt x="10879029" y="6148053"/>
                </a:lnTo>
                <a:lnTo>
                  <a:pt x="10925592" y="6116638"/>
                </a:lnTo>
                <a:lnTo>
                  <a:pt x="10925616" y="6116620"/>
                </a:lnTo>
                <a:lnTo>
                  <a:pt x="10959389" y="6098898"/>
                </a:lnTo>
                <a:lnTo>
                  <a:pt x="10961140" y="6095605"/>
                </a:lnTo>
                <a:lnTo>
                  <a:pt x="10980059" y="6057570"/>
                </a:lnTo>
                <a:lnTo>
                  <a:pt x="10985587" y="6049478"/>
                </a:lnTo>
                <a:lnTo>
                  <a:pt x="10986150" y="6048415"/>
                </a:lnTo>
                <a:lnTo>
                  <a:pt x="10986487" y="6047937"/>
                </a:lnTo>
                <a:lnTo>
                  <a:pt x="10986848" y="6047258"/>
                </a:lnTo>
                <a:lnTo>
                  <a:pt x="10993973" y="6037204"/>
                </a:lnTo>
                <a:lnTo>
                  <a:pt x="11008659" y="6015709"/>
                </a:lnTo>
                <a:lnTo>
                  <a:pt x="11003384" y="5953518"/>
                </a:lnTo>
                <a:cubicBezTo>
                  <a:pt x="11005317" y="5927734"/>
                  <a:pt x="11011259" y="5900192"/>
                  <a:pt x="11021396" y="5871700"/>
                </a:cubicBezTo>
                <a:lnTo>
                  <a:pt x="11060750" y="5793663"/>
                </a:lnTo>
                <a:lnTo>
                  <a:pt x="11060105" y="5792791"/>
                </a:lnTo>
                <a:lnTo>
                  <a:pt x="11063998" y="5787222"/>
                </a:lnTo>
                <a:lnTo>
                  <a:pt x="11066375" y="5782509"/>
                </a:lnTo>
                <a:lnTo>
                  <a:pt x="11081208" y="5762603"/>
                </a:lnTo>
                <a:lnTo>
                  <a:pt x="11099114" y="5736988"/>
                </a:lnTo>
                <a:lnTo>
                  <a:pt x="11098866" y="5736742"/>
                </a:lnTo>
                <a:lnTo>
                  <a:pt x="11101241" y="5733945"/>
                </a:lnTo>
                <a:lnTo>
                  <a:pt x="11106034" y="5727089"/>
                </a:lnTo>
                <a:lnTo>
                  <a:pt x="11119987" y="5710561"/>
                </a:lnTo>
                <a:lnTo>
                  <a:pt x="11127716" y="5700189"/>
                </a:lnTo>
                <a:lnTo>
                  <a:pt x="11143129" y="5683149"/>
                </a:lnTo>
                <a:lnTo>
                  <a:pt x="11156705" y="5667068"/>
                </a:lnTo>
                <a:lnTo>
                  <a:pt x="11170722" y="5652142"/>
                </a:lnTo>
                <a:lnTo>
                  <a:pt x="11173040" y="5649413"/>
                </a:lnTo>
                <a:cubicBezTo>
                  <a:pt x="11177983" y="5644107"/>
                  <a:pt x="11182952" y="5638725"/>
                  <a:pt x="11187773" y="5633658"/>
                </a:cubicBezTo>
                <a:lnTo>
                  <a:pt x="11190168" y="5631144"/>
                </a:lnTo>
                <a:lnTo>
                  <a:pt x="11192551" y="5628509"/>
                </a:lnTo>
                <a:lnTo>
                  <a:pt x="11200378" y="5620428"/>
                </a:lnTo>
                <a:lnTo>
                  <a:pt x="11200834" y="5619949"/>
                </a:lnTo>
                <a:lnTo>
                  <a:pt x="11204796" y="5615857"/>
                </a:lnTo>
                <a:lnTo>
                  <a:pt x="11206051" y="5614521"/>
                </a:lnTo>
                <a:lnTo>
                  <a:pt x="11247484" y="5571780"/>
                </a:lnTo>
                <a:lnTo>
                  <a:pt x="11248006" y="5571241"/>
                </a:lnTo>
                <a:cubicBezTo>
                  <a:pt x="11254753" y="5564156"/>
                  <a:pt x="11261349" y="5557467"/>
                  <a:pt x="11267897" y="5551025"/>
                </a:cubicBezTo>
                <a:cubicBezTo>
                  <a:pt x="11270534" y="5548430"/>
                  <a:pt x="11273142" y="5546035"/>
                  <a:pt x="11275751" y="5543542"/>
                </a:cubicBezTo>
                <a:cubicBezTo>
                  <a:pt x="11279779" y="5539695"/>
                  <a:pt x="11283772" y="5535905"/>
                  <a:pt x="11287742" y="5532296"/>
                </a:cubicBezTo>
                <a:lnTo>
                  <a:pt x="11289994" y="5530288"/>
                </a:lnTo>
                <a:lnTo>
                  <a:pt x="11291604" y="5528717"/>
                </a:lnTo>
                <a:lnTo>
                  <a:pt x="11293170" y="5527456"/>
                </a:lnTo>
                <a:lnTo>
                  <a:pt x="11295457" y="5525417"/>
                </a:lnTo>
                <a:cubicBezTo>
                  <a:pt x="11299797" y="5521606"/>
                  <a:pt x="11304133" y="5517984"/>
                  <a:pt x="11308424" y="5514449"/>
                </a:cubicBezTo>
                <a:cubicBezTo>
                  <a:pt x="11310546" y="5512701"/>
                  <a:pt x="11312678" y="5510926"/>
                  <a:pt x="11314791" y="5509243"/>
                </a:cubicBezTo>
                <a:lnTo>
                  <a:pt x="11316447" y="5507980"/>
                </a:lnTo>
                <a:lnTo>
                  <a:pt x="11317806" y="5506724"/>
                </a:lnTo>
                <a:lnTo>
                  <a:pt x="11319452" y="5505689"/>
                </a:lnTo>
                <a:lnTo>
                  <a:pt x="11330453" y="5497299"/>
                </a:lnTo>
                <a:lnTo>
                  <a:pt x="11332404" y="5495856"/>
                </a:lnTo>
                <a:lnTo>
                  <a:pt x="11333329" y="5495111"/>
                </a:lnTo>
                <a:lnTo>
                  <a:pt x="11333827" y="5494803"/>
                </a:lnTo>
                <a:lnTo>
                  <a:pt x="11333846" y="5494789"/>
                </a:lnTo>
                <a:cubicBezTo>
                  <a:pt x="11340041" y="5490388"/>
                  <a:pt x="11346204" y="5486290"/>
                  <a:pt x="11352389" y="5482427"/>
                </a:cubicBezTo>
                <a:cubicBezTo>
                  <a:pt x="11354543" y="5481083"/>
                  <a:pt x="11356695" y="5479897"/>
                  <a:pt x="11358850" y="5478616"/>
                </a:cubicBezTo>
                <a:cubicBezTo>
                  <a:pt x="11363222" y="5476016"/>
                  <a:pt x="11367609" y="5473481"/>
                  <a:pt x="11372003" y="5471133"/>
                </a:cubicBezTo>
                <a:lnTo>
                  <a:pt x="11372998" y="5470617"/>
                </a:lnTo>
                <a:lnTo>
                  <a:pt x="11374593" y="5469633"/>
                </a:lnTo>
                <a:lnTo>
                  <a:pt x="11376395" y="5468858"/>
                </a:lnTo>
                <a:lnTo>
                  <a:pt x="11378463" y="5467788"/>
                </a:lnTo>
                <a:lnTo>
                  <a:pt x="11383542" y="5465368"/>
                </a:lnTo>
                <a:lnTo>
                  <a:pt x="11385004" y="5464448"/>
                </a:lnTo>
                <a:lnTo>
                  <a:pt x="11386542" y="5463939"/>
                </a:lnTo>
                <a:lnTo>
                  <a:pt x="11391243" y="5461699"/>
                </a:lnTo>
                <a:cubicBezTo>
                  <a:pt x="11393666" y="5460613"/>
                  <a:pt x="11396102" y="5459554"/>
                  <a:pt x="11398540" y="5458538"/>
                </a:cubicBezTo>
                <a:cubicBezTo>
                  <a:pt x="11403452" y="5456493"/>
                  <a:pt x="11408419" y="5454594"/>
                  <a:pt x="11413413" y="5452822"/>
                </a:cubicBezTo>
                <a:lnTo>
                  <a:pt x="11415609" y="5452011"/>
                </a:lnTo>
                <a:lnTo>
                  <a:pt x="11416798" y="5451500"/>
                </a:lnTo>
                <a:lnTo>
                  <a:pt x="11417189" y="5451427"/>
                </a:lnTo>
                <a:lnTo>
                  <a:pt x="11417688" y="5451242"/>
                </a:lnTo>
                <a:cubicBezTo>
                  <a:pt x="11424363" y="5448987"/>
                  <a:pt x="11431128" y="5446952"/>
                  <a:pt x="11437998" y="5445153"/>
                </a:cubicBezTo>
                <a:cubicBezTo>
                  <a:pt x="11439680" y="5444712"/>
                  <a:pt x="11441414" y="5444359"/>
                  <a:pt x="11443110" y="5443945"/>
                </a:cubicBezTo>
                <a:lnTo>
                  <a:pt x="11454332" y="5441473"/>
                </a:lnTo>
                <a:lnTo>
                  <a:pt x="11455611" y="5441049"/>
                </a:lnTo>
                <a:lnTo>
                  <a:pt x="11456778" y="5440934"/>
                </a:lnTo>
                <a:lnTo>
                  <a:pt x="11458726" y="5440505"/>
                </a:lnTo>
                <a:cubicBezTo>
                  <a:pt x="11461224" y="5440023"/>
                  <a:pt x="11463770" y="5439637"/>
                  <a:pt x="11466301" y="5439204"/>
                </a:cubicBezTo>
                <a:cubicBezTo>
                  <a:pt x="11471040" y="5438396"/>
                  <a:pt x="11475843" y="5437656"/>
                  <a:pt x="11480708" y="5437021"/>
                </a:cubicBezTo>
                <a:cubicBezTo>
                  <a:pt x="11483518" y="5436653"/>
                  <a:pt x="11486359" y="5436309"/>
                  <a:pt x="11489214" y="5435998"/>
                </a:cubicBezTo>
                <a:cubicBezTo>
                  <a:pt x="11494097" y="5435466"/>
                  <a:pt x="11499058" y="5435025"/>
                  <a:pt x="11504087" y="5434650"/>
                </a:cubicBezTo>
                <a:lnTo>
                  <a:pt x="11508874" y="5434275"/>
                </a:lnTo>
                <a:lnTo>
                  <a:pt x="11509639" y="5434132"/>
                </a:lnTo>
                <a:lnTo>
                  <a:pt x="11510458" y="5434151"/>
                </a:lnTo>
                <a:lnTo>
                  <a:pt x="11511801" y="5434045"/>
                </a:lnTo>
                <a:cubicBezTo>
                  <a:pt x="11519564" y="5433595"/>
                  <a:pt x="11527492" y="5433281"/>
                  <a:pt x="11535642" y="5433162"/>
                </a:cubicBezTo>
                <a:cubicBezTo>
                  <a:pt x="11547369" y="5432994"/>
                  <a:pt x="11559722" y="5433261"/>
                  <a:pt x="11572359" y="5433721"/>
                </a:cubicBezTo>
                <a:cubicBezTo>
                  <a:pt x="11575944" y="5433851"/>
                  <a:pt x="11579568" y="5434009"/>
                  <a:pt x="11583234" y="5434185"/>
                </a:cubicBezTo>
                <a:cubicBezTo>
                  <a:pt x="11591183" y="5434568"/>
                  <a:pt x="11599560" y="5435175"/>
                  <a:pt x="11607912" y="5435765"/>
                </a:cubicBezTo>
                <a:lnTo>
                  <a:pt x="11608041" y="5436127"/>
                </a:lnTo>
                <a:lnTo>
                  <a:pt x="11622637" y="5436724"/>
                </a:lnTo>
                <a:lnTo>
                  <a:pt x="11623070" y="5436734"/>
                </a:lnTo>
                <a:lnTo>
                  <a:pt x="11623738" y="5436858"/>
                </a:lnTo>
                <a:lnTo>
                  <a:pt x="11676575" y="5445919"/>
                </a:lnTo>
                <a:lnTo>
                  <a:pt x="11680708" y="5447370"/>
                </a:lnTo>
                <a:lnTo>
                  <a:pt x="11684334" y="5448039"/>
                </a:lnTo>
                <a:lnTo>
                  <a:pt x="11699627" y="5454012"/>
                </a:lnTo>
                <a:lnTo>
                  <a:pt x="11726387" y="5463407"/>
                </a:lnTo>
                <a:lnTo>
                  <a:pt x="11731150" y="5466324"/>
                </a:lnTo>
                <a:lnTo>
                  <a:pt x="11740722" y="5470062"/>
                </a:lnTo>
                <a:cubicBezTo>
                  <a:pt x="11758716" y="5478958"/>
                  <a:pt x="11775913" y="5489292"/>
                  <a:pt x="11792329" y="5500716"/>
                </a:cubicBezTo>
                <a:lnTo>
                  <a:pt x="11809393" y="5514243"/>
                </a:lnTo>
                <a:lnTo>
                  <a:pt x="11815193" y="5517795"/>
                </a:lnTo>
                <a:lnTo>
                  <a:pt x="11815038" y="5518718"/>
                </a:lnTo>
                <a:lnTo>
                  <a:pt x="11839249" y="5537911"/>
                </a:lnTo>
                <a:cubicBezTo>
                  <a:pt x="11898727" y="5590936"/>
                  <a:pt x="11945960" y="5655834"/>
                  <a:pt x="11981954" y="5710319"/>
                </a:cubicBezTo>
                <a:cubicBezTo>
                  <a:pt x="12053928" y="5819290"/>
                  <a:pt x="12052927" y="5975248"/>
                  <a:pt x="12038930" y="6032233"/>
                </a:cubicBezTo>
                <a:lnTo>
                  <a:pt x="12021696" y="6059718"/>
                </a:lnTo>
                <a:lnTo>
                  <a:pt x="12023310" y="6061791"/>
                </a:lnTo>
                <a:lnTo>
                  <a:pt x="12016788" y="6067545"/>
                </a:lnTo>
                <a:lnTo>
                  <a:pt x="12014148" y="6071755"/>
                </a:lnTo>
                <a:lnTo>
                  <a:pt x="12003402" y="6079355"/>
                </a:lnTo>
                <a:lnTo>
                  <a:pt x="11990545" y="6090698"/>
                </a:lnTo>
                <a:lnTo>
                  <a:pt x="11975134" y="6099346"/>
                </a:lnTo>
                <a:lnTo>
                  <a:pt x="11967429" y="6104795"/>
                </a:lnTo>
                <a:lnTo>
                  <a:pt x="11957215" y="6109401"/>
                </a:lnTo>
                <a:lnTo>
                  <a:pt x="11946791" y="6115250"/>
                </a:lnTo>
                <a:lnTo>
                  <a:pt x="11933749" y="6119983"/>
                </a:lnTo>
                <a:lnTo>
                  <a:pt x="11908714" y="6131273"/>
                </a:lnTo>
                <a:lnTo>
                  <a:pt x="11848162" y="6151043"/>
                </a:lnTo>
                <a:lnTo>
                  <a:pt x="11847958" y="6151117"/>
                </a:lnTo>
                <a:cubicBezTo>
                  <a:pt x="11828463" y="6156615"/>
                  <a:pt x="11803029" y="6160744"/>
                  <a:pt x="11774453" y="6163875"/>
                </a:cubicBezTo>
                <a:lnTo>
                  <a:pt x="11703029" y="6169116"/>
                </a:lnTo>
                <a:lnTo>
                  <a:pt x="11712010" y="6200534"/>
                </a:lnTo>
                <a:cubicBezTo>
                  <a:pt x="11735237" y="6282241"/>
                  <a:pt x="11751203" y="6347368"/>
                  <a:pt x="11763436" y="6519201"/>
                </a:cubicBezTo>
                <a:cubicBezTo>
                  <a:pt x="11777054" y="6710496"/>
                  <a:pt x="11741419" y="6789925"/>
                  <a:pt x="11627891" y="6788014"/>
                </a:cubicBezTo>
                <a:cubicBezTo>
                  <a:pt x="11553388" y="6786753"/>
                  <a:pt x="11507804" y="6789603"/>
                  <a:pt x="11390719" y="6785905"/>
                </a:cubicBezTo>
                <a:lnTo>
                  <a:pt x="11381675" y="6785573"/>
                </a:lnTo>
                <a:lnTo>
                  <a:pt x="11378576" y="6789986"/>
                </a:lnTo>
                <a:cubicBezTo>
                  <a:pt x="11347295" y="6790096"/>
                  <a:pt x="11310480" y="6790128"/>
                  <a:pt x="11270386" y="6790160"/>
                </a:cubicBezTo>
                <a:lnTo>
                  <a:pt x="11203435" y="6790249"/>
                </a:lnTo>
                <a:lnTo>
                  <a:pt x="11200152" y="6792426"/>
                </a:lnTo>
                <a:lnTo>
                  <a:pt x="11198404" y="6790255"/>
                </a:lnTo>
                <a:lnTo>
                  <a:pt x="11142522" y="6790329"/>
                </a:lnTo>
                <a:cubicBezTo>
                  <a:pt x="11053730" y="6790543"/>
                  <a:pt x="10960844" y="6791063"/>
                  <a:pt x="10881908" y="6792503"/>
                </a:cubicBezTo>
                <a:cubicBezTo>
                  <a:pt x="10859588" y="6792908"/>
                  <a:pt x="10847421" y="6772497"/>
                  <a:pt x="10842006" y="6739888"/>
                </a:cubicBezTo>
                <a:lnTo>
                  <a:pt x="10841163" y="6730570"/>
                </a:lnTo>
                <a:lnTo>
                  <a:pt x="10840769" y="6730494"/>
                </a:lnTo>
                <a:lnTo>
                  <a:pt x="10840373" y="6721834"/>
                </a:lnTo>
                <a:lnTo>
                  <a:pt x="10839094" y="6707697"/>
                </a:lnTo>
                <a:lnTo>
                  <a:pt x="10839003" y="6707674"/>
                </a:lnTo>
                <a:cubicBezTo>
                  <a:pt x="10838988" y="6707320"/>
                  <a:pt x="10838971" y="6707008"/>
                  <a:pt x="10838956" y="6706651"/>
                </a:cubicBezTo>
                <a:lnTo>
                  <a:pt x="10838947" y="6706070"/>
                </a:lnTo>
                <a:lnTo>
                  <a:pt x="10838717" y="6703531"/>
                </a:lnTo>
                <a:lnTo>
                  <a:pt x="10838856" y="6700357"/>
                </a:lnTo>
                <a:lnTo>
                  <a:pt x="10838677" y="6689176"/>
                </a:lnTo>
                <a:lnTo>
                  <a:pt x="10838649" y="6684191"/>
                </a:lnTo>
                <a:lnTo>
                  <a:pt x="10838596" y="6683028"/>
                </a:lnTo>
                <a:lnTo>
                  <a:pt x="10838638" y="6682207"/>
                </a:lnTo>
                <a:lnTo>
                  <a:pt x="10838632" y="6681090"/>
                </a:lnTo>
                <a:cubicBezTo>
                  <a:pt x="10838723" y="6674722"/>
                  <a:pt x="10838980" y="6668112"/>
                  <a:pt x="10839282" y="6661430"/>
                </a:cubicBezTo>
                <a:cubicBezTo>
                  <a:pt x="10839409" y="6658609"/>
                  <a:pt x="10839539" y="6655842"/>
                  <a:pt x="10839701" y="6652973"/>
                </a:cubicBezTo>
                <a:cubicBezTo>
                  <a:pt x="10840054" y="6646694"/>
                  <a:pt x="10840495" y="6640258"/>
                  <a:pt x="10841002" y="6633778"/>
                </a:cubicBezTo>
                <a:lnTo>
                  <a:pt x="10841336" y="6629724"/>
                </a:lnTo>
                <a:lnTo>
                  <a:pt x="10841436" y="6627779"/>
                </a:lnTo>
                <a:lnTo>
                  <a:pt x="10841607" y="6626430"/>
                </a:lnTo>
                <a:lnTo>
                  <a:pt x="10841745" y="6624761"/>
                </a:lnTo>
                <a:lnTo>
                  <a:pt x="10842433" y="6618454"/>
                </a:lnTo>
                <a:lnTo>
                  <a:pt x="10842624" y="6614081"/>
                </a:lnTo>
                <a:lnTo>
                  <a:pt x="10844408" y="6600338"/>
                </a:lnTo>
                <a:lnTo>
                  <a:pt x="10847462" y="6572336"/>
                </a:lnTo>
                <a:cubicBezTo>
                  <a:pt x="10848604" y="6563354"/>
                  <a:pt x="10849948" y="6554388"/>
                  <a:pt x="10851226" y="6545382"/>
                </a:cubicBezTo>
                <a:cubicBezTo>
                  <a:pt x="10851487" y="6543546"/>
                  <a:pt x="10851751" y="6541730"/>
                  <a:pt x="10852016" y="6539896"/>
                </a:cubicBezTo>
                <a:lnTo>
                  <a:pt x="10852252" y="6539930"/>
                </a:lnTo>
                <a:lnTo>
                  <a:pt x="10855478" y="6515081"/>
                </a:lnTo>
                <a:lnTo>
                  <a:pt x="10856680" y="6507822"/>
                </a:lnTo>
                <a:lnTo>
                  <a:pt x="10856709" y="6507596"/>
                </a:lnTo>
                <a:lnTo>
                  <a:pt x="10856717" y="6507598"/>
                </a:lnTo>
                <a:lnTo>
                  <a:pt x="10857170" y="6504865"/>
                </a:lnTo>
                <a:lnTo>
                  <a:pt x="10851110" y="6504283"/>
                </a:lnTo>
                <a:lnTo>
                  <a:pt x="10833811" y="6500507"/>
                </a:lnTo>
                <a:lnTo>
                  <a:pt x="10821405" y="6505064"/>
                </a:lnTo>
                <a:lnTo>
                  <a:pt x="10816516" y="6506113"/>
                </a:lnTo>
                <a:lnTo>
                  <a:pt x="10816506" y="6506131"/>
                </a:lnTo>
                <a:lnTo>
                  <a:pt x="10810822" y="6507335"/>
                </a:lnTo>
                <a:lnTo>
                  <a:pt x="10776276" y="6514746"/>
                </a:lnTo>
                <a:lnTo>
                  <a:pt x="10768482" y="6515327"/>
                </a:lnTo>
                <a:lnTo>
                  <a:pt x="10758965" y="6516692"/>
                </a:lnTo>
                <a:cubicBezTo>
                  <a:pt x="10758743" y="6516715"/>
                  <a:pt x="10758524" y="6516670"/>
                  <a:pt x="10758302" y="6516692"/>
                </a:cubicBezTo>
                <a:lnTo>
                  <a:pt x="10748946" y="6516782"/>
                </a:lnTo>
                <a:lnTo>
                  <a:pt x="10723443" y="6518682"/>
                </a:lnTo>
                <a:lnTo>
                  <a:pt x="10702224" y="6517232"/>
                </a:lnTo>
                <a:lnTo>
                  <a:pt x="10689868" y="6517351"/>
                </a:lnTo>
                <a:lnTo>
                  <a:pt x="10689867" y="6517351"/>
                </a:lnTo>
                <a:cubicBezTo>
                  <a:pt x="10681117" y="6516685"/>
                  <a:pt x="10672233" y="6515885"/>
                  <a:pt x="10663023" y="6514601"/>
                </a:cubicBezTo>
                <a:cubicBezTo>
                  <a:pt x="10656930" y="6513753"/>
                  <a:pt x="10650727" y="6512417"/>
                  <a:pt x="10644538" y="6510751"/>
                </a:cubicBezTo>
                <a:lnTo>
                  <a:pt x="10636822" y="6507668"/>
                </a:lnTo>
                <a:lnTo>
                  <a:pt x="10625944" y="6504789"/>
                </a:lnTo>
                <a:cubicBezTo>
                  <a:pt x="10588551" y="6490982"/>
                  <a:pt x="10550826" y="6467368"/>
                  <a:pt x="10518233" y="6453540"/>
                </a:cubicBezTo>
                <a:cubicBezTo>
                  <a:pt x="10499332" y="6445520"/>
                  <a:pt x="10481794" y="6438361"/>
                  <a:pt x="10466120" y="6432133"/>
                </a:cubicBezTo>
                <a:lnTo>
                  <a:pt x="10448056" y="6425152"/>
                </a:lnTo>
                <a:lnTo>
                  <a:pt x="10425153" y="6416308"/>
                </a:lnTo>
                <a:cubicBezTo>
                  <a:pt x="10402264" y="6407731"/>
                  <a:pt x="10388825" y="6403165"/>
                  <a:pt x="10388825" y="6403165"/>
                </a:cubicBezTo>
                <a:lnTo>
                  <a:pt x="10388844" y="6403146"/>
                </a:lnTo>
                <a:lnTo>
                  <a:pt x="10388850" y="6403141"/>
                </a:lnTo>
                <a:lnTo>
                  <a:pt x="10392592" y="6399586"/>
                </a:lnTo>
                <a:cubicBezTo>
                  <a:pt x="10395094" y="6397302"/>
                  <a:pt x="10398831" y="6394029"/>
                  <a:pt x="10403774" y="6390072"/>
                </a:cubicBezTo>
                <a:lnTo>
                  <a:pt x="10406630" y="6388151"/>
                </a:lnTo>
                <a:lnTo>
                  <a:pt x="10407548" y="6387415"/>
                </a:lnTo>
                <a:cubicBezTo>
                  <a:pt x="10407944" y="6387104"/>
                  <a:pt x="10408240" y="6386852"/>
                  <a:pt x="10408648" y="6386534"/>
                </a:cubicBezTo>
                <a:cubicBezTo>
                  <a:pt x="10411713" y="6384187"/>
                  <a:pt x="10414659" y="6381932"/>
                  <a:pt x="10418442" y="6379271"/>
                </a:cubicBezTo>
                <a:cubicBezTo>
                  <a:pt x="10418572" y="6379182"/>
                  <a:pt x="10418749" y="6379034"/>
                  <a:pt x="10418879" y="6378942"/>
                </a:cubicBezTo>
                <a:lnTo>
                  <a:pt x="10442917" y="6363627"/>
                </a:lnTo>
                <a:lnTo>
                  <a:pt x="10443720" y="6363080"/>
                </a:lnTo>
                <a:lnTo>
                  <a:pt x="10444331" y="6362800"/>
                </a:lnTo>
                <a:lnTo>
                  <a:pt x="10447666" y="6360558"/>
                </a:lnTo>
                <a:lnTo>
                  <a:pt x="10483422" y="6344890"/>
                </a:lnTo>
                <a:lnTo>
                  <a:pt x="10510301" y="6332574"/>
                </a:lnTo>
                <a:lnTo>
                  <a:pt x="10512775" y="6332028"/>
                </a:lnTo>
                <a:lnTo>
                  <a:pt x="10519065" y="6329271"/>
                </a:lnTo>
                <a:lnTo>
                  <a:pt x="10561596" y="6321238"/>
                </a:lnTo>
                <a:lnTo>
                  <a:pt x="10601189" y="6312487"/>
                </a:lnTo>
                <a:lnTo>
                  <a:pt x="10610049" y="6312085"/>
                </a:lnTo>
                <a:lnTo>
                  <a:pt x="10616537" y="6310860"/>
                </a:lnTo>
                <a:lnTo>
                  <a:pt x="10629435" y="6311206"/>
                </a:lnTo>
                <a:lnTo>
                  <a:pt x="10654550" y="6310066"/>
                </a:lnTo>
                <a:lnTo>
                  <a:pt x="10681666" y="6312607"/>
                </a:lnTo>
                <a:lnTo>
                  <a:pt x="10695294" y="6312972"/>
                </a:lnTo>
                <a:lnTo>
                  <a:pt x="10703177" y="6314622"/>
                </a:lnTo>
                <a:lnTo>
                  <a:pt x="10716645" y="6315884"/>
                </a:lnTo>
                <a:lnTo>
                  <a:pt x="10753122" y="6324337"/>
                </a:lnTo>
                <a:lnTo>
                  <a:pt x="10755700" y="6316534"/>
                </a:lnTo>
                <a:lnTo>
                  <a:pt x="10769361" y="6275195"/>
                </a:lnTo>
                <a:lnTo>
                  <a:pt x="10785133" y="6249268"/>
                </a:lnTo>
                <a:lnTo>
                  <a:pt x="10781616" y="6245213"/>
                </a:lnTo>
                <a:lnTo>
                  <a:pt x="10777387" y="6240759"/>
                </a:lnTo>
                <a:lnTo>
                  <a:pt x="10762483" y="6242679"/>
                </a:lnTo>
                <a:cubicBezTo>
                  <a:pt x="10714380" y="6247267"/>
                  <a:pt x="10605668" y="6246394"/>
                  <a:pt x="10505628" y="6166007"/>
                </a:cubicBezTo>
                <a:cubicBezTo>
                  <a:pt x="10412792" y="6091413"/>
                  <a:pt x="10375670" y="5938985"/>
                  <a:pt x="10367840" y="5902043"/>
                </a:cubicBezTo>
                <a:lnTo>
                  <a:pt x="10366377" y="5894726"/>
                </a:lnTo>
                <a:lnTo>
                  <a:pt x="10366179" y="5893846"/>
                </a:lnTo>
                <a:lnTo>
                  <a:pt x="10366201" y="5893846"/>
                </a:lnTo>
                <a:lnTo>
                  <a:pt x="10366201" y="5893845"/>
                </a:lnTo>
                <a:cubicBezTo>
                  <a:pt x="10366201" y="5893845"/>
                  <a:pt x="10404118" y="5893354"/>
                  <a:pt x="10455602" y="5900026"/>
                </a:cubicBezTo>
                <a:lnTo>
                  <a:pt x="10459893" y="5900858"/>
                </a:lnTo>
                <a:lnTo>
                  <a:pt x="10461021" y="5900997"/>
                </a:lnTo>
                <a:cubicBezTo>
                  <a:pt x="10461206" y="5901023"/>
                  <a:pt x="10461380" y="5901082"/>
                  <a:pt x="10461569" y="5901108"/>
                </a:cubicBezTo>
                <a:cubicBezTo>
                  <a:pt x="10469405" y="5902193"/>
                  <a:pt x="10477341" y="5903300"/>
                  <a:pt x="10485666" y="5904739"/>
                </a:cubicBezTo>
                <a:cubicBezTo>
                  <a:pt x="10485929" y="5904784"/>
                  <a:pt x="10486170" y="5904802"/>
                  <a:pt x="10486436" y="5904851"/>
                </a:cubicBezTo>
                <a:cubicBezTo>
                  <a:pt x="10491844" y="5905787"/>
                  <a:pt x="10497492" y="5907153"/>
                  <a:pt x="10503049" y="5908260"/>
                </a:cubicBezTo>
                <a:cubicBezTo>
                  <a:pt x="10504370" y="5908522"/>
                  <a:pt x="10505681" y="5908755"/>
                  <a:pt x="10507009" y="5909030"/>
                </a:cubicBezTo>
                <a:cubicBezTo>
                  <a:pt x="10511888" y="5910040"/>
                  <a:pt x="10516693" y="5911180"/>
                  <a:pt x="10521642" y="5912331"/>
                </a:cubicBezTo>
                <a:cubicBezTo>
                  <a:pt x="10524910" y="5913090"/>
                  <a:pt x="10528035" y="5913598"/>
                  <a:pt x="10531325" y="5914423"/>
                </a:cubicBezTo>
                <a:lnTo>
                  <a:pt x="10534099" y="5915231"/>
                </a:lnTo>
                <a:lnTo>
                  <a:pt x="10539958" y="5916366"/>
                </a:lnTo>
                <a:lnTo>
                  <a:pt x="10546439" y="5918827"/>
                </a:lnTo>
                <a:lnTo>
                  <a:pt x="10547938" y="5919264"/>
                </a:lnTo>
                <a:cubicBezTo>
                  <a:pt x="10548708" y="5919483"/>
                  <a:pt x="10549478" y="5919701"/>
                  <a:pt x="10550248" y="5919923"/>
                </a:cubicBezTo>
                <a:cubicBezTo>
                  <a:pt x="10551354" y="5920242"/>
                  <a:pt x="10552446" y="5920586"/>
                  <a:pt x="10553550" y="5920912"/>
                </a:cubicBezTo>
                <a:cubicBezTo>
                  <a:pt x="10560901" y="5923000"/>
                  <a:pt x="10568275" y="5924961"/>
                  <a:pt x="10575555" y="5927515"/>
                </a:cubicBezTo>
                <a:cubicBezTo>
                  <a:pt x="10586782" y="5931454"/>
                  <a:pt x="10597665" y="5936240"/>
                  <a:pt x="10608452" y="5941155"/>
                </a:cubicBezTo>
                <a:lnTo>
                  <a:pt x="10608449" y="5941163"/>
                </a:lnTo>
                <a:lnTo>
                  <a:pt x="10616924" y="5944679"/>
                </a:lnTo>
                <a:cubicBezTo>
                  <a:pt x="10617028" y="5944727"/>
                  <a:pt x="10617150" y="5944738"/>
                  <a:pt x="10617254" y="5944787"/>
                </a:cubicBezTo>
                <a:lnTo>
                  <a:pt x="10621067" y="5947169"/>
                </a:lnTo>
                <a:lnTo>
                  <a:pt x="10626400" y="5949195"/>
                </a:lnTo>
                <a:lnTo>
                  <a:pt x="10663533" y="5973523"/>
                </a:lnTo>
                <a:lnTo>
                  <a:pt x="10651794" y="5941132"/>
                </a:lnTo>
                <a:cubicBezTo>
                  <a:pt x="10646888" y="5927553"/>
                  <a:pt x="10641720" y="5913203"/>
                  <a:pt x="10636661" y="5899073"/>
                </a:cubicBezTo>
                <a:cubicBezTo>
                  <a:pt x="10631603" y="5884943"/>
                  <a:pt x="10626653" y="5871034"/>
                  <a:pt x="10622074" y="5858120"/>
                </a:cubicBezTo>
                <a:lnTo>
                  <a:pt x="10612433" y="5830834"/>
                </a:lnTo>
                <a:lnTo>
                  <a:pt x="10600774" y="5830960"/>
                </a:lnTo>
                <a:cubicBezTo>
                  <a:pt x="10592520" y="5829403"/>
                  <a:pt x="10582678" y="5825865"/>
                  <a:pt x="10571710" y="5819286"/>
                </a:cubicBezTo>
                <a:lnTo>
                  <a:pt x="10549255" y="5800531"/>
                </a:lnTo>
                <a:lnTo>
                  <a:pt x="10548377" y="5801206"/>
                </a:lnTo>
                <a:lnTo>
                  <a:pt x="10542359" y="5794771"/>
                </a:lnTo>
                <a:lnTo>
                  <a:pt x="10535887" y="5789365"/>
                </a:lnTo>
                <a:lnTo>
                  <a:pt x="10530840" y="5782453"/>
                </a:lnTo>
                <a:lnTo>
                  <a:pt x="10522935" y="5774001"/>
                </a:lnTo>
                <a:lnTo>
                  <a:pt x="10496518" y="5735451"/>
                </a:lnTo>
                <a:lnTo>
                  <a:pt x="10496067" y="5734833"/>
                </a:lnTo>
                <a:lnTo>
                  <a:pt x="10495881" y="5734387"/>
                </a:lnTo>
                <a:lnTo>
                  <a:pt x="10485667" y="5713656"/>
                </a:lnTo>
                <a:lnTo>
                  <a:pt x="10320585" y="5837102"/>
                </a:lnTo>
                <a:cubicBezTo>
                  <a:pt x="9844464" y="6158763"/>
                  <a:pt x="9270491" y="6346585"/>
                  <a:pt x="8652650" y="6346585"/>
                </a:cubicBezTo>
                <a:lnTo>
                  <a:pt x="340550" y="6346585"/>
                </a:lnTo>
                <a:lnTo>
                  <a:pt x="340550" y="3363385"/>
                </a:lnTo>
                <a:cubicBezTo>
                  <a:pt x="340550" y="2848518"/>
                  <a:pt x="470983" y="2364114"/>
                  <a:pt x="700606" y="1941415"/>
                </a:cubicBezTo>
                <a:lnTo>
                  <a:pt x="701837" y="1939390"/>
                </a:lnTo>
                <a:lnTo>
                  <a:pt x="682257" y="1916625"/>
                </a:lnTo>
                <a:cubicBezTo>
                  <a:pt x="635434" y="1833861"/>
                  <a:pt x="643439" y="1692759"/>
                  <a:pt x="617015" y="1682608"/>
                </a:cubicBezTo>
                <a:cubicBezTo>
                  <a:pt x="585648" y="1670557"/>
                  <a:pt x="556298" y="1833509"/>
                  <a:pt x="454429" y="1786733"/>
                </a:cubicBezTo>
                <a:cubicBezTo>
                  <a:pt x="319314" y="1724692"/>
                  <a:pt x="424450" y="1577625"/>
                  <a:pt x="455433" y="1482202"/>
                </a:cubicBezTo>
                <a:lnTo>
                  <a:pt x="461611" y="1448569"/>
                </a:lnTo>
                <a:lnTo>
                  <a:pt x="462093" y="1436682"/>
                </a:lnTo>
                <a:lnTo>
                  <a:pt x="450053" y="1409057"/>
                </a:lnTo>
                <a:lnTo>
                  <a:pt x="427308" y="1401406"/>
                </a:lnTo>
                <a:lnTo>
                  <a:pt x="420210" y="1402082"/>
                </a:lnTo>
                <a:lnTo>
                  <a:pt x="413923" y="1405453"/>
                </a:lnTo>
                <a:lnTo>
                  <a:pt x="385859" y="1426857"/>
                </a:lnTo>
                <a:cubicBezTo>
                  <a:pt x="385817" y="1426904"/>
                  <a:pt x="385758" y="1426935"/>
                  <a:pt x="385718" y="1426979"/>
                </a:cubicBezTo>
                <a:lnTo>
                  <a:pt x="385694" y="1426991"/>
                </a:lnTo>
                <a:lnTo>
                  <a:pt x="370410" y="1443486"/>
                </a:lnTo>
                <a:cubicBezTo>
                  <a:pt x="324054" y="1500520"/>
                  <a:pt x="270262" y="1588407"/>
                  <a:pt x="189438" y="1545535"/>
                </a:cubicBezTo>
                <a:cubicBezTo>
                  <a:pt x="40058" y="1466300"/>
                  <a:pt x="98939" y="1375657"/>
                  <a:pt x="161030" y="1288856"/>
                </a:cubicBezTo>
                <a:lnTo>
                  <a:pt x="170082" y="1275906"/>
                </a:lnTo>
                <a:lnTo>
                  <a:pt x="170085" y="1275837"/>
                </a:lnTo>
                <a:cubicBezTo>
                  <a:pt x="175538" y="1268224"/>
                  <a:pt x="180721" y="1260683"/>
                  <a:pt x="185941" y="1253146"/>
                </a:cubicBezTo>
                <a:cubicBezTo>
                  <a:pt x="188849" y="1248937"/>
                  <a:pt x="191993" y="1244607"/>
                  <a:pt x="194756" y="1240427"/>
                </a:cubicBezTo>
                <a:lnTo>
                  <a:pt x="201272" y="1229508"/>
                </a:lnTo>
                <a:lnTo>
                  <a:pt x="219591" y="1195598"/>
                </a:lnTo>
                <a:lnTo>
                  <a:pt x="224758" y="1182777"/>
                </a:lnTo>
                <a:lnTo>
                  <a:pt x="231971" y="1140059"/>
                </a:lnTo>
                <a:lnTo>
                  <a:pt x="221113" y="1105220"/>
                </a:lnTo>
                <a:lnTo>
                  <a:pt x="219526" y="1103301"/>
                </a:lnTo>
                <a:lnTo>
                  <a:pt x="200365" y="1087244"/>
                </a:lnTo>
                <a:lnTo>
                  <a:pt x="184479" y="1083009"/>
                </a:lnTo>
                <a:lnTo>
                  <a:pt x="177735" y="1081583"/>
                </a:lnTo>
                <a:lnTo>
                  <a:pt x="173080" y="1080646"/>
                </a:lnTo>
                <a:lnTo>
                  <a:pt x="171949" y="1080359"/>
                </a:lnTo>
                <a:lnTo>
                  <a:pt x="169237" y="1079785"/>
                </a:lnTo>
                <a:cubicBezTo>
                  <a:pt x="114804" y="1076454"/>
                  <a:pt x="40064" y="1101620"/>
                  <a:pt x="6656" y="1046473"/>
                </a:cubicBezTo>
                <a:cubicBezTo>
                  <a:pt x="-6704" y="1024422"/>
                  <a:pt x="823" y="970995"/>
                  <a:pt x="22296" y="907109"/>
                </a:cubicBezTo>
                <a:lnTo>
                  <a:pt x="30745" y="886681"/>
                </a:lnTo>
                <a:lnTo>
                  <a:pt x="30165" y="886394"/>
                </a:lnTo>
                <a:lnTo>
                  <a:pt x="59265" y="817521"/>
                </a:lnTo>
                <a:lnTo>
                  <a:pt x="59506" y="816446"/>
                </a:lnTo>
                <a:cubicBezTo>
                  <a:pt x="59544" y="816373"/>
                  <a:pt x="59492" y="816262"/>
                  <a:pt x="59527" y="816188"/>
                </a:cubicBezTo>
                <a:cubicBezTo>
                  <a:pt x="59642" y="815941"/>
                  <a:pt x="59731" y="815670"/>
                  <a:pt x="59846" y="815424"/>
                </a:cubicBezTo>
                <a:cubicBezTo>
                  <a:pt x="60010" y="815076"/>
                  <a:pt x="60281" y="814766"/>
                  <a:pt x="60446" y="814419"/>
                </a:cubicBezTo>
                <a:lnTo>
                  <a:pt x="61417" y="812528"/>
                </a:lnTo>
                <a:lnTo>
                  <a:pt x="64098" y="806047"/>
                </a:lnTo>
                <a:lnTo>
                  <a:pt x="70853" y="794177"/>
                </a:lnTo>
                <a:lnTo>
                  <a:pt x="81015" y="774416"/>
                </a:lnTo>
                <a:lnTo>
                  <a:pt x="80730" y="774486"/>
                </a:lnTo>
                <a:lnTo>
                  <a:pt x="82052" y="772398"/>
                </a:lnTo>
                <a:lnTo>
                  <a:pt x="89737" y="757452"/>
                </a:lnTo>
                <a:lnTo>
                  <a:pt x="96439" y="746559"/>
                </a:lnTo>
                <a:lnTo>
                  <a:pt x="100324" y="739239"/>
                </a:lnTo>
                <a:lnTo>
                  <a:pt x="108694" y="726643"/>
                </a:lnTo>
                <a:lnTo>
                  <a:pt x="116633" y="713740"/>
                </a:lnTo>
                <a:lnTo>
                  <a:pt x="121615" y="704985"/>
                </a:lnTo>
                <a:lnTo>
                  <a:pt x="123387" y="702760"/>
                </a:lnTo>
                <a:lnTo>
                  <a:pt x="123610" y="702399"/>
                </a:lnTo>
                <a:cubicBezTo>
                  <a:pt x="123829" y="702068"/>
                  <a:pt x="123990" y="701723"/>
                  <a:pt x="124209" y="701394"/>
                </a:cubicBezTo>
                <a:cubicBezTo>
                  <a:pt x="125541" y="699407"/>
                  <a:pt x="127083" y="697772"/>
                  <a:pt x="128429" y="695806"/>
                </a:cubicBezTo>
                <a:lnTo>
                  <a:pt x="136203" y="685239"/>
                </a:lnTo>
                <a:lnTo>
                  <a:pt x="145877" y="670680"/>
                </a:lnTo>
                <a:lnTo>
                  <a:pt x="148051" y="668186"/>
                </a:lnTo>
                <a:lnTo>
                  <a:pt x="148273" y="667836"/>
                </a:lnTo>
                <a:lnTo>
                  <a:pt x="153795" y="661330"/>
                </a:lnTo>
                <a:lnTo>
                  <a:pt x="158344" y="655148"/>
                </a:lnTo>
                <a:cubicBezTo>
                  <a:pt x="158507" y="654947"/>
                  <a:pt x="158619" y="654728"/>
                  <a:pt x="158780" y="654525"/>
                </a:cubicBezTo>
                <a:cubicBezTo>
                  <a:pt x="163298" y="648968"/>
                  <a:pt x="168061" y="644124"/>
                  <a:pt x="172667" y="638904"/>
                </a:cubicBezTo>
                <a:lnTo>
                  <a:pt x="174299" y="637172"/>
                </a:lnTo>
                <a:lnTo>
                  <a:pt x="186223" y="623121"/>
                </a:lnTo>
                <a:lnTo>
                  <a:pt x="188377" y="621197"/>
                </a:lnTo>
                <a:lnTo>
                  <a:pt x="189642" y="619610"/>
                </a:lnTo>
                <a:lnTo>
                  <a:pt x="192840" y="616802"/>
                </a:lnTo>
                <a:lnTo>
                  <a:pt x="195955" y="613227"/>
                </a:lnTo>
                <a:lnTo>
                  <a:pt x="225907" y="587672"/>
                </a:lnTo>
                <a:lnTo>
                  <a:pt x="225926" y="587654"/>
                </a:lnTo>
                <a:cubicBezTo>
                  <a:pt x="236743" y="579618"/>
                  <a:pt x="247683" y="573326"/>
                  <a:pt x="258601" y="568055"/>
                </a:cubicBezTo>
                <a:cubicBezTo>
                  <a:pt x="258777" y="567969"/>
                  <a:pt x="258965" y="567920"/>
                  <a:pt x="259142" y="567833"/>
                </a:cubicBezTo>
                <a:lnTo>
                  <a:pt x="259686" y="567572"/>
                </a:lnTo>
                <a:lnTo>
                  <a:pt x="262973" y="565610"/>
                </a:lnTo>
                <a:lnTo>
                  <a:pt x="264921" y="565066"/>
                </a:lnTo>
                <a:lnTo>
                  <a:pt x="267439" y="563861"/>
                </a:lnTo>
                <a:cubicBezTo>
                  <a:pt x="267615" y="563789"/>
                  <a:pt x="267801" y="563710"/>
                  <a:pt x="267980" y="563639"/>
                </a:cubicBezTo>
                <a:lnTo>
                  <a:pt x="270562" y="562731"/>
                </a:lnTo>
                <a:lnTo>
                  <a:pt x="272225" y="561802"/>
                </a:lnTo>
                <a:lnTo>
                  <a:pt x="273890" y="561561"/>
                </a:lnTo>
                <a:lnTo>
                  <a:pt x="276596" y="560609"/>
                </a:lnTo>
                <a:cubicBezTo>
                  <a:pt x="281078" y="559154"/>
                  <a:pt x="285625" y="558181"/>
                  <a:pt x="290092" y="557286"/>
                </a:cubicBezTo>
                <a:cubicBezTo>
                  <a:pt x="292513" y="556802"/>
                  <a:pt x="294997" y="556177"/>
                  <a:pt x="297410" y="555864"/>
                </a:cubicBezTo>
                <a:lnTo>
                  <a:pt x="297965" y="555846"/>
                </a:lnTo>
                <a:lnTo>
                  <a:pt x="300000" y="555279"/>
                </a:lnTo>
                <a:lnTo>
                  <a:pt x="304007" y="555652"/>
                </a:lnTo>
                <a:lnTo>
                  <a:pt x="317600" y="555215"/>
                </a:lnTo>
                <a:lnTo>
                  <a:pt x="318327" y="555110"/>
                </a:lnTo>
                <a:lnTo>
                  <a:pt x="318914" y="555323"/>
                </a:lnTo>
                <a:lnTo>
                  <a:pt x="332522" y="558312"/>
                </a:lnTo>
                <a:lnTo>
                  <a:pt x="336403" y="558674"/>
                </a:lnTo>
                <a:lnTo>
                  <a:pt x="337919" y="559497"/>
                </a:lnTo>
                <a:lnTo>
                  <a:pt x="339090" y="559754"/>
                </a:lnTo>
                <a:cubicBezTo>
                  <a:pt x="341197" y="560468"/>
                  <a:pt x="343223" y="561569"/>
                  <a:pt x="345315" y="562448"/>
                </a:cubicBezTo>
                <a:lnTo>
                  <a:pt x="357715" y="568669"/>
                </a:lnTo>
                <a:lnTo>
                  <a:pt x="353736" y="548508"/>
                </a:lnTo>
                <a:cubicBezTo>
                  <a:pt x="348677" y="521847"/>
                  <a:pt x="343507" y="493338"/>
                  <a:pt x="338707" y="464714"/>
                </a:cubicBezTo>
                <a:cubicBezTo>
                  <a:pt x="319509" y="350211"/>
                  <a:pt x="306278" y="233847"/>
                  <a:pt x="306278" y="233847"/>
                </a:cubicBezTo>
                <a:cubicBezTo>
                  <a:pt x="306278" y="233847"/>
                  <a:pt x="307634" y="214728"/>
                  <a:pt x="314152" y="196322"/>
                </a:cubicBezTo>
                <a:lnTo>
                  <a:pt x="321528" y="183479"/>
                </a:lnTo>
                <a:lnTo>
                  <a:pt x="321425" y="182159"/>
                </a:lnTo>
                <a:lnTo>
                  <a:pt x="322127" y="182436"/>
                </a:lnTo>
                <a:lnTo>
                  <a:pt x="322264" y="182200"/>
                </a:lnTo>
                <a:lnTo>
                  <a:pt x="317195" y="170028"/>
                </a:lnTo>
                <a:cubicBezTo>
                  <a:pt x="316492" y="165090"/>
                  <a:pt x="317614" y="161301"/>
                  <a:pt x="320591" y="158784"/>
                </a:cubicBezTo>
                <a:cubicBezTo>
                  <a:pt x="321631" y="157905"/>
                  <a:pt x="325605" y="159617"/>
                  <a:pt x="331916" y="163381"/>
                </a:cubicBezTo>
                <a:lnTo>
                  <a:pt x="336351" y="166339"/>
                </a:lnTo>
                <a:lnTo>
                  <a:pt x="339139" y="164479"/>
                </a:lnTo>
                <a:cubicBezTo>
                  <a:pt x="343240" y="162933"/>
                  <a:pt x="347842" y="162362"/>
                  <a:pt x="353007" y="163075"/>
                </a:cubicBezTo>
                <a:cubicBezTo>
                  <a:pt x="360761" y="164146"/>
                  <a:pt x="367867" y="174087"/>
                  <a:pt x="373720" y="186095"/>
                </a:cubicBezTo>
                <a:lnTo>
                  <a:pt x="376853" y="194503"/>
                </a:lnTo>
                <a:lnTo>
                  <a:pt x="393065" y="206268"/>
                </a:lnTo>
                <a:lnTo>
                  <a:pt x="420713" y="226881"/>
                </a:lnTo>
                <a:lnTo>
                  <a:pt x="460315" y="240070"/>
                </a:lnTo>
                <a:cubicBezTo>
                  <a:pt x="497914" y="252330"/>
                  <a:pt x="546076" y="267391"/>
                  <a:pt x="588325" y="278588"/>
                </a:cubicBezTo>
                <a:cubicBezTo>
                  <a:pt x="630574" y="289786"/>
                  <a:pt x="666910" y="297120"/>
                  <a:pt x="692684" y="301655"/>
                </a:cubicBezTo>
                <a:lnTo>
                  <a:pt x="714107" y="305091"/>
                </a:lnTo>
                <a:lnTo>
                  <a:pt x="712212" y="303352"/>
                </a:lnTo>
                <a:lnTo>
                  <a:pt x="704200" y="298130"/>
                </a:lnTo>
                <a:lnTo>
                  <a:pt x="699423" y="291624"/>
                </a:lnTo>
                <a:lnTo>
                  <a:pt x="693859" y="286522"/>
                </a:lnTo>
                <a:lnTo>
                  <a:pt x="686853" y="274506"/>
                </a:lnTo>
                <a:lnTo>
                  <a:pt x="686499" y="274022"/>
                </a:lnTo>
                <a:cubicBezTo>
                  <a:pt x="682656" y="265431"/>
                  <a:pt x="680794" y="256337"/>
                  <a:pt x="680687" y="246888"/>
                </a:cubicBezTo>
                <a:lnTo>
                  <a:pt x="680987" y="245027"/>
                </a:lnTo>
                <a:lnTo>
                  <a:pt x="684898" y="220434"/>
                </a:lnTo>
                <a:lnTo>
                  <a:pt x="684994" y="220179"/>
                </a:lnTo>
                <a:lnTo>
                  <a:pt x="685404" y="217635"/>
                </a:lnTo>
                <a:lnTo>
                  <a:pt x="685422" y="217595"/>
                </a:lnTo>
                <a:lnTo>
                  <a:pt x="685423" y="217593"/>
                </a:lnTo>
                <a:lnTo>
                  <a:pt x="687719" y="212556"/>
                </a:lnTo>
                <a:lnTo>
                  <a:pt x="694728" y="197180"/>
                </a:lnTo>
                <a:lnTo>
                  <a:pt x="696710" y="192762"/>
                </a:lnTo>
                <a:lnTo>
                  <a:pt x="696892" y="192430"/>
                </a:lnTo>
                <a:lnTo>
                  <a:pt x="699288" y="187172"/>
                </a:lnTo>
                <a:lnTo>
                  <a:pt x="699300" y="187155"/>
                </a:lnTo>
                <a:lnTo>
                  <a:pt x="699310" y="187133"/>
                </a:lnTo>
                <a:lnTo>
                  <a:pt x="701539" y="183972"/>
                </a:lnTo>
                <a:lnTo>
                  <a:pt x="701800" y="183498"/>
                </a:lnTo>
                <a:cubicBezTo>
                  <a:pt x="707364" y="174448"/>
                  <a:pt x="713617" y="165324"/>
                  <a:pt x="721009" y="156325"/>
                </a:cubicBezTo>
                <a:cubicBezTo>
                  <a:pt x="732018" y="142918"/>
                  <a:pt x="745500" y="129888"/>
                  <a:pt x="759700" y="117172"/>
                </a:cubicBezTo>
                <a:cubicBezTo>
                  <a:pt x="763755" y="113547"/>
                  <a:pt x="767853" y="109945"/>
                  <a:pt x="772116" y="106411"/>
                </a:cubicBezTo>
                <a:lnTo>
                  <a:pt x="776704" y="103004"/>
                </a:lnTo>
                <a:lnTo>
                  <a:pt x="782340" y="97602"/>
                </a:lnTo>
                <a:lnTo>
                  <a:pt x="782364" y="97587"/>
                </a:lnTo>
                <a:lnTo>
                  <a:pt x="782375" y="97576"/>
                </a:lnTo>
                <a:lnTo>
                  <a:pt x="794696" y="89643"/>
                </a:lnTo>
                <a:lnTo>
                  <a:pt x="819302" y="71372"/>
                </a:lnTo>
                <a:lnTo>
                  <a:pt x="857335" y="49302"/>
                </a:lnTo>
                <a:lnTo>
                  <a:pt x="858602" y="48486"/>
                </a:lnTo>
                <a:lnTo>
                  <a:pt x="859915" y="47960"/>
                </a:lnTo>
                <a:lnTo>
                  <a:pt x="898887" y="29805"/>
                </a:lnTo>
                <a:cubicBezTo>
                  <a:pt x="912342" y="24397"/>
                  <a:pt x="925691" y="19896"/>
                  <a:pt x="938801" y="16352"/>
                </a:cubicBezTo>
                <a:cubicBezTo>
                  <a:pt x="938850" y="16337"/>
                  <a:pt x="938907" y="16305"/>
                  <a:pt x="938956" y="16289"/>
                </a:cubicBezTo>
                <a:lnTo>
                  <a:pt x="954142" y="13348"/>
                </a:lnTo>
                <a:lnTo>
                  <a:pt x="977114" y="8872"/>
                </a:lnTo>
                <a:lnTo>
                  <a:pt x="977146" y="8871"/>
                </a:lnTo>
                <a:lnTo>
                  <a:pt x="977167" y="8867"/>
                </a:lnTo>
                <a:lnTo>
                  <a:pt x="1001635" y="8528"/>
                </a:lnTo>
                <a:lnTo>
                  <a:pt x="1009172" y="8412"/>
                </a:lnTo>
                <a:lnTo>
                  <a:pt x="1009247" y="8423"/>
                </a:lnTo>
                <a:lnTo>
                  <a:pt x="1012331" y="8380"/>
                </a:lnTo>
                <a:lnTo>
                  <a:pt x="1024988" y="11422"/>
                </a:lnTo>
                <a:lnTo>
                  <a:pt x="1037606" y="14382"/>
                </a:lnTo>
                <a:lnTo>
                  <a:pt x="1038107" y="14574"/>
                </a:lnTo>
                <a:lnTo>
                  <a:pt x="1043056" y="15763"/>
                </a:lnTo>
                <a:lnTo>
                  <a:pt x="1045737" y="17502"/>
                </a:lnTo>
                <a:lnTo>
                  <a:pt x="1047881" y="18325"/>
                </a:lnTo>
                <a:cubicBezTo>
                  <a:pt x="1049037" y="18894"/>
                  <a:pt x="1050225" y="19430"/>
                  <a:pt x="1051349" y="20051"/>
                </a:cubicBezTo>
                <a:lnTo>
                  <a:pt x="1067967" y="31917"/>
                </a:lnTo>
                <a:lnTo>
                  <a:pt x="1067978" y="31924"/>
                </a:lnTo>
                <a:cubicBezTo>
                  <a:pt x="1077943" y="41559"/>
                  <a:pt x="1077585" y="56634"/>
                  <a:pt x="1073339" y="73880"/>
                </a:cubicBezTo>
                <a:lnTo>
                  <a:pt x="1057732" y="121639"/>
                </a:lnTo>
                <a:lnTo>
                  <a:pt x="1055371" y="128911"/>
                </a:lnTo>
                <a:lnTo>
                  <a:pt x="1055127" y="130002"/>
                </a:lnTo>
                <a:lnTo>
                  <a:pt x="1050170" y="152972"/>
                </a:lnTo>
                <a:lnTo>
                  <a:pt x="1050031" y="157462"/>
                </a:lnTo>
                <a:lnTo>
                  <a:pt x="1052700" y="177232"/>
                </a:lnTo>
                <a:cubicBezTo>
                  <a:pt x="1055674" y="183654"/>
                  <a:pt x="1060893" y="188983"/>
                  <a:pt x="1069164" y="192811"/>
                </a:cubicBezTo>
                <a:lnTo>
                  <a:pt x="1103880" y="199370"/>
                </a:lnTo>
                <a:lnTo>
                  <a:pt x="1104626" y="199191"/>
                </a:lnTo>
                <a:lnTo>
                  <a:pt x="1135651" y="190728"/>
                </a:lnTo>
                <a:lnTo>
                  <a:pt x="1137587" y="189500"/>
                </a:lnTo>
                <a:lnTo>
                  <a:pt x="1148208" y="182662"/>
                </a:lnTo>
                <a:lnTo>
                  <a:pt x="1169594" y="167516"/>
                </a:lnTo>
                <a:lnTo>
                  <a:pt x="1185430" y="153304"/>
                </a:lnTo>
                <a:lnTo>
                  <a:pt x="1205373" y="134246"/>
                </a:lnTo>
                <a:lnTo>
                  <a:pt x="1227089" y="111928"/>
                </a:lnTo>
                <a:lnTo>
                  <a:pt x="1248639" y="89292"/>
                </a:lnTo>
                <a:cubicBezTo>
                  <a:pt x="1261390" y="75892"/>
                  <a:pt x="1274148" y="62731"/>
                  <a:pt x="1286814" y="50809"/>
                </a:cubicBezTo>
                <a:lnTo>
                  <a:pt x="1290491" y="47773"/>
                </a:lnTo>
                <a:lnTo>
                  <a:pt x="1292281" y="45956"/>
                </a:lnTo>
                <a:lnTo>
                  <a:pt x="1293324" y="45117"/>
                </a:lnTo>
                <a:lnTo>
                  <a:pt x="1296309" y="42107"/>
                </a:lnTo>
                <a:lnTo>
                  <a:pt x="1313339" y="28910"/>
                </a:lnTo>
                <a:lnTo>
                  <a:pt x="1324424" y="19757"/>
                </a:lnTo>
                <a:lnTo>
                  <a:pt x="1327402" y="18012"/>
                </a:lnTo>
                <a:lnTo>
                  <a:pt x="1329087" y="16706"/>
                </a:lnTo>
                <a:lnTo>
                  <a:pt x="1331615" y="15542"/>
                </a:lnTo>
                <a:lnTo>
                  <a:pt x="1342897" y="8929"/>
                </a:lnTo>
                <a:lnTo>
                  <a:pt x="1355167" y="4197"/>
                </a:lnTo>
                <a:lnTo>
                  <a:pt x="1355788" y="3877"/>
                </a:lnTo>
                <a:lnTo>
                  <a:pt x="1355672" y="4001"/>
                </a:lnTo>
                <a:lnTo>
                  <a:pt x="1360755" y="2041"/>
                </a:lnTo>
                <a:cubicBezTo>
                  <a:pt x="1366732" y="483"/>
                  <a:pt x="1372592" y="-179"/>
                  <a:pt x="1378392" y="41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63" name="Google Shape;3163;p15"/>
          <p:cNvSpPr txBox="1">
            <a:spLocks noGrp="1"/>
          </p:cNvSpPr>
          <p:nvPr>
            <p:ph type="title"/>
          </p:nvPr>
        </p:nvSpPr>
        <p:spPr>
          <a:xfrm>
            <a:off x="1810047" y="941325"/>
            <a:ext cx="95439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6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164" name="Google Shape;3164;p15"/>
          <p:cNvSpPr txBox="1">
            <a:spLocks noGrp="1"/>
          </p:cNvSpPr>
          <p:nvPr>
            <p:ph type="subTitle" idx="1"/>
          </p:nvPr>
        </p:nvSpPr>
        <p:spPr>
          <a:xfrm>
            <a:off x="2187000" y="2682863"/>
            <a:ext cx="7818000" cy="9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accent1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cxnSp>
        <p:nvCxnSpPr>
          <p:cNvPr id="3165" name="Google Shape;3165;p15"/>
          <p:cNvCxnSpPr/>
          <p:nvPr/>
        </p:nvCxnSpPr>
        <p:spPr>
          <a:xfrm>
            <a:off x="1783800" y="3262113"/>
            <a:ext cx="862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6" name="Google Shape;3166;p15"/>
          <p:cNvSpPr txBox="1">
            <a:spLocks noGrp="1"/>
          </p:cNvSpPr>
          <p:nvPr>
            <p:ph type="subTitle" idx="2"/>
          </p:nvPr>
        </p:nvSpPr>
        <p:spPr>
          <a:xfrm>
            <a:off x="4128753" y="3585975"/>
            <a:ext cx="3906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167" name="Google Shape;3167;p15"/>
          <p:cNvSpPr txBox="1">
            <a:spLocks noGrp="1"/>
          </p:cNvSpPr>
          <p:nvPr>
            <p:ph type="title" idx="3"/>
          </p:nvPr>
        </p:nvSpPr>
        <p:spPr>
          <a:xfrm>
            <a:off x="996875" y="3932276"/>
            <a:ext cx="101700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168" name="Google Shape;3168;p15"/>
          <p:cNvSpPr txBox="1">
            <a:spLocks noGrp="1"/>
          </p:cNvSpPr>
          <p:nvPr>
            <p:ph type="subTitle" idx="4"/>
          </p:nvPr>
        </p:nvSpPr>
        <p:spPr>
          <a:xfrm>
            <a:off x="4128753" y="4957575"/>
            <a:ext cx="39060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cxnSp>
        <p:nvCxnSpPr>
          <p:cNvPr id="3169" name="Google Shape;3169;p15"/>
          <p:cNvCxnSpPr/>
          <p:nvPr/>
        </p:nvCxnSpPr>
        <p:spPr>
          <a:xfrm>
            <a:off x="996887" y="5847088"/>
            <a:ext cx="2986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0" name="Google Shape;3170;p15"/>
          <p:cNvCxnSpPr/>
          <p:nvPr/>
        </p:nvCxnSpPr>
        <p:spPr>
          <a:xfrm>
            <a:off x="6684641" y="5847088"/>
            <a:ext cx="2986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71" name="Google Shape;3171;p15"/>
          <p:cNvSpPr txBox="1">
            <a:spLocks noGrp="1"/>
          </p:cNvSpPr>
          <p:nvPr>
            <p:ph type="subTitle" idx="5"/>
          </p:nvPr>
        </p:nvSpPr>
        <p:spPr>
          <a:xfrm>
            <a:off x="996915" y="5847088"/>
            <a:ext cx="2981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 b="1" i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 i="1"/>
            </a:lvl9pPr>
          </a:lstStyle>
          <a:p>
            <a:endParaRPr/>
          </a:p>
        </p:txBody>
      </p:sp>
      <p:sp>
        <p:nvSpPr>
          <p:cNvPr id="3172" name="Google Shape;3172;p15"/>
          <p:cNvSpPr txBox="1">
            <a:spLocks noGrp="1"/>
          </p:cNvSpPr>
          <p:nvPr>
            <p:ph type="subTitle" idx="6"/>
          </p:nvPr>
        </p:nvSpPr>
        <p:spPr>
          <a:xfrm>
            <a:off x="6690078" y="5847088"/>
            <a:ext cx="2981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 b="1" i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 i="1"/>
            </a:lvl9pPr>
          </a:lstStyle>
          <a:p>
            <a:endParaRPr/>
          </a:p>
        </p:txBody>
      </p:sp>
      <p:sp>
        <p:nvSpPr>
          <p:cNvPr id="3173" name="Google Shape;3173;p15"/>
          <p:cNvSpPr txBox="1">
            <a:spLocks noGrp="1"/>
          </p:cNvSpPr>
          <p:nvPr>
            <p:ph type="subTitle" idx="7"/>
          </p:nvPr>
        </p:nvSpPr>
        <p:spPr>
          <a:xfrm>
            <a:off x="996915" y="5548888"/>
            <a:ext cx="2981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 i="1"/>
            </a:lvl9pPr>
          </a:lstStyle>
          <a:p>
            <a:endParaRPr/>
          </a:p>
        </p:txBody>
      </p:sp>
      <p:sp>
        <p:nvSpPr>
          <p:cNvPr id="3174" name="Google Shape;3174;p15"/>
          <p:cNvSpPr txBox="1">
            <a:spLocks noGrp="1"/>
          </p:cNvSpPr>
          <p:nvPr>
            <p:ph type="subTitle" idx="8"/>
          </p:nvPr>
        </p:nvSpPr>
        <p:spPr>
          <a:xfrm>
            <a:off x="6690078" y="5548888"/>
            <a:ext cx="2981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 i="1"/>
            </a:lvl9pPr>
          </a:lstStyle>
          <a:p>
            <a:endParaRPr/>
          </a:p>
        </p:txBody>
      </p:sp>
      <p:sp>
        <p:nvSpPr>
          <p:cNvPr id="3175" name="Google Shape;3175;p15"/>
          <p:cNvSpPr/>
          <p:nvPr/>
        </p:nvSpPr>
        <p:spPr>
          <a:xfrm rot="-3475265" flipH="1">
            <a:off x="-111511" y="40212"/>
            <a:ext cx="2185504" cy="1582768"/>
          </a:xfrm>
          <a:custGeom>
            <a:avLst/>
            <a:gdLst/>
            <a:ahLst/>
            <a:cxnLst/>
            <a:rect l="l" t="t" r="r" b="b"/>
            <a:pathLst>
              <a:path w="2185504" h="1582768" extrusionOk="0">
                <a:moveTo>
                  <a:pt x="999722" y="163248"/>
                </a:moveTo>
                <a:lnTo>
                  <a:pt x="1018761" y="175670"/>
                </a:lnTo>
                <a:cubicBezTo>
                  <a:pt x="1039474" y="189501"/>
                  <a:pt x="1060475" y="203909"/>
                  <a:pt x="1079654" y="217742"/>
                </a:cubicBezTo>
                <a:cubicBezTo>
                  <a:pt x="1118009" y="245410"/>
                  <a:pt x="1149077" y="270780"/>
                  <a:pt x="1170556" y="289233"/>
                </a:cubicBezTo>
                <a:lnTo>
                  <a:pt x="1188741" y="305342"/>
                </a:lnTo>
                <a:lnTo>
                  <a:pt x="1185068" y="304814"/>
                </a:lnTo>
                <a:lnTo>
                  <a:pt x="1175205" y="301684"/>
                </a:lnTo>
                <a:lnTo>
                  <a:pt x="1166476" y="302142"/>
                </a:lnTo>
                <a:lnTo>
                  <a:pt x="1158395" y="300980"/>
                </a:lnTo>
                <a:lnTo>
                  <a:pt x="1143536" y="303347"/>
                </a:lnTo>
                <a:lnTo>
                  <a:pt x="1142879" y="303382"/>
                </a:lnTo>
                <a:cubicBezTo>
                  <a:pt x="1133049" y="306052"/>
                  <a:pt x="1124155" y="310726"/>
                  <a:pt x="1116168" y="317113"/>
                </a:cubicBezTo>
                <a:lnTo>
                  <a:pt x="1114447" y="319055"/>
                </a:lnTo>
                <a:lnTo>
                  <a:pt x="1113648" y="319954"/>
                </a:lnTo>
                <a:lnTo>
                  <a:pt x="1025497" y="203106"/>
                </a:lnTo>
                <a:cubicBezTo>
                  <a:pt x="1025497" y="203106"/>
                  <a:pt x="1017676" y="190842"/>
                  <a:pt x="1005803" y="172550"/>
                </a:cubicBezTo>
                <a:close/>
                <a:moveTo>
                  <a:pt x="889149" y="289243"/>
                </a:moveTo>
                <a:lnTo>
                  <a:pt x="890125" y="305321"/>
                </a:lnTo>
                <a:cubicBezTo>
                  <a:pt x="890863" y="321008"/>
                  <a:pt x="891255" y="335016"/>
                  <a:pt x="891159" y="346551"/>
                </a:cubicBezTo>
                <a:cubicBezTo>
                  <a:pt x="891063" y="358086"/>
                  <a:pt x="890747" y="371429"/>
                  <a:pt x="890267" y="385946"/>
                </a:cubicBezTo>
                <a:lnTo>
                  <a:pt x="889493" y="405085"/>
                </a:lnTo>
                <a:lnTo>
                  <a:pt x="877896" y="401914"/>
                </a:lnTo>
                <a:lnTo>
                  <a:pt x="877273" y="401666"/>
                </a:lnTo>
                <a:lnTo>
                  <a:pt x="876704" y="401732"/>
                </a:lnTo>
                <a:lnTo>
                  <a:pt x="863837" y="401494"/>
                </a:lnTo>
                <a:lnTo>
                  <a:pt x="860266" y="400984"/>
                </a:lnTo>
                <a:lnTo>
                  <a:pt x="858724" y="401399"/>
                </a:lnTo>
                <a:lnTo>
                  <a:pt x="857619" y="401378"/>
                </a:lnTo>
                <a:cubicBezTo>
                  <a:pt x="855573" y="401566"/>
                  <a:pt x="853516" y="402119"/>
                  <a:pt x="851447" y="402459"/>
                </a:cubicBezTo>
                <a:cubicBezTo>
                  <a:pt x="847185" y="403159"/>
                  <a:pt x="842826" y="404142"/>
                  <a:pt x="838466" y="405501"/>
                </a:cubicBezTo>
                <a:lnTo>
                  <a:pt x="838439" y="405506"/>
                </a:lnTo>
                <a:lnTo>
                  <a:pt x="846466" y="388031"/>
                </a:lnTo>
                <a:cubicBezTo>
                  <a:pt x="856768" y="365165"/>
                  <a:pt x="867571" y="340664"/>
                  <a:pt x="878063" y="315978"/>
                </a:cubicBezTo>
                <a:close/>
                <a:moveTo>
                  <a:pt x="943225" y="152565"/>
                </a:moveTo>
                <a:lnTo>
                  <a:pt x="988984" y="229964"/>
                </a:lnTo>
                <a:cubicBezTo>
                  <a:pt x="1006932" y="257350"/>
                  <a:pt x="1038590" y="308956"/>
                  <a:pt x="1065760" y="353716"/>
                </a:cubicBezTo>
                <a:lnTo>
                  <a:pt x="1078771" y="375208"/>
                </a:lnTo>
                <a:lnTo>
                  <a:pt x="1077548" y="378248"/>
                </a:lnTo>
                <a:lnTo>
                  <a:pt x="1075010" y="387433"/>
                </a:lnTo>
                <a:lnTo>
                  <a:pt x="1072825" y="392522"/>
                </a:lnTo>
                <a:lnTo>
                  <a:pt x="1071634" y="399648"/>
                </a:lnTo>
                <a:lnTo>
                  <a:pt x="1067953" y="412966"/>
                </a:lnTo>
                <a:lnTo>
                  <a:pt x="1065440" y="436708"/>
                </a:lnTo>
                <a:lnTo>
                  <a:pt x="1062028" y="457124"/>
                </a:lnTo>
                <a:lnTo>
                  <a:pt x="1062011" y="469108"/>
                </a:lnTo>
                <a:lnTo>
                  <a:pt x="1061697" y="472076"/>
                </a:lnTo>
                <a:lnTo>
                  <a:pt x="1055977" y="478808"/>
                </a:lnTo>
                <a:lnTo>
                  <a:pt x="1052367" y="483771"/>
                </a:lnTo>
                <a:lnTo>
                  <a:pt x="1048101" y="488124"/>
                </a:lnTo>
                <a:lnTo>
                  <a:pt x="1045375" y="493382"/>
                </a:lnTo>
                <a:lnTo>
                  <a:pt x="1041703" y="498429"/>
                </a:lnTo>
                <a:lnTo>
                  <a:pt x="1040079" y="501059"/>
                </a:lnTo>
                <a:lnTo>
                  <a:pt x="1038013" y="503446"/>
                </a:lnTo>
                <a:lnTo>
                  <a:pt x="1036951" y="506126"/>
                </a:lnTo>
                <a:lnTo>
                  <a:pt x="1035790" y="508008"/>
                </a:lnTo>
                <a:cubicBezTo>
                  <a:pt x="1031823" y="514953"/>
                  <a:pt x="1028365" y="522282"/>
                  <a:pt x="1025092" y="529806"/>
                </a:cubicBezTo>
                <a:cubicBezTo>
                  <a:pt x="1023540" y="533376"/>
                  <a:pt x="1021826" y="536854"/>
                  <a:pt x="1020425" y="540565"/>
                </a:cubicBezTo>
                <a:lnTo>
                  <a:pt x="1019698" y="542897"/>
                </a:lnTo>
                <a:lnTo>
                  <a:pt x="1018152" y="545878"/>
                </a:lnTo>
                <a:lnTo>
                  <a:pt x="1016633" y="552733"/>
                </a:lnTo>
                <a:lnTo>
                  <a:pt x="1014172" y="560635"/>
                </a:lnTo>
                <a:lnTo>
                  <a:pt x="1012959" y="557763"/>
                </a:lnTo>
                <a:lnTo>
                  <a:pt x="1007391" y="542587"/>
                </a:lnTo>
                <a:lnTo>
                  <a:pt x="1005969" y="539870"/>
                </a:lnTo>
                <a:lnTo>
                  <a:pt x="1005848" y="539515"/>
                </a:lnTo>
                <a:lnTo>
                  <a:pt x="1002288" y="532490"/>
                </a:lnTo>
                <a:lnTo>
                  <a:pt x="999529" y="525954"/>
                </a:lnTo>
                <a:cubicBezTo>
                  <a:pt x="999427" y="525735"/>
                  <a:pt x="999372" y="525514"/>
                  <a:pt x="999269" y="525299"/>
                </a:cubicBezTo>
                <a:cubicBezTo>
                  <a:pt x="996408" y="519333"/>
                  <a:pt x="993164" y="513955"/>
                  <a:pt x="990151" y="508277"/>
                </a:cubicBezTo>
                <a:lnTo>
                  <a:pt x="989030" y="506320"/>
                </a:lnTo>
                <a:lnTo>
                  <a:pt x="981359" y="491178"/>
                </a:lnTo>
                <a:lnTo>
                  <a:pt x="979848" y="489001"/>
                </a:lnTo>
                <a:lnTo>
                  <a:pt x="979045" y="487288"/>
                </a:lnTo>
                <a:lnTo>
                  <a:pt x="976763" y="484060"/>
                </a:lnTo>
                <a:lnTo>
                  <a:pt x="974741" y="480195"/>
                </a:lnTo>
                <a:cubicBezTo>
                  <a:pt x="967932" y="469528"/>
                  <a:pt x="960759" y="459679"/>
                  <a:pt x="953305" y="450774"/>
                </a:cubicBezTo>
                <a:lnTo>
                  <a:pt x="953299" y="450768"/>
                </a:lnTo>
                <a:lnTo>
                  <a:pt x="932603" y="430490"/>
                </a:lnTo>
                <a:lnTo>
                  <a:pt x="933735" y="355788"/>
                </a:lnTo>
                <a:cubicBezTo>
                  <a:pt x="934590" y="298197"/>
                  <a:pt x="933009" y="246601"/>
                  <a:pt x="929692" y="201749"/>
                </a:cubicBezTo>
                <a:lnTo>
                  <a:pt x="928598" y="190767"/>
                </a:lnTo>
                <a:lnTo>
                  <a:pt x="938478" y="165165"/>
                </a:lnTo>
                <a:close/>
                <a:moveTo>
                  <a:pt x="175585" y="812457"/>
                </a:moveTo>
                <a:lnTo>
                  <a:pt x="169681" y="828642"/>
                </a:lnTo>
                <a:lnTo>
                  <a:pt x="169647" y="828702"/>
                </a:lnTo>
                <a:lnTo>
                  <a:pt x="169647" y="828734"/>
                </a:lnTo>
                <a:lnTo>
                  <a:pt x="169642" y="828749"/>
                </a:lnTo>
                <a:lnTo>
                  <a:pt x="169639" y="828753"/>
                </a:lnTo>
                <a:lnTo>
                  <a:pt x="169571" y="829531"/>
                </a:lnTo>
                <a:lnTo>
                  <a:pt x="167699" y="850597"/>
                </a:lnTo>
                <a:lnTo>
                  <a:pt x="170100" y="859486"/>
                </a:lnTo>
                <a:lnTo>
                  <a:pt x="170237" y="868828"/>
                </a:lnTo>
                <a:lnTo>
                  <a:pt x="174639" y="876296"/>
                </a:lnTo>
                <a:lnTo>
                  <a:pt x="176653" y="883753"/>
                </a:lnTo>
                <a:lnTo>
                  <a:pt x="185986" y="895547"/>
                </a:lnTo>
                <a:lnTo>
                  <a:pt x="186204" y="895916"/>
                </a:lnTo>
                <a:lnTo>
                  <a:pt x="201397" y="906595"/>
                </a:lnTo>
                <a:lnTo>
                  <a:pt x="209923" y="912639"/>
                </a:lnTo>
                <a:lnTo>
                  <a:pt x="210186" y="912772"/>
                </a:lnTo>
                <a:lnTo>
                  <a:pt x="212067" y="914095"/>
                </a:lnTo>
                <a:lnTo>
                  <a:pt x="218044" y="916739"/>
                </a:lnTo>
                <a:lnTo>
                  <a:pt x="219203" y="917324"/>
                </a:lnTo>
                <a:lnTo>
                  <a:pt x="234363" y="923961"/>
                </a:lnTo>
                <a:lnTo>
                  <a:pt x="242347" y="927493"/>
                </a:lnTo>
                <a:lnTo>
                  <a:pt x="269954" y="939540"/>
                </a:lnTo>
                <a:lnTo>
                  <a:pt x="271559" y="940243"/>
                </a:lnTo>
                <a:lnTo>
                  <a:pt x="294261" y="956527"/>
                </a:lnTo>
                <a:lnTo>
                  <a:pt x="295740" y="959837"/>
                </a:lnTo>
                <a:lnTo>
                  <a:pt x="304865" y="980279"/>
                </a:lnTo>
                <a:lnTo>
                  <a:pt x="304885" y="980307"/>
                </a:lnTo>
                <a:lnTo>
                  <a:pt x="304885" y="980307"/>
                </a:lnTo>
                <a:cubicBezTo>
                  <a:pt x="305822" y="989980"/>
                  <a:pt x="303842" y="1001609"/>
                  <a:pt x="298032" y="1015883"/>
                </a:cubicBezTo>
                <a:cubicBezTo>
                  <a:pt x="296537" y="1019555"/>
                  <a:pt x="290638" y="1023612"/>
                  <a:pt x="281476" y="1028101"/>
                </a:cubicBezTo>
                <a:lnTo>
                  <a:pt x="272571" y="1031750"/>
                </a:lnTo>
                <a:lnTo>
                  <a:pt x="270975" y="1032328"/>
                </a:lnTo>
                <a:cubicBezTo>
                  <a:pt x="256129" y="1038757"/>
                  <a:pt x="236315" y="1045939"/>
                  <a:pt x="213947" y="1054058"/>
                </a:cubicBezTo>
                <a:lnTo>
                  <a:pt x="200946" y="1058972"/>
                </a:lnTo>
                <a:lnTo>
                  <a:pt x="196454" y="1060597"/>
                </a:lnTo>
                <a:lnTo>
                  <a:pt x="166565" y="1071967"/>
                </a:lnTo>
                <a:lnTo>
                  <a:pt x="141596" y="1081405"/>
                </a:lnTo>
                <a:cubicBezTo>
                  <a:pt x="123112" y="1088910"/>
                  <a:pt x="104887" y="1096934"/>
                  <a:pt x="87853" y="1105634"/>
                </a:cubicBezTo>
                <a:cubicBezTo>
                  <a:pt x="70752" y="1114352"/>
                  <a:pt x="55047" y="1123651"/>
                  <a:pt x="41698" y="1133664"/>
                </a:cubicBezTo>
                <a:cubicBezTo>
                  <a:pt x="35044" y="1138656"/>
                  <a:pt x="29061" y="1143797"/>
                  <a:pt x="23768" y="1149122"/>
                </a:cubicBezTo>
                <a:cubicBezTo>
                  <a:pt x="23733" y="1149162"/>
                  <a:pt x="23670" y="1149186"/>
                  <a:pt x="23632" y="1149223"/>
                </a:cubicBezTo>
                <a:lnTo>
                  <a:pt x="18494" y="1157349"/>
                </a:lnTo>
                <a:lnTo>
                  <a:pt x="10265" y="1165717"/>
                </a:lnTo>
                <a:lnTo>
                  <a:pt x="7988" y="1173965"/>
                </a:lnTo>
                <a:lnTo>
                  <a:pt x="2076" y="1183316"/>
                </a:lnTo>
                <a:cubicBezTo>
                  <a:pt x="360" y="1189361"/>
                  <a:pt x="-342" y="1195557"/>
                  <a:pt x="157" y="1201976"/>
                </a:cubicBezTo>
                <a:cubicBezTo>
                  <a:pt x="1528" y="1219627"/>
                  <a:pt x="4834" y="1233591"/>
                  <a:pt x="9654" y="1244645"/>
                </a:cubicBezTo>
                <a:cubicBezTo>
                  <a:pt x="9675" y="1244691"/>
                  <a:pt x="9736" y="1244739"/>
                  <a:pt x="9753" y="1244786"/>
                </a:cubicBezTo>
                <a:cubicBezTo>
                  <a:pt x="12163" y="1250296"/>
                  <a:pt x="14983" y="1255098"/>
                  <a:pt x="18064" y="1259228"/>
                </a:cubicBezTo>
                <a:lnTo>
                  <a:pt x="24092" y="1264163"/>
                </a:lnTo>
                <a:lnTo>
                  <a:pt x="28172" y="1269711"/>
                </a:lnTo>
                <a:lnTo>
                  <a:pt x="34598" y="1272763"/>
                </a:lnTo>
                <a:lnTo>
                  <a:pt x="39684" y="1276927"/>
                </a:lnTo>
                <a:lnTo>
                  <a:pt x="52133" y="1281091"/>
                </a:lnTo>
                <a:lnTo>
                  <a:pt x="52425" y="1281230"/>
                </a:lnTo>
                <a:cubicBezTo>
                  <a:pt x="78613" y="1287404"/>
                  <a:pt x="109112" y="1279645"/>
                  <a:pt x="130465" y="1276863"/>
                </a:cubicBezTo>
                <a:lnTo>
                  <a:pt x="148094" y="1276444"/>
                </a:lnTo>
                <a:lnTo>
                  <a:pt x="148266" y="1276440"/>
                </a:lnTo>
                <a:lnTo>
                  <a:pt x="156984" y="1283551"/>
                </a:lnTo>
                <a:lnTo>
                  <a:pt x="151607" y="1301221"/>
                </a:lnTo>
                <a:lnTo>
                  <a:pt x="147584" y="1306961"/>
                </a:lnTo>
                <a:lnTo>
                  <a:pt x="142098" y="1313771"/>
                </a:lnTo>
                <a:lnTo>
                  <a:pt x="131322" y="1327140"/>
                </a:lnTo>
                <a:cubicBezTo>
                  <a:pt x="131139" y="1327341"/>
                  <a:pt x="131052" y="1327471"/>
                  <a:pt x="130867" y="1327677"/>
                </a:cubicBezTo>
                <a:lnTo>
                  <a:pt x="128662" y="1330139"/>
                </a:lnTo>
                <a:lnTo>
                  <a:pt x="102971" y="1358367"/>
                </a:lnTo>
                <a:lnTo>
                  <a:pt x="99304" y="1362895"/>
                </a:lnTo>
                <a:lnTo>
                  <a:pt x="98752" y="1363488"/>
                </a:lnTo>
                <a:lnTo>
                  <a:pt x="98838" y="1363470"/>
                </a:lnTo>
                <a:lnTo>
                  <a:pt x="74754" y="1393208"/>
                </a:lnTo>
                <a:cubicBezTo>
                  <a:pt x="40086" y="1441974"/>
                  <a:pt x="23600" y="1498992"/>
                  <a:pt x="101611" y="1552395"/>
                </a:cubicBezTo>
                <a:cubicBezTo>
                  <a:pt x="290672" y="1681812"/>
                  <a:pt x="325017" y="1356123"/>
                  <a:pt x="366502" y="1350613"/>
                </a:cubicBezTo>
                <a:cubicBezTo>
                  <a:pt x="397279" y="1346530"/>
                  <a:pt x="388621" y="1499263"/>
                  <a:pt x="490216" y="1479131"/>
                </a:cubicBezTo>
                <a:cubicBezTo>
                  <a:pt x="624965" y="1452427"/>
                  <a:pt x="562106" y="1297674"/>
                  <a:pt x="554777" y="1205268"/>
                </a:cubicBezTo>
                <a:lnTo>
                  <a:pt x="556457" y="1173710"/>
                </a:lnTo>
                <a:lnTo>
                  <a:pt x="559049" y="1160539"/>
                </a:lnTo>
                <a:lnTo>
                  <a:pt x="561148" y="1156016"/>
                </a:lnTo>
                <a:lnTo>
                  <a:pt x="575018" y="1140965"/>
                </a:lnTo>
                <a:lnTo>
                  <a:pt x="575334" y="1140696"/>
                </a:lnTo>
                <a:lnTo>
                  <a:pt x="597417" y="1138710"/>
                </a:lnTo>
                <a:lnTo>
                  <a:pt x="603652" y="1140844"/>
                </a:lnTo>
                <a:lnTo>
                  <a:pt x="608577" y="1145224"/>
                </a:lnTo>
                <a:lnTo>
                  <a:pt x="629193" y="1170492"/>
                </a:lnTo>
                <a:cubicBezTo>
                  <a:pt x="629222" y="1170539"/>
                  <a:pt x="629267" y="1170583"/>
                  <a:pt x="629295" y="1170631"/>
                </a:cubicBezTo>
                <a:lnTo>
                  <a:pt x="629314" y="1170647"/>
                </a:lnTo>
                <a:lnTo>
                  <a:pt x="639501" y="1188754"/>
                </a:lnTo>
                <a:cubicBezTo>
                  <a:pt x="668897" y="1249968"/>
                  <a:pt x="698342" y="1340507"/>
                  <a:pt x="780186" y="1319359"/>
                </a:cubicBezTo>
                <a:cubicBezTo>
                  <a:pt x="893633" y="1290043"/>
                  <a:pt x="903193" y="1229777"/>
                  <a:pt x="885217" y="1162940"/>
                </a:cubicBezTo>
                <a:lnTo>
                  <a:pt x="868677" y="1116624"/>
                </a:lnTo>
                <a:lnTo>
                  <a:pt x="878682" y="1108702"/>
                </a:lnTo>
                <a:lnTo>
                  <a:pt x="879047" y="1107750"/>
                </a:lnTo>
                <a:lnTo>
                  <a:pt x="896811" y="1103447"/>
                </a:lnTo>
                <a:cubicBezTo>
                  <a:pt x="953631" y="1080919"/>
                  <a:pt x="1002413" y="1019769"/>
                  <a:pt x="1020034" y="974357"/>
                </a:cubicBezTo>
                <a:lnTo>
                  <a:pt x="1022194" y="965633"/>
                </a:lnTo>
                <a:lnTo>
                  <a:pt x="1049581" y="953831"/>
                </a:lnTo>
                <a:cubicBezTo>
                  <a:pt x="1091603" y="913640"/>
                  <a:pt x="1102780" y="862926"/>
                  <a:pt x="1094273" y="813946"/>
                </a:cubicBezTo>
                <a:lnTo>
                  <a:pt x="1086602" y="788852"/>
                </a:lnTo>
                <a:lnTo>
                  <a:pt x="1087743" y="788011"/>
                </a:lnTo>
                <a:lnTo>
                  <a:pt x="1085384" y="782906"/>
                </a:lnTo>
                <a:lnTo>
                  <a:pt x="1087816" y="783717"/>
                </a:lnTo>
                <a:lnTo>
                  <a:pt x="1088655" y="782466"/>
                </a:lnTo>
                <a:lnTo>
                  <a:pt x="1097371" y="784146"/>
                </a:lnTo>
                <a:lnTo>
                  <a:pt x="1102254" y="792438"/>
                </a:lnTo>
                <a:lnTo>
                  <a:pt x="1104424" y="797830"/>
                </a:lnTo>
                <a:lnTo>
                  <a:pt x="1107626" y="801557"/>
                </a:lnTo>
                <a:lnTo>
                  <a:pt x="1112884" y="810485"/>
                </a:lnTo>
                <a:lnTo>
                  <a:pt x="1141885" y="841437"/>
                </a:lnTo>
                <a:lnTo>
                  <a:pt x="1151134" y="852204"/>
                </a:lnTo>
                <a:lnTo>
                  <a:pt x="1153604" y="853945"/>
                </a:lnTo>
                <a:lnTo>
                  <a:pt x="1158757" y="859445"/>
                </a:lnTo>
                <a:cubicBezTo>
                  <a:pt x="1194318" y="889681"/>
                  <a:pt x="1238713" y="914063"/>
                  <a:pt x="1285213" y="926308"/>
                </a:cubicBezTo>
                <a:lnTo>
                  <a:pt x="1298793" y="927942"/>
                </a:lnTo>
                <a:lnTo>
                  <a:pt x="1325494" y="932762"/>
                </a:lnTo>
                <a:lnTo>
                  <a:pt x="1347269" y="933774"/>
                </a:lnTo>
                <a:lnTo>
                  <a:pt x="1355700" y="934788"/>
                </a:lnTo>
                <a:lnTo>
                  <a:pt x="1362150" y="933456"/>
                </a:lnTo>
                <a:lnTo>
                  <a:pt x="1370174" y="932386"/>
                </a:lnTo>
                <a:lnTo>
                  <a:pt x="1367401" y="959222"/>
                </a:lnTo>
                <a:lnTo>
                  <a:pt x="1367383" y="964448"/>
                </a:lnTo>
                <a:lnTo>
                  <a:pt x="1367096" y="967108"/>
                </a:lnTo>
                <a:lnTo>
                  <a:pt x="1367278" y="990594"/>
                </a:lnTo>
                <a:lnTo>
                  <a:pt x="1367186" y="1011989"/>
                </a:lnTo>
                <a:cubicBezTo>
                  <a:pt x="1367889" y="1020066"/>
                  <a:pt x="1369119" y="1027751"/>
                  <a:pt x="1370779" y="1034885"/>
                </a:cubicBezTo>
                <a:lnTo>
                  <a:pt x="1375224" y="1048394"/>
                </a:lnTo>
                <a:lnTo>
                  <a:pt x="1375383" y="1049142"/>
                </a:lnTo>
                <a:lnTo>
                  <a:pt x="1375409" y="1048958"/>
                </a:lnTo>
                <a:lnTo>
                  <a:pt x="1377253" y="1054565"/>
                </a:lnTo>
                <a:cubicBezTo>
                  <a:pt x="1380042" y="1060634"/>
                  <a:pt x="1383502" y="1065998"/>
                  <a:pt x="1387664" y="1070706"/>
                </a:cubicBezTo>
                <a:lnTo>
                  <a:pt x="1402215" y="1082346"/>
                </a:lnTo>
                <a:lnTo>
                  <a:pt x="1402273" y="1082411"/>
                </a:lnTo>
                <a:lnTo>
                  <a:pt x="1402311" y="1082423"/>
                </a:lnTo>
                <a:lnTo>
                  <a:pt x="1402324" y="1082434"/>
                </a:lnTo>
                <a:cubicBezTo>
                  <a:pt x="1410020" y="1086729"/>
                  <a:pt x="1417177" y="1089816"/>
                  <a:pt x="1424056" y="1091980"/>
                </a:cubicBezTo>
                <a:lnTo>
                  <a:pt x="1434010" y="1092590"/>
                </a:lnTo>
                <a:lnTo>
                  <a:pt x="1443633" y="1095676"/>
                </a:lnTo>
                <a:lnTo>
                  <a:pt x="1452814" y="1093745"/>
                </a:lnTo>
                <a:lnTo>
                  <a:pt x="1461156" y="1094256"/>
                </a:lnTo>
                <a:lnTo>
                  <a:pt x="1476490" y="1088759"/>
                </a:lnTo>
                <a:lnTo>
                  <a:pt x="1476934" y="1088666"/>
                </a:lnTo>
                <a:lnTo>
                  <a:pt x="1493162" y="1076757"/>
                </a:lnTo>
                <a:lnTo>
                  <a:pt x="1502285" y="1070119"/>
                </a:lnTo>
                <a:lnTo>
                  <a:pt x="1502509" y="1069898"/>
                </a:lnTo>
                <a:lnTo>
                  <a:pt x="1504518" y="1068423"/>
                </a:lnTo>
                <a:lnTo>
                  <a:pt x="1509305" y="1063199"/>
                </a:lnTo>
                <a:lnTo>
                  <a:pt x="1510298" y="1062220"/>
                </a:lnTo>
                <a:lnTo>
                  <a:pt x="1522339" y="1048972"/>
                </a:lnTo>
                <a:lnTo>
                  <a:pt x="1528727" y="1041999"/>
                </a:lnTo>
                <a:lnTo>
                  <a:pt x="1549762" y="1018800"/>
                </a:lnTo>
                <a:lnTo>
                  <a:pt x="1551902" y="1016445"/>
                </a:lnTo>
                <a:lnTo>
                  <a:pt x="1576450" y="998788"/>
                </a:lnTo>
                <a:lnTo>
                  <a:pt x="1580050" y="998445"/>
                </a:lnTo>
                <a:lnTo>
                  <a:pt x="1604475" y="996124"/>
                </a:lnTo>
                <a:lnTo>
                  <a:pt x="1604513" y="996112"/>
                </a:lnTo>
                <a:lnTo>
                  <a:pt x="1638628" y="1015438"/>
                </a:lnTo>
                <a:cubicBezTo>
                  <a:pt x="1641878" y="1018240"/>
                  <a:pt x="1644000" y="1025692"/>
                  <a:pt x="1645438" y="1036641"/>
                </a:cubicBezTo>
                <a:lnTo>
                  <a:pt x="1646104" y="1047047"/>
                </a:lnTo>
                <a:lnTo>
                  <a:pt x="1646143" y="1048873"/>
                </a:lnTo>
                <a:cubicBezTo>
                  <a:pt x="1647605" y="1066322"/>
                  <a:pt x="1648123" y="1089126"/>
                  <a:pt x="1648719" y="1114873"/>
                </a:cubicBezTo>
                <a:lnTo>
                  <a:pt x="1649265" y="1129917"/>
                </a:lnTo>
                <a:lnTo>
                  <a:pt x="1649379" y="1135075"/>
                </a:lnTo>
                <a:lnTo>
                  <a:pt x="1650711" y="1169707"/>
                </a:lnTo>
                <a:lnTo>
                  <a:pt x="1651759" y="1198532"/>
                </a:lnTo>
                <a:cubicBezTo>
                  <a:pt x="1653064" y="1220088"/>
                  <a:pt x="1654995" y="1241550"/>
                  <a:pt x="1658031" y="1262027"/>
                </a:cubicBezTo>
                <a:cubicBezTo>
                  <a:pt x="1661061" y="1282580"/>
                  <a:pt x="1665170" y="1301903"/>
                  <a:pt x="1670825" y="1319056"/>
                </a:cubicBezTo>
                <a:cubicBezTo>
                  <a:pt x="1673646" y="1327604"/>
                  <a:pt x="1676851" y="1335519"/>
                  <a:pt x="1680485" y="1342786"/>
                </a:cubicBezTo>
                <a:cubicBezTo>
                  <a:pt x="1680511" y="1342837"/>
                  <a:pt x="1680517" y="1342908"/>
                  <a:pt x="1680540" y="1342964"/>
                </a:cubicBezTo>
                <a:lnTo>
                  <a:pt x="1687107" y="1351054"/>
                </a:lnTo>
                <a:lnTo>
                  <a:pt x="1692838" y="1362372"/>
                </a:lnTo>
                <a:lnTo>
                  <a:pt x="1707721" y="1376445"/>
                </a:lnTo>
                <a:lnTo>
                  <a:pt x="1708054" y="1376856"/>
                </a:lnTo>
                <a:cubicBezTo>
                  <a:pt x="1713659" y="1380706"/>
                  <a:pt x="1719774" y="1383566"/>
                  <a:pt x="1726532" y="1385273"/>
                </a:cubicBezTo>
                <a:cubicBezTo>
                  <a:pt x="1745110" y="1389971"/>
                  <a:pt x="1760573" y="1391407"/>
                  <a:pt x="1773578" y="1390283"/>
                </a:cubicBezTo>
                <a:cubicBezTo>
                  <a:pt x="1773630" y="1390279"/>
                  <a:pt x="1773700" y="1390233"/>
                  <a:pt x="1773755" y="1390229"/>
                </a:cubicBezTo>
                <a:cubicBezTo>
                  <a:pt x="1780238" y="1389663"/>
                  <a:pt x="1786139" y="1388429"/>
                  <a:pt x="1791443" y="1386697"/>
                </a:cubicBezTo>
                <a:lnTo>
                  <a:pt x="1798590" y="1382219"/>
                </a:lnTo>
                <a:lnTo>
                  <a:pt x="1805687" y="1379954"/>
                </a:lnTo>
                <a:lnTo>
                  <a:pt x="1811035" y="1374422"/>
                </a:lnTo>
                <a:lnTo>
                  <a:pt x="1817068" y="1370642"/>
                </a:lnTo>
                <a:lnTo>
                  <a:pt x="1825641" y="1359313"/>
                </a:lnTo>
                <a:lnTo>
                  <a:pt x="1825884" y="1359061"/>
                </a:lnTo>
                <a:cubicBezTo>
                  <a:pt x="1841268" y="1334337"/>
                  <a:pt x="1843852" y="1300375"/>
                  <a:pt x="1848380" y="1277513"/>
                </a:cubicBezTo>
                <a:lnTo>
                  <a:pt x="1854101" y="1259108"/>
                </a:lnTo>
                <a:lnTo>
                  <a:pt x="1864405" y="1252626"/>
                </a:lnTo>
                <a:lnTo>
                  <a:pt x="1880667" y="1264246"/>
                </a:lnTo>
                <a:lnTo>
                  <a:pt x="1885152" y="1270336"/>
                </a:lnTo>
                <a:lnTo>
                  <a:pt x="1891997" y="1281071"/>
                </a:lnTo>
                <a:lnTo>
                  <a:pt x="1900241" y="1294011"/>
                </a:lnTo>
                <a:cubicBezTo>
                  <a:pt x="1900385" y="1294270"/>
                  <a:pt x="1900488" y="1294406"/>
                  <a:pt x="1900636" y="1294665"/>
                </a:cubicBezTo>
                <a:lnTo>
                  <a:pt x="1902333" y="1297661"/>
                </a:lnTo>
                <a:lnTo>
                  <a:pt x="1922469" y="1333885"/>
                </a:lnTo>
                <a:lnTo>
                  <a:pt x="1925847" y="1339215"/>
                </a:lnTo>
                <a:lnTo>
                  <a:pt x="1926263" y="1339981"/>
                </a:lnTo>
                <a:lnTo>
                  <a:pt x="1926274" y="1339888"/>
                </a:lnTo>
                <a:lnTo>
                  <a:pt x="1948449" y="1374869"/>
                </a:lnTo>
                <a:cubicBezTo>
                  <a:pt x="1986481" y="1427283"/>
                  <a:pt x="2039263" y="1463900"/>
                  <a:pt x="2121000" y="1402347"/>
                </a:cubicBezTo>
                <a:cubicBezTo>
                  <a:pt x="2319086" y="1253173"/>
                  <a:pt x="1996919" y="1105367"/>
                  <a:pt x="2005610" y="1060918"/>
                </a:cubicBezTo>
                <a:cubicBezTo>
                  <a:pt x="2012058" y="1027940"/>
                  <a:pt x="2165717" y="1089613"/>
                  <a:pt x="2180185" y="978455"/>
                </a:cubicBezTo>
                <a:cubicBezTo>
                  <a:pt x="2199374" y="831021"/>
                  <a:pt x="2018925" y="841999"/>
                  <a:pt x="1921617" y="817574"/>
                </a:cubicBezTo>
                <a:lnTo>
                  <a:pt x="1889838" y="804946"/>
                </a:lnTo>
                <a:lnTo>
                  <a:pt x="1879510" y="799042"/>
                </a:lnTo>
                <a:lnTo>
                  <a:pt x="1862497" y="774169"/>
                </a:lnTo>
                <a:lnTo>
                  <a:pt x="1868094" y="750833"/>
                </a:lnTo>
                <a:lnTo>
                  <a:pt x="1872437" y="745178"/>
                </a:lnTo>
                <a:lnTo>
                  <a:pt x="1878632" y="741641"/>
                </a:lnTo>
                <a:lnTo>
                  <a:pt x="1911672" y="729229"/>
                </a:lnTo>
                <a:cubicBezTo>
                  <a:pt x="1911734" y="729219"/>
                  <a:pt x="1911792" y="729185"/>
                  <a:pt x="1911850" y="729175"/>
                </a:cubicBezTo>
                <a:lnTo>
                  <a:pt x="1911873" y="729161"/>
                </a:lnTo>
                <a:lnTo>
                  <a:pt x="1933967" y="724971"/>
                </a:lnTo>
                <a:cubicBezTo>
                  <a:pt x="2006912" y="715982"/>
                  <a:pt x="2109948" y="717079"/>
                  <a:pt x="2116546" y="625827"/>
                </a:cubicBezTo>
                <a:cubicBezTo>
                  <a:pt x="2128743" y="457174"/>
                  <a:pt x="2020669" y="458925"/>
                  <a:pt x="1914145" y="465437"/>
                </a:cubicBezTo>
                <a:lnTo>
                  <a:pt x="1898365" y="466230"/>
                </a:lnTo>
                <a:lnTo>
                  <a:pt x="1898305" y="466196"/>
                </a:lnTo>
                <a:cubicBezTo>
                  <a:pt x="1888958" y="466773"/>
                  <a:pt x="1879816" y="467159"/>
                  <a:pt x="1870658" y="467580"/>
                </a:cubicBezTo>
                <a:cubicBezTo>
                  <a:pt x="1865547" y="467808"/>
                  <a:pt x="1860208" y="468173"/>
                  <a:pt x="1855199" y="468294"/>
                </a:cubicBezTo>
                <a:lnTo>
                  <a:pt x="1842487" y="468016"/>
                </a:lnTo>
                <a:lnTo>
                  <a:pt x="1804025" y="465529"/>
                </a:lnTo>
                <a:lnTo>
                  <a:pt x="1790417" y="463098"/>
                </a:lnTo>
                <a:lnTo>
                  <a:pt x="1750391" y="446523"/>
                </a:lnTo>
                <a:lnTo>
                  <a:pt x="1726638" y="418820"/>
                </a:lnTo>
                <a:lnTo>
                  <a:pt x="1725855" y="416456"/>
                </a:lnTo>
                <a:lnTo>
                  <a:pt x="1722426" y="391693"/>
                </a:lnTo>
                <a:lnTo>
                  <a:pt x="1727274" y="375984"/>
                </a:lnTo>
                <a:lnTo>
                  <a:pt x="1729647" y="369512"/>
                </a:lnTo>
                <a:lnTo>
                  <a:pt x="1731325" y="365070"/>
                </a:lnTo>
                <a:lnTo>
                  <a:pt x="1731683" y="363959"/>
                </a:lnTo>
                <a:lnTo>
                  <a:pt x="1732637" y="361357"/>
                </a:lnTo>
                <a:cubicBezTo>
                  <a:pt x="1758723" y="313465"/>
                  <a:pt x="1819740" y="263502"/>
                  <a:pt x="1790756" y="205907"/>
                </a:cubicBezTo>
                <a:cubicBezTo>
                  <a:pt x="1779167" y="182876"/>
                  <a:pt x="1729900" y="160879"/>
                  <a:pt x="1664364" y="145145"/>
                </a:cubicBezTo>
                <a:lnTo>
                  <a:pt x="1642568" y="141455"/>
                </a:lnTo>
                <a:lnTo>
                  <a:pt x="1642633" y="140811"/>
                </a:lnTo>
                <a:lnTo>
                  <a:pt x="1568821" y="128890"/>
                </a:lnTo>
                <a:lnTo>
                  <a:pt x="1567782" y="128524"/>
                </a:lnTo>
                <a:cubicBezTo>
                  <a:pt x="1567700" y="128517"/>
                  <a:pt x="1567633" y="128414"/>
                  <a:pt x="1567552" y="128404"/>
                </a:cubicBezTo>
                <a:cubicBezTo>
                  <a:pt x="1567282" y="128371"/>
                  <a:pt x="1567005" y="128302"/>
                  <a:pt x="1566735" y="128269"/>
                </a:cubicBezTo>
                <a:cubicBezTo>
                  <a:pt x="1566353" y="128223"/>
                  <a:pt x="1565947" y="128288"/>
                  <a:pt x="1565565" y="128243"/>
                </a:cubicBezTo>
                <a:lnTo>
                  <a:pt x="1563448" y="128062"/>
                </a:lnTo>
                <a:lnTo>
                  <a:pt x="1556532" y="126892"/>
                </a:lnTo>
                <a:lnTo>
                  <a:pt x="1542887" y="126312"/>
                </a:lnTo>
                <a:lnTo>
                  <a:pt x="1520746" y="124427"/>
                </a:lnTo>
                <a:lnTo>
                  <a:pt x="1520957" y="124223"/>
                </a:lnTo>
                <a:lnTo>
                  <a:pt x="1518485" y="124234"/>
                </a:lnTo>
                <a:lnTo>
                  <a:pt x="1501740" y="122808"/>
                </a:lnTo>
                <a:lnTo>
                  <a:pt x="1488951" y="122702"/>
                </a:lnTo>
                <a:lnTo>
                  <a:pt x="1480685" y="122106"/>
                </a:lnTo>
                <a:lnTo>
                  <a:pt x="1465567" y="122508"/>
                </a:lnTo>
                <a:lnTo>
                  <a:pt x="1450418" y="122382"/>
                </a:lnTo>
                <a:lnTo>
                  <a:pt x="1440354" y="121954"/>
                </a:lnTo>
                <a:lnTo>
                  <a:pt x="1437527" y="122274"/>
                </a:lnTo>
                <a:lnTo>
                  <a:pt x="1437103" y="122271"/>
                </a:lnTo>
                <a:cubicBezTo>
                  <a:pt x="1436707" y="122281"/>
                  <a:pt x="1436329" y="122234"/>
                  <a:pt x="1435933" y="122245"/>
                </a:cubicBezTo>
                <a:cubicBezTo>
                  <a:pt x="1433543" y="122318"/>
                  <a:pt x="1431338" y="122757"/>
                  <a:pt x="1428958" y="122853"/>
                </a:cubicBezTo>
                <a:lnTo>
                  <a:pt x="1415875" y="123828"/>
                </a:lnTo>
                <a:lnTo>
                  <a:pt x="1398402" y="124293"/>
                </a:lnTo>
                <a:lnTo>
                  <a:pt x="1395134" y="124810"/>
                </a:lnTo>
                <a:lnTo>
                  <a:pt x="1394719" y="124812"/>
                </a:lnTo>
                <a:lnTo>
                  <a:pt x="1386274" y="126036"/>
                </a:lnTo>
                <a:lnTo>
                  <a:pt x="1378620" y="126607"/>
                </a:lnTo>
                <a:cubicBezTo>
                  <a:pt x="1378363" y="126639"/>
                  <a:pt x="1378118" y="126617"/>
                  <a:pt x="1377861" y="126646"/>
                </a:cubicBezTo>
                <a:cubicBezTo>
                  <a:pt x="1370753" y="127523"/>
                  <a:pt x="1364118" y="128986"/>
                  <a:pt x="1357249" y="130117"/>
                </a:cubicBezTo>
                <a:lnTo>
                  <a:pt x="1354915" y="130579"/>
                </a:lnTo>
                <a:lnTo>
                  <a:pt x="1336677" y="133221"/>
                </a:lnTo>
                <a:lnTo>
                  <a:pt x="1333903" y="134024"/>
                </a:lnTo>
                <a:lnTo>
                  <a:pt x="1331886" y="134253"/>
                </a:lnTo>
                <a:lnTo>
                  <a:pt x="1327808" y="135471"/>
                </a:lnTo>
                <a:lnTo>
                  <a:pt x="1323125" y="136212"/>
                </a:lnTo>
                <a:lnTo>
                  <a:pt x="1285564" y="148019"/>
                </a:lnTo>
                <a:lnTo>
                  <a:pt x="1285539" y="148026"/>
                </a:lnTo>
                <a:cubicBezTo>
                  <a:pt x="1272985" y="152923"/>
                  <a:pt x="1261844" y="158852"/>
                  <a:pt x="1251579" y="165303"/>
                </a:cubicBezTo>
                <a:cubicBezTo>
                  <a:pt x="1251413" y="165407"/>
                  <a:pt x="1251271" y="165540"/>
                  <a:pt x="1251104" y="165644"/>
                </a:cubicBezTo>
                <a:lnTo>
                  <a:pt x="1250594" y="165966"/>
                </a:lnTo>
                <a:lnTo>
                  <a:pt x="1247186" y="167709"/>
                </a:lnTo>
                <a:lnTo>
                  <a:pt x="1245690" y="169071"/>
                </a:lnTo>
                <a:lnTo>
                  <a:pt x="1243332" y="170564"/>
                </a:lnTo>
                <a:cubicBezTo>
                  <a:pt x="1243177" y="170675"/>
                  <a:pt x="1243012" y="170791"/>
                  <a:pt x="1242856" y="170905"/>
                </a:cubicBezTo>
                <a:lnTo>
                  <a:pt x="1240716" y="172610"/>
                </a:lnTo>
                <a:lnTo>
                  <a:pt x="1239046" y="173526"/>
                </a:lnTo>
                <a:lnTo>
                  <a:pt x="1237957" y="174809"/>
                </a:lnTo>
                <a:lnTo>
                  <a:pt x="1235713" y="176596"/>
                </a:lnTo>
                <a:cubicBezTo>
                  <a:pt x="1232100" y="179621"/>
                  <a:pt x="1228861" y="182957"/>
                  <a:pt x="1225730" y="186267"/>
                </a:cubicBezTo>
                <a:cubicBezTo>
                  <a:pt x="1224034" y="188061"/>
                  <a:pt x="1222185" y="189834"/>
                  <a:pt x="1220639" y="191712"/>
                </a:cubicBezTo>
                <a:lnTo>
                  <a:pt x="1220329" y="192173"/>
                </a:lnTo>
                <a:lnTo>
                  <a:pt x="1218767" y="193596"/>
                </a:lnTo>
                <a:lnTo>
                  <a:pt x="1216956" y="197189"/>
                </a:lnTo>
                <a:lnTo>
                  <a:pt x="1209366" y="208475"/>
                </a:lnTo>
                <a:lnTo>
                  <a:pt x="1208891" y="209035"/>
                </a:lnTo>
                <a:lnTo>
                  <a:pt x="1208760" y="209646"/>
                </a:lnTo>
                <a:lnTo>
                  <a:pt x="1204065" y="222763"/>
                </a:lnTo>
                <a:lnTo>
                  <a:pt x="1202311" y="226244"/>
                </a:lnTo>
                <a:lnTo>
                  <a:pt x="1202203" y="227965"/>
                </a:lnTo>
                <a:lnTo>
                  <a:pt x="1201799" y="229094"/>
                </a:lnTo>
                <a:cubicBezTo>
                  <a:pt x="1201285" y="231259"/>
                  <a:pt x="1201142" y="233560"/>
                  <a:pt x="1200776" y="235800"/>
                </a:cubicBezTo>
                <a:lnTo>
                  <a:pt x="1199462" y="249610"/>
                </a:lnTo>
                <a:lnTo>
                  <a:pt x="1184492" y="235532"/>
                </a:lnTo>
                <a:cubicBezTo>
                  <a:pt x="1164588" y="217086"/>
                  <a:pt x="1143178" y="197564"/>
                  <a:pt x="1121473" y="178295"/>
                </a:cubicBezTo>
                <a:cubicBezTo>
                  <a:pt x="1034649" y="101218"/>
                  <a:pt x="943078" y="28207"/>
                  <a:pt x="943078" y="28207"/>
                </a:cubicBezTo>
                <a:cubicBezTo>
                  <a:pt x="943078" y="28207"/>
                  <a:pt x="926159" y="19202"/>
                  <a:pt x="907101" y="14950"/>
                </a:cubicBezTo>
                <a:lnTo>
                  <a:pt x="892302" y="14379"/>
                </a:lnTo>
                <a:lnTo>
                  <a:pt x="891238" y="13591"/>
                </a:lnTo>
                <a:lnTo>
                  <a:pt x="891100" y="14333"/>
                </a:lnTo>
                <a:lnTo>
                  <a:pt x="890827" y="14323"/>
                </a:lnTo>
                <a:lnTo>
                  <a:pt x="883205" y="3564"/>
                </a:lnTo>
                <a:cubicBezTo>
                  <a:pt x="879395" y="346"/>
                  <a:pt x="875589" y="-716"/>
                  <a:pt x="871875" y="470"/>
                </a:cubicBezTo>
                <a:cubicBezTo>
                  <a:pt x="870578" y="884"/>
                  <a:pt x="869918" y="5161"/>
                  <a:pt x="869756" y="12507"/>
                </a:cubicBezTo>
                <a:lnTo>
                  <a:pt x="869906" y="17836"/>
                </a:lnTo>
                <a:lnTo>
                  <a:pt x="866850" y="19210"/>
                </a:lnTo>
                <a:cubicBezTo>
                  <a:pt x="863362" y="21864"/>
                  <a:pt x="860434" y="25461"/>
                  <a:pt x="858295" y="30215"/>
                </a:cubicBezTo>
                <a:cubicBezTo>
                  <a:pt x="855084" y="37354"/>
                  <a:pt x="859734" y="48655"/>
                  <a:pt x="866800" y="59992"/>
                </a:cubicBezTo>
                <a:lnTo>
                  <a:pt x="872260" y="67111"/>
                </a:lnTo>
                <a:lnTo>
                  <a:pt x="873619" y="87097"/>
                </a:lnTo>
                <a:lnTo>
                  <a:pt x="876401" y="121470"/>
                </a:lnTo>
                <a:lnTo>
                  <a:pt x="866544" y="162030"/>
                </a:lnTo>
                <a:cubicBezTo>
                  <a:pt x="856964" y="200400"/>
                  <a:pt x="844147" y="249207"/>
                  <a:pt x="831197" y="290952"/>
                </a:cubicBezTo>
                <a:cubicBezTo>
                  <a:pt x="818247" y="332697"/>
                  <a:pt x="805164" y="367380"/>
                  <a:pt x="795318" y="391628"/>
                </a:cubicBezTo>
                <a:lnTo>
                  <a:pt x="786852" y="411605"/>
                </a:lnTo>
                <a:lnTo>
                  <a:pt x="786385" y="409075"/>
                </a:lnTo>
                <a:lnTo>
                  <a:pt x="786216" y="399513"/>
                </a:lnTo>
                <a:lnTo>
                  <a:pt x="783240" y="392011"/>
                </a:lnTo>
                <a:lnTo>
                  <a:pt x="781872" y="384586"/>
                </a:lnTo>
                <a:lnTo>
                  <a:pt x="775411" y="372269"/>
                </a:lnTo>
                <a:lnTo>
                  <a:pt x="775189" y="371711"/>
                </a:lnTo>
                <a:cubicBezTo>
                  <a:pt x="769951" y="363893"/>
                  <a:pt x="763234" y="357485"/>
                  <a:pt x="755285" y="352376"/>
                </a:cubicBezTo>
                <a:lnTo>
                  <a:pt x="753549" y="351642"/>
                </a:lnTo>
                <a:lnTo>
                  <a:pt x="730633" y="341895"/>
                </a:lnTo>
                <a:lnTo>
                  <a:pt x="730366" y="341841"/>
                </a:lnTo>
                <a:lnTo>
                  <a:pt x="727993" y="340837"/>
                </a:lnTo>
                <a:lnTo>
                  <a:pt x="727950" y="340831"/>
                </a:lnTo>
                <a:lnTo>
                  <a:pt x="727947" y="340831"/>
                </a:lnTo>
                <a:lnTo>
                  <a:pt x="722460" y="340101"/>
                </a:lnTo>
                <a:lnTo>
                  <a:pt x="705709" y="337874"/>
                </a:lnTo>
                <a:lnTo>
                  <a:pt x="700913" y="337207"/>
                </a:lnTo>
                <a:lnTo>
                  <a:pt x="700535" y="337185"/>
                </a:lnTo>
                <a:lnTo>
                  <a:pt x="694807" y="336423"/>
                </a:lnTo>
                <a:lnTo>
                  <a:pt x="694787" y="336424"/>
                </a:lnTo>
                <a:lnTo>
                  <a:pt x="694763" y="336421"/>
                </a:lnTo>
                <a:lnTo>
                  <a:pt x="690901" y="336631"/>
                </a:lnTo>
                <a:lnTo>
                  <a:pt x="690360" y="336600"/>
                </a:lnTo>
                <a:cubicBezTo>
                  <a:pt x="679737" y="336508"/>
                  <a:pt x="668685" y="336961"/>
                  <a:pt x="657135" y="338445"/>
                </a:cubicBezTo>
                <a:cubicBezTo>
                  <a:pt x="639928" y="340653"/>
                  <a:pt x="621727" y="345156"/>
                  <a:pt x="603411" y="350435"/>
                </a:cubicBezTo>
                <a:cubicBezTo>
                  <a:pt x="598186" y="351946"/>
                  <a:pt x="592958" y="353505"/>
                  <a:pt x="587700" y="355240"/>
                </a:cubicBezTo>
                <a:lnTo>
                  <a:pt x="582376" y="357318"/>
                </a:lnTo>
                <a:lnTo>
                  <a:pt x="574805" y="359225"/>
                </a:lnTo>
                <a:lnTo>
                  <a:pt x="574780" y="359237"/>
                </a:lnTo>
                <a:lnTo>
                  <a:pt x="574765" y="359241"/>
                </a:lnTo>
                <a:lnTo>
                  <a:pt x="561500" y="365467"/>
                </a:lnTo>
                <a:lnTo>
                  <a:pt x="532950" y="376613"/>
                </a:lnTo>
                <a:lnTo>
                  <a:pt x="494051" y="397118"/>
                </a:lnTo>
                <a:lnTo>
                  <a:pt x="492687" y="397758"/>
                </a:lnTo>
                <a:lnTo>
                  <a:pt x="491544" y="398591"/>
                </a:lnTo>
                <a:lnTo>
                  <a:pt x="455463" y="421971"/>
                </a:lnTo>
                <a:cubicBezTo>
                  <a:pt x="443735" y="430499"/>
                  <a:pt x="432832" y="439420"/>
                  <a:pt x="422867" y="448646"/>
                </a:cubicBezTo>
                <a:cubicBezTo>
                  <a:pt x="422828" y="448680"/>
                  <a:pt x="422770" y="448711"/>
                  <a:pt x="422731" y="448744"/>
                </a:cubicBezTo>
                <a:lnTo>
                  <a:pt x="412174" y="460050"/>
                </a:lnTo>
                <a:lnTo>
                  <a:pt x="396181" y="477137"/>
                </a:lnTo>
                <a:lnTo>
                  <a:pt x="396163" y="477164"/>
                </a:lnTo>
                <a:lnTo>
                  <a:pt x="396149" y="477179"/>
                </a:lnTo>
                <a:lnTo>
                  <a:pt x="382867" y="497731"/>
                </a:lnTo>
                <a:lnTo>
                  <a:pt x="378766" y="504056"/>
                </a:lnTo>
                <a:lnTo>
                  <a:pt x="378735" y="504125"/>
                </a:lnTo>
                <a:lnTo>
                  <a:pt x="377061" y="506716"/>
                </a:lnTo>
                <a:lnTo>
                  <a:pt x="372916" y="519056"/>
                </a:lnTo>
                <a:lnTo>
                  <a:pt x="368723" y="531319"/>
                </a:lnTo>
                <a:lnTo>
                  <a:pt x="368620" y="531845"/>
                </a:lnTo>
                <a:lnTo>
                  <a:pt x="366999" y="536670"/>
                </a:lnTo>
                <a:lnTo>
                  <a:pt x="366999" y="536670"/>
                </a:lnTo>
                <a:lnTo>
                  <a:pt x="367049" y="539866"/>
                </a:lnTo>
                <a:lnTo>
                  <a:pt x="366607" y="542119"/>
                </a:lnTo>
                <a:cubicBezTo>
                  <a:pt x="366476" y="543401"/>
                  <a:pt x="366299" y="544692"/>
                  <a:pt x="366228" y="545975"/>
                </a:cubicBezTo>
                <a:lnTo>
                  <a:pt x="367457" y="566357"/>
                </a:lnTo>
                <a:lnTo>
                  <a:pt x="367457" y="566370"/>
                </a:lnTo>
                <a:cubicBezTo>
                  <a:pt x="370328" y="579931"/>
                  <a:pt x="383292" y="587634"/>
                  <a:pt x="400160" y="593195"/>
                </a:cubicBezTo>
                <a:lnTo>
                  <a:pt x="448915" y="605335"/>
                </a:lnTo>
                <a:lnTo>
                  <a:pt x="456331" y="607196"/>
                </a:lnTo>
                <a:lnTo>
                  <a:pt x="457385" y="607569"/>
                </a:lnTo>
                <a:lnTo>
                  <a:pt x="479480" y="615568"/>
                </a:lnTo>
                <a:lnTo>
                  <a:pt x="483359" y="617835"/>
                </a:lnTo>
                <a:lnTo>
                  <a:pt x="498693" y="630596"/>
                </a:lnTo>
                <a:cubicBezTo>
                  <a:pt x="502555" y="636526"/>
                  <a:pt x="504298" y="643779"/>
                  <a:pt x="503149" y="652820"/>
                </a:cubicBezTo>
                <a:lnTo>
                  <a:pt x="490269" y="685719"/>
                </a:lnTo>
                <a:lnTo>
                  <a:pt x="489722" y="686256"/>
                </a:lnTo>
                <a:lnTo>
                  <a:pt x="466074" y="708049"/>
                </a:lnTo>
                <a:lnTo>
                  <a:pt x="464005" y="709038"/>
                </a:lnTo>
                <a:lnTo>
                  <a:pt x="452571" y="714405"/>
                </a:lnTo>
                <a:lnTo>
                  <a:pt x="428379" y="724482"/>
                </a:lnTo>
                <a:lnTo>
                  <a:pt x="407927" y="730353"/>
                </a:lnTo>
                <a:lnTo>
                  <a:pt x="381187" y="737129"/>
                </a:lnTo>
                <a:lnTo>
                  <a:pt x="350744" y="743677"/>
                </a:lnTo>
                <a:lnTo>
                  <a:pt x="320119" y="749915"/>
                </a:lnTo>
                <a:cubicBezTo>
                  <a:pt x="301993" y="753602"/>
                  <a:pt x="284066" y="757423"/>
                  <a:pt x="267238" y="761823"/>
                </a:cubicBezTo>
                <a:lnTo>
                  <a:pt x="262712" y="763327"/>
                </a:lnTo>
                <a:lnTo>
                  <a:pt x="260222" y="763878"/>
                </a:lnTo>
                <a:lnTo>
                  <a:pt x="258957" y="764316"/>
                </a:lnTo>
                <a:lnTo>
                  <a:pt x="254821" y="765247"/>
                </a:lnTo>
                <a:lnTo>
                  <a:pt x="234595" y="772668"/>
                </a:lnTo>
                <a:lnTo>
                  <a:pt x="220952" y="777200"/>
                </a:lnTo>
                <a:lnTo>
                  <a:pt x="217892" y="778796"/>
                </a:lnTo>
                <a:lnTo>
                  <a:pt x="215891" y="779530"/>
                </a:lnTo>
                <a:lnTo>
                  <a:pt x="213562" y="781054"/>
                </a:lnTo>
                <a:lnTo>
                  <a:pt x="201967" y="787101"/>
                </a:lnTo>
                <a:lnTo>
                  <a:pt x="191441" y="794985"/>
                </a:lnTo>
                <a:lnTo>
                  <a:pt x="190840" y="795341"/>
                </a:lnTo>
                <a:lnTo>
                  <a:pt x="191007" y="795309"/>
                </a:lnTo>
                <a:lnTo>
                  <a:pt x="186646" y="798575"/>
                </a:lnTo>
                <a:cubicBezTo>
                  <a:pt x="182152" y="802812"/>
                  <a:pt x="178479" y="807425"/>
                  <a:pt x="175585" y="812457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176" name="Google Shape;3176;p15"/>
          <p:cNvGrpSpPr/>
          <p:nvPr/>
        </p:nvGrpSpPr>
        <p:grpSpPr>
          <a:xfrm flipH="1">
            <a:off x="-463135" y="-456662"/>
            <a:ext cx="2689353" cy="2874660"/>
            <a:chOff x="8293874" y="-1278054"/>
            <a:chExt cx="5517754" cy="5897949"/>
          </a:xfrm>
        </p:grpSpPr>
        <p:grpSp>
          <p:nvGrpSpPr>
            <p:cNvPr id="3177" name="Google Shape;3177;p15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3178" name="Google Shape;3178;p15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3179" name="Google Shape;3179;p15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0" name="Google Shape;3180;p15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1" name="Google Shape;3181;p15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2" name="Google Shape;3182;p15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83" name="Google Shape;3183;p15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15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15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15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15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15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9" name="Google Shape;3189;p15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3190" name="Google Shape;3190;p15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3191" name="Google Shape;3191;p15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3192" name="Google Shape;3192;p15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3" name="Google Shape;3193;p15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4" name="Google Shape;3194;p15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5" name="Google Shape;3195;p15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96" name="Google Shape;3196;p15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97" name="Google Shape;3197;p15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15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9" name="Google Shape;3199;p15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0" name="Google Shape;3200;p15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15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02" name="Google Shape;3202;p15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3203" name="Google Shape;3203;p15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15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15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6" name="Google Shape;3206;p15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7" name="Google Shape;3207;p15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8" name="Google Shape;3208;p15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09" name="Google Shape;3209;p15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3210" name="Google Shape;3210;p15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3211" name="Google Shape;3211;p15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2" name="Google Shape;3212;p15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3" name="Google Shape;3213;p15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4" name="Google Shape;3214;p15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5" name="Google Shape;3215;p15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6" name="Google Shape;3216;p15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7" name="Google Shape;3217;p15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8" name="Google Shape;3218;p15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9" name="Google Shape;3219;p15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0" name="Google Shape;3220;p15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1" name="Google Shape;3221;p15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2" name="Google Shape;3222;p15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3" name="Google Shape;3223;p15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4" name="Google Shape;3224;p15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5" name="Google Shape;3225;p15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6" name="Google Shape;3226;p15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7" name="Google Shape;3227;p15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8" name="Google Shape;3228;p15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9" name="Google Shape;3229;p15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30" name="Google Shape;3230;p15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1" name="Google Shape;3231;p15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2" name="Google Shape;3232;p15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3" name="Google Shape;3233;p15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4" name="Google Shape;3234;p15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5" name="Google Shape;3235;p15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6" name="Google Shape;3236;p15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7" name="Google Shape;3237;p15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8" name="Google Shape;3238;p15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9" name="Google Shape;3239;p15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0" name="Google Shape;3240;p15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1" name="Google Shape;3241;p15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2" name="Google Shape;3242;p15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3" name="Google Shape;3243;p15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44" name="Google Shape;3244;p15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3245" name="Google Shape;3245;p15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3246" name="Google Shape;3246;p15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7" name="Google Shape;3247;p15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8" name="Google Shape;3248;p15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9" name="Google Shape;3249;p15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0" name="Google Shape;3250;p15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1" name="Google Shape;3251;p15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2" name="Google Shape;3252;p15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3" name="Google Shape;3253;p15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4" name="Google Shape;3254;p15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5" name="Google Shape;3255;p15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6" name="Google Shape;3256;p15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7" name="Google Shape;3257;p15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8" name="Google Shape;3258;p15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9" name="Google Shape;3259;p15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0" name="Google Shape;3260;p15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1" name="Google Shape;3261;p15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2" name="Google Shape;3262;p15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3" name="Google Shape;3263;p15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4" name="Google Shape;3264;p15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65" name="Google Shape;3265;p15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6" name="Google Shape;3266;p15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7" name="Google Shape;3267;p15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8" name="Google Shape;3268;p15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9" name="Google Shape;3269;p15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0" name="Google Shape;3270;p15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1" name="Google Shape;3271;p15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2" name="Google Shape;3272;p15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3" name="Google Shape;3273;p15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4" name="Google Shape;3274;p15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5" name="Google Shape;3275;p15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6" name="Google Shape;3276;p15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7" name="Google Shape;3277;p15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8" name="Google Shape;3278;p15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9" name="Google Shape;3279;p15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280" name="Google Shape;3280;p15"/>
          <p:cNvSpPr/>
          <p:nvPr/>
        </p:nvSpPr>
        <p:spPr>
          <a:xfrm>
            <a:off x="10473980" y="5364319"/>
            <a:ext cx="1680235" cy="1494117"/>
          </a:xfrm>
          <a:custGeom>
            <a:avLst/>
            <a:gdLst/>
            <a:ahLst/>
            <a:cxnLst/>
            <a:rect l="l" t="t" r="r" b="b"/>
            <a:pathLst>
              <a:path w="1680235" h="1494117" extrusionOk="0">
                <a:moveTo>
                  <a:pt x="927513" y="864772"/>
                </a:moveTo>
                <a:lnTo>
                  <a:pt x="954522" y="886380"/>
                </a:lnTo>
                <a:lnTo>
                  <a:pt x="983264" y="919656"/>
                </a:lnTo>
                <a:lnTo>
                  <a:pt x="984587" y="915225"/>
                </a:lnTo>
                <a:lnTo>
                  <a:pt x="991921" y="896946"/>
                </a:lnTo>
                <a:lnTo>
                  <a:pt x="1000364" y="872186"/>
                </a:lnTo>
                <a:lnTo>
                  <a:pt x="970403" y="869137"/>
                </a:lnTo>
                <a:lnTo>
                  <a:pt x="949165" y="867532"/>
                </a:lnTo>
                <a:lnTo>
                  <a:pt x="943362" y="866623"/>
                </a:lnTo>
                <a:lnTo>
                  <a:pt x="942988" y="866715"/>
                </a:lnTo>
                <a:lnTo>
                  <a:pt x="936671" y="865704"/>
                </a:lnTo>
                <a:close/>
                <a:moveTo>
                  <a:pt x="174219" y="0"/>
                </a:moveTo>
                <a:cubicBezTo>
                  <a:pt x="174219" y="0"/>
                  <a:pt x="175651" y="15467"/>
                  <a:pt x="180053" y="35314"/>
                </a:cubicBezTo>
                <a:lnTo>
                  <a:pt x="182305" y="43214"/>
                </a:lnTo>
                <a:lnTo>
                  <a:pt x="189111" y="67010"/>
                </a:lnTo>
                <a:cubicBezTo>
                  <a:pt x="193000" y="77739"/>
                  <a:pt x="197821" y="88177"/>
                  <a:pt x="203764" y="96937"/>
                </a:cubicBezTo>
                <a:cubicBezTo>
                  <a:pt x="208310" y="103639"/>
                  <a:pt x="214623" y="112746"/>
                  <a:pt x="221978" y="123485"/>
                </a:cubicBezTo>
                <a:lnTo>
                  <a:pt x="224744" y="127595"/>
                </a:lnTo>
                <a:lnTo>
                  <a:pt x="229024" y="133840"/>
                </a:lnTo>
                <a:lnTo>
                  <a:pt x="232328" y="138863"/>
                </a:lnTo>
                <a:lnTo>
                  <a:pt x="246435" y="159821"/>
                </a:lnTo>
                <a:lnTo>
                  <a:pt x="249819" y="165448"/>
                </a:lnTo>
                <a:lnTo>
                  <a:pt x="262747" y="185097"/>
                </a:lnTo>
                <a:cubicBezTo>
                  <a:pt x="274300" y="203409"/>
                  <a:pt x="285618" y="222366"/>
                  <a:pt x="295066" y="240225"/>
                </a:cubicBezTo>
                <a:lnTo>
                  <a:pt x="295780" y="241868"/>
                </a:lnTo>
                <a:lnTo>
                  <a:pt x="296622" y="243268"/>
                </a:lnTo>
                <a:lnTo>
                  <a:pt x="296628" y="243820"/>
                </a:lnTo>
                <a:lnTo>
                  <a:pt x="316159" y="288764"/>
                </a:lnTo>
                <a:cubicBezTo>
                  <a:pt x="358313" y="432959"/>
                  <a:pt x="313137" y="494743"/>
                  <a:pt x="279823" y="518978"/>
                </a:cubicBezTo>
                <a:lnTo>
                  <a:pt x="261021" y="528771"/>
                </a:lnTo>
                <a:lnTo>
                  <a:pt x="266945" y="548970"/>
                </a:lnTo>
                <a:cubicBezTo>
                  <a:pt x="271281" y="563060"/>
                  <a:pt x="276290" y="578591"/>
                  <a:pt x="281939" y="594959"/>
                </a:cubicBezTo>
                <a:cubicBezTo>
                  <a:pt x="293240" y="627692"/>
                  <a:pt x="307105" y="663769"/>
                  <a:pt x="318145" y="691662"/>
                </a:cubicBezTo>
                <a:lnTo>
                  <a:pt x="319670" y="695458"/>
                </a:lnTo>
                <a:lnTo>
                  <a:pt x="336892" y="712851"/>
                </a:lnTo>
                <a:lnTo>
                  <a:pt x="336713" y="712996"/>
                </a:lnTo>
                <a:lnTo>
                  <a:pt x="338862" y="715186"/>
                </a:lnTo>
                <a:cubicBezTo>
                  <a:pt x="393646" y="783688"/>
                  <a:pt x="412816" y="876245"/>
                  <a:pt x="418977" y="918242"/>
                </a:cubicBezTo>
                <a:lnTo>
                  <a:pt x="419742" y="924672"/>
                </a:lnTo>
                <a:lnTo>
                  <a:pt x="429189" y="934053"/>
                </a:lnTo>
                <a:lnTo>
                  <a:pt x="431757" y="929830"/>
                </a:lnTo>
                <a:lnTo>
                  <a:pt x="441915" y="918283"/>
                </a:lnTo>
                <a:lnTo>
                  <a:pt x="441110" y="907326"/>
                </a:lnTo>
                <a:cubicBezTo>
                  <a:pt x="439307" y="883166"/>
                  <a:pt x="436940" y="852268"/>
                  <a:pt x="434680" y="825318"/>
                </a:cubicBezTo>
                <a:lnTo>
                  <a:pt x="432101" y="787211"/>
                </a:lnTo>
                <a:lnTo>
                  <a:pt x="425126" y="777666"/>
                </a:lnTo>
                <a:cubicBezTo>
                  <a:pt x="416104" y="764789"/>
                  <a:pt x="404058" y="746311"/>
                  <a:pt x="391958" y="723906"/>
                </a:cubicBezTo>
                <a:lnTo>
                  <a:pt x="366169" y="664359"/>
                </a:lnTo>
                <a:lnTo>
                  <a:pt x="365168" y="664000"/>
                </a:lnTo>
                <a:lnTo>
                  <a:pt x="361518" y="653621"/>
                </a:lnTo>
                <a:lnTo>
                  <a:pt x="358472" y="646589"/>
                </a:lnTo>
                <a:lnTo>
                  <a:pt x="356972" y="640695"/>
                </a:lnTo>
                <a:lnTo>
                  <a:pt x="356695" y="639907"/>
                </a:lnTo>
                <a:lnTo>
                  <a:pt x="355165" y="633595"/>
                </a:lnTo>
                <a:lnTo>
                  <a:pt x="347183" y="602236"/>
                </a:lnTo>
                <a:lnTo>
                  <a:pt x="346909" y="599522"/>
                </a:lnTo>
                <a:lnTo>
                  <a:pt x="346879" y="599399"/>
                </a:lnTo>
                <a:lnTo>
                  <a:pt x="346707" y="598687"/>
                </a:lnTo>
                <a:lnTo>
                  <a:pt x="342688" y="557629"/>
                </a:lnTo>
                <a:lnTo>
                  <a:pt x="342500" y="555762"/>
                </a:lnTo>
                <a:cubicBezTo>
                  <a:pt x="342165" y="530853"/>
                  <a:pt x="344219" y="507370"/>
                  <a:pt x="348072" y="485346"/>
                </a:cubicBezTo>
                <a:lnTo>
                  <a:pt x="348076" y="485332"/>
                </a:lnTo>
                <a:lnTo>
                  <a:pt x="348077" y="485319"/>
                </a:lnTo>
                <a:lnTo>
                  <a:pt x="358293" y="446823"/>
                </a:lnTo>
                <a:lnTo>
                  <a:pt x="364432" y="423684"/>
                </a:lnTo>
                <a:lnTo>
                  <a:pt x="364435" y="423678"/>
                </a:lnTo>
                <a:lnTo>
                  <a:pt x="364438" y="423666"/>
                </a:lnTo>
                <a:lnTo>
                  <a:pt x="364442" y="423653"/>
                </a:lnTo>
                <a:lnTo>
                  <a:pt x="364442" y="423652"/>
                </a:lnTo>
                <a:lnTo>
                  <a:pt x="399639" y="357041"/>
                </a:lnTo>
                <a:lnTo>
                  <a:pt x="415298" y="327401"/>
                </a:lnTo>
                <a:lnTo>
                  <a:pt x="415306" y="327392"/>
                </a:lnTo>
                <a:lnTo>
                  <a:pt x="415323" y="327360"/>
                </a:lnTo>
                <a:cubicBezTo>
                  <a:pt x="433948" y="301402"/>
                  <a:pt x="452656" y="281672"/>
                  <a:pt x="466708" y="268431"/>
                </a:cubicBezTo>
                <a:cubicBezTo>
                  <a:pt x="480760" y="255190"/>
                  <a:pt x="490156" y="248439"/>
                  <a:pt x="490156" y="248439"/>
                </a:cubicBezTo>
                <a:lnTo>
                  <a:pt x="491780" y="253004"/>
                </a:lnTo>
                <a:lnTo>
                  <a:pt x="492633" y="255306"/>
                </a:lnTo>
                <a:cubicBezTo>
                  <a:pt x="496655" y="266304"/>
                  <a:pt x="505014" y="289717"/>
                  <a:pt x="514258" y="318885"/>
                </a:cubicBezTo>
                <a:lnTo>
                  <a:pt x="520512" y="341666"/>
                </a:lnTo>
                <a:lnTo>
                  <a:pt x="525913" y="359675"/>
                </a:lnTo>
                <a:lnTo>
                  <a:pt x="525754" y="360760"/>
                </a:lnTo>
                <a:lnTo>
                  <a:pt x="541192" y="416992"/>
                </a:lnTo>
                <a:lnTo>
                  <a:pt x="542273" y="424211"/>
                </a:lnTo>
                <a:lnTo>
                  <a:pt x="543466" y="428918"/>
                </a:lnTo>
                <a:cubicBezTo>
                  <a:pt x="548328" y="451866"/>
                  <a:pt x="551795" y="474030"/>
                  <a:pt x="552650" y="493465"/>
                </a:cubicBezTo>
                <a:cubicBezTo>
                  <a:pt x="553649" y="516183"/>
                  <a:pt x="553317" y="537331"/>
                  <a:pt x="551938" y="557038"/>
                </a:cubicBezTo>
                <a:lnTo>
                  <a:pt x="550900" y="565187"/>
                </a:lnTo>
                <a:lnTo>
                  <a:pt x="550718" y="572702"/>
                </a:lnTo>
                <a:lnTo>
                  <a:pt x="547818" y="589397"/>
                </a:lnTo>
                <a:lnTo>
                  <a:pt x="544946" y="611960"/>
                </a:lnTo>
                <a:lnTo>
                  <a:pt x="543686" y="613195"/>
                </a:lnTo>
                <a:lnTo>
                  <a:pt x="539339" y="638223"/>
                </a:lnTo>
                <a:cubicBezTo>
                  <a:pt x="516677" y="726716"/>
                  <a:pt x="472211" y="772242"/>
                  <a:pt x="451394" y="789474"/>
                </a:cubicBezTo>
                <a:lnTo>
                  <a:pt x="447554" y="792323"/>
                </a:lnTo>
                <a:lnTo>
                  <a:pt x="450504" y="836061"/>
                </a:lnTo>
                <a:cubicBezTo>
                  <a:pt x="452112" y="852062"/>
                  <a:pt x="454164" y="869284"/>
                  <a:pt x="456339" y="886116"/>
                </a:cubicBezTo>
                <a:lnTo>
                  <a:pt x="458217" y="899752"/>
                </a:lnTo>
                <a:lnTo>
                  <a:pt x="469297" y="887157"/>
                </a:lnTo>
                <a:lnTo>
                  <a:pt x="469332" y="887130"/>
                </a:lnTo>
                <a:lnTo>
                  <a:pt x="512850" y="849662"/>
                </a:lnTo>
                <a:lnTo>
                  <a:pt x="559413" y="818247"/>
                </a:lnTo>
                <a:lnTo>
                  <a:pt x="559437" y="818229"/>
                </a:lnTo>
                <a:lnTo>
                  <a:pt x="593210" y="800507"/>
                </a:lnTo>
                <a:lnTo>
                  <a:pt x="594961" y="797214"/>
                </a:lnTo>
                <a:lnTo>
                  <a:pt x="613880" y="759179"/>
                </a:lnTo>
                <a:lnTo>
                  <a:pt x="619408" y="751087"/>
                </a:lnTo>
                <a:lnTo>
                  <a:pt x="619971" y="750024"/>
                </a:lnTo>
                <a:lnTo>
                  <a:pt x="620308" y="749546"/>
                </a:lnTo>
                <a:lnTo>
                  <a:pt x="620669" y="748867"/>
                </a:lnTo>
                <a:lnTo>
                  <a:pt x="627794" y="738813"/>
                </a:lnTo>
                <a:lnTo>
                  <a:pt x="642480" y="717318"/>
                </a:lnTo>
                <a:lnTo>
                  <a:pt x="637205" y="655127"/>
                </a:lnTo>
                <a:cubicBezTo>
                  <a:pt x="639138" y="629343"/>
                  <a:pt x="645080" y="601801"/>
                  <a:pt x="655217" y="573309"/>
                </a:cubicBezTo>
                <a:lnTo>
                  <a:pt x="694571" y="495272"/>
                </a:lnTo>
                <a:lnTo>
                  <a:pt x="693926" y="494400"/>
                </a:lnTo>
                <a:lnTo>
                  <a:pt x="697819" y="488831"/>
                </a:lnTo>
                <a:lnTo>
                  <a:pt x="700196" y="484118"/>
                </a:lnTo>
                <a:lnTo>
                  <a:pt x="715029" y="464212"/>
                </a:lnTo>
                <a:lnTo>
                  <a:pt x="732935" y="438597"/>
                </a:lnTo>
                <a:lnTo>
                  <a:pt x="732687" y="438351"/>
                </a:lnTo>
                <a:lnTo>
                  <a:pt x="735062" y="435554"/>
                </a:lnTo>
                <a:lnTo>
                  <a:pt x="739855" y="428698"/>
                </a:lnTo>
                <a:lnTo>
                  <a:pt x="753808" y="412170"/>
                </a:lnTo>
                <a:lnTo>
                  <a:pt x="761537" y="401798"/>
                </a:lnTo>
                <a:lnTo>
                  <a:pt x="776950" y="384758"/>
                </a:lnTo>
                <a:lnTo>
                  <a:pt x="790526" y="368677"/>
                </a:lnTo>
                <a:lnTo>
                  <a:pt x="804543" y="353751"/>
                </a:lnTo>
                <a:lnTo>
                  <a:pt x="806861" y="351022"/>
                </a:lnTo>
                <a:cubicBezTo>
                  <a:pt x="811804" y="345716"/>
                  <a:pt x="816773" y="340334"/>
                  <a:pt x="821594" y="335267"/>
                </a:cubicBezTo>
                <a:lnTo>
                  <a:pt x="823989" y="332753"/>
                </a:lnTo>
                <a:lnTo>
                  <a:pt x="826372" y="330118"/>
                </a:lnTo>
                <a:lnTo>
                  <a:pt x="834199" y="322037"/>
                </a:lnTo>
                <a:lnTo>
                  <a:pt x="834655" y="321558"/>
                </a:lnTo>
                <a:lnTo>
                  <a:pt x="838617" y="317466"/>
                </a:lnTo>
                <a:lnTo>
                  <a:pt x="839872" y="316130"/>
                </a:lnTo>
                <a:lnTo>
                  <a:pt x="881305" y="273389"/>
                </a:lnTo>
                <a:lnTo>
                  <a:pt x="881827" y="272850"/>
                </a:lnTo>
                <a:cubicBezTo>
                  <a:pt x="888574" y="265765"/>
                  <a:pt x="895170" y="259076"/>
                  <a:pt x="901718" y="252634"/>
                </a:cubicBezTo>
                <a:cubicBezTo>
                  <a:pt x="904355" y="250039"/>
                  <a:pt x="906963" y="247644"/>
                  <a:pt x="909572" y="245151"/>
                </a:cubicBezTo>
                <a:cubicBezTo>
                  <a:pt x="913600" y="241304"/>
                  <a:pt x="917593" y="237514"/>
                  <a:pt x="921563" y="233905"/>
                </a:cubicBezTo>
                <a:lnTo>
                  <a:pt x="923815" y="231897"/>
                </a:lnTo>
                <a:lnTo>
                  <a:pt x="925425" y="230326"/>
                </a:lnTo>
                <a:lnTo>
                  <a:pt x="926991" y="229065"/>
                </a:lnTo>
                <a:lnTo>
                  <a:pt x="929278" y="227026"/>
                </a:lnTo>
                <a:cubicBezTo>
                  <a:pt x="933618" y="223215"/>
                  <a:pt x="937954" y="219593"/>
                  <a:pt x="942245" y="216058"/>
                </a:cubicBezTo>
                <a:cubicBezTo>
                  <a:pt x="944367" y="214310"/>
                  <a:pt x="946499" y="212535"/>
                  <a:pt x="948612" y="210852"/>
                </a:cubicBezTo>
                <a:lnTo>
                  <a:pt x="950268" y="209589"/>
                </a:lnTo>
                <a:lnTo>
                  <a:pt x="951627" y="208333"/>
                </a:lnTo>
                <a:lnTo>
                  <a:pt x="953273" y="207298"/>
                </a:lnTo>
                <a:lnTo>
                  <a:pt x="964274" y="198908"/>
                </a:lnTo>
                <a:lnTo>
                  <a:pt x="966225" y="197465"/>
                </a:lnTo>
                <a:lnTo>
                  <a:pt x="967150" y="196720"/>
                </a:lnTo>
                <a:lnTo>
                  <a:pt x="967648" y="196412"/>
                </a:lnTo>
                <a:lnTo>
                  <a:pt x="967667" y="196398"/>
                </a:lnTo>
                <a:cubicBezTo>
                  <a:pt x="973862" y="191997"/>
                  <a:pt x="980025" y="187899"/>
                  <a:pt x="986210" y="184036"/>
                </a:cubicBezTo>
                <a:cubicBezTo>
                  <a:pt x="988364" y="182692"/>
                  <a:pt x="990516" y="181506"/>
                  <a:pt x="992671" y="180225"/>
                </a:cubicBezTo>
                <a:cubicBezTo>
                  <a:pt x="997043" y="177625"/>
                  <a:pt x="1001430" y="175090"/>
                  <a:pt x="1005824" y="172742"/>
                </a:cubicBezTo>
                <a:lnTo>
                  <a:pt x="1006819" y="172226"/>
                </a:lnTo>
                <a:lnTo>
                  <a:pt x="1008414" y="171242"/>
                </a:lnTo>
                <a:lnTo>
                  <a:pt x="1010216" y="170467"/>
                </a:lnTo>
                <a:lnTo>
                  <a:pt x="1012284" y="169397"/>
                </a:lnTo>
                <a:lnTo>
                  <a:pt x="1017363" y="166977"/>
                </a:lnTo>
                <a:lnTo>
                  <a:pt x="1018825" y="166057"/>
                </a:lnTo>
                <a:lnTo>
                  <a:pt x="1020363" y="165548"/>
                </a:lnTo>
                <a:lnTo>
                  <a:pt x="1025064" y="163308"/>
                </a:lnTo>
                <a:cubicBezTo>
                  <a:pt x="1027487" y="162222"/>
                  <a:pt x="1029923" y="161163"/>
                  <a:pt x="1032361" y="160147"/>
                </a:cubicBezTo>
                <a:cubicBezTo>
                  <a:pt x="1037273" y="158102"/>
                  <a:pt x="1042240" y="156203"/>
                  <a:pt x="1047234" y="154431"/>
                </a:cubicBezTo>
                <a:lnTo>
                  <a:pt x="1049430" y="153620"/>
                </a:lnTo>
                <a:lnTo>
                  <a:pt x="1050619" y="153109"/>
                </a:lnTo>
                <a:lnTo>
                  <a:pt x="1051010" y="153036"/>
                </a:lnTo>
                <a:lnTo>
                  <a:pt x="1051509" y="152851"/>
                </a:lnTo>
                <a:cubicBezTo>
                  <a:pt x="1058184" y="150596"/>
                  <a:pt x="1064949" y="148561"/>
                  <a:pt x="1071819" y="146762"/>
                </a:cubicBezTo>
                <a:cubicBezTo>
                  <a:pt x="1073501" y="146321"/>
                  <a:pt x="1075235" y="145968"/>
                  <a:pt x="1076931" y="145554"/>
                </a:cubicBezTo>
                <a:lnTo>
                  <a:pt x="1088153" y="143082"/>
                </a:lnTo>
                <a:lnTo>
                  <a:pt x="1089432" y="142658"/>
                </a:lnTo>
                <a:lnTo>
                  <a:pt x="1090599" y="142543"/>
                </a:lnTo>
                <a:lnTo>
                  <a:pt x="1092547" y="142114"/>
                </a:lnTo>
                <a:cubicBezTo>
                  <a:pt x="1095045" y="141632"/>
                  <a:pt x="1097591" y="141246"/>
                  <a:pt x="1100122" y="140813"/>
                </a:cubicBezTo>
                <a:cubicBezTo>
                  <a:pt x="1104861" y="140005"/>
                  <a:pt x="1109664" y="139265"/>
                  <a:pt x="1114529" y="138630"/>
                </a:cubicBezTo>
                <a:cubicBezTo>
                  <a:pt x="1117339" y="138262"/>
                  <a:pt x="1120180" y="137918"/>
                  <a:pt x="1123035" y="137607"/>
                </a:cubicBezTo>
                <a:cubicBezTo>
                  <a:pt x="1127918" y="137075"/>
                  <a:pt x="1132879" y="136634"/>
                  <a:pt x="1137908" y="136259"/>
                </a:cubicBezTo>
                <a:lnTo>
                  <a:pt x="1142695" y="135884"/>
                </a:lnTo>
                <a:lnTo>
                  <a:pt x="1143460" y="135741"/>
                </a:lnTo>
                <a:lnTo>
                  <a:pt x="1144279" y="135760"/>
                </a:lnTo>
                <a:lnTo>
                  <a:pt x="1145622" y="135654"/>
                </a:lnTo>
                <a:cubicBezTo>
                  <a:pt x="1153385" y="135204"/>
                  <a:pt x="1161313" y="134890"/>
                  <a:pt x="1169463" y="134771"/>
                </a:cubicBezTo>
                <a:cubicBezTo>
                  <a:pt x="1181190" y="134603"/>
                  <a:pt x="1193543" y="134870"/>
                  <a:pt x="1206180" y="135330"/>
                </a:cubicBezTo>
                <a:cubicBezTo>
                  <a:pt x="1209765" y="135460"/>
                  <a:pt x="1213389" y="135618"/>
                  <a:pt x="1217055" y="135794"/>
                </a:cubicBezTo>
                <a:cubicBezTo>
                  <a:pt x="1225004" y="136177"/>
                  <a:pt x="1233381" y="136784"/>
                  <a:pt x="1241733" y="137374"/>
                </a:cubicBezTo>
                <a:lnTo>
                  <a:pt x="1241862" y="137736"/>
                </a:lnTo>
                <a:lnTo>
                  <a:pt x="1256458" y="138333"/>
                </a:lnTo>
                <a:lnTo>
                  <a:pt x="1256891" y="138343"/>
                </a:lnTo>
                <a:lnTo>
                  <a:pt x="1257559" y="138467"/>
                </a:lnTo>
                <a:lnTo>
                  <a:pt x="1310396" y="147528"/>
                </a:lnTo>
                <a:lnTo>
                  <a:pt x="1314529" y="148979"/>
                </a:lnTo>
                <a:lnTo>
                  <a:pt x="1318155" y="149648"/>
                </a:lnTo>
                <a:lnTo>
                  <a:pt x="1333448" y="155621"/>
                </a:lnTo>
                <a:lnTo>
                  <a:pt x="1360208" y="165016"/>
                </a:lnTo>
                <a:lnTo>
                  <a:pt x="1364971" y="167933"/>
                </a:lnTo>
                <a:lnTo>
                  <a:pt x="1374543" y="171671"/>
                </a:lnTo>
                <a:cubicBezTo>
                  <a:pt x="1392537" y="180567"/>
                  <a:pt x="1409734" y="190901"/>
                  <a:pt x="1426150" y="202325"/>
                </a:cubicBezTo>
                <a:lnTo>
                  <a:pt x="1443214" y="215852"/>
                </a:lnTo>
                <a:lnTo>
                  <a:pt x="1449014" y="219404"/>
                </a:lnTo>
                <a:lnTo>
                  <a:pt x="1448859" y="220327"/>
                </a:lnTo>
                <a:lnTo>
                  <a:pt x="1473070" y="239520"/>
                </a:lnTo>
                <a:cubicBezTo>
                  <a:pt x="1532548" y="292545"/>
                  <a:pt x="1579781" y="357443"/>
                  <a:pt x="1615775" y="411928"/>
                </a:cubicBezTo>
                <a:cubicBezTo>
                  <a:pt x="1687749" y="520899"/>
                  <a:pt x="1686748" y="676857"/>
                  <a:pt x="1672751" y="733842"/>
                </a:cubicBezTo>
                <a:lnTo>
                  <a:pt x="1655517" y="761327"/>
                </a:lnTo>
                <a:lnTo>
                  <a:pt x="1657131" y="763400"/>
                </a:lnTo>
                <a:lnTo>
                  <a:pt x="1650609" y="769154"/>
                </a:lnTo>
                <a:lnTo>
                  <a:pt x="1647969" y="773364"/>
                </a:lnTo>
                <a:lnTo>
                  <a:pt x="1637223" y="780964"/>
                </a:lnTo>
                <a:lnTo>
                  <a:pt x="1624366" y="792307"/>
                </a:lnTo>
                <a:lnTo>
                  <a:pt x="1608955" y="800955"/>
                </a:lnTo>
                <a:lnTo>
                  <a:pt x="1601250" y="806404"/>
                </a:lnTo>
                <a:lnTo>
                  <a:pt x="1591036" y="811010"/>
                </a:lnTo>
                <a:lnTo>
                  <a:pt x="1580612" y="816859"/>
                </a:lnTo>
                <a:lnTo>
                  <a:pt x="1567570" y="821592"/>
                </a:lnTo>
                <a:lnTo>
                  <a:pt x="1542535" y="832882"/>
                </a:lnTo>
                <a:lnTo>
                  <a:pt x="1481983" y="852652"/>
                </a:lnTo>
                <a:lnTo>
                  <a:pt x="1481779" y="852726"/>
                </a:lnTo>
                <a:cubicBezTo>
                  <a:pt x="1462284" y="858224"/>
                  <a:pt x="1436850" y="862353"/>
                  <a:pt x="1408274" y="865484"/>
                </a:cubicBezTo>
                <a:lnTo>
                  <a:pt x="1336850" y="870725"/>
                </a:lnTo>
                <a:lnTo>
                  <a:pt x="1345831" y="902143"/>
                </a:lnTo>
                <a:cubicBezTo>
                  <a:pt x="1369058" y="983850"/>
                  <a:pt x="1385024" y="1048977"/>
                  <a:pt x="1397257" y="1220810"/>
                </a:cubicBezTo>
                <a:cubicBezTo>
                  <a:pt x="1410875" y="1412105"/>
                  <a:pt x="1375240" y="1491534"/>
                  <a:pt x="1261712" y="1489623"/>
                </a:cubicBezTo>
                <a:cubicBezTo>
                  <a:pt x="1187209" y="1488362"/>
                  <a:pt x="1141625" y="1491212"/>
                  <a:pt x="1024540" y="1487514"/>
                </a:cubicBezTo>
                <a:lnTo>
                  <a:pt x="1015496" y="1487182"/>
                </a:lnTo>
                <a:lnTo>
                  <a:pt x="1012397" y="1491595"/>
                </a:lnTo>
                <a:cubicBezTo>
                  <a:pt x="981116" y="1491705"/>
                  <a:pt x="944301" y="1491737"/>
                  <a:pt x="904207" y="1491769"/>
                </a:cubicBezTo>
                <a:lnTo>
                  <a:pt x="837256" y="1491858"/>
                </a:lnTo>
                <a:lnTo>
                  <a:pt x="833973" y="1494035"/>
                </a:lnTo>
                <a:lnTo>
                  <a:pt x="832225" y="1491864"/>
                </a:lnTo>
                <a:lnTo>
                  <a:pt x="776343" y="1491938"/>
                </a:lnTo>
                <a:cubicBezTo>
                  <a:pt x="687551" y="1492152"/>
                  <a:pt x="594665" y="1492672"/>
                  <a:pt x="515729" y="1494112"/>
                </a:cubicBezTo>
                <a:cubicBezTo>
                  <a:pt x="493409" y="1494517"/>
                  <a:pt x="481242" y="1474106"/>
                  <a:pt x="475827" y="1441497"/>
                </a:cubicBezTo>
                <a:lnTo>
                  <a:pt x="474984" y="1432179"/>
                </a:lnTo>
                <a:lnTo>
                  <a:pt x="474590" y="1432103"/>
                </a:lnTo>
                <a:lnTo>
                  <a:pt x="474194" y="1423443"/>
                </a:lnTo>
                <a:lnTo>
                  <a:pt x="472915" y="1409306"/>
                </a:lnTo>
                <a:lnTo>
                  <a:pt x="472824" y="1409283"/>
                </a:lnTo>
                <a:cubicBezTo>
                  <a:pt x="472809" y="1408929"/>
                  <a:pt x="472792" y="1408617"/>
                  <a:pt x="472777" y="1408260"/>
                </a:cubicBezTo>
                <a:lnTo>
                  <a:pt x="472768" y="1407679"/>
                </a:lnTo>
                <a:lnTo>
                  <a:pt x="472538" y="1405140"/>
                </a:lnTo>
                <a:lnTo>
                  <a:pt x="472677" y="1401966"/>
                </a:lnTo>
                <a:lnTo>
                  <a:pt x="472498" y="1390785"/>
                </a:lnTo>
                <a:lnTo>
                  <a:pt x="472470" y="1385800"/>
                </a:lnTo>
                <a:lnTo>
                  <a:pt x="472417" y="1384637"/>
                </a:lnTo>
                <a:lnTo>
                  <a:pt x="472459" y="1383816"/>
                </a:lnTo>
                <a:lnTo>
                  <a:pt x="472453" y="1382699"/>
                </a:lnTo>
                <a:cubicBezTo>
                  <a:pt x="472544" y="1376331"/>
                  <a:pt x="472801" y="1369721"/>
                  <a:pt x="473103" y="1363039"/>
                </a:cubicBezTo>
                <a:cubicBezTo>
                  <a:pt x="473230" y="1360218"/>
                  <a:pt x="473360" y="1357451"/>
                  <a:pt x="473522" y="1354582"/>
                </a:cubicBezTo>
                <a:cubicBezTo>
                  <a:pt x="473875" y="1348303"/>
                  <a:pt x="474316" y="1341867"/>
                  <a:pt x="474823" y="1335387"/>
                </a:cubicBezTo>
                <a:lnTo>
                  <a:pt x="475157" y="1331333"/>
                </a:lnTo>
                <a:lnTo>
                  <a:pt x="475257" y="1329388"/>
                </a:lnTo>
                <a:lnTo>
                  <a:pt x="475428" y="1328039"/>
                </a:lnTo>
                <a:lnTo>
                  <a:pt x="475566" y="1326370"/>
                </a:lnTo>
                <a:lnTo>
                  <a:pt x="476254" y="1320063"/>
                </a:lnTo>
                <a:lnTo>
                  <a:pt x="476445" y="1315690"/>
                </a:lnTo>
                <a:lnTo>
                  <a:pt x="478229" y="1301947"/>
                </a:lnTo>
                <a:lnTo>
                  <a:pt x="481283" y="1273945"/>
                </a:lnTo>
                <a:cubicBezTo>
                  <a:pt x="482425" y="1264963"/>
                  <a:pt x="483769" y="1255997"/>
                  <a:pt x="485047" y="1246991"/>
                </a:cubicBezTo>
                <a:cubicBezTo>
                  <a:pt x="485308" y="1245155"/>
                  <a:pt x="485572" y="1243339"/>
                  <a:pt x="485837" y="1241505"/>
                </a:cubicBezTo>
                <a:lnTo>
                  <a:pt x="486073" y="1241539"/>
                </a:lnTo>
                <a:lnTo>
                  <a:pt x="489299" y="1216690"/>
                </a:lnTo>
                <a:lnTo>
                  <a:pt x="490501" y="1209431"/>
                </a:lnTo>
                <a:lnTo>
                  <a:pt x="490530" y="1209205"/>
                </a:lnTo>
                <a:lnTo>
                  <a:pt x="490538" y="1209207"/>
                </a:lnTo>
                <a:lnTo>
                  <a:pt x="490991" y="1206474"/>
                </a:lnTo>
                <a:lnTo>
                  <a:pt x="484931" y="1205892"/>
                </a:lnTo>
                <a:lnTo>
                  <a:pt x="467632" y="1202116"/>
                </a:lnTo>
                <a:lnTo>
                  <a:pt x="455226" y="1206673"/>
                </a:lnTo>
                <a:lnTo>
                  <a:pt x="450337" y="1207722"/>
                </a:lnTo>
                <a:lnTo>
                  <a:pt x="450327" y="1207740"/>
                </a:lnTo>
                <a:lnTo>
                  <a:pt x="444643" y="1208944"/>
                </a:lnTo>
                <a:lnTo>
                  <a:pt x="410097" y="1216355"/>
                </a:lnTo>
                <a:lnTo>
                  <a:pt x="402303" y="1216936"/>
                </a:lnTo>
                <a:lnTo>
                  <a:pt x="392786" y="1218301"/>
                </a:lnTo>
                <a:cubicBezTo>
                  <a:pt x="392564" y="1218324"/>
                  <a:pt x="392345" y="1218279"/>
                  <a:pt x="392123" y="1218301"/>
                </a:cubicBezTo>
                <a:lnTo>
                  <a:pt x="382767" y="1218391"/>
                </a:lnTo>
                <a:lnTo>
                  <a:pt x="357264" y="1220291"/>
                </a:lnTo>
                <a:lnTo>
                  <a:pt x="336045" y="1218841"/>
                </a:lnTo>
                <a:lnTo>
                  <a:pt x="323689" y="1218960"/>
                </a:lnTo>
                <a:lnTo>
                  <a:pt x="323688" y="1218960"/>
                </a:lnTo>
                <a:cubicBezTo>
                  <a:pt x="314938" y="1218294"/>
                  <a:pt x="306054" y="1217494"/>
                  <a:pt x="296844" y="1216210"/>
                </a:cubicBezTo>
                <a:cubicBezTo>
                  <a:pt x="290751" y="1215362"/>
                  <a:pt x="284548" y="1214026"/>
                  <a:pt x="278359" y="1212360"/>
                </a:cubicBezTo>
                <a:lnTo>
                  <a:pt x="270643" y="1209277"/>
                </a:lnTo>
                <a:lnTo>
                  <a:pt x="259765" y="1206398"/>
                </a:lnTo>
                <a:cubicBezTo>
                  <a:pt x="222372" y="1192591"/>
                  <a:pt x="184647" y="1168977"/>
                  <a:pt x="152054" y="1155149"/>
                </a:cubicBezTo>
                <a:cubicBezTo>
                  <a:pt x="133153" y="1147129"/>
                  <a:pt x="115615" y="1139970"/>
                  <a:pt x="99941" y="1133742"/>
                </a:cubicBezTo>
                <a:lnTo>
                  <a:pt x="81877" y="1126761"/>
                </a:lnTo>
                <a:lnTo>
                  <a:pt x="58974" y="1117917"/>
                </a:lnTo>
                <a:cubicBezTo>
                  <a:pt x="36085" y="1109340"/>
                  <a:pt x="22646" y="1104774"/>
                  <a:pt x="22646" y="1104774"/>
                </a:cubicBezTo>
                <a:lnTo>
                  <a:pt x="22665" y="1104755"/>
                </a:lnTo>
                <a:lnTo>
                  <a:pt x="22671" y="1104750"/>
                </a:lnTo>
                <a:lnTo>
                  <a:pt x="26413" y="1101195"/>
                </a:lnTo>
                <a:cubicBezTo>
                  <a:pt x="28915" y="1098911"/>
                  <a:pt x="32652" y="1095638"/>
                  <a:pt x="37595" y="1091681"/>
                </a:cubicBezTo>
                <a:lnTo>
                  <a:pt x="40451" y="1089760"/>
                </a:lnTo>
                <a:lnTo>
                  <a:pt x="41369" y="1089024"/>
                </a:lnTo>
                <a:cubicBezTo>
                  <a:pt x="41765" y="1088713"/>
                  <a:pt x="42061" y="1088461"/>
                  <a:pt x="42469" y="1088143"/>
                </a:cubicBezTo>
                <a:cubicBezTo>
                  <a:pt x="45534" y="1085796"/>
                  <a:pt x="48480" y="1083541"/>
                  <a:pt x="52263" y="1080880"/>
                </a:cubicBezTo>
                <a:cubicBezTo>
                  <a:pt x="52393" y="1080791"/>
                  <a:pt x="52570" y="1080643"/>
                  <a:pt x="52700" y="1080551"/>
                </a:cubicBezTo>
                <a:lnTo>
                  <a:pt x="76738" y="1065236"/>
                </a:lnTo>
                <a:lnTo>
                  <a:pt x="77541" y="1064689"/>
                </a:lnTo>
                <a:lnTo>
                  <a:pt x="78152" y="1064409"/>
                </a:lnTo>
                <a:lnTo>
                  <a:pt x="81487" y="1062167"/>
                </a:lnTo>
                <a:lnTo>
                  <a:pt x="117243" y="1046499"/>
                </a:lnTo>
                <a:lnTo>
                  <a:pt x="144122" y="1034183"/>
                </a:lnTo>
                <a:lnTo>
                  <a:pt x="146596" y="1033637"/>
                </a:lnTo>
                <a:lnTo>
                  <a:pt x="152886" y="1030880"/>
                </a:lnTo>
                <a:lnTo>
                  <a:pt x="195417" y="1022847"/>
                </a:lnTo>
                <a:lnTo>
                  <a:pt x="235010" y="1014096"/>
                </a:lnTo>
                <a:lnTo>
                  <a:pt x="243870" y="1013694"/>
                </a:lnTo>
                <a:lnTo>
                  <a:pt x="250358" y="1012469"/>
                </a:lnTo>
                <a:lnTo>
                  <a:pt x="263256" y="1012815"/>
                </a:lnTo>
                <a:lnTo>
                  <a:pt x="288371" y="1011675"/>
                </a:lnTo>
                <a:lnTo>
                  <a:pt x="315487" y="1014216"/>
                </a:lnTo>
                <a:lnTo>
                  <a:pt x="329115" y="1014581"/>
                </a:lnTo>
                <a:lnTo>
                  <a:pt x="336998" y="1016231"/>
                </a:lnTo>
                <a:lnTo>
                  <a:pt x="350466" y="1017493"/>
                </a:lnTo>
                <a:lnTo>
                  <a:pt x="386943" y="1025946"/>
                </a:lnTo>
                <a:lnTo>
                  <a:pt x="389521" y="1018143"/>
                </a:lnTo>
                <a:lnTo>
                  <a:pt x="403182" y="976804"/>
                </a:lnTo>
                <a:lnTo>
                  <a:pt x="418954" y="950877"/>
                </a:lnTo>
                <a:lnTo>
                  <a:pt x="415437" y="946822"/>
                </a:lnTo>
                <a:lnTo>
                  <a:pt x="411208" y="942368"/>
                </a:lnTo>
                <a:lnTo>
                  <a:pt x="396304" y="944288"/>
                </a:lnTo>
                <a:cubicBezTo>
                  <a:pt x="348201" y="948876"/>
                  <a:pt x="239489" y="948003"/>
                  <a:pt x="139449" y="867616"/>
                </a:cubicBezTo>
                <a:cubicBezTo>
                  <a:pt x="46613" y="793022"/>
                  <a:pt x="9491" y="640594"/>
                  <a:pt x="1661" y="603652"/>
                </a:cubicBezTo>
                <a:lnTo>
                  <a:pt x="198" y="596335"/>
                </a:lnTo>
                <a:lnTo>
                  <a:pt x="0" y="595455"/>
                </a:lnTo>
                <a:lnTo>
                  <a:pt x="22" y="595455"/>
                </a:lnTo>
                <a:lnTo>
                  <a:pt x="22" y="595454"/>
                </a:lnTo>
                <a:cubicBezTo>
                  <a:pt x="22" y="595454"/>
                  <a:pt x="37939" y="594963"/>
                  <a:pt x="89423" y="601635"/>
                </a:cubicBezTo>
                <a:lnTo>
                  <a:pt x="93714" y="602467"/>
                </a:lnTo>
                <a:lnTo>
                  <a:pt x="94842" y="602606"/>
                </a:lnTo>
                <a:cubicBezTo>
                  <a:pt x="95027" y="602632"/>
                  <a:pt x="95201" y="602691"/>
                  <a:pt x="95390" y="602717"/>
                </a:cubicBezTo>
                <a:cubicBezTo>
                  <a:pt x="103226" y="603802"/>
                  <a:pt x="111162" y="604909"/>
                  <a:pt x="119487" y="606348"/>
                </a:cubicBezTo>
                <a:cubicBezTo>
                  <a:pt x="119750" y="606393"/>
                  <a:pt x="119991" y="606411"/>
                  <a:pt x="120257" y="606460"/>
                </a:cubicBezTo>
                <a:cubicBezTo>
                  <a:pt x="125665" y="607396"/>
                  <a:pt x="131313" y="608762"/>
                  <a:pt x="136870" y="609869"/>
                </a:cubicBezTo>
                <a:cubicBezTo>
                  <a:pt x="138191" y="610131"/>
                  <a:pt x="139502" y="610364"/>
                  <a:pt x="140830" y="610639"/>
                </a:cubicBezTo>
                <a:cubicBezTo>
                  <a:pt x="145709" y="611649"/>
                  <a:pt x="150514" y="612789"/>
                  <a:pt x="155463" y="613940"/>
                </a:cubicBezTo>
                <a:cubicBezTo>
                  <a:pt x="158731" y="614699"/>
                  <a:pt x="161856" y="615207"/>
                  <a:pt x="165146" y="616032"/>
                </a:cubicBezTo>
                <a:lnTo>
                  <a:pt x="167920" y="616840"/>
                </a:lnTo>
                <a:lnTo>
                  <a:pt x="173779" y="617975"/>
                </a:lnTo>
                <a:lnTo>
                  <a:pt x="180260" y="620436"/>
                </a:lnTo>
                <a:lnTo>
                  <a:pt x="181759" y="620873"/>
                </a:lnTo>
                <a:cubicBezTo>
                  <a:pt x="182529" y="621092"/>
                  <a:pt x="183299" y="621310"/>
                  <a:pt x="184069" y="621532"/>
                </a:cubicBezTo>
                <a:cubicBezTo>
                  <a:pt x="185175" y="621851"/>
                  <a:pt x="186267" y="622195"/>
                  <a:pt x="187371" y="622521"/>
                </a:cubicBezTo>
                <a:cubicBezTo>
                  <a:pt x="194722" y="624609"/>
                  <a:pt x="202096" y="626570"/>
                  <a:pt x="209376" y="629124"/>
                </a:cubicBezTo>
                <a:cubicBezTo>
                  <a:pt x="220603" y="633063"/>
                  <a:pt x="231486" y="637849"/>
                  <a:pt x="242273" y="642764"/>
                </a:cubicBezTo>
                <a:lnTo>
                  <a:pt x="242270" y="642772"/>
                </a:lnTo>
                <a:lnTo>
                  <a:pt x="250745" y="646288"/>
                </a:lnTo>
                <a:cubicBezTo>
                  <a:pt x="250849" y="646336"/>
                  <a:pt x="250971" y="646347"/>
                  <a:pt x="251075" y="646396"/>
                </a:cubicBezTo>
                <a:lnTo>
                  <a:pt x="254888" y="648778"/>
                </a:lnTo>
                <a:lnTo>
                  <a:pt x="260221" y="650804"/>
                </a:lnTo>
                <a:lnTo>
                  <a:pt x="297354" y="675132"/>
                </a:lnTo>
                <a:lnTo>
                  <a:pt x="285615" y="642741"/>
                </a:lnTo>
                <a:cubicBezTo>
                  <a:pt x="280709" y="629162"/>
                  <a:pt x="275541" y="614812"/>
                  <a:pt x="270482" y="600682"/>
                </a:cubicBezTo>
                <a:cubicBezTo>
                  <a:pt x="265424" y="586552"/>
                  <a:pt x="260474" y="572643"/>
                  <a:pt x="255895" y="559729"/>
                </a:cubicBezTo>
                <a:lnTo>
                  <a:pt x="246254" y="532443"/>
                </a:lnTo>
                <a:lnTo>
                  <a:pt x="234595" y="532569"/>
                </a:lnTo>
                <a:cubicBezTo>
                  <a:pt x="226341" y="531012"/>
                  <a:pt x="216499" y="527474"/>
                  <a:pt x="205531" y="520895"/>
                </a:cubicBezTo>
                <a:lnTo>
                  <a:pt x="183076" y="502140"/>
                </a:lnTo>
                <a:lnTo>
                  <a:pt x="182198" y="502815"/>
                </a:lnTo>
                <a:lnTo>
                  <a:pt x="176180" y="496380"/>
                </a:lnTo>
                <a:lnTo>
                  <a:pt x="169708" y="490974"/>
                </a:lnTo>
                <a:lnTo>
                  <a:pt x="164661" y="484062"/>
                </a:lnTo>
                <a:lnTo>
                  <a:pt x="156756" y="475610"/>
                </a:lnTo>
                <a:lnTo>
                  <a:pt x="130339" y="437060"/>
                </a:lnTo>
                <a:lnTo>
                  <a:pt x="129888" y="436442"/>
                </a:lnTo>
                <a:lnTo>
                  <a:pt x="129702" y="435996"/>
                </a:lnTo>
                <a:lnTo>
                  <a:pt x="111343" y="398734"/>
                </a:lnTo>
                <a:lnTo>
                  <a:pt x="105370" y="377738"/>
                </a:lnTo>
                <a:lnTo>
                  <a:pt x="99145" y="362836"/>
                </a:lnTo>
                <a:lnTo>
                  <a:pt x="96794" y="347594"/>
                </a:lnTo>
                <a:lnTo>
                  <a:pt x="92366" y="332032"/>
                </a:lnTo>
                <a:lnTo>
                  <a:pt x="89980" y="303436"/>
                </a:lnTo>
                <a:lnTo>
                  <a:pt x="87003" y="284140"/>
                </a:lnTo>
                <a:lnTo>
                  <a:pt x="87517" y="273913"/>
                </a:lnTo>
                <a:lnTo>
                  <a:pt x="87423" y="272785"/>
                </a:lnTo>
                <a:lnTo>
                  <a:pt x="86636" y="263360"/>
                </a:lnTo>
                <a:lnTo>
                  <a:pt x="87598" y="252426"/>
                </a:lnTo>
                <a:lnTo>
                  <a:pt x="89922" y="226020"/>
                </a:lnTo>
                <a:lnTo>
                  <a:pt x="90895" y="206661"/>
                </a:lnTo>
                <a:lnTo>
                  <a:pt x="92028" y="202093"/>
                </a:lnTo>
                <a:lnTo>
                  <a:pt x="92300" y="199010"/>
                </a:lnTo>
                <a:lnTo>
                  <a:pt x="92489" y="196855"/>
                </a:lnTo>
                <a:lnTo>
                  <a:pt x="97790" y="176624"/>
                </a:lnTo>
                <a:lnTo>
                  <a:pt x="108263" y="136654"/>
                </a:lnTo>
                <a:cubicBezTo>
                  <a:pt x="115306" y="117228"/>
                  <a:pt x="122464" y="99873"/>
                  <a:pt x="129370" y="84486"/>
                </a:cubicBezTo>
                <a:lnTo>
                  <a:pt x="130264" y="82647"/>
                </a:lnTo>
                <a:lnTo>
                  <a:pt x="131632" y="79287"/>
                </a:lnTo>
                <a:lnTo>
                  <a:pt x="147624" y="46897"/>
                </a:lnTo>
                <a:lnTo>
                  <a:pt x="148969" y="44127"/>
                </a:lnTo>
                <a:lnTo>
                  <a:pt x="149171" y="43763"/>
                </a:lnTo>
                <a:lnTo>
                  <a:pt x="152855" y="36302"/>
                </a:lnTo>
                <a:cubicBezTo>
                  <a:pt x="159165" y="24555"/>
                  <a:pt x="164505" y="15480"/>
                  <a:pt x="168269" y="9341"/>
                </a:cubicBezTo>
                <a:lnTo>
                  <a:pt x="172866" y="2124"/>
                </a:lnTo>
                <a:lnTo>
                  <a:pt x="174166" y="8"/>
                </a:lnTo>
                <a:lnTo>
                  <a:pt x="174174" y="71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281" name="Google Shape;3281;p15"/>
          <p:cNvGrpSpPr/>
          <p:nvPr/>
        </p:nvGrpSpPr>
        <p:grpSpPr>
          <a:xfrm>
            <a:off x="10492873" y="5377016"/>
            <a:ext cx="1680235" cy="1494117"/>
            <a:chOff x="10005278" y="7130562"/>
            <a:chExt cx="1680235" cy="1494117"/>
          </a:xfrm>
        </p:grpSpPr>
        <p:grpSp>
          <p:nvGrpSpPr>
            <p:cNvPr id="3282" name="Google Shape;3282;p15"/>
            <p:cNvGrpSpPr/>
            <p:nvPr/>
          </p:nvGrpSpPr>
          <p:grpSpPr>
            <a:xfrm>
              <a:off x="10005278" y="7130562"/>
              <a:ext cx="852581" cy="1494035"/>
              <a:chOff x="5059518" y="3399017"/>
              <a:chExt cx="1542574" cy="2703157"/>
            </a:xfrm>
          </p:grpSpPr>
          <p:grpSp>
            <p:nvGrpSpPr>
              <p:cNvPr id="3283" name="Google Shape;3283;p15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3284" name="Google Shape;3284;p15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5" name="Google Shape;3285;p15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6" name="Google Shape;3286;p15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7" name="Google Shape;3287;p15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8" name="Google Shape;3288;p15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9" name="Google Shape;3289;p15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0" name="Google Shape;3290;p15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1" name="Google Shape;3291;p15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2" name="Google Shape;3292;p15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3" name="Google Shape;3293;p15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4" name="Google Shape;3294;p15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5" name="Google Shape;3295;p15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6" name="Google Shape;3296;p15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7" name="Google Shape;3297;p15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8" name="Google Shape;3298;p15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9" name="Google Shape;3299;p15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0" name="Google Shape;3300;p15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01" name="Google Shape;3301;p15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2" name="Google Shape;3302;p15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3" name="Google Shape;3303;p15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4" name="Google Shape;3304;p15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5" name="Google Shape;3305;p15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6" name="Google Shape;3306;p15"/>
            <p:cNvGrpSpPr/>
            <p:nvPr/>
          </p:nvGrpSpPr>
          <p:grpSpPr>
            <a:xfrm>
              <a:off x="10385318" y="7265260"/>
              <a:ext cx="1300195" cy="1359419"/>
              <a:chOff x="9156917" y="349942"/>
              <a:chExt cx="3228695" cy="3375762"/>
            </a:xfrm>
          </p:grpSpPr>
          <p:grpSp>
            <p:nvGrpSpPr>
              <p:cNvPr id="3307" name="Google Shape;3307;p15"/>
              <p:cNvGrpSpPr/>
              <p:nvPr/>
            </p:nvGrpSpPr>
            <p:grpSpPr>
              <a:xfrm>
                <a:off x="9793778" y="349942"/>
                <a:ext cx="2591834" cy="3364683"/>
                <a:chOff x="4745811" y="1197734"/>
                <a:chExt cx="4609344" cy="5983787"/>
              </a:xfrm>
            </p:grpSpPr>
            <p:grpSp>
              <p:nvGrpSpPr>
                <p:cNvPr id="3308" name="Google Shape;3308;p15"/>
                <p:cNvGrpSpPr/>
                <p:nvPr/>
              </p:nvGrpSpPr>
              <p:grpSpPr>
                <a:xfrm>
                  <a:off x="4745811" y="1197734"/>
                  <a:ext cx="4609344" cy="3278391"/>
                  <a:chOff x="4745811" y="1197734"/>
                  <a:chExt cx="4609344" cy="3278391"/>
                </a:xfrm>
              </p:grpSpPr>
              <p:sp>
                <p:nvSpPr>
                  <p:cNvPr id="3309" name="Google Shape;3309;p15"/>
                  <p:cNvSpPr/>
                  <p:nvPr/>
                </p:nvSpPr>
                <p:spPr>
                  <a:xfrm>
                    <a:off x="4745811" y="1197734"/>
                    <a:ext cx="4609344" cy="3278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9344" h="3278357" extrusionOk="0">
                        <a:moveTo>
                          <a:pt x="2231638" y="3277247"/>
                        </a:moveTo>
                        <a:cubicBezTo>
                          <a:pt x="2624580" y="3268413"/>
                          <a:pt x="3388490" y="3268085"/>
                          <a:pt x="3732864" y="3170955"/>
                        </a:cubicBezTo>
                        <a:cubicBezTo>
                          <a:pt x="4077210" y="3073824"/>
                          <a:pt x="4514475" y="2897606"/>
                          <a:pt x="4576291" y="2645949"/>
                        </a:cubicBezTo>
                        <a:cubicBezTo>
                          <a:pt x="4638106" y="2394293"/>
                          <a:pt x="4642527" y="1705546"/>
                          <a:pt x="4324674" y="1224307"/>
                        </a:cubicBezTo>
                        <a:cubicBezTo>
                          <a:pt x="4006755" y="743068"/>
                          <a:pt x="3490322" y="77903"/>
                          <a:pt x="2739766" y="16094"/>
                        </a:cubicBezTo>
                        <a:cubicBezTo>
                          <a:pt x="1989210" y="-45715"/>
                          <a:pt x="1613246" y="53793"/>
                          <a:pt x="1083438" y="610088"/>
                        </a:cubicBezTo>
                        <a:cubicBezTo>
                          <a:pt x="809701" y="897514"/>
                          <a:pt x="274060" y="1398979"/>
                          <a:pt x="82639" y="1937003"/>
                        </a:cubicBezTo>
                        <a:cubicBezTo>
                          <a:pt x="-96432" y="2440296"/>
                          <a:pt x="20944" y="2876550"/>
                          <a:pt x="382121" y="3016871"/>
                        </a:cubicBezTo>
                        <a:cubicBezTo>
                          <a:pt x="972311" y="3246165"/>
                          <a:pt x="1838703" y="3286074"/>
                          <a:pt x="2231638" y="3277247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0" name="Google Shape;3310;p15"/>
                  <p:cNvSpPr/>
                  <p:nvPr/>
                </p:nvSpPr>
                <p:spPr>
                  <a:xfrm>
                    <a:off x="4999398" y="1197768"/>
                    <a:ext cx="3334635" cy="1977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635" h="1977836" extrusionOk="0">
                        <a:moveTo>
                          <a:pt x="2100075" y="288"/>
                        </a:moveTo>
                        <a:cubicBezTo>
                          <a:pt x="1589288" y="7661"/>
                          <a:pt x="1260278" y="158089"/>
                          <a:pt x="829811" y="610074"/>
                        </a:cubicBezTo>
                        <a:cubicBezTo>
                          <a:pt x="616436" y="834111"/>
                          <a:pt x="244571" y="1188410"/>
                          <a:pt x="0" y="1588484"/>
                        </a:cubicBezTo>
                        <a:cubicBezTo>
                          <a:pt x="45273" y="1671369"/>
                          <a:pt x="103814" y="1757737"/>
                          <a:pt x="176922" y="1828005"/>
                        </a:cubicBezTo>
                        <a:cubicBezTo>
                          <a:pt x="265634" y="1913275"/>
                          <a:pt x="478808" y="1961167"/>
                          <a:pt x="741140" y="1977836"/>
                        </a:cubicBezTo>
                        <a:cubicBezTo>
                          <a:pt x="783459" y="1971829"/>
                          <a:pt x="826764" y="1966337"/>
                          <a:pt x="872091" y="1961830"/>
                        </a:cubicBezTo>
                        <a:cubicBezTo>
                          <a:pt x="1194939" y="1929710"/>
                          <a:pt x="1386796" y="1916215"/>
                          <a:pt x="1568078" y="1917902"/>
                        </a:cubicBezTo>
                        <a:cubicBezTo>
                          <a:pt x="1610592" y="1918298"/>
                          <a:pt x="1652631" y="1919784"/>
                          <a:pt x="1695540" y="1921800"/>
                        </a:cubicBezTo>
                        <a:cubicBezTo>
                          <a:pt x="1932637" y="1881228"/>
                          <a:pt x="2149709" y="1822520"/>
                          <a:pt x="2303478" y="1746935"/>
                        </a:cubicBezTo>
                        <a:cubicBezTo>
                          <a:pt x="2735712" y="1534450"/>
                          <a:pt x="3046178" y="1192428"/>
                          <a:pt x="3206972" y="860679"/>
                        </a:cubicBezTo>
                        <a:cubicBezTo>
                          <a:pt x="3283020" y="703775"/>
                          <a:pt x="3319292" y="532339"/>
                          <a:pt x="3334636" y="374042"/>
                        </a:cubicBezTo>
                        <a:cubicBezTo>
                          <a:pt x="3093990" y="183940"/>
                          <a:pt x="2812276" y="42949"/>
                          <a:pt x="2486146" y="16093"/>
                        </a:cubicBezTo>
                        <a:cubicBezTo>
                          <a:pt x="2345416" y="4500"/>
                          <a:pt x="2217954" y="-1413"/>
                          <a:pt x="2100075" y="288"/>
                        </a:cubicBezTo>
                        <a:close/>
                      </a:path>
                    </a:pathLst>
                  </a:custGeom>
                  <a:solidFill>
                    <a:srgbClr val="9445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1" name="Google Shape;3311;p15"/>
                  <p:cNvSpPr/>
                  <p:nvPr/>
                </p:nvSpPr>
                <p:spPr>
                  <a:xfrm>
                    <a:off x="7960996" y="1500083"/>
                    <a:ext cx="186981" cy="199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1" h="199096" extrusionOk="0">
                        <a:moveTo>
                          <a:pt x="0" y="99548"/>
                        </a:moveTo>
                        <a:cubicBezTo>
                          <a:pt x="0" y="44570"/>
                          <a:pt x="41858" y="0"/>
                          <a:pt x="93487" y="0"/>
                        </a:cubicBezTo>
                        <a:cubicBezTo>
                          <a:pt x="145123" y="0"/>
                          <a:pt x="186981" y="44570"/>
                          <a:pt x="186981" y="99548"/>
                        </a:cubicBezTo>
                        <a:cubicBezTo>
                          <a:pt x="186981" y="154526"/>
                          <a:pt x="145123" y="199096"/>
                          <a:pt x="93487" y="199096"/>
                        </a:cubicBezTo>
                        <a:cubicBezTo>
                          <a:pt x="41858" y="199096"/>
                          <a:pt x="0" y="154526"/>
                          <a:pt x="0" y="9954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2" name="Google Shape;3312;p15"/>
                  <p:cNvSpPr/>
                  <p:nvPr/>
                </p:nvSpPr>
                <p:spPr>
                  <a:xfrm>
                    <a:off x="7697914" y="2572475"/>
                    <a:ext cx="186987" cy="199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7" h="199103" extrusionOk="0">
                        <a:moveTo>
                          <a:pt x="0" y="99555"/>
                        </a:moveTo>
                        <a:cubicBezTo>
                          <a:pt x="0" y="44570"/>
                          <a:pt x="41858" y="0"/>
                          <a:pt x="93494" y="0"/>
                        </a:cubicBezTo>
                        <a:cubicBezTo>
                          <a:pt x="145130" y="0"/>
                          <a:pt x="186988" y="44570"/>
                          <a:pt x="186988" y="99555"/>
                        </a:cubicBezTo>
                        <a:cubicBezTo>
                          <a:pt x="186988" y="154533"/>
                          <a:pt x="145130" y="199103"/>
                          <a:pt x="93494" y="199103"/>
                        </a:cubicBezTo>
                        <a:cubicBezTo>
                          <a:pt x="41858" y="199103"/>
                          <a:pt x="0" y="154533"/>
                          <a:pt x="0" y="99555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3" name="Google Shape;3313;p15"/>
                  <p:cNvSpPr/>
                  <p:nvPr/>
                </p:nvSpPr>
                <p:spPr>
                  <a:xfrm>
                    <a:off x="7311087" y="2679116"/>
                    <a:ext cx="276871" cy="29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71" h="297398" extrusionOk="0">
                        <a:moveTo>
                          <a:pt x="165630" y="0"/>
                        </a:moveTo>
                        <a:cubicBezTo>
                          <a:pt x="119459" y="0"/>
                          <a:pt x="79985" y="29977"/>
                          <a:pt x="63216" y="72652"/>
                        </a:cubicBezTo>
                        <a:cubicBezTo>
                          <a:pt x="25952" y="91753"/>
                          <a:pt x="0" y="132197"/>
                          <a:pt x="0" y="179179"/>
                        </a:cubicBezTo>
                        <a:cubicBezTo>
                          <a:pt x="0" y="244510"/>
                          <a:pt x="49674" y="297399"/>
                          <a:pt x="111034" y="297399"/>
                        </a:cubicBezTo>
                        <a:cubicBezTo>
                          <a:pt x="157272" y="297399"/>
                          <a:pt x="196926" y="267315"/>
                          <a:pt x="213656" y="224539"/>
                        </a:cubicBezTo>
                        <a:cubicBezTo>
                          <a:pt x="250906" y="205439"/>
                          <a:pt x="276872" y="165188"/>
                          <a:pt x="276872" y="118220"/>
                        </a:cubicBezTo>
                        <a:cubicBezTo>
                          <a:pt x="276872" y="52882"/>
                          <a:pt x="226990" y="0"/>
                          <a:pt x="165630" y="0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4" name="Google Shape;3314;p15"/>
                  <p:cNvSpPr/>
                  <p:nvPr/>
                </p:nvSpPr>
                <p:spPr>
                  <a:xfrm>
                    <a:off x="6873869" y="2889397"/>
                    <a:ext cx="104905" cy="105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05" h="105656" extrusionOk="0">
                        <a:moveTo>
                          <a:pt x="0" y="52828"/>
                        </a:moveTo>
                        <a:cubicBezTo>
                          <a:pt x="0" y="23655"/>
                          <a:pt x="23480" y="0"/>
                          <a:pt x="52453" y="0"/>
                        </a:cubicBezTo>
                        <a:cubicBezTo>
                          <a:pt x="81419" y="0"/>
                          <a:pt x="104906" y="23655"/>
                          <a:pt x="104906" y="52828"/>
                        </a:cubicBezTo>
                        <a:cubicBezTo>
                          <a:pt x="104906" y="82008"/>
                          <a:pt x="81419" y="105656"/>
                          <a:pt x="52453" y="105656"/>
                        </a:cubicBezTo>
                        <a:cubicBezTo>
                          <a:pt x="23480" y="105656"/>
                          <a:pt x="0" y="82008"/>
                          <a:pt x="0" y="5282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5" name="Google Shape;3315;p15"/>
                  <p:cNvSpPr/>
                  <p:nvPr/>
                </p:nvSpPr>
                <p:spPr>
                  <a:xfrm>
                    <a:off x="5170574" y="1197832"/>
                    <a:ext cx="2349031" cy="1736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031" h="1736321" extrusionOk="0">
                        <a:moveTo>
                          <a:pt x="1928900" y="224"/>
                        </a:moveTo>
                        <a:cubicBezTo>
                          <a:pt x="1892908" y="747"/>
                          <a:pt x="1857895" y="2133"/>
                          <a:pt x="1823612" y="4122"/>
                        </a:cubicBezTo>
                        <a:cubicBezTo>
                          <a:pt x="1812059" y="4798"/>
                          <a:pt x="1800915" y="5944"/>
                          <a:pt x="1789543" y="6794"/>
                        </a:cubicBezTo>
                        <a:cubicBezTo>
                          <a:pt x="1767335" y="8448"/>
                          <a:pt x="1745428" y="10397"/>
                          <a:pt x="1723863" y="12748"/>
                        </a:cubicBezTo>
                        <a:cubicBezTo>
                          <a:pt x="1711252" y="14121"/>
                          <a:pt x="1698708" y="15641"/>
                          <a:pt x="1686298" y="17262"/>
                        </a:cubicBezTo>
                        <a:cubicBezTo>
                          <a:pt x="1664813" y="20068"/>
                          <a:pt x="1643603" y="23336"/>
                          <a:pt x="1622674" y="26906"/>
                        </a:cubicBezTo>
                        <a:cubicBezTo>
                          <a:pt x="1611496" y="28815"/>
                          <a:pt x="1600251" y="30523"/>
                          <a:pt x="1589221" y="32652"/>
                        </a:cubicBezTo>
                        <a:cubicBezTo>
                          <a:pt x="1565868" y="37166"/>
                          <a:pt x="1543003" y="42283"/>
                          <a:pt x="1520259" y="47842"/>
                        </a:cubicBezTo>
                        <a:cubicBezTo>
                          <a:pt x="1512765" y="49670"/>
                          <a:pt x="1505110" y="51230"/>
                          <a:pt x="1497683" y="53179"/>
                        </a:cubicBezTo>
                        <a:cubicBezTo>
                          <a:pt x="1467344" y="61122"/>
                          <a:pt x="1437468" y="70110"/>
                          <a:pt x="1407986" y="80069"/>
                        </a:cubicBezTo>
                        <a:cubicBezTo>
                          <a:pt x="1401624" y="82212"/>
                          <a:pt x="1395429" y="84797"/>
                          <a:pt x="1389107" y="87047"/>
                        </a:cubicBezTo>
                        <a:cubicBezTo>
                          <a:pt x="1367052" y="94870"/>
                          <a:pt x="1345119" y="103255"/>
                          <a:pt x="1323427" y="112289"/>
                        </a:cubicBezTo>
                        <a:cubicBezTo>
                          <a:pt x="1312658" y="116777"/>
                          <a:pt x="1301902" y="121451"/>
                          <a:pt x="1291199" y="126247"/>
                        </a:cubicBezTo>
                        <a:cubicBezTo>
                          <a:pt x="1272273" y="134725"/>
                          <a:pt x="1253507" y="143666"/>
                          <a:pt x="1234761" y="153136"/>
                        </a:cubicBezTo>
                        <a:cubicBezTo>
                          <a:pt x="1225245" y="157938"/>
                          <a:pt x="1215714" y="162847"/>
                          <a:pt x="1206231" y="167910"/>
                        </a:cubicBezTo>
                        <a:cubicBezTo>
                          <a:pt x="1186829" y="178278"/>
                          <a:pt x="1167454" y="189475"/>
                          <a:pt x="1148146" y="200955"/>
                        </a:cubicBezTo>
                        <a:cubicBezTo>
                          <a:pt x="1138629" y="206614"/>
                          <a:pt x="1129125" y="211851"/>
                          <a:pt x="1119615" y="217785"/>
                        </a:cubicBezTo>
                        <a:cubicBezTo>
                          <a:pt x="1092297" y="234849"/>
                          <a:pt x="1065080" y="252945"/>
                          <a:pt x="1037721" y="272381"/>
                        </a:cubicBezTo>
                        <a:cubicBezTo>
                          <a:pt x="1032759" y="275904"/>
                          <a:pt x="1027709" y="279862"/>
                          <a:pt x="1022740" y="283465"/>
                        </a:cubicBezTo>
                        <a:cubicBezTo>
                          <a:pt x="999748" y="300161"/>
                          <a:pt x="976743" y="317768"/>
                          <a:pt x="953570" y="336213"/>
                        </a:cubicBezTo>
                        <a:cubicBezTo>
                          <a:pt x="944241" y="343647"/>
                          <a:pt x="934825" y="351482"/>
                          <a:pt x="925455" y="359204"/>
                        </a:cubicBezTo>
                        <a:cubicBezTo>
                          <a:pt x="906502" y="374816"/>
                          <a:pt x="887354" y="390809"/>
                          <a:pt x="868187" y="407639"/>
                        </a:cubicBezTo>
                        <a:cubicBezTo>
                          <a:pt x="856882" y="417564"/>
                          <a:pt x="845516" y="427657"/>
                          <a:pt x="834118" y="438018"/>
                        </a:cubicBezTo>
                        <a:cubicBezTo>
                          <a:pt x="816584" y="453957"/>
                          <a:pt x="798950" y="470694"/>
                          <a:pt x="781162" y="487685"/>
                        </a:cubicBezTo>
                        <a:cubicBezTo>
                          <a:pt x="769643" y="498695"/>
                          <a:pt x="758124" y="509270"/>
                          <a:pt x="746477" y="520729"/>
                        </a:cubicBezTo>
                        <a:cubicBezTo>
                          <a:pt x="717559" y="549179"/>
                          <a:pt x="688432" y="578720"/>
                          <a:pt x="658636" y="610010"/>
                        </a:cubicBezTo>
                        <a:cubicBezTo>
                          <a:pt x="600417" y="671143"/>
                          <a:pt x="526392" y="746326"/>
                          <a:pt x="450311" y="825113"/>
                        </a:cubicBezTo>
                        <a:cubicBezTo>
                          <a:pt x="431378" y="844749"/>
                          <a:pt x="412210" y="865062"/>
                          <a:pt x="392634" y="885656"/>
                        </a:cubicBezTo>
                        <a:cubicBezTo>
                          <a:pt x="371343" y="908032"/>
                          <a:pt x="349396" y="931800"/>
                          <a:pt x="327570" y="955234"/>
                        </a:cubicBezTo>
                        <a:cubicBezTo>
                          <a:pt x="218545" y="1072497"/>
                          <a:pt x="105248" y="1202122"/>
                          <a:pt x="0" y="1340896"/>
                        </a:cubicBezTo>
                        <a:cubicBezTo>
                          <a:pt x="83910" y="1435254"/>
                          <a:pt x="189740" y="1533670"/>
                          <a:pt x="310123" y="1599712"/>
                        </a:cubicBezTo>
                        <a:cubicBezTo>
                          <a:pt x="616256" y="1767646"/>
                          <a:pt x="1045189" y="1809343"/>
                          <a:pt x="1571976" y="1559890"/>
                        </a:cubicBezTo>
                        <a:cubicBezTo>
                          <a:pt x="2096720" y="1311408"/>
                          <a:pt x="2221899" y="1048587"/>
                          <a:pt x="2306552" y="732751"/>
                        </a:cubicBezTo>
                        <a:cubicBezTo>
                          <a:pt x="2370966" y="492453"/>
                          <a:pt x="2370116" y="289600"/>
                          <a:pt x="2248058" y="11717"/>
                        </a:cubicBezTo>
                        <a:cubicBezTo>
                          <a:pt x="2211176" y="9111"/>
                          <a:pt x="2174181" y="6432"/>
                          <a:pt x="2139073" y="4738"/>
                        </a:cubicBezTo>
                        <a:cubicBezTo>
                          <a:pt x="2122886" y="3961"/>
                          <a:pt x="2106880" y="3265"/>
                          <a:pt x="2091047" y="2689"/>
                        </a:cubicBezTo>
                        <a:cubicBezTo>
                          <a:pt x="2035239" y="659"/>
                          <a:pt x="1980689" y="-519"/>
                          <a:pt x="1928900" y="224"/>
                        </a:cubicBezTo>
                        <a:close/>
                      </a:path>
                    </a:pathLst>
                  </a:custGeom>
                  <a:solidFill>
                    <a:srgbClr val="B666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6" name="Google Shape;3316;p15"/>
                  <p:cNvSpPr/>
                  <p:nvPr/>
                </p:nvSpPr>
                <p:spPr>
                  <a:xfrm>
                    <a:off x="6999918" y="2231022"/>
                    <a:ext cx="145772" cy="146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772" h="146817" extrusionOk="0">
                        <a:moveTo>
                          <a:pt x="0" y="73409"/>
                        </a:moveTo>
                        <a:cubicBezTo>
                          <a:pt x="0" y="32864"/>
                          <a:pt x="32629" y="0"/>
                          <a:pt x="72886" y="0"/>
                        </a:cubicBezTo>
                        <a:cubicBezTo>
                          <a:pt x="113137" y="0"/>
                          <a:pt x="145773" y="32864"/>
                          <a:pt x="145773" y="73409"/>
                        </a:cubicBezTo>
                        <a:cubicBezTo>
                          <a:pt x="145773" y="113954"/>
                          <a:pt x="113137" y="146818"/>
                          <a:pt x="72886" y="146818"/>
                        </a:cubicBezTo>
                        <a:cubicBezTo>
                          <a:pt x="32629" y="146818"/>
                          <a:pt x="0" y="113954"/>
                          <a:pt x="0" y="73409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7" name="Google Shape;3317;p15"/>
                  <p:cNvSpPr/>
                  <p:nvPr/>
                </p:nvSpPr>
                <p:spPr>
                  <a:xfrm>
                    <a:off x="7110952" y="1922613"/>
                    <a:ext cx="80186" cy="80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6" h="80755" extrusionOk="0">
                        <a:moveTo>
                          <a:pt x="0" y="40378"/>
                        </a:moveTo>
                        <a:cubicBezTo>
                          <a:pt x="0" y="18076"/>
                          <a:pt x="17949" y="0"/>
                          <a:pt x="40090" y="0"/>
                        </a:cubicBezTo>
                        <a:cubicBezTo>
                          <a:pt x="62231" y="0"/>
                          <a:pt x="80187" y="18076"/>
                          <a:pt x="80187" y="40378"/>
                        </a:cubicBezTo>
                        <a:cubicBezTo>
                          <a:pt x="80187" y="62680"/>
                          <a:pt x="62231" y="80756"/>
                          <a:pt x="40090" y="80756"/>
                        </a:cubicBezTo>
                        <a:cubicBezTo>
                          <a:pt x="17949" y="80756"/>
                          <a:pt x="0" y="62680"/>
                          <a:pt x="0" y="40378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8" name="Google Shape;3318;p15"/>
                  <p:cNvSpPr/>
                  <p:nvPr/>
                </p:nvSpPr>
                <p:spPr>
                  <a:xfrm>
                    <a:off x="7224879" y="1744834"/>
                    <a:ext cx="363078" cy="38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078" h="386271" extrusionOk="0">
                        <a:moveTo>
                          <a:pt x="209966" y="0"/>
                        </a:moveTo>
                        <a:cubicBezTo>
                          <a:pt x="142096" y="0"/>
                          <a:pt x="85303" y="44698"/>
                          <a:pt x="65272" y="106319"/>
                        </a:cubicBezTo>
                        <a:cubicBezTo>
                          <a:pt x="25918" y="134207"/>
                          <a:pt x="0" y="179989"/>
                          <a:pt x="0" y="232134"/>
                        </a:cubicBezTo>
                        <a:cubicBezTo>
                          <a:pt x="0" y="317250"/>
                          <a:pt x="68600" y="386272"/>
                          <a:pt x="153113" y="386272"/>
                        </a:cubicBezTo>
                        <a:cubicBezTo>
                          <a:pt x="220990" y="386272"/>
                          <a:pt x="277776" y="341567"/>
                          <a:pt x="297814" y="279952"/>
                        </a:cubicBezTo>
                        <a:cubicBezTo>
                          <a:pt x="337161" y="252065"/>
                          <a:pt x="363086" y="206276"/>
                          <a:pt x="363079" y="154138"/>
                        </a:cubicBezTo>
                        <a:cubicBezTo>
                          <a:pt x="363086" y="69022"/>
                          <a:pt x="294486" y="0"/>
                          <a:pt x="209966" y="0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9" name="Google Shape;3319;p15"/>
                  <p:cNvSpPr/>
                  <p:nvPr/>
                </p:nvSpPr>
                <p:spPr>
                  <a:xfrm>
                    <a:off x="4775676" y="3115530"/>
                    <a:ext cx="4477443" cy="1360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443" h="1360595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942399" y="1328329"/>
                          <a:pt x="1808737" y="1368318"/>
                          <a:pt x="2201679" y="1359484"/>
                        </a:cubicBezTo>
                        <a:cubicBezTo>
                          <a:pt x="2594615" y="1350657"/>
                          <a:pt x="3358685" y="1350295"/>
                          <a:pt x="3703052" y="1253172"/>
                        </a:cubicBezTo>
                        <a:cubicBezTo>
                          <a:pt x="3984391" y="1173816"/>
                          <a:pt x="4327492" y="1041632"/>
                          <a:pt x="4477444" y="858689"/>
                        </a:cubicBezTo>
                        <a:cubicBezTo>
                          <a:pt x="4407122" y="720445"/>
                          <a:pt x="4283826" y="590498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14" y="535"/>
                          <a:pt x="1791800" y="140"/>
                        </a:cubicBezTo>
                        <a:close/>
                      </a:path>
                    </a:pathLst>
                  </a:custGeom>
                  <a:solidFill>
                    <a:srgbClr val="5E13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0" name="Google Shape;3320;p15"/>
                  <p:cNvSpPr/>
                  <p:nvPr/>
                </p:nvSpPr>
                <p:spPr>
                  <a:xfrm>
                    <a:off x="5704361" y="1531094"/>
                    <a:ext cx="1331649" cy="1133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1649" h="1133990" extrusionOk="0">
                        <a:moveTo>
                          <a:pt x="1288907" y="74056"/>
                        </a:moveTo>
                        <a:cubicBezTo>
                          <a:pt x="1180016" y="-62227"/>
                          <a:pt x="870354" y="-11810"/>
                          <a:pt x="529477" y="236906"/>
                        </a:cubicBezTo>
                        <a:cubicBezTo>
                          <a:pt x="243872" y="445292"/>
                          <a:pt x="-107346" y="865277"/>
                          <a:pt x="31187" y="1018893"/>
                        </a:cubicBezTo>
                        <a:cubicBezTo>
                          <a:pt x="220010" y="1228276"/>
                          <a:pt x="533750" y="1144862"/>
                          <a:pt x="904310" y="826567"/>
                        </a:cubicBezTo>
                        <a:cubicBezTo>
                          <a:pt x="1308738" y="479173"/>
                          <a:pt x="1397804" y="210332"/>
                          <a:pt x="1288907" y="74056"/>
                        </a:cubicBezTo>
                        <a:close/>
                      </a:path>
                    </a:pathLst>
                  </a:custGeom>
                  <a:solidFill>
                    <a:srgbClr val="C47D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1" name="Google Shape;3321;p15"/>
                  <p:cNvSpPr/>
                  <p:nvPr/>
                </p:nvSpPr>
                <p:spPr>
                  <a:xfrm>
                    <a:off x="5663224" y="1290651"/>
                    <a:ext cx="1477825" cy="822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825" h="822251" extrusionOk="0">
                        <a:moveTo>
                          <a:pt x="0" y="822251"/>
                        </a:moveTo>
                        <a:cubicBezTo>
                          <a:pt x="0" y="822251"/>
                          <a:pt x="230319" y="433160"/>
                          <a:pt x="595407" y="222632"/>
                        </a:cubicBezTo>
                        <a:cubicBezTo>
                          <a:pt x="1108886" y="-73474"/>
                          <a:pt x="1477825" y="11213"/>
                          <a:pt x="1477825" y="11213"/>
                        </a:cubicBezTo>
                        <a:cubicBezTo>
                          <a:pt x="1477825" y="11213"/>
                          <a:pt x="976709" y="26268"/>
                          <a:pt x="625089" y="265669"/>
                        </a:cubicBezTo>
                        <a:cubicBezTo>
                          <a:pt x="269692" y="507647"/>
                          <a:pt x="0" y="822251"/>
                          <a:pt x="0" y="822251"/>
                        </a:cubicBezTo>
                        <a:close/>
                      </a:path>
                    </a:pathLst>
                  </a:custGeom>
                  <a:solidFill>
                    <a:srgbClr val="D69E8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2" name="Google Shape;3322;p15"/>
                  <p:cNvSpPr/>
                  <p:nvPr/>
                </p:nvSpPr>
                <p:spPr>
                  <a:xfrm>
                    <a:off x="4775676" y="3115530"/>
                    <a:ext cx="4343632" cy="1314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3632" h="1314947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639488" y="1210644"/>
                          <a:pt x="991939" y="1276840"/>
                          <a:pt x="1323634" y="1314948"/>
                        </a:cubicBezTo>
                        <a:cubicBezTo>
                          <a:pt x="1389287" y="1299048"/>
                          <a:pt x="1453454" y="1284267"/>
                          <a:pt x="1522516" y="1265897"/>
                        </a:cubicBezTo>
                        <a:cubicBezTo>
                          <a:pt x="1611583" y="1242202"/>
                          <a:pt x="1731578" y="1053995"/>
                          <a:pt x="1794881" y="1015908"/>
                        </a:cubicBezTo>
                        <a:cubicBezTo>
                          <a:pt x="2046135" y="864731"/>
                          <a:pt x="2086587" y="790344"/>
                          <a:pt x="2312921" y="761197"/>
                        </a:cubicBezTo>
                        <a:cubicBezTo>
                          <a:pt x="2596282" y="724697"/>
                          <a:pt x="2718762" y="712515"/>
                          <a:pt x="2888839" y="745392"/>
                        </a:cubicBezTo>
                        <a:cubicBezTo>
                          <a:pt x="2944915" y="756228"/>
                          <a:pt x="3084895" y="776038"/>
                          <a:pt x="3231397" y="750730"/>
                        </a:cubicBezTo>
                        <a:cubicBezTo>
                          <a:pt x="3545412" y="696475"/>
                          <a:pt x="3880650" y="509628"/>
                          <a:pt x="3903957" y="551432"/>
                        </a:cubicBezTo>
                        <a:cubicBezTo>
                          <a:pt x="3937443" y="611366"/>
                          <a:pt x="3143167" y="923787"/>
                          <a:pt x="3170238" y="989226"/>
                        </a:cubicBezTo>
                        <a:cubicBezTo>
                          <a:pt x="3220775" y="1111371"/>
                          <a:pt x="3932554" y="910238"/>
                          <a:pt x="4076813" y="860123"/>
                        </a:cubicBezTo>
                        <a:cubicBezTo>
                          <a:pt x="4176335" y="825545"/>
                          <a:pt x="4265609" y="759228"/>
                          <a:pt x="4343632" y="679919"/>
                        </a:cubicBezTo>
                        <a:cubicBezTo>
                          <a:pt x="4325416" y="662339"/>
                          <a:pt x="4305391" y="644980"/>
                          <a:pt x="4283692" y="627781"/>
                        </a:cubicBezTo>
                        <a:cubicBezTo>
                          <a:pt x="4283089" y="627326"/>
                          <a:pt x="4282620" y="626804"/>
                          <a:pt x="4282084" y="626348"/>
                        </a:cubicBezTo>
                        <a:cubicBezTo>
                          <a:pt x="4281750" y="626094"/>
                          <a:pt x="4281348" y="625785"/>
                          <a:pt x="4281013" y="625524"/>
                        </a:cubicBezTo>
                        <a:cubicBezTo>
                          <a:pt x="4261457" y="610147"/>
                          <a:pt x="4239959" y="595011"/>
                          <a:pt x="4217188" y="579963"/>
                        </a:cubicBezTo>
                        <a:cubicBezTo>
                          <a:pt x="4213036" y="577217"/>
                          <a:pt x="4209152" y="574491"/>
                          <a:pt x="4204865" y="571752"/>
                        </a:cubicBezTo>
                        <a:cubicBezTo>
                          <a:pt x="4185711" y="559436"/>
                          <a:pt x="4164279" y="547300"/>
                          <a:pt x="4142714" y="535218"/>
                        </a:cubicBezTo>
                        <a:cubicBezTo>
                          <a:pt x="4133807" y="530296"/>
                          <a:pt x="4125904" y="525326"/>
                          <a:pt x="4116595" y="520437"/>
                        </a:cubicBezTo>
                        <a:cubicBezTo>
                          <a:pt x="4086658" y="504571"/>
                          <a:pt x="4054712" y="488866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21" y="535"/>
                          <a:pt x="1791800" y="140"/>
                        </a:cubicBezTo>
                        <a:close/>
                        <a:moveTo>
                          <a:pt x="4087060" y="659600"/>
                        </a:moveTo>
                        <a:cubicBezTo>
                          <a:pt x="4087060" y="659600"/>
                          <a:pt x="4004081" y="725253"/>
                          <a:pt x="3813879" y="816202"/>
                        </a:cubicBezTo>
                        <a:cubicBezTo>
                          <a:pt x="3665835" y="886986"/>
                          <a:pt x="3477281" y="929701"/>
                          <a:pt x="3477281" y="929701"/>
                        </a:cubicBezTo>
                        <a:cubicBezTo>
                          <a:pt x="3477281" y="929701"/>
                          <a:pt x="3646286" y="837734"/>
                          <a:pt x="3795193" y="768785"/>
                        </a:cubicBezTo>
                        <a:cubicBezTo>
                          <a:pt x="3944140" y="699844"/>
                          <a:pt x="4087060" y="659600"/>
                          <a:pt x="4087060" y="659600"/>
                        </a:cubicBezTo>
                        <a:close/>
                      </a:path>
                    </a:pathLst>
                  </a:custGeom>
                  <a:solidFill>
                    <a:srgbClr val="7033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3" name="Google Shape;3323;p15"/>
                  <p:cNvSpPr/>
                  <p:nvPr/>
                </p:nvSpPr>
                <p:spPr>
                  <a:xfrm>
                    <a:off x="7880971" y="3563148"/>
                    <a:ext cx="463665" cy="23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665" h="234980" extrusionOk="0">
                        <a:moveTo>
                          <a:pt x="0" y="234980"/>
                        </a:moveTo>
                        <a:cubicBezTo>
                          <a:pt x="0" y="234980"/>
                          <a:pt x="96641" y="166661"/>
                          <a:pt x="212558" y="107920"/>
                        </a:cubicBezTo>
                        <a:cubicBezTo>
                          <a:pt x="328474" y="49171"/>
                          <a:pt x="463665" y="0"/>
                          <a:pt x="463665" y="0"/>
                        </a:cubicBezTo>
                        <a:cubicBezTo>
                          <a:pt x="463665" y="0"/>
                          <a:pt x="365396" y="91156"/>
                          <a:pt x="249480" y="149905"/>
                        </a:cubicBezTo>
                        <a:cubicBezTo>
                          <a:pt x="133564" y="208647"/>
                          <a:pt x="0" y="234980"/>
                          <a:pt x="0" y="234980"/>
                        </a:cubicBezTo>
                        <a:close/>
                      </a:path>
                    </a:pathLst>
                  </a:custGeom>
                  <a:solidFill>
                    <a:srgbClr val="5E161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4" name="Google Shape;3324;p15"/>
                  <p:cNvSpPr/>
                  <p:nvPr/>
                </p:nvSpPr>
                <p:spPr>
                  <a:xfrm>
                    <a:off x="4845237" y="3115530"/>
                    <a:ext cx="3238231" cy="1262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8231" h="1262882" extrusionOk="0">
                        <a:moveTo>
                          <a:pt x="1722239" y="140"/>
                        </a:moveTo>
                        <a:cubicBezTo>
                          <a:pt x="1540958" y="-1547"/>
                          <a:pt x="1349101" y="11947"/>
                          <a:pt x="1026253" y="44068"/>
                        </a:cubicBezTo>
                        <a:cubicBezTo>
                          <a:pt x="980925" y="48575"/>
                          <a:pt x="937621" y="54067"/>
                          <a:pt x="895301" y="60074"/>
                        </a:cubicBezTo>
                        <a:cubicBezTo>
                          <a:pt x="396187" y="130951"/>
                          <a:pt x="105955" y="301497"/>
                          <a:pt x="18696" y="466665"/>
                        </a:cubicBezTo>
                        <a:cubicBezTo>
                          <a:pt x="15394" y="472920"/>
                          <a:pt x="11858" y="480301"/>
                          <a:pt x="8436" y="486985"/>
                        </a:cubicBezTo>
                        <a:cubicBezTo>
                          <a:pt x="-2367" y="559509"/>
                          <a:pt x="-5280" y="644370"/>
                          <a:pt x="14798" y="729379"/>
                        </a:cubicBezTo>
                        <a:cubicBezTo>
                          <a:pt x="39685" y="834747"/>
                          <a:pt x="183676" y="976997"/>
                          <a:pt x="363719" y="1078092"/>
                        </a:cubicBezTo>
                        <a:cubicBezTo>
                          <a:pt x="629821" y="1227521"/>
                          <a:pt x="1009958" y="1306207"/>
                          <a:pt x="1237036" y="1238183"/>
                        </a:cubicBezTo>
                        <a:cubicBezTo>
                          <a:pt x="1412732" y="1185556"/>
                          <a:pt x="1538915" y="1202768"/>
                          <a:pt x="1556194" y="1002768"/>
                        </a:cubicBezTo>
                        <a:cubicBezTo>
                          <a:pt x="1577324" y="758250"/>
                          <a:pt x="969882" y="704652"/>
                          <a:pt x="980276" y="655287"/>
                        </a:cubicBezTo>
                        <a:cubicBezTo>
                          <a:pt x="992981" y="594938"/>
                          <a:pt x="1973253" y="799619"/>
                          <a:pt x="1984953" y="765504"/>
                        </a:cubicBezTo>
                        <a:cubicBezTo>
                          <a:pt x="2019176" y="665735"/>
                          <a:pt x="1464729" y="462928"/>
                          <a:pt x="1479021" y="411044"/>
                        </a:cubicBezTo>
                        <a:cubicBezTo>
                          <a:pt x="1493534" y="358377"/>
                          <a:pt x="2171318" y="651389"/>
                          <a:pt x="2171318" y="651389"/>
                        </a:cubicBezTo>
                        <a:cubicBezTo>
                          <a:pt x="2171318" y="651389"/>
                          <a:pt x="1970105" y="434746"/>
                          <a:pt x="1990291" y="415357"/>
                        </a:cubicBezTo>
                        <a:cubicBezTo>
                          <a:pt x="2011635" y="394850"/>
                          <a:pt x="2120164" y="515414"/>
                          <a:pt x="2179736" y="548352"/>
                        </a:cubicBezTo>
                        <a:cubicBezTo>
                          <a:pt x="2196854" y="557822"/>
                          <a:pt x="2278246" y="553663"/>
                          <a:pt x="2284207" y="538091"/>
                        </a:cubicBezTo>
                        <a:cubicBezTo>
                          <a:pt x="2324357" y="433125"/>
                          <a:pt x="2372236" y="126082"/>
                          <a:pt x="2403451" y="127187"/>
                        </a:cubicBezTo>
                        <a:cubicBezTo>
                          <a:pt x="2434667" y="128292"/>
                          <a:pt x="2408307" y="432549"/>
                          <a:pt x="2416176" y="544045"/>
                        </a:cubicBezTo>
                        <a:cubicBezTo>
                          <a:pt x="2416980" y="555364"/>
                          <a:pt x="2483397" y="563548"/>
                          <a:pt x="2492532" y="549383"/>
                        </a:cubicBezTo>
                        <a:cubicBezTo>
                          <a:pt x="2565679" y="435945"/>
                          <a:pt x="2717332" y="210876"/>
                          <a:pt x="2744570" y="219342"/>
                        </a:cubicBezTo>
                        <a:cubicBezTo>
                          <a:pt x="2779497" y="230198"/>
                          <a:pt x="2609674" y="552638"/>
                          <a:pt x="2602334" y="582012"/>
                        </a:cubicBezTo>
                        <a:cubicBezTo>
                          <a:pt x="2596118" y="606919"/>
                          <a:pt x="2674028" y="633594"/>
                          <a:pt x="2697368" y="606644"/>
                        </a:cubicBezTo>
                        <a:cubicBezTo>
                          <a:pt x="2777922" y="513620"/>
                          <a:pt x="3005348" y="292918"/>
                          <a:pt x="3038279" y="300004"/>
                        </a:cubicBezTo>
                        <a:cubicBezTo>
                          <a:pt x="3071209" y="307096"/>
                          <a:pt x="2798182" y="648797"/>
                          <a:pt x="2809842" y="659185"/>
                        </a:cubicBezTo>
                        <a:cubicBezTo>
                          <a:pt x="2825821" y="673423"/>
                          <a:pt x="3004036" y="680797"/>
                          <a:pt x="3128585" y="525159"/>
                        </a:cubicBezTo>
                        <a:cubicBezTo>
                          <a:pt x="3209220" y="424405"/>
                          <a:pt x="3293364" y="332017"/>
                          <a:pt x="3190983" y="230017"/>
                        </a:cubicBezTo>
                        <a:cubicBezTo>
                          <a:pt x="3178392" y="217480"/>
                          <a:pt x="3165808" y="205920"/>
                          <a:pt x="3153425" y="194716"/>
                        </a:cubicBezTo>
                        <a:cubicBezTo>
                          <a:pt x="2893752" y="126009"/>
                          <a:pt x="2625191" y="75042"/>
                          <a:pt x="2354810" y="47349"/>
                        </a:cubicBezTo>
                        <a:cubicBezTo>
                          <a:pt x="2140021" y="25349"/>
                          <a:pt x="1989735" y="10621"/>
                          <a:pt x="1849701" y="4038"/>
                        </a:cubicBezTo>
                        <a:cubicBezTo>
                          <a:pt x="1806792" y="2022"/>
                          <a:pt x="1764760" y="535"/>
                          <a:pt x="1722239" y="140"/>
                        </a:cubicBezTo>
                        <a:close/>
                      </a:path>
                    </a:pathLst>
                  </a:custGeom>
                  <a:solidFill>
                    <a:srgbClr val="986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5" name="Google Shape;3325;p15"/>
                  <p:cNvSpPr/>
                  <p:nvPr/>
                </p:nvSpPr>
                <p:spPr>
                  <a:xfrm>
                    <a:off x="7607494" y="3312269"/>
                    <a:ext cx="159100" cy="214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100" h="214151" extrusionOk="0">
                        <a:moveTo>
                          <a:pt x="0" y="214152"/>
                        </a:moveTo>
                        <a:cubicBezTo>
                          <a:pt x="0" y="214152"/>
                          <a:pt x="23327" y="159603"/>
                          <a:pt x="63102" y="106065"/>
                        </a:cubicBezTo>
                        <a:cubicBezTo>
                          <a:pt x="102877" y="52527"/>
                          <a:pt x="159101" y="0"/>
                          <a:pt x="159101" y="0"/>
                        </a:cubicBezTo>
                        <a:cubicBezTo>
                          <a:pt x="159101" y="0"/>
                          <a:pt x="129733" y="62599"/>
                          <a:pt x="89958" y="116137"/>
                        </a:cubicBezTo>
                        <a:cubicBezTo>
                          <a:pt x="50176" y="169675"/>
                          <a:pt x="0" y="214152"/>
                          <a:pt x="0" y="214152"/>
                        </a:cubicBezTo>
                        <a:close/>
                      </a:path>
                    </a:pathLst>
                  </a:custGeom>
                  <a:solidFill>
                    <a:srgbClr val="6626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6" name="Google Shape;3326;p15"/>
                  <p:cNvSpPr/>
                  <p:nvPr/>
                </p:nvSpPr>
                <p:spPr>
                  <a:xfrm>
                    <a:off x="5078503" y="3147483"/>
                    <a:ext cx="2002025" cy="100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025" h="1000220" extrusionOk="0">
                        <a:moveTo>
                          <a:pt x="920850" y="0"/>
                        </a:moveTo>
                        <a:cubicBezTo>
                          <a:pt x="879005" y="3905"/>
                          <a:pt x="840021" y="7434"/>
                          <a:pt x="792986" y="12115"/>
                        </a:cubicBezTo>
                        <a:cubicBezTo>
                          <a:pt x="747659" y="16623"/>
                          <a:pt x="704354" y="22114"/>
                          <a:pt x="662034" y="28122"/>
                        </a:cubicBezTo>
                        <a:cubicBezTo>
                          <a:pt x="388846" y="66919"/>
                          <a:pt x="180521" y="136068"/>
                          <a:pt x="31520" y="217360"/>
                        </a:cubicBezTo>
                        <a:cubicBezTo>
                          <a:pt x="-1444" y="308470"/>
                          <a:pt x="-17932" y="413121"/>
                          <a:pt x="29672" y="502650"/>
                        </a:cubicBezTo>
                        <a:cubicBezTo>
                          <a:pt x="140056" y="710225"/>
                          <a:pt x="209808" y="709495"/>
                          <a:pt x="477109" y="867577"/>
                        </a:cubicBezTo>
                        <a:cubicBezTo>
                          <a:pt x="516992" y="891165"/>
                          <a:pt x="1104509" y="1113802"/>
                          <a:pt x="1202450" y="924638"/>
                        </a:cubicBezTo>
                        <a:cubicBezTo>
                          <a:pt x="1287217" y="760923"/>
                          <a:pt x="323508" y="608735"/>
                          <a:pt x="335080" y="545955"/>
                        </a:cubicBezTo>
                        <a:cubicBezTo>
                          <a:pt x="342990" y="503052"/>
                          <a:pt x="819574" y="581584"/>
                          <a:pt x="1195264" y="607529"/>
                        </a:cubicBezTo>
                        <a:cubicBezTo>
                          <a:pt x="1438442" y="624326"/>
                          <a:pt x="1635315" y="613074"/>
                          <a:pt x="1635315" y="613074"/>
                        </a:cubicBezTo>
                        <a:cubicBezTo>
                          <a:pt x="1635315" y="613074"/>
                          <a:pt x="832721" y="275305"/>
                          <a:pt x="847582" y="221465"/>
                        </a:cubicBezTo>
                        <a:cubicBezTo>
                          <a:pt x="870989" y="136624"/>
                          <a:pt x="1822704" y="524818"/>
                          <a:pt x="1822704" y="524818"/>
                        </a:cubicBezTo>
                        <a:cubicBezTo>
                          <a:pt x="1822704" y="524818"/>
                          <a:pt x="1551465" y="247551"/>
                          <a:pt x="1581542" y="216744"/>
                        </a:cubicBezTo>
                        <a:cubicBezTo>
                          <a:pt x="1623654" y="173607"/>
                          <a:pt x="1968222" y="453800"/>
                          <a:pt x="1968222" y="453800"/>
                        </a:cubicBezTo>
                        <a:cubicBezTo>
                          <a:pt x="1968222" y="453800"/>
                          <a:pt x="2087822" y="277642"/>
                          <a:pt x="1877093" y="165844"/>
                        </a:cubicBezTo>
                        <a:cubicBezTo>
                          <a:pt x="1702173" y="73034"/>
                          <a:pt x="1676154" y="66437"/>
                          <a:pt x="1312051" y="24425"/>
                        </a:cubicBezTo>
                        <a:cubicBezTo>
                          <a:pt x="1190080" y="10354"/>
                          <a:pt x="1053496" y="3938"/>
                          <a:pt x="920850" y="0"/>
                        </a:cubicBezTo>
                        <a:close/>
                      </a:path>
                    </a:pathLst>
                  </a:custGeom>
                  <a:solidFill>
                    <a:srgbClr val="CEA18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7" name="Google Shape;3327;p15"/>
                  <p:cNvSpPr/>
                  <p:nvPr/>
                </p:nvSpPr>
                <p:spPr>
                  <a:xfrm>
                    <a:off x="6890378" y="3207262"/>
                    <a:ext cx="122178" cy="290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78" h="290815" extrusionOk="0">
                        <a:moveTo>
                          <a:pt x="0" y="0"/>
                        </a:moveTo>
                        <a:cubicBezTo>
                          <a:pt x="0" y="0"/>
                          <a:pt x="12799" y="76838"/>
                          <a:pt x="43345" y="149537"/>
                        </a:cubicBezTo>
                        <a:cubicBezTo>
                          <a:pt x="73891" y="222242"/>
                          <a:pt x="122178" y="290815"/>
                          <a:pt x="122178" y="290815"/>
                        </a:cubicBezTo>
                        <a:cubicBezTo>
                          <a:pt x="122178" y="290815"/>
                          <a:pt x="109206" y="202532"/>
                          <a:pt x="78659" y="129827"/>
                        </a:cubicBezTo>
                        <a:cubicBezTo>
                          <a:pt x="48120" y="57128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3A2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8" name="Google Shape;3328;p15"/>
                  <p:cNvSpPr/>
                  <p:nvPr/>
                </p:nvSpPr>
                <p:spPr>
                  <a:xfrm>
                    <a:off x="6230242" y="3238606"/>
                    <a:ext cx="337147" cy="240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147" h="240739" extrusionOk="0">
                        <a:moveTo>
                          <a:pt x="0" y="0"/>
                        </a:moveTo>
                        <a:cubicBezTo>
                          <a:pt x="0" y="0"/>
                          <a:pt x="43050" y="66035"/>
                          <a:pt x="127335" y="126217"/>
                        </a:cubicBezTo>
                        <a:cubicBezTo>
                          <a:pt x="211620" y="186405"/>
                          <a:pt x="337147" y="240740"/>
                          <a:pt x="337147" y="240740"/>
                        </a:cubicBezTo>
                        <a:cubicBezTo>
                          <a:pt x="337147" y="240740"/>
                          <a:pt x="243312" y="150943"/>
                          <a:pt x="159027" y="90761"/>
                        </a:cubicBezTo>
                        <a:cubicBezTo>
                          <a:pt x="74741" y="305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940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9" name="Google Shape;3329;p15"/>
                  <p:cNvSpPr/>
                  <p:nvPr/>
                </p:nvSpPr>
                <p:spPr>
                  <a:xfrm>
                    <a:off x="5356356" y="3422995"/>
                    <a:ext cx="1153449" cy="305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3449" h="305770" extrusionOk="0">
                        <a:moveTo>
                          <a:pt x="0" y="0"/>
                        </a:moveTo>
                        <a:cubicBezTo>
                          <a:pt x="0" y="0"/>
                          <a:pt x="204836" y="116064"/>
                          <a:pt x="493200" y="192506"/>
                        </a:cubicBezTo>
                        <a:cubicBezTo>
                          <a:pt x="781564" y="268949"/>
                          <a:pt x="1153450" y="305770"/>
                          <a:pt x="1153450" y="305770"/>
                        </a:cubicBezTo>
                        <a:cubicBezTo>
                          <a:pt x="1153450" y="305770"/>
                          <a:pt x="843246" y="178127"/>
                          <a:pt x="554882" y="101691"/>
                        </a:cubicBezTo>
                        <a:cubicBezTo>
                          <a:pt x="266518" y="2524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3443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0" name="Google Shape;3330;p15"/>
                  <p:cNvSpPr/>
                  <p:nvPr/>
                </p:nvSpPr>
                <p:spPr>
                  <a:xfrm>
                    <a:off x="5137228" y="3820176"/>
                    <a:ext cx="971391" cy="20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391" h="205846" extrusionOk="0">
                        <a:moveTo>
                          <a:pt x="0" y="0"/>
                        </a:moveTo>
                        <a:cubicBezTo>
                          <a:pt x="0" y="0"/>
                          <a:pt x="173513" y="56813"/>
                          <a:pt x="416362" y="108275"/>
                        </a:cubicBezTo>
                        <a:cubicBezTo>
                          <a:pt x="659205" y="159737"/>
                          <a:pt x="971392" y="205847"/>
                          <a:pt x="971392" y="205847"/>
                        </a:cubicBezTo>
                        <a:cubicBezTo>
                          <a:pt x="971392" y="205847"/>
                          <a:pt x="681065" y="112360"/>
                          <a:pt x="438216" y="60898"/>
                        </a:cubicBezTo>
                        <a:cubicBezTo>
                          <a:pt x="195366" y="943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B3B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31" name="Google Shape;3331;p15"/>
                <p:cNvGrpSpPr/>
                <p:nvPr/>
              </p:nvGrpSpPr>
              <p:grpSpPr>
                <a:xfrm>
                  <a:off x="5889422" y="3702141"/>
                  <a:ext cx="2228196" cy="3479380"/>
                  <a:chOff x="5889422" y="3702141"/>
                  <a:chExt cx="2228196" cy="3479380"/>
                </a:xfrm>
              </p:grpSpPr>
              <p:grpSp>
                <p:nvGrpSpPr>
                  <p:cNvPr id="3332" name="Google Shape;3332;p15"/>
                  <p:cNvGrpSpPr/>
                  <p:nvPr/>
                </p:nvGrpSpPr>
                <p:grpSpPr>
                  <a:xfrm>
                    <a:off x="5889422" y="3702141"/>
                    <a:ext cx="2228196" cy="3479380"/>
                    <a:chOff x="5889422" y="3702141"/>
                    <a:chExt cx="2228196" cy="3479380"/>
                  </a:xfrm>
                </p:grpSpPr>
                <p:sp>
                  <p:nvSpPr>
                    <p:cNvPr id="3333" name="Google Shape;3333;p15"/>
                    <p:cNvSpPr/>
                    <p:nvPr/>
                  </p:nvSpPr>
                  <p:spPr>
                    <a:xfrm>
                      <a:off x="5889422" y="3702141"/>
                      <a:ext cx="2228196" cy="34793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8196" h="3479380" extrusionOk="0">
                          <a:moveTo>
                            <a:pt x="1875089" y="479393"/>
                          </a:moveTo>
                          <a:cubicBezTo>
                            <a:pt x="1772454" y="95459"/>
                            <a:pt x="1609630" y="34467"/>
                            <a:pt x="1354571" y="9319"/>
                          </a:cubicBezTo>
                          <a:cubicBezTo>
                            <a:pt x="1005222" y="-25139"/>
                            <a:pt x="863374" y="42055"/>
                            <a:pt x="808845" y="111204"/>
                          </a:cubicBezTo>
                          <a:cubicBezTo>
                            <a:pt x="451311" y="564549"/>
                            <a:pt x="302699" y="1223694"/>
                            <a:pt x="77925" y="2064602"/>
                          </a:cubicBezTo>
                          <a:cubicBezTo>
                            <a:pt x="-66709" y="2605681"/>
                            <a:pt x="-24516" y="3446416"/>
                            <a:pt x="327813" y="3461016"/>
                          </a:cubicBezTo>
                          <a:cubicBezTo>
                            <a:pt x="1032205" y="3490216"/>
                            <a:pt x="1241421" y="3472870"/>
                            <a:pt x="1617446" y="3479232"/>
                          </a:cubicBezTo>
                          <a:cubicBezTo>
                            <a:pt x="2118810" y="3487671"/>
                            <a:pt x="2276182" y="3136895"/>
                            <a:pt x="2216041" y="2292095"/>
                          </a:cubicBezTo>
                          <a:cubicBezTo>
                            <a:pt x="2144011" y="1280292"/>
                            <a:pt x="2042675" y="1106244"/>
                            <a:pt x="1875089" y="479393"/>
                          </a:cubicBezTo>
                          <a:close/>
                        </a:path>
                      </a:pathLst>
                    </a:custGeom>
                    <a:solidFill>
                      <a:srgbClr val="CA9F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34" name="Google Shape;3334;p15"/>
                    <p:cNvSpPr/>
                    <p:nvPr/>
                  </p:nvSpPr>
                  <p:spPr>
                    <a:xfrm>
                      <a:off x="5943177" y="3769265"/>
                      <a:ext cx="1735805" cy="2559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35805" h="2559682" extrusionOk="0">
                          <a:moveTo>
                            <a:pt x="947623" y="59"/>
                          </a:moveTo>
                          <a:cubicBezTo>
                            <a:pt x="879686" y="-1160"/>
                            <a:pt x="814950" y="16728"/>
                            <a:pt x="759001" y="39874"/>
                          </a:cubicBezTo>
                          <a:cubicBezTo>
                            <a:pt x="757842" y="41247"/>
                            <a:pt x="756182" y="42607"/>
                            <a:pt x="755096" y="43979"/>
                          </a:cubicBezTo>
                          <a:cubicBezTo>
                            <a:pt x="397570" y="497324"/>
                            <a:pt x="248997" y="1156603"/>
                            <a:pt x="24217" y="1997512"/>
                          </a:cubicBezTo>
                          <a:cubicBezTo>
                            <a:pt x="15497" y="2030141"/>
                            <a:pt x="7333" y="2063935"/>
                            <a:pt x="0" y="2098493"/>
                          </a:cubicBezTo>
                          <a:cubicBezTo>
                            <a:pt x="49044" y="2190514"/>
                            <a:pt x="120631" y="2282092"/>
                            <a:pt x="242394" y="2375987"/>
                          </a:cubicBezTo>
                          <a:cubicBezTo>
                            <a:pt x="478299" y="2557899"/>
                            <a:pt x="1155191" y="2676815"/>
                            <a:pt x="1456012" y="2375987"/>
                          </a:cubicBezTo>
                          <a:cubicBezTo>
                            <a:pt x="1593869" y="2238138"/>
                            <a:pt x="1674537" y="1969724"/>
                            <a:pt x="1705391" y="1722897"/>
                          </a:cubicBezTo>
                          <a:cubicBezTo>
                            <a:pt x="1736246" y="1476062"/>
                            <a:pt x="1772351" y="995185"/>
                            <a:pt x="1654077" y="573519"/>
                          </a:cubicBezTo>
                          <a:cubicBezTo>
                            <a:pt x="1535804" y="151846"/>
                            <a:pt x="1188711" y="28442"/>
                            <a:pt x="985590" y="2724"/>
                          </a:cubicBezTo>
                          <a:cubicBezTo>
                            <a:pt x="972898" y="1117"/>
                            <a:pt x="960187" y="286"/>
                            <a:pt x="947623" y="59"/>
                          </a:cubicBezTo>
                          <a:close/>
                        </a:path>
                      </a:pathLst>
                    </a:custGeom>
                    <a:solidFill>
                      <a:srgbClr val="DAC0A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35" name="Google Shape;3335;p15"/>
                    <p:cNvSpPr/>
                    <p:nvPr/>
                  </p:nvSpPr>
                  <p:spPr>
                    <a:xfrm>
                      <a:off x="6225185" y="3921935"/>
                      <a:ext cx="1230636" cy="14644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0636" h="1464435" extrusionOk="0">
                          <a:moveTo>
                            <a:pt x="486228" y="93"/>
                          </a:moveTo>
                          <a:cubicBezTo>
                            <a:pt x="454222" y="609"/>
                            <a:pt x="421727" y="3542"/>
                            <a:pt x="389352" y="7889"/>
                          </a:cubicBezTo>
                          <a:cubicBezTo>
                            <a:pt x="375469" y="28697"/>
                            <a:pt x="361532" y="49358"/>
                            <a:pt x="348298" y="70903"/>
                          </a:cubicBezTo>
                          <a:cubicBezTo>
                            <a:pt x="348271" y="70950"/>
                            <a:pt x="348331" y="71057"/>
                            <a:pt x="348298" y="71104"/>
                          </a:cubicBezTo>
                          <a:cubicBezTo>
                            <a:pt x="328977" y="102588"/>
                            <a:pt x="310110" y="134722"/>
                            <a:pt x="292061" y="167779"/>
                          </a:cubicBezTo>
                          <a:cubicBezTo>
                            <a:pt x="292034" y="167833"/>
                            <a:pt x="292095" y="167933"/>
                            <a:pt x="292061" y="167980"/>
                          </a:cubicBezTo>
                          <a:cubicBezTo>
                            <a:pt x="175542" y="381449"/>
                            <a:pt x="84694" y="629395"/>
                            <a:pt x="0" y="906662"/>
                          </a:cubicBezTo>
                          <a:cubicBezTo>
                            <a:pt x="92047" y="1086497"/>
                            <a:pt x="248448" y="1210791"/>
                            <a:pt x="387296" y="1310587"/>
                          </a:cubicBezTo>
                          <a:cubicBezTo>
                            <a:pt x="551855" y="1428861"/>
                            <a:pt x="814026" y="1534175"/>
                            <a:pt x="994008" y="1405615"/>
                          </a:cubicBezTo>
                          <a:cubicBezTo>
                            <a:pt x="1173991" y="1277061"/>
                            <a:pt x="1276981" y="1102295"/>
                            <a:pt x="1210129" y="804039"/>
                          </a:cubicBezTo>
                          <a:cubicBezTo>
                            <a:pt x="1138113" y="482745"/>
                            <a:pt x="1102035" y="271788"/>
                            <a:pt x="739499" y="58379"/>
                          </a:cubicBezTo>
                          <a:cubicBezTo>
                            <a:pt x="665179" y="14633"/>
                            <a:pt x="577425" y="-1387"/>
                            <a:pt x="486228" y="93"/>
                          </a:cubicBezTo>
                          <a:close/>
                        </a:path>
                      </a:pathLst>
                    </a:custGeom>
                    <a:solidFill>
                      <a:srgbClr val="EDE0D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336" name="Google Shape;3336;p15"/>
                  <p:cNvSpPr/>
                  <p:nvPr/>
                </p:nvSpPr>
                <p:spPr>
                  <a:xfrm>
                    <a:off x="6657763" y="4388901"/>
                    <a:ext cx="223272" cy="262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2" h="262419" extrusionOk="0">
                        <a:moveTo>
                          <a:pt x="10185" y="93655"/>
                        </a:moveTo>
                        <a:cubicBezTo>
                          <a:pt x="35882" y="24238"/>
                          <a:pt x="102132" y="-15216"/>
                          <a:pt x="158161" y="5526"/>
                        </a:cubicBezTo>
                        <a:cubicBezTo>
                          <a:pt x="214190" y="26261"/>
                          <a:pt x="238783" y="99348"/>
                          <a:pt x="213085" y="168765"/>
                        </a:cubicBezTo>
                        <a:cubicBezTo>
                          <a:pt x="187394" y="238176"/>
                          <a:pt x="121138" y="277636"/>
                          <a:pt x="65109" y="256894"/>
                        </a:cubicBezTo>
                        <a:cubicBezTo>
                          <a:pt x="9080" y="236153"/>
                          <a:pt x="-15506" y="163066"/>
                          <a:pt x="10185" y="936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7" name="Google Shape;3337;p15"/>
                  <p:cNvSpPr/>
                  <p:nvPr/>
                </p:nvSpPr>
                <p:spPr>
                  <a:xfrm>
                    <a:off x="7457875" y="4502799"/>
                    <a:ext cx="114401" cy="117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01" h="117837" extrusionOk="0">
                        <a:moveTo>
                          <a:pt x="9010" y="29993"/>
                        </a:moveTo>
                        <a:cubicBezTo>
                          <a:pt x="26028" y="1650"/>
                          <a:pt x="61397" y="-8376"/>
                          <a:pt x="88005" y="7604"/>
                        </a:cubicBezTo>
                        <a:cubicBezTo>
                          <a:pt x="114620" y="23577"/>
                          <a:pt x="122402" y="59508"/>
                          <a:pt x="105391" y="87844"/>
                        </a:cubicBezTo>
                        <a:cubicBezTo>
                          <a:pt x="88373" y="116187"/>
                          <a:pt x="53005" y="126213"/>
                          <a:pt x="26397" y="110233"/>
                        </a:cubicBezTo>
                        <a:cubicBezTo>
                          <a:pt x="-218" y="94260"/>
                          <a:pt x="-8000" y="58329"/>
                          <a:pt x="9010" y="2999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8" name="Google Shape;3338;p15"/>
                  <p:cNvSpPr/>
                  <p:nvPr/>
                </p:nvSpPr>
                <p:spPr>
                  <a:xfrm>
                    <a:off x="7347627" y="5389960"/>
                    <a:ext cx="124266" cy="1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66" h="136436" extrusionOk="0">
                        <a:moveTo>
                          <a:pt x="12041" y="38143"/>
                        </a:moveTo>
                        <a:cubicBezTo>
                          <a:pt x="32334" y="4335"/>
                          <a:pt x="71218" y="-9602"/>
                          <a:pt x="98885" y="7001"/>
                        </a:cubicBezTo>
                        <a:cubicBezTo>
                          <a:pt x="126551" y="23610"/>
                          <a:pt x="132525" y="64483"/>
                          <a:pt x="112226" y="98291"/>
                        </a:cubicBezTo>
                        <a:cubicBezTo>
                          <a:pt x="91933" y="132098"/>
                          <a:pt x="53049" y="146042"/>
                          <a:pt x="25382" y="129433"/>
                        </a:cubicBezTo>
                        <a:cubicBezTo>
                          <a:pt x="-2284" y="112824"/>
                          <a:pt x="-8258" y="71951"/>
                          <a:pt x="12041" y="3814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9" name="Google Shape;3339;p15"/>
                  <p:cNvSpPr/>
                  <p:nvPr/>
                </p:nvSpPr>
                <p:spPr>
                  <a:xfrm>
                    <a:off x="7385574" y="5190578"/>
                    <a:ext cx="62090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90" h="59951" extrusionOk="0">
                        <a:moveTo>
                          <a:pt x="3930" y="13702"/>
                        </a:moveTo>
                        <a:cubicBezTo>
                          <a:pt x="12276" y="-202"/>
                          <a:pt x="31182" y="-4180"/>
                          <a:pt x="46157" y="4808"/>
                        </a:cubicBezTo>
                        <a:cubicBezTo>
                          <a:pt x="61132" y="13795"/>
                          <a:pt x="66503" y="32353"/>
                          <a:pt x="58159" y="46250"/>
                        </a:cubicBezTo>
                        <a:cubicBezTo>
                          <a:pt x="49814" y="60154"/>
                          <a:pt x="30907" y="64132"/>
                          <a:pt x="15939" y="55144"/>
                        </a:cubicBezTo>
                        <a:cubicBezTo>
                          <a:pt x="964" y="46157"/>
                          <a:pt x="-4414" y="27598"/>
                          <a:pt x="3930" y="13702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0" name="Google Shape;3340;p15"/>
                  <p:cNvSpPr/>
                  <p:nvPr/>
                </p:nvSpPr>
                <p:spPr>
                  <a:xfrm>
                    <a:off x="6753304" y="5717754"/>
                    <a:ext cx="62087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7" h="59951" extrusionOk="0">
                        <a:moveTo>
                          <a:pt x="3932" y="13701"/>
                        </a:moveTo>
                        <a:cubicBezTo>
                          <a:pt x="12270" y="-202"/>
                          <a:pt x="31177" y="-4180"/>
                          <a:pt x="46152" y="4808"/>
                        </a:cubicBezTo>
                        <a:cubicBezTo>
                          <a:pt x="61127" y="13795"/>
                          <a:pt x="66498" y="32354"/>
                          <a:pt x="58160" y="46250"/>
                        </a:cubicBezTo>
                        <a:cubicBezTo>
                          <a:pt x="49815" y="60154"/>
                          <a:pt x="30909" y="64132"/>
                          <a:pt x="15934" y="55144"/>
                        </a:cubicBezTo>
                        <a:cubicBezTo>
                          <a:pt x="959" y="46156"/>
                          <a:pt x="-4413" y="27598"/>
                          <a:pt x="3932" y="13701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341" name="Google Shape;3341;p15"/>
              <p:cNvGrpSpPr/>
              <p:nvPr/>
            </p:nvGrpSpPr>
            <p:grpSpPr>
              <a:xfrm>
                <a:off x="9156917" y="1922444"/>
                <a:ext cx="1611904" cy="1803260"/>
                <a:chOff x="3613212" y="3994288"/>
                <a:chExt cx="2866627" cy="3206935"/>
              </a:xfrm>
            </p:grpSpPr>
            <p:grpSp>
              <p:nvGrpSpPr>
                <p:cNvPr id="3342" name="Google Shape;3342;p15"/>
                <p:cNvGrpSpPr/>
                <p:nvPr/>
              </p:nvGrpSpPr>
              <p:grpSpPr>
                <a:xfrm>
                  <a:off x="4020695" y="4911299"/>
                  <a:ext cx="2436095" cy="2289924"/>
                  <a:chOff x="4020695" y="4911299"/>
                  <a:chExt cx="2436095" cy="2289924"/>
                </a:xfrm>
              </p:grpSpPr>
              <p:sp>
                <p:nvSpPr>
                  <p:cNvPr id="3343" name="Google Shape;3343;p15"/>
                  <p:cNvSpPr/>
                  <p:nvPr/>
                </p:nvSpPr>
                <p:spPr>
                  <a:xfrm>
                    <a:off x="4020695" y="4911299"/>
                    <a:ext cx="2436095" cy="228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6095" h="2289924" extrusionOk="0">
                        <a:moveTo>
                          <a:pt x="1103641" y="29"/>
                        </a:moveTo>
                        <a:cubicBezTo>
                          <a:pt x="702273" y="-2080"/>
                          <a:pt x="241910" y="108478"/>
                          <a:pt x="166057" y="533145"/>
                        </a:cubicBezTo>
                        <a:cubicBezTo>
                          <a:pt x="57588" y="1140460"/>
                          <a:pt x="-158720" y="2296261"/>
                          <a:pt x="191748" y="2289898"/>
                        </a:cubicBezTo>
                        <a:cubicBezTo>
                          <a:pt x="888940" y="2277174"/>
                          <a:pt x="1832564" y="2280723"/>
                          <a:pt x="2385142" y="2278781"/>
                        </a:cubicBezTo>
                        <a:cubicBezTo>
                          <a:pt x="2539836" y="2278245"/>
                          <a:pt x="2314546" y="944002"/>
                          <a:pt x="2080591" y="550953"/>
                        </a:cubicBezTo>
                        <a:cubicBezTo>
                          <a:pt x="1846635" y="157911"/>
                          <a:pt x="1505008" y="2133"/>
                          <a:pt x="1103641" y="29"/>
                        </a:cubicBezTo>
                        <a:close/>
                      </a:path>
                    </a:pathLst>
                  </a:custGeom>
                  <a:solidFill>
                    <a:srgbClr val="D0AC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4" name="Google Shape;3344;p15"/>
                  <p:cNvSpPr/>
                  <p:nvPr/>
                </p:nvSpPr>
                <p:spPr>
                  <a:xfrm>
                    <a:off x="4021031" y="5942988"/>
                    <a:ext cx="1979887" cy="11064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887" h="1106424" extrusionOk="0">
                        <a:moveTo>
                          <a:pt x="80130" y="0"/>
                        </a:moveTo>
                        <a:cubicBezTo>
                          <a:pt x="24355" y="352738"/>
                          <a:pt x="-20497" y="734482"/>
                          <a:pt x="9735" y="984364"/>
                        </a:cubicBezTo>
                        <a:cubicBezTo>
                          <a:pt x="100583" y="1001148"/>
                          <a:pt x="199495" y="1020469"/>
                          <a:pt x="254795" y="1034855"/>
                        </a:cubicBezTo>
                        <a:cubicBezTo>
                          <a:pt x="374642" y="1065997"/>
                          <a:pt x="935518" y="1142011"/>
                          <a:pt x="1336852" y="1086960"/>
                        </a:cubicBezTo>
                        <a:cubicBezTo>
                          <a:pt x="1738186" y="1031968"/>
                          <a:pt x="2029798" y="692504"/>
                          <a:pt x="1972750" y="445221"/>
                        </a:cubicBezTo>
                        <a:cubicBezTo>
                          <a:pt x="1864831" y="-22563"/>
                          <a:pt x="1068365" y="99321"/>
                          <a:pt x="747801" y="87680"/>
                        </a:cubicBezTo>
                        <a:cubicBezTo>
                          <a:pt x="494992" y="78499"/>
                          <a:pt x="265269" y="54891"/>
                          <a:pt x="80130" y="0"/>
                        </a:cubicBezTo>
                        <a:close/>
                      </a:path>
                    </a:pathLst>
                  </a:custGeom>
                  <a:solidFill>
                    <a:srgbClr val="DBC3B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5" name="Google Shape;3345;p15"/>
                  <p:cNvSpPr/>
                  <p:nvPr/>
                </p:nvSpPr>
                <p:spPr>
                  <a:xfrm>
                    <a:off x="4021276" y="6085633"/>
                    <a:ext cx="1694577" cy="86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4577" h="869414" extrusionOk="0">
                        <a:moveTo>
                          <a:pt x="59157" y="0"/>
                        </a:moveTo>
                        <a:cubicBezTo>
                          <a:pt x="57985" y="8097"/>
                          <a:pt x="56820" y="16120"/>
                          <a:pt x="55667" y="24224"/>
                        </a:cubicBezTo>
                        <a:cubicBezTo>
                          <a:pt x="50022" y="63999"/>
                          <a:pt x="44088" y="103593"/>
                          <a:pt x="39045" y="143261"/>
                        </a:cubicBezTo>
                        <a:cubicBezTo>
                          <a:pt x="29079" y="221673"/>
                          <a:pt x="20366" y="299435"/>
                          <a:pt x="13796" y="374779"/>
                        </a:cubicBezTo>
                        <a:cubicBezTo>
                          <a:pt x="12631" y="388147"/>
                          <a:pt x="11546" y="401394"/>
                          <a:pt x="10515" y="414601"/>
                        </a:cubicBezTo>
                        <a:cubicBezTo>
                          <a:pt x="8278" y="443218"/>
                          <a:pt x="6329" y="471641"/>
                          <a:pt x="4768" y="499368"/>
                        </a:cubicBezTo>
                        <a:cubicBezTo>
                          <a:pt x="4052" y="512040"/>
                          <a:pt x="3482" y="524262"/>
                          <a:pt x="2920" y="536719"/>
                        </a:cubicBezTo>
                        <a:cubicBezTo>
                          <a:pt x="1587" y="566227"/>
                          <a:pt x="449" y="595420"/>
                          <a:pt x="47" y="623542"/>
                        </a:cubicBezTo>
                        <a:cubicBezTo>
                          <a:pt x="-127" y="635758"/>
                          <a:pt x="241" y="647331"/>
                          <a:pt x="248" y="659252"/>
                        </a:cubicBezTo>
                        <a:cubicBezTo>
                          <a:pt x="288" y="685559"/>
                          <a:pt x="469" y="711719"/>
                          <a:pt x="1480" y="736425"/>
                        </a:cubicBezTo>
                        <a:cubicBezTo>
                          <a:pt x="1547" y="737998"/>
                          <a:pt x="1621" y="739378"/>
                          <a:pt x="1688" y="740939"/>
                        </a:cubicBezTo>
                        <a:cubicBezTo>
                          <a:pt x="53317" y="753958"/>
                          <a:pt x="87747" y="763234"/>
                          <a:pt x="118675" y="770494"/>
                        </a:cubicBezTo>
                        <a:cubicBezTo>
                          <a:pt x="217119" y="793613"/>
                          <a:pt x="592547" y="880697"/>
                          <a:pt x="991590" y="868193"/>
                        </a:cubicBezTo>
                        <a:cubicBezTo>
                          <a:pt x="1508613" y="851992"/>
                          <a:pt x="1820531" y="570440"/>
                          <a:pt x="1645712" y="303359"/>
                        </a:cubicBezTo>
                        <a:cubicBezTo>
                          <a:pt x="1482647" y="54235"/>
                          <a:pt x="687488" y="71560"/>
                          <a:pt x="455896" y="50290"/>
                        </a:cubicBezTo>
                        <a:cubicBezTo>
                          <a:pt x="301089" y="36071"/>
                          <a:pt x="157881" y="15277"/>
                          <a:pt x="59157" y="0"/>
                        </a:cubicBezTo>
                        <a:close/>
                      </a:path>
                    </a:pathLst>
                  </a:custGeom>
                  <a:solidFill>
                    <a:srgbClr val="ECE0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6" name="Google Shape;3346;p15"/>
                  <p:cNvSpPr/>
                  <p:nvPr/>
                </p:nvSpPr>
                <p:spPr>
                  <a:xfrm>
                    <a:off x="4826665" y="6402539"/>
                    <a:ext cx="199252" cy="195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252" h="195248" extrusionOk="0">
                        <a:moveTo>
                          <a:pt x="42257" y="35739"/>
                        </a:moveTo>
                        <a:cubicBezTo>
                          <a:pt x="87236" y="-5958"/>
                          <a:pt x="149386" y="-12053"/>
                          <a:pt x="181071" y="22124"/>
                        </a:cubicBezTo>
                        <a:cubicBezTo>
                          <a:pt x="212749" y="56306"/>
                          <a:pt x="201973" y="117814"/>
                          <a:pt x="156994" y="159511"/>
                        </a:cubicBezTo>
                        <a:cubicBezTo>
                          <a:pt x="112016" y="201208"/>
                          <a:pt x="49872" y="207303"/>
                          <a:pt x="18187" y="173120"/>
                        </a:cubicBezTo>
                        <a:cubicBezTo>
                          <a:pt x="-13498" y="138944"/>
                          <a:pt x="-2722" y="77436"/>
                          <a:pt x="42257" y="357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7" name="Google Shape;3347;p15"/>
                  <p:cNvSpPr/>
                  <p:nvPr/>
                </p:nvSpPr>
                <p:spPr>
                  <a:xfrm>
                    <a:off x="5833536" y="6794526"/>
                    <a:ext cx="127469" cy="139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69" h="139095" extrusionOk="0">
                        <a:moveTo>
                          <a:pt x="0" y="69544"/>
                        </a:moveTo>
                        <a:cubicBezTo>
                          <a:pt x="0" y="31136"/>
                          <a:pt x="28537" y="0"/>
                          <a:pt x="63731" y="0"/>
                        </a:cubicBezTo>
                        <a:cubicBezTo>
                          <a:pt x="98932" y="0"/>
                          <a:pt x="127469" y="31136"/>
                          <a:pt x="127469" y="69544"/>
                        </a:cubicBezTo>
                        <a:cubicBezTo>
                          <a:pt x="127469" y="107960"/>
                          <a:pt x="98932" y="139095"/>
                          <a:pt x="63731" y="139095"/>
                        </a:cubicBezTo>
                        <a:cubicBezTo>
                          <a:pt x="28537" y="139095"/>
                          <a:pt x="0" y="107960"/>
                          <a:pt x="0" y="69544"/>
                        </a:cubicBezTo>
                        <a:close/>
                      </a:path>
                    </a:pathLst>
                  </a:custGeom>
                  <a:solidFill>
                    <a:srgbClr val="EADCD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8" name="Google Shape;3348;p15"/>
                  <p:cNvSpPr/>
                  <p:nvPr/>
                </p:nvSpPr>
                <p:spPr>
                  <a:xfrm>
                    <a:off x="5106822" y="6290516"/>
                    <a:ext cx="71098" cy="77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8" h="77420" extrusionOk="0">
                        <a:moveTo>
                          <a:pt x="0" y="38710"/>
                        </a:moveTo>
                        <a:cubicBezTo>
                          <a:pt x="0" y="17326"/>
                          <a:pt x="15919" y="0"/>
                          <a:pt x="35549" y="0"/>
                        </a:cubicBezTo>
                        <a:cubicBezTo>
                          <a:pt x="55179" y="0"/>
                          <a:pt x="71098" y="17326"/>
                          <a:pt x="71098" y="38710"/>
                        </a:cubicBezTo>
                        <a:cubicBezTo>
                          <a:pt x="71098" y="60088"/>
                          <a:pt x="55179" y="77420"/>
                          <a:pt x="35549" y="77420"/>
                        </a:cubicBezTo>
                        <a:cubicBezTo>
                          <a:pt x="15919" y="77420"/>
                          <a:pt x="0" y="60088"/>
                          <a:pt x="0" y="387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9" name="Google Shape;3349;p15"/>
                  <p:cNvSpPr/>
                  <p:nvPr/>
                </p:nvSpPr>
                <p:spPr>
                  <a:xfrm>
                    <a:off x="5722703" y="6641232"/>
                    <a:ext cx="71091" cy="69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1" h="69330" extrusionOk="0">
                        <a:moveTo>
                          <a:pt x="0" y="34665"/>
                        </a:moveTo>
                        <a:cubicBezTo>
                          <a:pt x="0" y="15518"/>
                          <a:pt x="15913" y="0"/>
                          <a:pt x="35542" y="0"/>
                        </a:cubicBezTo>
                        <a:cubicBezTo>
                          <a:pt x="55179" y="0"/>
                          <a:pt x="71091" y="15518"/>
                          <a:pt x="71091" y="34665"/>
                        </a:cubicBezTo>
                        <a:cubicBezTo>
                          <a:pt x="71091" y="53813"/>
                          <a:pt x="55179" y="69330"/>
                          <a:pt x="35542" y="69330"/>
                        </a:cubicBezTo>
                        <a:cubicBezTo>
                          <a:pt x="15913" y="69330"/>
                          <a:pt x="0" y="53813"/>
                          <a:pt x="0" y="34665"/>
                        </a:cubicBezTo>
                        <a:close/>
                      </a:path>
                    </a:pathLst>
                  </a:custGeom>
                  <a:solidFill>
                    <a:srgbClr val="ECDA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0" name="Google Shape;3350;p15"/>
                  <p:cNvSpPr/>
                  <p:nvPr/>
                </p:nvSpPr>
                <p:spPr>
                  <a:xfrm>
                    <a:off x="6057874" y="6313287"/>
                    <a:ext cx="84807" cy="85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07" h="85477" extrusionOk="0">
                        <a:moveTo>
                          <a:pt x="0" y="42742"/>
                        </a:moveTo>
                        <a:cubicBezTo>
                          <a:pt x="0" y="19134"/>
                          <a:pt x="18980" y="0"/>
                          <a:pt x="42400" y="0"/>
                        </a:cubicBezTo>
                        <a:cubicBezTo>
                          <a:pt x="65821" y="0"/>
                          <a:pt x="84808" y="19134"/>
                          <a:pt x="84808" y="42742"/>
                        </a:cubicBezTo>
                        <a:cubicBezTo>
                          <a:pt x="84808" y="66343"/>
                          <a:pt x="65821" y="85477"/>
                          <a:pt x="42400" y="85477"/>
                        </a:cubicBezTo>
                        <a:cubicBezTo>
                          <a:pt x="18980" y="85477"/>
                          <a:pt x="0" y="66343"/>
                          <a:pt x="0" y="42742"/>
                        </a:cubicBezTo>
                        <a:close/>
                      </a:path>
                    </a:pathLst>
                  </a:custGeom>
                  <a:solidFill>
                    <a:srgbClr val="EEDD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51" name="Google Shape;3351;p15"/>
                <p:cNvGrpSpPr/>
                <p:nvPr/>
              </p:nvGrpSpPr>
              <p:grpSpPr>
                <a:xfrm>
                  <a:off x="3613212" y="3994288"/>
                  <a:ext cx="2866627" cy="1975673"/>
                  <a:chOff x="3613212" y="3994288"/>
                  <a:chExt cx="2866627" cy="1975673"/>
                </a:xfrm>
              </p:grpSpPr>
              <p:sp>
                <p:nvSpPr>
                  <p:cNvPr id="3352" name="Google Shape;3352;p15"/>
                  <p:cNvSpPr/>
                  <p:nvPr/>
                </p:nvSpPr>
                <p:spPr>
                  <a:xfrm>
                    <a:off x="3613212" y="3994358"/>
                    <a:ext cx="2866627" cy="1975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6627" h="1975603" extrusionOk="0">
                        <a:moveTo>
                          <a:pt x="1359699" y="4923"/>
                        </a:moveTo>
                        <a:cubicBezTo>
                          <a:pt x="1847340" y="-42855"/>
                          <a:pt x="2230310" y="266559"/>
                          <a:pt x="2537038" y="522964"/>
                        </a:cubicBezTo>
                        <a:cubicBezTo>
                          <a:pt x="2843759" y="779375"/>
                          <a:pt x="3109179" y="1352568"/>
                          <a:pt x="2497095" y="1636645"/>
                        </a:cubicBezTo>
                        <a:cubicBezTo>
                          <a:pt x="1812836" y="1954223"/>
                          <a:pt x="1192140" y="2003147"/>
                          <a:pt x="776769" y="1964115"/>
                        </a:cubicBezTo>
                        <a:cubicBezTo>
                          <a:pt x="361404" y="1925083"/>
                          <a:pt x="-123672" y="1958047"/>
                          <a:pt x="28644" y="1144905"/>
                        </a:cubicBezTo>
                        <a:cubicBezTo>
                          <a:pt x="142939" y="534738"/>
                          <a:pt x="958258" y="44256"/>
                          <a:pt x="1359699" y="4923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3" name="Google Shape;3353;p15"/>
                  <p:cNvSpPr/>
                  <p:nvPr/>
                </p:nvSpPr>
                <p:spPr>
                  <a:xfrm>
                    <a:off x="3613291" y="3994288"/>
                    <a:ext cx="2299175" cy="1931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9175" h="1931280" extrusionOk="0">
                        <a:moveTo>
                          <a:pt x="1449912" y="50"/>
                        </a:moveTo>
                        <a:cubicBezTo>
                          <a:pt x="1420243" y="352"/>
                          <a:pt x="1390079" y="1992"/>
                          <a:pt x="1359600" y="4979"/>
                        </a:cubicBezTo>
                        <a:cubicBezTo>
                          <a:pt x="958159" y="44313"/>
                          <a:pt x="142874" y="534753"/>
                          <a:pt x="28578" y="1144915"/>
                        </a:cubicBezTo>
                        <a:cubicBezTo>
                          <a:pt x="-30927" y="1462592"/>
                          <a:pt x="7107" y="1650826"/>
                          <a:pt x="100005" y="1764967"/>
                        </a:cubicBezTo>
                        <a:cubicBezTo>
                          <a:pt x="153000" y="1800503"/>
                          <a:pt x="211072" y="1829241"/>
                          <a:pt x="276310" y="1845013"/>
                        </a:cubicBezTo>
                        <a:cubicBezTo>
                          <a:pt x="707902" y="1949350"/>
                          <a:pt x="1223397" y="1977157"/>
                          <a:pt x="1538370" y="1825511"/>
                        </a:cubicBezTo>
                        <a:cubicBezTo>
                          <a:pt x="1940313" y="1632000"/>
                          <a:pt x="2308073" y="1288959"/>
                          <a:pt x="2299012" y="782043"/>
                        </a:cubicBezTo>
                        <a:cubicBezTo>
                          <a:pt x="2295127" y="564824"/>
                          <a:pt x="2157759" y="334907"/>
                          <a:pt x="2002229" y="142903"/>
                        </a:cubicBezTo>
                        <a:cubicBezTo>
                          <a:pt x="1835246" y="56381"/>
                          <a:pt x="1651996" y="-1959"/>
                          <a:pt x="1449912" y="50"/>
                        </a:cubicBezTo>
                        <a:close/>
                      </a:path>
                    </a:pathLst>
                  </a:custGeom>
                  <a:solidFill>
                    <a:srgbClr val="9546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4" name="Google Shape;3354;p15"/>
                  <p:cNvSpPr/>
                  <p:nvPr/>
                </p:nvSpPr>
                <p:spPr>
                  <a:xfrm>
                    <a:off x="3613597" y="3994955"/>
                    <a:ext cx="1808491" cy="1684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491" h="1684974" extrusionOk="0">
                        <a:moveTo>
                          <a:pt x="1438522" y="0"/>
                        </a:moveTo>
                        <a:cubicBezTo>
                          <a:pt x="1412390" y="549"/>
                          <a:pt x="1386036" y="1694"/>
                          <a:pt x="1359294" y="4313"/>
                        </a:cubicBezTo>
                        <a:cubicBezTo>
                          <a:pt x="1208752" y="19060"/>
                          <a:pt x="999932" y="97318"/>
                          <a:pt x="791787" y="221465"/>
                        </a:cubicBezTo>
                        <a:cubicBezTo>
                          <a:pt x="722404" y="262848"/>
                          <a:pt x="653207" y="309260"/>
                          <a:pt x="586134" y="360212"/>
                        </a:cubicBezTo>
                        <a:cubicBezTo>
                          <a:pt x="317849" y="564003"/>
                          <a:pt x="85420" y="839167"/>
                          <a:pt x="28272" y="1144248"/>
                        </a:cubicBezTo>
                        <a:cubicBezTo>
                          <a:pt x="19646" y="1190318"/>
                          <a:pt x="13645" y="1232953"/>
                          <a:pt x="8984" y="1273760"/>
                        </a:cubicBezTo>
                        <a:cubicBezTo>
                          <a:pt x="7464" y="1287087"/>
                          <a:pt x="6607" y="1299564"/>
                          <a:pt x="5495" y="1312349"/>
                        </a:cubicBezTo>
                        <a:cubicBezTo>
                          <a:pt x="3144" y="1339192"/>
                          <a:pt x="1396" y="1364963"/>
                          <a:pt x="773" y="1389522"/>
                        </a:cubicBezTo>
                        <a:cubicBezTo>
                          <a:pt x="318" y="1407671"/>
                          <a:pt x="-292" y="1425935"/>
                          <a:pt x="157" y="1442886"/>
                        </a:cubicBezTo>
                        <a:cubicBezTo>
                          <a:pt x="251" y="1446482"/>
                          <a:pt x="432" y="1450219"/>
                          <a:pt x="566" y="1453762"/>
                        </a:cubicBezTo>
                        <a:cubicBezTo>
                          <a:pt x="2528" y="1505385"/>
                          <a:pt x="8971" y="1551227"/>
                          <a:pt x="18836" y="1592302"/>
                        </a:cubicBezTo>
                        <a:cubicBezTo>
                          <a:pt x="350156" y="1758896"/>
                          <a:pt x="941880" y="1714975"/>
                          <a:pt x="1318655" y="1344777"/>
                        </a:cubicBezTo>
                        <a:cubicBezTo>
                          <a:pt x="1758658" y="912455"/>
                          <a:pt x="2003443" y="308757"/>
                          <a:pt x="1613388" y="74299"/>
                        </a:cubicBezTo>
                        <a:cubicBezTo>
                          <a:pt x="1564639" y="44999"/>
                          <a:pt x="1505046" y="20380"/>
                          <a:pt x="1438522" y="0"/>
                        </a:cubicBezTo>
                        <a:close/>
                      </a:path>
                    </a:pathLst>
                  </a:custGeom>
                  <a:solidFill>
                    <a:srgbClr val="BB6B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5" name="Google Shape;3355;p15"/>
                  <p:cNvSpPr/>
                  <p:nvPr/>
                </p:nvSpPr>
                <p:spPr>
                  <a:xfrm>
                    <a:off x="4031797" y="4308254"/>
                    <a:ext cx="1074965" cy="102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965" h="1020397" extrusionOk="0">
                        <a:moveTo>
                          <a:pt x="72920" y="969749"/>
                        </a:moveTo>
                        <a:cubicBezTo>
                          <a:pt x="-69899" y="844939"/>
                          <a:pt x="-395" y="561551"/>
                          <a:pt x="259184" y="306023"/>
                        </a:cubicBezTo>
                        <a:cubicBezTo>
                          <a:pt x="543349" y="26292"/>
                          <a:pt x="835598" y="-71883"/>
                          <a:pt x="977406" y="54072"/>
                        </a:cubicBezTo>
                        <a:cubicBezTo>
                          <a:pt x="1097783" y="161001"/>
                          <a:pt x="1169330" y="324642"/>
                          <a:pt x="804683" y="714771"/>
                        </a:cubicBezTo>
                        <a:cubicBezTo>
                          <a:pt x="555954" y="980880"/>
                          <a:pt x="215732" y="1094553"/>
                          <a:pt x="72920" y="969749"/>
                        </a:cubicBezTo>
                        <a:close/>
                      </a:path>
                    </a:pathLst>
                  </a:custGeom>
                  <a:solidFill>
                    <a:srgbClr val="C37C5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6" name="Google Shape;3356;p15"/>
                  <p:cNvSpPr/>
                  <p:nvPr/>
                </p:nvSpPr>
                <p:spPr>
                  <a:xfrm>
                    <a:off x="3674773" y="4128190"/>
                    <a:ext cx="1113855" cy="1283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855" h="1283289" extrusionOk="0">
                        <a:moveTo>
                          <a:pt x="0" y="1283290"/>
                        </a:moveTo>
                        <a:cubicBezTo>
                          <a:pt x="0" y="1283290"/>
                          <a:pt x="97244" y="725990"/>
                          <a:pt x="375710" y="405172"/>
                        </a:cubicBezTo>
                        <a:cubicBezTo>
                          <a:pt x="654169" y="84345"/>
                          <a:pt x="1113856" y="0"/>
                          <a:pt x="1113856" y="0"/>
                        </a:cubicBezTo>
                        <a:cubicBezTo>
                          <a:pt x="1113856" y="0"/>
                          <a:pt x="698371" y="158015"/>
                          <a:pt x="419905" y="478841"/>
                        </a:cubicBezTo>
                        <a:cubicBezTo>
                          <a:pt x="141446" y="799660"/>
                          <a:pt x="0" y="1283290"/>
                          <a:pt x="0" y="1283290"/>
                        </a:cubicBezTo>
                        <a:close/>
                      </a:path>
                    </a:pathLst>
                  </a:custGeom>
                  <a:solidFill>
                    <a:srgbClr val="D59E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7" name="Google Shape;3357;p15"/>
                  <p:cNvSpPr/>
                  <p:nvPr/>
                </p:nvSpPr>
                <p:spPr>
                  <a:xfrm>
                    <a:off x="3769070" y="5389379"/>
                    <a:ext cx="81057" cy="82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057" h="82677" extrusionOk="0">
                        <a:moveTo>
                          <a:pt x="0" y="41336"/>
                        </a:moveTo>
                        <a:cubicBezTo>
                          <a:pt x="0" y="18505"/>
                          <a:pt x="18143" y="0"/>
                          <a:pt x="40532" y="0"/>
                        </a:cubicBezTo>
                        <a:cubicBezTo>
                          <a:pt x="62914" y="0"/>
                          <a:pt x="81057" y="18505"/>
                          <a:pt x="81057" y="41336"/>
                        </a:cubicBezTo>
                        <a:cubicBezTo>
                          <a:pt x="81057" y="64173"/>
                          <a:pt x="62914" y="82678"/>
                          <a:pt x="40532" y="82678"/>
                        </a:cubicBezTo>
                        <a:cubicBezTo>
                          <a:pt x="18143" y="82678"/>
                          <a:pt x="0" y="64173"/>
                          <a:pt x="0" y="41336"/>
                        </a:cubicBezTo>
                        <a:close/>
                      </a:path>
                    </a:pathLst>
                  </a:custGeom>
                  <a:solidFill>
                    <a:srgbClr val="A95D3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8" name="Google Shape;3358;p15"/>
                  <p:cNvSpPr/>
                  <p:nvPr/>
                </p:nvSpPr>
                <p:spPr>
                  <a:xfrm>
                    <a:off x="5187906" y="4210694"/>
                    <a:ext cx="120811" cy="14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811" h="141446" extrusionOk="0">
                        <a:moveTo>
                          <a:pt x="0" y="70723"/>
                        </a:moveTo>
                        <a:cubicBezTo>
                          <a:pt x="0" y="31664"/>
                          <a:pt x="27044" y="0"/>
                          <a:pt x="60409" y="0"/>
                        </a:cubicBezTo>
                        <a:cubicBezTo>
                          <a:pt x="93768" y="0"/>
                          <a:pt x="120812" y="31664"/>
                          <a:pt x="120812" y="70723"/>
                        </a:cubicBezTo>
                        <a:cubicBezTo>
                          <a:pt x="120812" y="109781"/>
                          <a:pt x="93768" y="141446"/>
                          <a:pt x="60409" y="141446"/>
                        </a:cubicBezTo>
                        <a:cubicBezTo>
                          <a:pt x="27044" y="141446"/>
                          <a:pt x="0" y="109781"/>
                          <a:pt x="0" y="70723"/>
                        </a:cubicBezTo>
                        <a:close/>
                      </a:path>
                    </a:pathLst>
                  </a:custGeom>
                  <a:solidFill>
                    <a:srgbClr val="994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9" name="Google Shape;3359;p15"/>
                  <p:cNvSpPr/>
                  <p:nvPr/>
                </p:nvSpPr>
                <p:spPr>
                  <a:xfrm>
                    <a:off x="3900196" y="5498404"/>
                    <a:ext cx="141446" cy="166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46" h="166487" extrusionOk="0">
                        <a:moveTo>
                          <a:pt x="0" y="83247"/>
                        </a:moveTo>
                        <a:cubicBezTo>
                          <a:pt x="0" y="37270"/>
                          <a:pt x="31665" y="0"/>
                          <a:pt x="70723" y="0"/>
                        </a:cubicBezTo>
                        <a:cubicBezTo>
                          <a:pt x="109782" y="0"/>
                          <a:pt x="141446" y="37270"/>
                          <a:pt x="141446" y="83247"/>
                        </a:cubicBezTo>
                        <a:cubicBezTo>
                          <a:pt x="141446" y="129217"/>
                          <a:pt x="109782" y="166487"/>
                          <a:pt x="70723" y="166487"/>
                        </a:cubicBezTo>
                        <a:cubicBezTo>
                          <a:pt x="31665" y="166487"/>
                          <a:pt x="0" y="129217"/>
                          <a:pt x="0" y="83247"/>
                        </a:cubicBezTo>
                        <a:close/>
                      </a:path>
                    </a:pathLst>
                  </a:custGeom>
                  <a:solidFill>
                    <a:srgbClr val="A858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0" name="Google Shape;3360;p15"/>
                  <p:cNvSpPr/>
                  <p:nvPr/>
                </p:nvSpPr>
                <p:spPr>
                  <a:xfrm>
                    <a:off x="4769887" y="5332225"/>
                    <a:ext cx="161830" cy="1277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830" h="127716" extrusionOk="0">
                        <a:moveTo>
                          <a:pt x="4443" y="105582"/>
                        </a:moveTo>
                        <a:cubicBezTo>
                          <a:pt x="-10124" y="78880"/>
                          <a:pt x="12305" y="38555"/>
                          <a:pt x="54538" y="15517"/>
                        </a:cubicBezTo>
                        <a:cubicBezTo>
                          <a:pt x="96771" y="-7529"/>
                          <a:pt x="142822" y="-4562"/>
                          <a:pt x="157388" y="22140"/>
                        </a:cubicBezTo>
                        <a:cubicBezTo>
                          <a:pt x="171955" y="48835"/>
                          <a:pt x="149525" y="89160"/>
                          <a:pt x="107292" y="112205"/>
                        </a:cubicBezTo>
                        <a:cubicBezTo>
                          <a:pt x="65053" y="135243"/>
                          <a:pt x="19009" y="132277"/>
                          <a:pt x="4443" y="105582"/>
                        </a:cubicBezTo>
                        <a:close/>
                      </a:path>
                    </a:pathLst>
                  </a:custGeom>
                  <a:solidFill>
                    <a:srgbClr val="9C4E3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1" name="Google Shape;3361;p15"/>
                  <p:cNvSpPr/>
                  <p:nvPr/>
                </p:nvSpPr>
                <p:spPr>
                  <a:xfrm>
                    <a:off x="5069271" y="5069906"/>
                    <a:ext cx="100847" cy="100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47" h="100124" extrusionOk="0">
                        <a:moveTo>
                          <a:pt x="0" y="50062"/>
                        </a:moveTo>
                        <a:cubicBezTo>
                          <a:pt x="0" y="22409"/>
                          <a:pt x="22576" y="0"/>
                          <a:pt x="50424" y="0"/>
                        </a:cubicBezTo>
                        <a:cubicBezTo>
                          <a:pt x="78271" y="0"/>
                          <a:pt x="100848" y="22409"/>
                          <a:pt x="100848" y="50062"/>
                        </a:cubicBezTo>
                        <a:cubicBezTo>
                          <a:pt x="100848" y="77709"/>
                          <a:pt x="78271" y="100124"/>
                          <a:pt x="50424" y="100124"/>
                        </a:cubicBezTo>
                        <a:cubicBezTo>
                          <a:pt x="22576" y="100124"/>
                          <a:pt x="0" y="77709"/>
                          <a:pt x="0" y="50062"/>
                        </a:cubicBezTo>
                        <a:close/>
                      </a:path>
                    </a:pathLst>
                  </a:custGeom>
                  <a:solidFill>
                    <a:srgbClr val="984B3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2" name="Google Shape;3362;p15"/>
                  <p:cNvSpPr/>
                  <p:nvPr/>
                </p:nvSpPr>
                <p:spPr>
                  <a:xfrm>
                    <a:off x="5114980" y="5498705"/>
                    <a:ext cx="126973" cy="137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973" h="137133" extrusionOk="0">
                        <a:moveTo>
                          <a:pt x="0" y="68567"/>
                        </a:moveTo>
                        <a:cubicBezTo>
                          <a:pt x="0" y="30701"/>
                          <a:pt x="28423" y="0"/>
                          <a:pt x="63483" y="0"/>
                        </a:cubicBezTo>
                        <a:cubicBezTo>
                          <a:pt x="98550" y="0"/>
                          <a:pt x="126973" y="30701"/>
                          <a:pt x="126973" y="68567"/>
                        </a:cubicBezTo>
                        <a:cubicBezTo>
                          <a:pt x="126973" y="106433"/>
                          <a:pt x="98550" y="137133"/>
                          <a:pt x="63483" y="137133"/>
                        </a:cubicBezTo>
                        <a:cubicBezTo>
                          <a:pt x="28423" y="137133"/>
                          <a:pt x="0" y="106433"/>
                          <a:pt x="0" y="68567"/>
                        </a:cubicBezTo>
                        <a:close/>
                      </a:path>
                    </a:pathLst>
                  </a:custGeom>
                  <a:solidFill>
                    <a:srgbClr val="7A2B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3" name="Google Shape;3363;p15"/>
                  <p:cNvSpPr/>
                  <p:nvPr/>
                </p:nvSpPr>
                <p:spPr>
                  <a:xfrm>
                    <a:off x="5679677" y="5125164"/>
                    <a:ext cx="183907" cy="214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7" h="214940" extrusionOk="0">
                        <a:moveTo>
                          <a:pt x="19752" y="65989"/>
                        </a:moveTo>
                        <a:cubicBezTo>
                          <a:pt x="51196" y="11252"/>
                          <a:pt x="109014" y="-14552"/>
                          <a:pt x="148889" y="8359"/>
                        </a:cubicBezTo>
                        <a:cubicBezTo>
                          <a:pt x="188765" y="31264"/>
                          <a:pt x="195603" y="94205"/>
                          <a:pt x="164152" y="148948"/>
                        </a:cubicBezTo>
                        <a:cubicBezTo>
                          <a:pt x="132708" y="203685"/>
                          <a:pt x="74891" y="229490"/>
                          <a:pt x="35015" y="206585"/>
                        </a:cubicBezTo>
                        <a:cubicBezTo>
                          <a:pt x="-4860" y="183674"/>
                          <a:pt x="-11691" y="120733"/>
                          <a:pt x="19752" y="65989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4" name="Google Shape;3364;p15"/>
                  <p:cNvSpPr/>
                  <p:nvPr/>
                </p:nvSpPr>
                <p:spPr>
                  <a:xfrm>
                    <a:off x="5760716" y="4896855"/>
                    <a:ext cx="73663" cy="792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63" h="79295" extrusionOk="0">
                        <a:moveTo>
                          <a:pt x="0" y="39648"/>
                        </a:moveTo>
                        <a:cubicBezTo>
                          <a:pt x="0" y="17748"/>
                          <a:pt x="16495" y="0"/>
                          <a:pt x="36835" y="0"/>
                        </a:cubicBezTo>
                        <a:cubicBezTo>
                          <a:pt x="57174" y="0"/>
                          <a:pt x="73663" y="17748"/>
                          <a:pt x="73663" y="39648"/>
                        </a:cubicBezTo>
                        <a:cubicBezTo>
                          <a:pt x="73663" y="61548"/>
                          <a:pt x="57174" y="79296"/>
                          <a:pt x="36835" y="79296"/>
                        </a:cubicBezTo>
                        <a:cubicBezTo>
                          <a:pt x="16495" y="79296"/>
                          <a:pt x="0" y="61548"/>
                          <a:pt x="0" y="39648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3365" name="Google Shape;3365;p15"/>
          <p:cNvSpPr/>
          <p:nvPr/>
        </p:nvSpPr>
        <p:spPr>
          <a:xfrm>
            <a:off x="10997533" y="6710043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823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Daily Agenda">
  <p:cSld name="015 Daily Agenda"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Google Shape;3367;p16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8" name="Google Shape;3368;p16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9" name="Google Shape;3369;p16"/>
          <p:cNvSpPr/>
          <p:nvPr/>
        </p:nvSpPr>
        <p:spPr>
          <a:xfrm>
            <a:off x="-17006" y="1430150"/>
            <a:ext cx="3561732" cy="5469224"/>
          </a:xfrm>
          <a:custGeom>
            <a:avLst/>
            <a:gdLst/>
            <a:ahLst/>
            <a:cxnLst/>
            <a:rect l="l" t="t" r="r" b="b"/>
            <a:pathLst>
              <a:path w="3561732" h="5469224" extrusionOk="0">
                <a:moveTo>
                  <a:pt x="404007" y="5458639"/>
                </a:moveTo>
                <a:lnTo>
                  <a:pt x="418680" y="5466526"/>
                </a:lnTo>
                <a:lnTo>
                  <a:pt x="413399" y="5463584"/>
                </a:lnTo>
                <a:close/>
                <a:moveTo>
                  <a:pt x="388425" y="5451128"/>
                </a:moveTo>
                <a:lnTo>
                  <a:pt x="400426" y="5456753"/>
                </a:lnTo>
                <a:lnTo>
                  <a:pt x="398712" y="5455851"/>
                </a:lnTo>
                <a:close/>
                <a:moveTo>
                  <a:pt x="331029" y="5426970"/>
                </a:moveTo>
                <a:lnTo>
                  <a:pt x="352789" y="5434765"/>
                </a:lnTo>
                <a:lnTo>
                  <a:pt x="348460" y="5432777"/>
                </a:lnTo>
                <a:lnTo>
                  <a:pt x="346299" y="5432056"/>
                </a:lnTo>
                <a:close/>
                <a:moveTo>
                  <a:pt x="264168" y="5408775"/>
                </a:moveTo>
                <a:lnTo>
                  <a:pt x="289763" y="5413223"/>
                </a:lnTo>
                <a:lnTo>
                  <a:pt x="282504" y="5410805"/>
                </a:lnTo>
                <a:close/>
                <a:moveTo>
                  <a:pt x="995496" y="5092279"/>
                </a:moveTo>
                <a:lnTo>
                  <a:pt x="970706" y="5120863"/>
                </a:lnTo>
                <a:lnTo>
                  <a:pt x="942389" y="5135192"/>
                </a:lnTo>
                <a:lnTo>
                  <a:pt x="1018683" y="5135192"/>
                </a:lnTo>
                <a:lnTo>
                  <a:pt x="1014908" y="5131279"/>
                </a:lnTo>
                <a:lnTo>
                  <a:pt x="1012882" y="5126467"/>
                </a:lnTo>
                <a:lnTo>
                  <a:pt x="1000614" y="5104907"/>
                </a:lnTo>
                <a:close/>
                <a:moveTo>
                  <a:pt x="1396382" y="5053233"/>
                </a:moveTo>
                <a:lnTo>
                  <a:pt x="1358632" y="5078874"/>
                </a:lnTo>
                <a:cubicBezTo>
                  <a:pt x="1350226" y="5082711"/>
                  <a:pt x="1340456" y="5084018"/>
                  <a:pt x="1329650" y="5083235"/>
                </a:cubicBezTo>
                <a:lnTo>
                  <a:pt x="1323101" y="5081713"/>
                </a:lnTo>
                <a:lnTo>
                  <a:pt x="1317456" y="5090375"/>
                </a:lnTo>
                <a:lnTo>
                  <a:pt x="1264476" y="5135192"/>
                </a:lnTo>
                <a:lnTo>
                  <a:pt x="1301547" y="5135192"/>
                </a:lnTo>
                <a:lnTo>
                  <a:pt x="1301438" y="5133695"/>
                </a:lnTo>
                <a:lnTo>
                  <a:pt x="1314978" y="5133695"/>
                </a:lnTo>
                <a:lnTo>
                  <a:pt x="1315087" y="5135192"/>
                </a:lnTo>
                <a:lnTo>
                  <a:pt x="1351442" y="5135192"/>
                </a:lnTo>
                <a:lnTo>
                  <a:pt x="1351315" y="5133695"/>
                </a:lnTo>
                <a:lnTo>
                  <a:pt x="1365613" y="5133695"/>
                </a:lnTo>
                <a:lnTo>
                  <a:pt x="1365714" y="5135192"/>
                </a:lnTo>
                <a:lnTo>
                  <a:pt x="1432113" y="5135192"/>
                </a:lnTo>
                <a:lnTo>
                  <a:pt x="1430629" y="5133695"/>
                </a:lnTo>
                <a:lnTo>
                  <a:pt x="1449639" y="5133695"/>
                </a:lnTo>
                <a:cubicBezTo>
                  <a:pt x="1449718" y="5133783"/>
                  <a:pt x="1449809" y="5133859"/>
                  <a:pt x="1449891" y="5133947"/>
                </a:cubicBezTo>
                <a:lnTo>
                  <a:pt x="1450658" y="5135192"/>
                </a:lnTo>
                <a:lnTo>
                  <a:pt x="1535523" y="5135192"/>
                </a:lnTo>
                <a:lnTo>
                  <a:pt x="1531778" y="5133291"/>
                </a:lnTo>
                <a:lnTo>
                  <a:pt x="1505510" y="5110405"/>
                </a:lnTo>
                <a:lnTo>
                  <a:pt x="1487165" y="5096895"/>
                </a:lnTo>
                <a:lnTo>
                  <a:pt x="1480555" y="5088664"/>
                </a:lnTo>
                <a:lnTo>
                  <a:pt x="1476797" y="5085390"/>
                </a:lnTo>
                <a:lnTo>
                  <a:pt x="1473832" y="5080292"/>
                </a:lnTo>
                <a:lnTo>
                  <a:pt x="1467692" y="5072647"/>
                </a:lnTo>
                <a:lnTo>
                  <a:pt x="1458673" y="5072232"/>
                </a:lnTo>
                <a:lnTo>
                  <a:pt x="1458012" y="5073612"/>
                </a:lnTo>
                <a:lnTo>
                  <a:pt x="1447436" y="5071715"/>
                </a:lnTo>
                <a:lnTo>
                  <a:pt x="1436879" y="5071229"/>
                </a:lnTo>
                <a:lnTo>
                  <a:pt x="1428190" y="5068263"/>
                </a:lnTo>
                <a:lnTo>
                  <a:pt x="1424445" y="5067591"/>
                </a:lnTo>
                <a:lnTo>
                  <a:pt x="1420881" y="5065768"/>
                </a:lnTo>
                <a:lnTo>
                  <a:pt x="1408476" y="5061533"/>
                </a:lnTo>
                <a:lnTo>
                  <a:pt x="1398439" y="5054286"/>
                </a:lnTo>
                <a:close/>
                <a:moveTo>
                  <a:pt x="1866027" y="5051157"/>
                </a:moveTo>
                <a:lnTo>
                  <a:pt x="1861504" y="5053059"/>
                </a:lnTo>
                <a:lnTo>
                  <a:pt x="1861522" y="5056773"/>
                </a:lnTo>
                <a:lnTo>
                  <a:pt x="1864488" y="5052731"/>
                </a:lnTo>
                <a:close/>
                <a:moveTo>
                  <a:pt x="1979382" y="0"/>
                </a:moveTo>
                <a:lnTo>
                  <a:pt x="3561732" y="0"/>
                </a:lnTo>
                <a:lnTo>
                  <a:pt x="3561732" y="3375450"/>
                </a:lnTo>
                <a:cubicBezTo>
                  <a:pt x="3561732" y="4085501"/>
                  <a:pt x="3094050" y="4686317"/>
                  <a:pt x="2449925" y="4886661"/>
                </a:cubicBezTo>
                <a:lnTo>
                  <a:pt x="2410922" y="4896690"/>
                </a:lnTo>
                <a:lnTo>
                  <a:pt x="2406386" y="4903427"/>
                </a:lnTo>
                <a:lnTo>
                  <a:pt x="2379977" y="4945937"/>
                </a:lnTo>
                <a:cubicBezTo>
                  <a:pt x="2354601" y="4982288"/>
                  <a:pt x="2326587" y="5017313"/>
                  <a:pt x="2296999" y="5046092"/>
                </a:cubicBezTo>
                <a:lnTo>
                  <a:pt x="2295165" y="5047693"/>
                </a:lnTo>
                <a:lnTo>
                  <a:pt x="2277351" y="5064125"/>
                </a:lnTo>
                <a:lnTo>
                  <a:pt x="2276316" y="5064154"/>
                </a:lnTo>
                <a:lnTo>
                  <a:pt x="2233345" y="5101680"/>
                </a:lnTo>
                <a:cubicBezTo>
                  <a:pt x="2218020" y="5113478"/>
                  <a:pt x="2203041" y="5123838"/>
                  <a:pt x="2188194" y="5133060"/>
                </a:cubicBezTo>
                <a:lnTo>
                  <a:pt x="2184343" y="5135192"/>
                </a:lnTo>
                <a:lnTo>
                  <a:pt x="2357678" y="5135192"/>
                </a:lnTo>
                <a:lnTo>
                  <a:pt x="2357585" y="5133695"/>
                </a:lnTo>
                <a:lnTo>
                  <a:pt x="2371309" y="5133695"/>
                </a:lnTo>
                <a:lnTo>
                  <a:pt x="2371393" y="5135192"/>
                </a:lnTo>
                <a:lnTo>
                  <a:pt x="2433710" y="5135192"/>
                </a:lnTo>
                <a:lnTo>
                  <a:pt x="2434129" y="5133695"/>
                </a:lnTo>
                <a:lnTo>
                  <a:pt x="2449014" y="5133695"/>
                </a:lnTo>
                <a:lnTo>
                  <a:pt x="2448571" y="5135192"/>
                </a:lnTo>
                <a:lnTo>
                  <a:pt x="2621910" y="5135192"/>
                </a:lnTo>
                <a:cubicBezTo>
                  <a:pt x="2621910" y="5135192"/>
                  <a:pt x="2646330" y="5161902"/>
                  <a:pt x="2685890" y="5181679"/>
                </a:cubicBezTo>
                <a:lnTo>
                  <a:pt x="2716218" y="5191888"/>
                </a:lnTo>
                <a:lnTo>
                  <a:pt x="2716640" y="5191979"/>
                </a:lnTo>
                <a:lnTo>
                  <a:pt x="2715233" y="5189208"/>
                </a:lnTo>
                <a:cubicBezTo>
                  <a:pt x="2721006" y="5190753"/>
                  <a:pt x="2726694" y="5191956"/>
                  <a:pt x="2732382" y="5192910"/>
                </a:cubicBezTo>
                <a:lnTo>
                  <a:pt x="2733318" y="5194858"/>
                </a:lnTo>
                <a:lnTo>
                  <a:pt x="2752788" y="5197394"/>
                </a:lnTo>
                <a:cubicBezTo>
                  <a:pt x="2772875" y="5198573"/>
                  <a:pt x="2787618" y="5197081"/>
                  <a:pt x="2787618" y="5197081"/>
                </a:cubicBezTo>
                <a:lnTo>
                  <a:pt x="2786373" y="5419081"/>
                </a:lnTo>
                <a:lnTo>
                  <a:pt x="2778215" y="5440938"/>
                </a:lnTo>
                <a:lnTo>
                  <a:pt x="2778988" y="5451028"/>
                </a:lnTo>
                <a:cubicBezTo>
                  <a:pt x="2777091" y="5453376"/>
                  <a:pt x="2774997" y="5455470"/>
                  <a:pt x="2772762" y="5457338"/>
                </a:cubicBezTo>
                <a:cubicBezTo>
                  <a:pt x="2770527" y="5459234"/>
                  <a:pt x="2768093" y="5460904"/>
                  <a:pt x="2765518" y="5462319"/>
                </a:cubicBezTo>
                <a:lnTo>
                  <a:pt x="2765409" y="5460895"/>
                </a:lnTo>
                <a:lnTo>
                  <a:pt x="2761132" y="5463819"/>
                </a:lnTo>
                <a:lnTo>
                  <a:pt x="2761110" y="5463537"/>
                </a:lnTo>
                <a:lnTo>
                  <a:pt x="2758773" y="5465285"/>
                </a:lnTo>
                <a:cubicBezTo>
                  <a:pt x="2753366" y="5467821"/>
                  <a:pt x="2747422" y="5469224"/>
                  <a:pt x="2741183" y="5469224"/>
                </a:cubicBezTo>
                <a:lnTo>
                  <a:pt x="2548924" y="5468999"/>
                </a:lnTo>
                <a:lnTo>
                  <a:pt x="2548931" y="5469054"/>
                </a:lnTo>
                <a:lnTo>
                  <a:pt x="2537891" y="5468986"/>
                </a:lnTo>
                <a:lnTo>
                  <a:pt x="2378808" y="5468800"/>
                </a:lnTo>
                <a:lnTo>
                  <a:pt x="2377761" y="5468800"/>
                </a:lnTo>
                <a:lnTo>
                  <a:pt x="2377761" y="5468799"/>
                </a:lnTo>
                <a:lnTo>
                  <a:pt x="2223681" y="5468618"/>
                </a:lnTo>
                <a:lnTo>
                  <a:pt x="2223682" y="5468629"/>
                </a:lnTo>
                <a:lnTo>
                  <a:pt x="2218872" y="5468629"/>
                </a:lnTo>
                <a:lnTo>
                  <a:pt x="2213114" y="5468606"/>
                </a:lnTo>
                <a:lnTo>
                  <a:pt x="2061174" y="5468428"/>
                </a:lnTo>
                <a:lnTo>
                  <a:pt x="2061180" y="5468460"/>
                </a:lnTo>
                <a:lnTo>
                  <a:pt x="2046889" y="5468411"/>
                </a:lnTo>
                <a:lnTo>
                  <a:pt x="1941575" y="5468288"/>
                </a:lnTo>
                <a:lnTo>
                  <a:pt x="1941575" y="5468290"/>
                </a:lnTo>
                <a:lnTo>
                  <a:pt x="1941290" y="5468288"/>
                </a:lnTo>
                <a:lnTo>
                  <a:pt x="1870341" y="5468205"/>
                </a:lnTo>
                <a:lnTo>
                  <a:pt x="1867392" y="5468205"/>
                </a:lnTo>
                <a:lnTo>
                  <a:pt x="1867392" y="5468202"/>
                </a:lnTo>
                <a:lnTo>
                  <a:pt x="1844257" y="5468175"/>
                </a:lnTo>
                <a:lnTo>
                  <a:pt x="1844261" y="5468205"/>
                </a:lnTo>
                <a:lnTo>
                  <a:pt x="1836101" y="5468205"/>
                </a:lnTo>
                <a:lnTo>
                  <a:pt x="1836095" y="5468165"/>
                </a:lnTo>
                <a:lnTo>
                  <a:pt x="1206541" y="5467429"/>
                </a:lnTo>
                <a:lnTo>
                  <a:pt x="1206543" y="5467440"/>
                </a:lnTo>
                <a:lnTo>
                  <a:pt x="1197964" y="5467440"/>
                </a:lnTo>
                <a:lnTo>
                  <a:pt x="1197960" y="5467419"/>
                </a:lnTo>
                <a:lnTo>
                  <a:pt x="1183144" y="5467401"/>
                </a:lnTo>
                <a:lnTo>
                  <a:pt x="1182825" y="5467441"/>
                </a:lnTo>
                <a:lnTo>
                  <a:pt x="556638" y="5466699"/>
                </a:lnTo>
                <a:lnTo>
                  <a:pt x="556638" y="5466705"/>
                </a:lnTo>
                <a:lnTo>
                  <a:pt x="530983" y="5466705"/>
                </a:lnTo>
                <a:lnTo>
                  <a:pt x="530983" y="5466669"/>
                </a:lnTo>
                <a:lnTo>
                  <a:pt x="473284" y="5466600"/>
                </a:lnTo>
                <a:lnTo>
                  <a:pt x="473285" y="5466620"/>
                </a:lnTo>
                <a:lnTo>
                  <a:pt x="464703" y="5466590"/>
                </a:lnTo>
                <a:lnTo>
                  <a:pt x="418698" y="5466536"/>
                </a:lnTo>
                <a:lnTo>
                  <a:pt x="418697" y="5466535"/>
                </a:lnTo>
                <a:lnTo>
                  <a:pt x="401137" y="5460184"/>
                </a:lnTo>
                <a:cubicBezTo>
                  <a:pt x="367962" y="5448917"/>
                  <a:pt x="293790" y="5427217"/>
                  <a:pt x="231218" y="5433880"/>
                </a:cubicBezTo>
                <a:cubicBezTo>
                  <a:pt x="203829" y="5436795"/>
                  <a:pt x="194463" y="5468375"/>
                  <a:pt x="194463" y="5468375"/>
                </a:cubicBezTo>
                <a:lnTo>
                  <a:pt x="146522" y="5469224"/>
                </a:lnTo>
                <a:cubicBezTo>
                  <a:pt x="146522" y="5469224"/>
                  <a:pt x="146769" y="5453929"/>
                  <a:pt x="155503" y="5438047"/>
                </a:cubicBezTo>
                <a:lnTo>
                  <a:pt x="166647" y="5425854"/>
                </a:lnTo>
                <a:lnTo>
                  <a:pt x="171825" y="5420189"/>
                </a:lnTo>
                <a:lnTo>
                  <a:pt x="172426" y="5419531"/>
                </a:lnTo>
                <a:lnTo>
                  <a:pt x="166647" y="5425854"/>
                </a:lnTo>
                <a:lnTo>
                  <a:pt x="155502" y="5438047"/>
                </a:lnTo>
                <a:cubicBezTo>
                  <a:pt x="146768" y="5453929"/>
                  <a:pt x="146521" y="5469224"/>
                  <a:pt x="146521" y="5469224"/>
                </a:cubicBezTo>
                <a:lnTo>
                  <a:pt x="146488" y="5469224"/>
                </a:lnTo>
                <a:lnTo>
                  <a:pt x="100596" y="5469224"/>
                </a:lnTo>
                <a:lnTo>
                  <a:pt x="86465" y="5469224"/>
                </a:lnTo>
                <a:lnTo>
                  <a:pt x="59553" y="5469224"/>
                </a:lnTo>
                <a:lnTo>
                  <a:pt x="59545" y="5469224"/>
                </a:lnTo>
                <a:lnTo>
                  <a:pt x="42211" y="5465343"/>
                </a:lnTo>
                <a:lnTo>
                  <a:pt x="41948" y="5465285"/>
                </a:lnTo>
                <a:cubicBezTo>
                  <a:pt x="25710" y="5457675"/>
                  <a:pt x="14300" y="5439858"/>
                  <a:pt x="14300" y="5419081"/>
                </a:cubicBezTo>
                <a:lnTo>
                  <a:pt x="14300" y="5357350"/>
                </a:lnTo>
                <a:lnTo>
                  <a:pt x="14300" y="5185346"/>
                </a:lnTo>
                <a:cubicBezTo>
                  <a:pt x="14300" y="5171499"/>
                  <a:pt x="19371" y="5158966"/>
                  <a:pt x="27563" y="5149896"/>
                </a:cubicBezTo>
                <a:lnTo>
                  <a:pt x="27576" y="5149886"/>
                </a:lnTo>
                <a:lnTo>
                  <a:pt x="27579" y="5149880"/>
                </a:lnTo>
                <a:cubicBezTo>
                  <a:pt x="35760" y="5140805"/>
                  <a:pt x="47062" y="5135192"/>
                  <a:pt x="59545" y="5135192"/>
                </a:cubicBezTo>
                <a:lnTo>
                  <a:pt x="147630" y="5135192"/>
                </a:lnTo>
                <a:lnTo>
                  <a:pt x="148137" y="5133695"/>
                </a:lnTo>
                <a:lnTo>
                  <a:pt x="163023" y="5133695"/>
                </a:lnTo>
                <a:lnTo>
                  <a:pt x="162482" y="5135192"/>
                </a:lnTo>
                <a:lnTo>
                  <a:pt x="284024" y="5135192"/>
                </a:lnTo>
                <a:lnTo>
                  <a:pt x="284142" y="5133695"/>
                </a:lnTo>
                <a:lnTo>
                  <a:pt x="292300" y="5133695"/>
                </a:lnTo>
                <a:lnTo>
                  <a:pt x="292183" y="5135192"/>
                </a:lnTo>
                <a:lnTo>
                  <a:pt x="638599" y="5135192"/>
                </a:lnTo>
                <a:lnTo>
                  <a:pt x="617587" y="5121518"/>
                </a:lnTo>
                <a:cubicBezTo>
                  <a:pt x="599335" y="5105126"/>
                  <a:pt x="586652" y="5082703"/>
                  <a:pt x="583206" y="5052895"/>
                </a:cubicBezTo>
                <a:lnTo>
                  <a:pt x="587628" y="4998527"/>
                </a:lnTo>
                <a:lnTo>
                  <a:pt x="585858" y="4994169"/>
                </a:lnTo>
                <a:lnTo>
                  <a:pt x="588768" y="4984520"/>
                </a:lnTo>
                <a:lnTo>
                  <a:pt x="589834" y="4971402"/>
                </a:lnTo>
                <a:lnTo>
                  <a:pt x="595662" y="4957800"/>
                </a:lnTo>
                <a:lnTo>
                  <a:pt x="549636" y="4957800"/>
                </a:lnTo>
                <a:lnTo>
                  <a:pt x="548196" y="4958125"/>
                </a:lnTo>
                <a:cubicBezTo>
                  <a:pt x="541854" y="4959317"/>
                  <a:pt x="535238" y="4960059"/>
                  <a:pt x="528527" y="4960471"/>
                </a:cubicBezTo>
                <a:lnTo>
                  <a:pt x="519817" y="4959981"/>
                </a:lnTo>
                <a:lnTo>
                  <a:pt x="508044" y="4960751"/>
                </a:lnTo>
                <a:lnTo>
                  <a:pt x="475006" y="4957800"/>
                </a:lnTo>
                <a:lnTo>
                  <a:pt x="397032" y="4957800"/>
                </a:lnTo>
                <a:lnTo>
                  <a:pt x="397032" y="4947572"/>
                </a:lnTo>
                <a:lnTo>
                  <a:pt x="385577" y="4946003"/>
                </a:lnTo>
                <a:lnTo>
                  <a:pt x="383814" y="4945762"/>
                </a:lnTo>
                <a:cubicBezTo>
                  <a:pt x="362339" y="4944100"/>
                  <a:pt x="342507" y="4942838"/>
                  <a:pt x="324840" y="4941879"/>
                </a:cubicBezTo>
                <a:lnTo>
                  <a:pt x="306601" y="4941062"/>
                </a:lnTo>
                <a:lnTo>
                  <a:pt x="278816" y="4939825"/>
                </a:lnTo>
                <a:cubicBezTo>
                  <a:pt x="253189" y="4938941"/>
                  <a:pt x="238300" y="4938888"/>
                  <a:pt x="238300" y="4938888"/>
                </a:cubicBezTo>
                <a:lnTo>
                  <a:pt x="238314" y="4938863"/>
                </a:lnTo>
                <a:lnTo>
                  <a:pt x="238312" y="4938863"/>
                </a:lnTo>
                <a:lnTo>
                  <a:pt x="238311" y="4938863"/>
                </a:lnTo>
                <a:cubicBezTo>
                  <a:pt x="238311" y="4938863"/>
                  <a:pt x="239085" y="4937278"/>
                  <a:pt x="240697" y="4934388"/>
                </a:cubicBezTo>
                <a:lnTo>
                  <a:pt x="241375" y="4933260"/>
                </a:lnTo>
                <a:lnTo>
                  <a:pt x="242878" y="4930511"/>
                </a:lnTo>
                <a:lnTo>
                  <a:pt x="244917" y="4927377"/>
                </a:lnTo>
                <a:lnTo>
                  <a:pt x="248105" y="4922082"/>
                </a:lnTo>
                <a:lnTo>
                  <a:pt x="249884" y="4919736"/>
                </a:lnTo>
                <a:lnTo>
                  <a:pt x="251658" y="4916972"/>
                </a:lnTo>
                <a:cubicBezTo>
                  <a:pt x="251947" y="4916530"/>
                  <a:pt x="252158" y="4916181"/>
                  <a:pt x="252457" y="4915729"/>
                </a:cubicBezTo>
                <a:lnTo>
                  <a:pt x="253050" y="4914877"/>
                </a:lnTo>
                <a:lnTo>
                  <a:pt x="257297" y="4908350"/>
                </a:lnTo>
                <a:lnTo>
                  <a:pt x="259589" y="4905497"/>
                </a:lnTo>
                <a:lnTo>
                  <a:pt x="259771" y="4905235"/>
                </a:lnTo>
                <a:cubicBezTo>
                  <a:pt x="259870" y="4905103"/>
                  <a:pt x="259997" y="4904897"/>
                  <a:pt x="260095" y="4904762"/>
                </a:cubicBezTo>
                <a:lnTo>
                  <a:pt x="274434" y="4887012"/>
                </a:lnTo>
                <a:lnTo>
                  <a:pt x="279325" y="4880923"/>
                </a:lnTo>
                <a:lnTo>
                  <a:pt x="279501" y="4880691"/>
                </a:lnTo>
                <a:lnTo>
                  <a:pt x="279543" y="4880652"/>
                </a:lnTo>
                <a:lnTo>
                  <a:pt x="282584" y="4876865"/>
                </a:lnTo>
                <a:cubicBezTo>
                  <a:pt x="292938" y="4865311"/>
                  <a:pt x="305275" y="4852946"/>
                  <a:pt x="319765" y="4840512"/>
                </a:cubicBezTo>
                <a:lnTo>
                  <a:pt x="331450" y="4831939"/>
                </a:lnTo>
                <a:lnTo>
                  <a:pt x="335524" y="4828116"/>
                </a:lnTo>
                <a:lnTo>
                  <a:pt x="341833" y="4824321"/>
                </a:lnTo>
                <a:lnTo>
                  <a:pt x="369868" y="4803752"/>
                </a:lnTo>
                <a:lnTo>
                  <a:pt x="397032" y="4789879"/>
                </a:lnTo>
                <a:lnTo>
                  <a:pt x="397032" y="4684829"/>
                </a:lnTo>
                <a:lnTo>
                  <a:pt x="365943" y="4685073"/>
                </a:lnTo>
                <a:cubicBezTo>
                  <a:pt x="337291" y="4682175"/>
                  <a:pt x="306829" y="4675666"/>
                  <a:pt x="275245" y="4664034"/>
                </a:cubicBezTo>
                <a:cubicBezTo>
                  <a:pt x="158009" y="4620860"/>
                  <a:pt x="70183" y="4481676"/>
                  <a:pt x="50058" y="4447555"/>
                </a:cubicBezTo>
                <a:lnTo>
                  <a:pt x="46163" y="4440774"/>
                </a:lnTo>
                <a:lnTo>
                  <a:pt x="45667" y="4439957"/>
                </a:lnTo>
                <a:lnTo>
                  <a:pt x="45690" y="4439950"/>
                </a:lnTo>
                <a:cubicBezTo>
                  <a:pt x="45690" y="4439950"/>
                  <a:pt x="55075" y="4436661"/>
                  <a:pt x="71139" y="4432053"/>
                </a:cubicBezTo>
                <a:lnTo>
                  <a:pt x="103590" y="4424220"/>
                </a:lnTo>
                <a:lnTo>
                  <a:pt x="127192" y="4418422"/>
                </a:lnTo>
                <a:cubicBezTo>
                  <a:pt x="127230" y="4418413"/>
                  <a:pt x="127268" y="4418392"/>
                  <a:pt x="127303" y="4418385"/>
                </a:cubicBezTo>
                <a:cubicBezTo>
                  <a:pt x="127423" y="4418377"/>
                  <a:pt x="127530" y="4418415"/>
                  <a:pt x="127667" y="4418385"/>
                </a:cubicBezTo>
                <a:lnTo>
                  <a:pt x="128260" y="4418265"/>
                </a:lnTo>
                <a:lnTo>
                  <a:pt x="136659" y="4416237"/>
                </a:lnTo>
                <a:lnTo>
                  <a:pt x="141200" y="4415631"/>
                </a:lnTo>
                <a:lnTo>
                  <a:pt x="142371" y="4415392"/>
                </a:lnTo>
                <a:cubicBezTo>
                  <a:pt x="142565" y="4415360"/>
                  <a:pt x="142757" y="4415357"/>
                  <a:pt x="142954" y="4415320"/>
                </a:cubicBezTo>
                <a:lnTo>
                  <a:pt x="142955" y="4415320"/>
                </a:lnTo>
                <a:lnTo>
                  <a:pt x="167628" y="4410971"/>
                </a:lnTo>
                <a:lnTo>
                  <a:pt x="168130" y="4410882"/>
                </a:lnTo>
                <a:lnTo>
                  <a:pt x="168141" y="4410881"/>
                </a:lnTo>
                <a:lnTo>
                  <a:pt x="168933" y="4410736"/>
                </a:lnTo>
                <a:lnTo>
                  <a:pt x="186372" y="4408605"/>
                </a:lnTo>
                <a:lnTo>
                  <a:pt x="186592" y="4408577"/>
                </a:lnTo>
                <a:cubicBezTo>
                  <a:pt x="187994" y="4408397"/>
                  <a:pt x="189375" y="4408191"/>
                  <a:pt x="190788" y="4408020"/>
                </a:cubicBezTo>
                <a:lnTo>
                  <a:pt x="190826" y="4408016"/>
                </a:lnTo>
                <a:lnTo>
                  <a:pt x="206276" y="4406434"/>
                </a:lnTo>
                <a:lnTo>
                  <a:pt x="206442" y="4406416"/>
                </a:lnTo>
                <a:cubicBezTo>
                  <a:pt x="209945" y="4406079"/>
                  <a:pt x="213222" y="4405540"/>
                  <a:pt x="216770" y="4405262"/>
                </a:cubicBezTo>
                <a:lnTo>
                  <a:pt x="219797" y="4405140"/>
                </a:lnTo>
                <a:lnTo>
                  <a:pt x="226005" y="4404311"/>
                </a:lnTo>
                <a:lnTo>
                  <a:pt x="233272" y="4404594"/>
                </a:lnTo>
                <a:lnTo>
                  <a:pt x="234908" y="4404528"/>
                </a:lnTo>
                <a:cubicBezTo>
                  <a:pt x="235746" y="4404488"/>
                  <a:pt x="236585" y="4404448"/>
                  <a:pt x="237425" y="4404412"/>
                </a:cubicBezTo>
                <a:cubicBezTo>
                  <a:pt x="238631" y="4404359"/>
                  <a:pt x="239832" y="4404337"/>
                  <a:pt x="241038" y="4404292"/>
                </a:cubicBezTo>
                <a:cubicBezTo>
                  <a:pt x="249046" y="4403913"/>
                  <a:pt x="257034" y="4403401"/>
                  <a:pt x="265127" y="4403509"/>
                </a:cubicBezTo>
                <a:cubicBezTo>
                  <a:pt x="277608" y="4403676"/>
                  <a:pt x="290028" y="4404800"/>
                  <a:pt x="302397" y="4406086"/>
                </a:cubicBezTo>
                <a:lnTo>
                  <a:pt x="302396" y="4406095"/>
                </a:lnTo>
                <a:lnTo>
                  <a:pt x="312000" y="4406761"/>
                </a:lnTo>
                <a:cubicBezTo>
                  <a:pt x="312119" y="4406774"/>
                  <a:pt x="312245" y="4406744"/>
                  <a:pt x="312364" y="4406758"/>
                </a:cubicBezTo>
                <a:lnTo>
                  <a:pt x="316949" y="4407853"/>
                </a:lnTo>
                <a:lnTo>
                  <a:pt x="322933" y="4408086"/>
                </a:lnTo>
                <a:lnTo>
                  <a:pt x="367984" y="4419878"/>
                </a:lnTo>
                <a:lnTo>
                  <a:pt x="345493" y="4391587"/>
                </a:lnTo>
                <a:cubicBezTo>
                  <a:pt x="336079" y="4379722"/>
                  <a:pt x="326146" y="4367177"/>
                  <a:pt x="316396" y="4354815"/>
                </a:cubicBezTo>
                <a:cubicBezTo>
                  <a:pt x="306646" y="4342453"/>
                  <a:pt x="297079" y="4330275"/>
                  <a:pt x="288212" y="4318961"/>
                </a:cubicBezTo>
                <a:lnTo>
                  <a:pt x="269511" y="4295047"/>
                </a:lnTo>
                <a:lnTo>
                  <a:pt x="257958" y="4299067"/>
                </a:lnTo>
                <a:cubicBezTo>
                  <a:pt x="249229" y="4300276"/>
                  <a:pt x="238261" y="4300045"/>
                  <a:pt x="225156" y="4297166"/>
                </a:cubicBezTo>
                <a:lnTo>
                  <a:pt x="196561" y="4286014"/>
                </a:lnTo>
                <a:lnTo>
                  <a:pt x="195914" y="4286978"/>
                </a:lnTo>
                <a:lnTo>
                  <a:pt x="187787" y="4282592"/>
                </a:lnTo>
                <a:lnTo>
                  <a:pt x="179538" y="4279375"/>
                </a:lnTo>
                <a:lnTo>
                  <a:pt x="164960" y="4270273"/>
                </a:lnTo>
                <a:lnTo>
                  <a:pt x="161527" y="4268421"/>
                </a:lnTo>
                <a:lnTo>
                  <a:pt x="159283" y="4266730"/>
                </a:lnTo>
                <a:lnTo>
                  <a:pt x="152117" y="4262256"/>
                </a:lnTo>
                <a:cubicBezTo>
                  <a:pt x="142478" y="4255484"/>
                  <a:pt x="132343" y="4247598"/>
                  <a:pt x="121726" y="4238445"/>
                </a:cubicBezTo>
                <a:lnTo>
                  <a:pt x="121386" y="4238057"/>
                </a:lnTo>
                <a:lnTo>
                  <a:pt x="90690" y="4207139"/>
                </a:lnTo>
                <a:lnTo>
                  <a:pt x="77741" y="4188261"/>
                </a:lnTo>
                <a:lnTo>
                  <a:pt x="66569" y="4175515"/>
                </a:lnTo>
                <a:lnTo>
                  <a:pt x="59137" y="4161138"/>
                </a:lnTo>
                <a:lnTo>
                  <a:pt x="49540" y="4147145"/>
                </a:lnTo>
                <a:lnTo>
                  <a:pt x="37618" y="4119511"/>
                </a:lnTo>
                <a:lnTo>
                  <a:pt x="28210" y="4101311"/>
                </a:lnTo>
                <a:lnTo>
                  <a:pt x="25304" y="4090966"/>
                </a:lnTo>
                <a:lnTo>
                  <a:pt x="20905" y="4080768"/>
                </a:lnTo>
                <a:lnTo>
                  <a:pt x="11705" y="4042553"/>
                </a:lnTo>
                <a:lnTo>
                  <a:pt x="6202" y="4022962"/>
                </a:lnTo>
                <a:lnTo>
                  <a:pt x="5803" y="4018036"/>
                </a:lnTo>
                <a:lnTo>
                  <a:pt x="4513" y="4012677"/>
                </a:lnTo>
                <a:cubicBezTo>
                  <a:pt x="1059" y="3990213"/>
                  <a:pt x="-399" y="3968242"/>
                  <a:pt x="93" y="3947542"/>
                </a:cubicBezTo>
                <a:cubicBezTo>
                  <a:pt x="608" y="3925872"/>
                  <a:pt x="1930" y="3906223"/>
                  <a:pt x="3659" y="3888614"/>
                </a:cubicBezTo>
                <a:lnTo>
                  <a:pt x="3933" y="3886487"/>
                </a:lnTo>
                <a:lnTo>
                  <a:pt x="4171" y="3882688"/>
                </a:lnTo>
                <a:lnTo>
                  <a:pt x="9265" y="3845075"/>
                </a:lnTo>
                <a:lnTo>
                  <a:pt x="9669" y="3841931"/>
                </a:lnTo>
                <a:lnTo>
                  <a:pt x="9747" y="3841510"/>
                </a:lnTo>
                <a:lnTo>
                  <a:pt x="10920" y="3832852"/>
                </a:lnTo>
                <a:cubicBezTo>
                  <a:pt x="13271" y="3819064"/>
                  <a:pt x="15551" y="3808255"/>
                  <a:pt x="17243" y="3800893"/>
                </a:cubicBezTo>
                <a:lnTo>
                  <a:pt x="19415" y="3792135"/>
                </a:lnTo>
                <a:lnTo>
                  <a:pt x="19991" y="3789641"/>
                </a:lnTo>
                <a:lnTo>
                  <a:pt x="20019" y="3789700"/>
                </a:lnTo>
                <a:lnTo>
                  <a:pt x="20040" y="3789616"/>
                </a:lnTo>
                <a:cubicBezTo>
                  <a:pt x="20040" y="3789616"/>
                  <a:pt x="26629" y="3804519"/>
                  <a:pt x="37637" y="3822786"/>
                </a:cubicBezTo>
                <a:lnTo>
                  <a:pt x="41925" y="3829032"/>
                </a:lnTo>
                <a:lnTo>
                  <a:pt x="57231" y="3851280"/>
                </a:lnTo>
                <a:cubicBezTo>
                  <a:pt x="64682" y="3860652"/>
                  <a:pt x="72963" y="3869421"/>
                  <a:pt x="81799" y="3876148"/>
                </a:cubicBezTo>
                <a:cubicBezTo>
                  <a:pt x="88557" y="3881294"/>
                  <a:pt x="97878" y="3888242"/>
                  <a:pt x="108778" y="3896465"/>
                </a:cubicBezTo>
                <a:lnTo>
                  <a:pt x="112959" y="3899672"/>
                </a:lnTo>
                <a:lnTo>
                  <a:pt x="119243" y="3904410"/>
                </a:lnTo>
                <a:lnTo>
                  <a:pt x="124158" y="3908262"/>
                </a:lnTo>
                <a:lnTo>
                  <a:pt x="145236" y="3924430"/>
                </a:lnTo>
                <a:lnTo>
                  <a:pt x="150494" y="3928907"/>
                </a:lnTo>
                <a:lnTo>
                  <a:pt x="169899" y="3944119"/>
                </a:lnTo>
                <a:cubicBezTo>
                  <a:pt x="187504" y="3958471"/>
                  <a:pt x="205091" y="3973542"/>
                  <a:pt x="220451" y="3988146"/>
                </a:cubicBezTo>
                <a:lnTo>
                  <a:pt x="221710" y="3989542"/>
                </a:lnTo>
                <a:lnTo>
                  <a:pt x="223015" y="3990653"/>
                </a:lnTo>
                <a:lnTo>
                  <a:pt x="223236" y="3991233"/>
                </a:lnTo>
                <a:lnTo>
                  <a:pt x="257640" y="4029372"/>
                </a:lnTo>
                <a:cubicBezTo>
                  <a:pt x="347720" y="4158688"/>
                  <a:pt x="323431" y="4235218"/>
                  <a:pt x="298396" y="4270445"/>
                </a:cubicBezTo>
                <a:lnTo>
                  <a:pt x="282969" y="4286464"/>
                </a:lnTo>
                <a:lnTo>
                  <a:pt x="295606" y="4304571"/>
                </a:lnTo>
                <a:cubicBezTo>
                  <a:pt x="304624" y="4317136"/>
                  <a:pt x="314792" y="4330908"/>
                  <a:pt x="325877" y="4345298"/>
                </a:cubicBezTo>
                <a:cubicBezTo>
                  <a:pt x="348048" y="4374075"/>
                  <a:pt x="373886" y="4405321"/>
                  <a:pt x="394181" y="4429372"/>
                </a:cubicBezTo>
                <a:lnTo>
                  <a:pt x="396966" y="4432638"/>
                </a:lnTo>
                <a:lnTo>
                  <a:pt x="397032" y="4432671"/>
                </a:lnTo>
                <a:lnTo>
                  <a:pt x="397032" y="4330995"/>
                </a:lnTo>
                <a:lnTo>
                  <a:pt x="373522" y="4287030"/>
                </a:lnTo>
                <a:lnTo>
                  <a:pt x="373011" y="4286091"/>
                </a:lnTo>
                <a:cubicBezTo>
                  <a:pt x="364358" y="4261432"/>
                  <a:pt x="358558" y="4237393"/>
                  <a:pt x="355034" y="4214205"/>
                </a:cubicBezTo>
                <a:lnTo>
                  <a:pt x="355033" y="4214190"/>
                </a:lnTo>
                <a:lnTo>
                  <a:pt x="355029" y="4214175"/>
                </a:lnTo>
                <a:lnTo>
                  <a:pt x="352231" y="4170942"/>
                </a:lnTo>
                <a:lnTo>
                  <a:pt x="350707" y="4147420"/>
                </a:lnTo>
                <a:lnTo>
                  <a:pt x="350708" y="4147411"/>
                </a:lnTo>
                <a:lnTo>
                  <a:pt x="350707" y="4147385"/>
                </a:lnTo>
                <a:lnTo>
                  <a:pt x="355997" y="4092953"/>
                </a:lnTo>
                <a:lnTo>
                  <a:pt x="356563" y="4087119"/>
                </a:lnTo>
                <a:lnTo>
                  <a:pt x="356564" y="4087116"/>
                </a:lnTo>
                <a:lnTo>
                  <a:pt x="356568" y="4087076"/>
                </a:lnTo>
                <a:lnTo>
                  <a:pt x="356575" y="4087049"/>
                </a:lnTo>
                <a:lnTo>
                  <a:pt x="369144" y="4034632"/>
                </a:lnTo>
                <a:lnTo>
                  <a:pt x="371770" y="4027463"/>
                </a:lnTo>
                <a:lnTo>
                  <a:pt x="372931" y="4022912"/>
                </a:lnTo>
                <a:lnTo>
                  <a:pt x="377849" y="4010866"/>
                </a:lnTo>
                <a:lnTo>
                  <a:pt x="384966" y="3991435"/>
                </a:lnTo>
                <a:lnTo>
                  <a:pt x="390504" y="3979869"/>
                </a:lnTo>
                <a:lnTo>
                  <a:pt x="393008" y="3973736"/>
                </a:lnTo>
                <a:lnTo>
                  <a:pt x="396812" y="3966698"/>
                </a:lnTo>
                <a:lnTo>
                  <a:pt x="397032" y="3966239"/>
                </a:lnTo>
                <a:lnTo>
                  <a:pt x="397032" y="1582350"/>
                </a:lnTo>
                <a:cubicBezTo>
                  <a:pt x="397032" y="708442"/>
                  <a:pt x="1105474" y="0"/>
                  <a:pt x="1979382" y="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70" name="Google Shape;3370;p16"/>
          <p:cNvSpPr/>
          <p:nvPr/>
        </p:nvSpPr>
        <p:spPr>
          <a:xfrm>
            <a:off x="8647275" y="-40809"/>
            <a:ext cx="3576752" cy="6898932"/>
          </a:xfrm>
          <a:custGeom>
            <a:avLst/>
            <a:gdLst/>
            <a:ahLst/>
            <a:cxnLst/>
            <a:rect l="l" t="t" r="r" b="b"/>
            <a:pathLst>
              <a:path w="3576752" h="6898932" extrusionOk="0">
                <a:moveTo>
                  <a:pt x="2264699" y="6272411"/>
                </a:moveTo>
                <a:lnTo>
                  <a:pt x="2238592" y="6284987"/>
                </a:lnTo>
                <a:lnTo>
                  <a:pt x="2245681" y="6323057"/>
                </a:lnTo>
                <a:lnTo>
                  <a:pt x="2246446" y="6329487"/>
                </a:lnTo>
                <a:lnTo>
                  <a:pt x="2255893" y="6338868"/>
                </a:lnTo>
                <a:lnTo>
                  <a:pt x="2258461" y="6334645"/>
                </a:lnTo>
                <a:lnTo>
                  <a:pt x="2268619" y="6323098"/>
                </a:lnTo>
                <a:lnTo>
                  <a:pt x="2267814" y="6312141"/>
                </a:lnTo>
                <a:close/>
                <a:moveTo>
                  <a:pt x="2754217" y="6269587"/>
                </a:moveTo>
                <a:lnTo>
                  <a:pt x="2781226" y="6291195"/>
                </a:lnTo>
                <a:lnTo>
                  <a:pt x="2809968" y="6324471"/>
                </a:lnTo>
                <a:lnTo>
                  <a:pt x="2811291" y="6320040"/>
                </a:lnTo>
                <a:lnTo>
                  <a:pt x="2818625" y="6301761"/>
                </a:lnTo>
                <a:lnTo>
                  <a:pt x="2827068" y="6277001"/>
                </a:lnTo>
                <a:lnTo>
                  <a:pt x="2797107" y="6273952"/>
                </a:lnTo>
                <a:lnTo>
                  <a:pt x="2775869" y="6272347"/>
                </a:lnTo>
                <a:lnTo>
                  <a:pt x="2770066" y="6271438"/>
                </a:lnTo>
                <a:lnTo>
                  <a:pt x="2769692" y="6271530"/>
                </a:lnTo>
                <a:lnTo>
                  <a:pt x="2763375" y="6270519"/>
                </a:lnTo>
                <a:close/>
                <a:moveTo>
                  <a:pt x="2433023" y="6179195"/>
                </a:moveTo>
                <a:lnTo>
                  <a:pt x="2336592" y="6237778"/>
                </a:lnTo>
                <a:lnTo>
                  <a:pt x="2280023" y="6265029"/>
                </a:lnTo>
                <a:lnTo>
                  <a:pt x="2283043" y="6290931"/>
                </a:lnTo>
                <a:lnTo>
                  <a:pt x="2284921" y="6304567"/>
                </a:lnTo>
                <a:lnTo>
                  <a:pt x="2296001" y="6291972"/>
                </a:lnTo>
                <a:lnTo>
                  <a:pt x="2296036" y="6291945"/>
                </a:lnTo>
                <a:lnTo>
                  <a:pt x="2339554" y="6254477"/>
                </a:lnTo>
                <a:lnTo>
                  <a:pt x="2386117" y="6223062"/>
                </a:lnTo>
                <a:lnTo>
                  <a:pt x="2386141" y="6223044"/>
                </a:lnTo>
                <a:lnTo>
                  <a:pt x="2419914" y="6205322"/>
                </a:lnTo>
                <a:lnTo>
                  <a:pt x="2421665" y="6202029"/>
                </a:lnTo>
                <a:close/>
                <a:moveTo>
                  <a:pt x="3257942" y="288561"/>
                </a:moveTo>
                <a:lnTo>
                  <a:pt x="3254144" y="296799"/>
                </a:lnTo>
                <a:cubicBezTo>
                  <a:pt x="3246641" y="312940"/>
                  <a:pt x="3241550" y="323664"/>
                  <a:pt x="3241550" y="323664"/>
                </a:cubicBezTo>
                <a:lnTo>
                  <a:pt x="3198952" y="435275"/>
                </a:lnTo>
                <a:lnTo>
                  <a:pt x="3201985" y="435786"/>
                </a:lnTo>
                <a:lnTo>
                  <a:pt x="3222813" y="448208"/>
                </a:lnTo>
                <a:lnTo>
                  <a:pt x="3223085" y="448306"/>
                </a:lnTo>
                <a:lnTo>
                  <a:pt x="3223396" y="448748"/>
                </a:lnTo>
                <a:lnTo>
                  <a:pt x="3231470" y="457995"/>
                </a:lnTo>
                <a:lnTo>
                  <a:pt x="3234169" y="464085"/>
                </a:lnTo>
                <a:lnTo>
                  <a:pt x="3238271" y="469924"/>
                </a:lnTo>
                <a:lnTo>
                  <a:pt x="3240383" y="478105"/>
                </a:lnTo>
                <a:lnTo>
                  <a:pt x="3241608" y="480872"/>
                </a:lnTo>
                <a:lnTo>
                  <a:pt x="3244866" y="461313"/>
                </a:lnTo>
                <a:cubicBezTo>
                  <a:pt x="3248318" y="438461"/>
                  <a:pt x="3252395" y="405979"/>
                  <a:pt x="3254903" y="367461"/>
                </a:cubicBezTo>
                <a:cubicBezTo>
                  <a:pt x="3256157" y="348202"/>
                  <a:pt x="3257019" y="327433"/>
                  <a:pt x="3257604" y="307113"/>
                </a:cubicBezTo>
                <a:close/>
                <a:moveTo>
                  <a:pt x="3123184" y="266492"/>
                </a:moveTo>
                <a:lnTo>
                  <a:pt x="3099587" y="270631"/>
                </a:lnTo>
                <a:cubicBezTo>
                  <a:pt x="3077967" y="274076"/>
                  <a:pt x="3056341" y="277225"/>
                  <a:pt x="3036062" y="280013"/>
                </a:cubicBezTo>
                <a:lnTo>
                  <a:pt x="3020498" y="282036"/>
                </a:lnTo>
                <a:lnTo>
                  <a:pt x="3020513" y="282052"/>
                </a:lnTo>
                <a:cubicBezTo>
                  <a:pt x="3023344" y="284478"/>
                  <a:pt x="3025912" y="287066"/>
                  <a:pt x="3028243" y="289710"/>
                </a:cubicBezTo>
                <a:cubicBezTo>
                  <a:pt x="3029376" y="290994"/>
                  <a:pt x="3030650" y="292176"/>
                  <a:pt x="3031666" y="293510"/>
                </a:cubicBezTo>
                <a:lnTo>
                  <a:pt x="3032131" y="294281"/>
                </a:lnTo>
                <a:lnTo>
                  <a:pt x="3033088" y="295170"/>
                </a:lnTo>
                <a:lnTo>
                  <a:pt x="3034286" y="297866"/>
                </a:lnTo>
                <a:lnTo>
                  <a:pt x="3039694" y="306862"/>
                </a:lnTo>
                <a:lnTo>
                  <a:pt x="3039986" y="307227"/>
                </a:lnTo>
                <a:lnTo>
                  <a:pt x="3039987" y="307228"/>
                </a:lnTo>
                <a:lnTo>
                  <a:pt x="3040087" y="307769"/>
                </a:lnTo>
                <a:lnTo>
                  <a:pt x="3042918" y="317160"/>
                </a:lnTo>
                <a:lnTo>
                  <a:pt x="3056490" y="309399"/>
                </a:lnTo>
                <a:cubicBezTo>
                  <a:pt x="3066738" y="303438"/>
                  <a:pt x="3076102" y="297873"/>
                  <a:pt x="3084121" y="292939"/>
                </a:cubicBezTo>
                <a:cubicBezTo>
                  <a:pt x="3092139" y="288005"/>
                  <a:pt x="3101657" y="281663"/>
                  <a:pt x="3112185" y="274353"/>
                </a:cubicBezTo>
                <a:close/>
                <a:moveTo>
                  <a:pt x="3240840" y="244862"/>
                </a:moveTo>
                <a:lnTo>
                  <a:pt x="3230070" y="247041"/>
                </a:lnTo>
                <a:lnTo>
                  <a:pt x="3208080" y="251305"/>
                </a:lnTo>
                <a:lnTo>
                  <a:pt x="3200961" y="256821"/>
                </a:lnTo>
                <a:cubicBezTo>
                  <a:pt x="3171382" y="278557"/>
                  <a:pt x="3136386" y="302015"/>
                  <a:pt x="3096187" y="326387"/>
                </a:cubicBezTo>
                <a:lnTo>
                  <a:pt x="3044035" y="357984"/>
                </a:lnTo>
                <a:lnTo>
                  <a:pt x="3038990" y="381051"/>
                </a:lnTo>
                <a:lnTo>
                  <a:pt x="3038983" y="381095"/>
                </a:lnTo>
                <a:lnTo>
                  <a:pt x="3038976" y="381113"/>
                </a:lnTo>
                <a:lnTo>
                  <a:pt x="3027927" y="408670"/>
                </a:lnTo>
                <a:lnTo>
                  <a:pt x="3026136" y="411736"/>
                </a:lnTo>
                <a:lnTo>
                  <a:pt x="3024889" y="414721"/>
                </a:lnTo>
                <a:lnTo>
                  <a:pt x="3024052" y="416020"/>
                </a:lnTo>
                <a:lnTo>
                  <a:pt x="3023201" y="418009"/>
                </a:lnTo>
                <a:lnTo>
                  <a:pt x="3016044" y="429895"/>
                </a:lnTo>
                <a:lnTo>
                  <a:pt x="3015187" y="431499"/>
                </a:lnTo>
                <a:cubicBezTo>
                  <a:pt x="3012567" y="436045"/>
                  <a:pt x="3010254" y="440619"/>
                  <a:pt x="3007367" y="445184"/>
                </a:cubicBezTo>
                <a:cubicBezTo>
                  <a:pt x="3007263" y="445348"/>
                  <a:pt x="3007134" y="445482"/>
                  <a:pt x="3007027" y="445647"/>
                </a:cubicBezTo>
                <a:lnTo>
                  <a:pt x="3003714" y="450374"/>
                </a:lnTo>
                <a:lnTo>
                  <a:pt x="3000389" y="455896"/>
                </a:lnTo>
                <a:lnTo>
                  <a:pt x="3000191" y="456141"/>
                </a:lnTo>
                <a:lnTo>
                  <a:pt x="2998932" y="458293"/>
                </a:lnTo>
                <a:lnTo>
                  <a:pt x="2990849" y="468725"/>
                </a:lnTo>
                <a:lnTo>
                  <a:pt x="2989392" y="470805"/>
                </a:lnTo>
                <a:lnTo>
                  <a:pt x="2995925" y="469083"/>
                </a:lnTo>
                <a:lnTo>
                  <a:pt x="3001320" y="467162"/>
                </a:lnTo>
                <a:lnTo>
                  <a:pt x="3004050" y="466940"/>
                </a:lnTo>
                <a:lnTo>
                  <a:pt x="3005979" y="466431"/>
                </a:lnTo>
                <a:cubicBezTo>
                  <a:pt x="3009152" y="465792"/>
                  <a:pt x="3012301" y="465469"/>
                  <a:pt x="3015443" y="464995"/>
                </a:cubicBezTo>
                <a:cubicBezTo>
                  <a:pt x="3022064" y="463997"/>
                  <a:pt x="3028632" y="463213"/>
                  <a:pt x="3035153" y="462945"/>
                </a:cubicBezTo>
                <a:lnTo>
                  <a:pt x="3036960" y="462932"/>
                </a:lnTo>
                <a:lnTo>
                  <a:pt x="3039273" y="462505"/>
                </a:lnTo>
                <a:lnTo>
                  <a:pt x="3041816" y="462899"/>
                </a:lnTo>
                <a:lnTo>
                  <a:pt x="3044341" y="462882"/>
                </a:lnTo>
                <a:lnTo>
                  <a:pt x="3049425" y="463233"/>
                </a:lnTo>
                <a:lnTo>
                  <a:pt x="3054241" y="462841"/>
                </a:lnTo>
                <a:lnTo>
                  <a:pt x="3059098" y="463903"/>
                </a:lnTo>
                <a:lnTo>
                  <a:pt x="3064098" y="464248"/>
                </a:lnTo>
                <a:lnTo>
                  <a:pt x="3071235" y="465286"/>
                </a:lnTo>
                <a:lnTo>
                  <a:pt x="3073418" y="464219"/>
                </a:lnTo>
                <a:lnTo>
                  <a:pt x="3081717" y="459033"/>
                </a:lnTo>
                <a:lnTo>
                  <a:pt x="3097325" y="452540"/>
                </a:lnTo>
                <a:lnTo>
                  <a:pt x="3114823" y="443990"/>
                </a:lnTo>
                <a:lnTo>
                  <a:pt x="3125624" y="440765"/>
                </a:lnTo>
                <a:lnTo>
                  <a:pt x="3131074" y="438498"/>
                </a:lnTo>
                <a:lnTo>
                  <a:pt x="3135544" y="437802"/>
                </a:lnTo>
                <a:lnTo>
                  <a:pt x="3142993" y="435578"/>
                </a:lnTo>
                <a:lnTo>
                  <a:pt x="3145602" y="435109"/>
                </a:lnTo>
                <a:lnTo>
                  <a:pt x="3154848" y="416791"/>
                </a:lnTo>
                <a:cubicBezTo>
                  <a:pt x="3174024" y="378601"/>
                  <a:pt x="3195990" y="334337"/>
                  <a:pt x="3207149" y="310055"/>
                </a:cubicBezTo>
                <a:close/>
                <a:moveTo>
                  <a:pt x="2451750" y="33"/>
                </a:moveTo>
                <a:cubicBezTo>
                  <a:pt x="2456485" y="-147"/>
                  <a:pt x="2461266" y="395"/>
                  <a:pt x="2466145" y="1665"/>
                </a:cubicBezTo>
                <a:lnTo>
                  <a:pt x="2470295" y="3266"/>
                </a:lnTo>
                <a:lnTo>
                  <a:pt x="2470200" y="3164"/>
                </a:lnTo>
                <a:lnTo>
                  <a:pt x="2470707" y="3424"/>
                </a:lnTo>
                <a:lnTo>
                  <a:pt x="2480720" y="7287"/>
                </a:lnTo>
                <a:lnTo>
                  <a:pt x="2489921" y="12680"/>
                </a:lnTo>
                <a:lnTo>
                  <a:pt x="2491993" y="13634"/>
                </a:lnTo>
                <a:lnTo>
                  <a:pt x="2493374" y="14703"/>
                </a:lnTo>
                <a:lnTo>
                  <a:pt x="2495797" y="16124"/>
                </a:lnTo>
                <a:lnTo>
                  <a:pt x="2504824" y="23578"/>
                </a:lnTo>
                <a:lnTo>
                  <a:pt x="2518745" y="34365"/>
                </a:lnTo>
                <a:lnTo>
                  <a:pt x="2521186" y="36826"/>
                </a:lnTo>
                <a:lnTo>
                  <a:pt x="2522032" y="37507"/>
                </a:lnTo>
                <a:lnTo>
                  <a:pt x="2523494" y="38992"/>
                </a:lnTo>
                <a:lnTo>
                  <a:pt x="2526494" y="41469"/>
                </a:lnTo>
                <a:cubicBezTo>
                  <a:pt x="2536831" y="51199"/>
                  <a:pt x="2547244" y="61939"/>
                  <a:pt x="2557650" y="72877"/>
                </a:cubicBezTo>
                <a:lnTo>
                  <a:pt x="2573752" y="89790"/>
                </a:lnTo>
                <a:lnTo>
                  <a:pt x="2614940" y="129467"/>
                </a:lnTo>
                <a:lnTo>
                  <a:pt x="2623592" y="137731"/>
                </a:lnTo>
                <a:lnTo>
                  <a:pt x="2639611" y="149076"/>
                </a:lnTo>
                <a:lnTo>
                  <a:pt x="2648368" y="154714"/>
                </a:lnTo>
                <a:lnTo>
                  <a:pt x="2649867" y="155665"/>
                </a:lnTo>
                <a:lnTo>
                  <a:pt x="2675183" y="162571"/>
                </a:lnTo>
                <a:lnTo>
                  <a:pt x="2675799" y="162718"/>
                </a:lnTo>
                <a:lnTo>
                  <a:pt x="2704133" y="157365"/>
                </a:lnTo>
                <a:lnTo>
                  <a:pt x="2717571" y="144651"/>
                </a:lnTo>
                <a:lnTo>
                  <a:pt x="2718988" y="134147"/>
                </a:lnTo>
                <a:lnTo>
                  <a:pt x="2719748" y="128517"/>
                </a:lnTo>
                <a:lnTo>
                  <a:pt x="2719635" y="124847"/>
                </a:lnTo>
                <a:lnTo>
                  <a:pt x="2717282" y="113946"/>
                </a:lnTo>
                <a:lnTo>
                  <a:pt x="2715593" y="106119"/>
                </a:lnTo>
                <a:lnTo>
                  <a:pt x="2715390" y="105211"/>
                </a:lnTo>
                <a:lnTo>
                  <a:pt x="2713446" y="99227"/>
                </a:lnTo>
                <a:lnTo>
                  <a:pt x="2710240" y="89414"/>
                </a:lnTo>
                <a:lnTo>
                  <a:pt x="2700725" y="60298"/>
                </a:lnTo>
                <a:cubicBezTo>
                  <a:pt x="2697260" y="46222"/>
                  <a:pt x="2696968" y="33918"/>
                  <a:pt x="2705100" y="26054"/>
                </a:cubicBezTo>
                <a:lnTo>
                  <a:pt x="2705117" y="26044"/>
                </a:lnTo>
                <a:lnTo>
                  <a:pt x="2718672" y="16365"/>
                </a:lnTo>
                <a:cubicBezTo>
                  <a:pt x="2719591" y="15857"/>
                  <a:pt x="2720559" y="15419"/>
                  <a:pt x="2721503" y="14955"/>
                </a:cubicBezTo>
                <a:lnTo>
                  <a:pt x="2723251" y="14285"/>
                </a:lnTo>
                <a:lnTo>
                  <a:pt x="2725442" y="12864"/>
                </a:lnTo>
                <a:lnTo>
                  <a:pt x="2729482" y="11893"/>
                </a:lnTo>
                <a:lnTo>
                  <a:pt x="2729888" y="11738"/>
                </a:lnTo>
                <a:lnTo>
                  <a:pt x="2740150" y="9329"/>
                </a:lnTo>
                <a:lnTo>
                  <a:pt x="2750517" y="6838"/>
                </a:lnTo>
                <a:lnTo>
                  <a:pt x="2750554" y="6842"/>
                </a:lnTo>
                <a:lnTo>
                  <a:pt x="2750564" y="6840"/>
                </a:lnTo>
                <a:lnTo>
                  <a:pt x="2752094" y="7005"/>
                </a:lnTo>
                <a:lnTo>
                  <a:pt x="2753096" y="6865"/>
                </a:lnTo>
                <a:cubicBezTo>
                  <a:pt x="2761410" y="6224"/>
                  <a:pt x="2770128" y="6247"/>
                  <a:pt x="2779279" y="7267"/>
                </a:cubicBezTo>
                <a:cubicBezTo>
                  <a:pt x="2789284" y="8383"/>
                  <a:pt x="2799755" y="10419"/>
                  <a:pt x="2810405" y="13294"/>
                </a:cubicBezTo>
                <a:cubicBezTo>
                  <a:pt x="2810446" y="13306"/>
                  <a:pt x="2810492" y="13333"/>
                  <a:pt x="2810533" y="13346"/>
                </a:cubicBezTo>
                <a:cubicBezTo>
                  <a:pt x="2821232" y="16237"/>
                  <a:pt x="2832127" y="19911"/>
                  <a:pt x="2843109" y="24325"/>
                </a:cubicBezTo>
                <a:lnTo>
                  <a:pt x="2874906" y="39137"/>
                </a:lnTo>
                <a:lnTo>
                  <a:pt x="2875990" y="39572"/>
                </a:lnTo>
                <a:lnTo>
                  <a:pt x="2877037" y="40247"/>
                </a:lnTo>
                <a:lnTo>
                  <a:pt x="2908064" y="58250"/>
                </a:lnTo>
                <a:lnTo>
                  <a:pt x="2928142" y="73160"/>
                </a:lnTo>
                <a:lnTo>
                  <a:pt x="2938202" y="79637"/>
                </a:lnTo>
                <a:lnTo>
                  <a:pt x="2938208" y="79644"/>
                </a:lnTo>
                <a:lnTo>
                  <a:pt x="2938232" y="79659"/>
                </a:lnTo>
                <a:lnTo>
                  <a:pt x="2942837" y="84072"/>
                </a:lnTo>
                <a:lnTo>
                  <a:pt x="2946575" y="86848"/>
                </a:lnTo>
                <a:cubicBezTo>
                  <a:pt x="2950054" y="89733"/>
                  <a:pt x="2953398" y="92673"/>
                  <a:pt x="2956708" y="95631"/>
                </a:cubicBezTo>
                <a:cubicBezTo>
                  <a:pt x="2968298" y="106010"/>
                  <a:pt x="2979302" y="116644"/>
                  <a:pt x="2988287" y="127587"/>
                </a:cubicBezTo>
                <a:cubicBezTo>
                  <a:pt x="2994321" y="134931"/>
                  <a:pt x="2999424" y="142377"/>
                  <a:pt x="3003964" y="149764"/>
                </a:cubicBezTo>
                <a:cubicBezTo>
                  <a:pt x="3005511" y="152285"/>
                  <a:pt x="3006762" y="154814"/>
                  <a:pt x="3008120" y="157324"/>
                </a:cubicBezTo>
                <a:cubicBezTo>
                  <a:pt x="3011012" y="162689"/>
                  <a:pt x="3013370" y="168065"/>
                  <a:pt x="3015308" y="173344"/>
                </a:cubicBezTo>
                <a:lnTo>
                  <a:pt x="3016106" y="175482"/>
                </a:lnTo>
                <a:lnTo>
                  <a:pt x="3016397" y="175982"/>
                </a:lnTo>
                <a:lnTo>
                  <a:pt x="3017332" y="177591"/>
                </a:lnTo>
                <a:lnTo>
                  <a:pt x="3017334" y="177601"/>
                </a:lnTo>
                <a:lnTo>
                  <a:pt x="3017347" y="177625"/>
                </a:lnTo>
                <a:lnTo>
                  <a:pt x="3017683" y="179705"/>
                </a:lnTo>
                <a:lnTo>
                  <a:pt x="3017759" y="179910"/>
                </a:lnTo>
                <a:lnTo>
                  <a:pt x="3020884" y="199558"/>
                </a:lnTo>
                <a:lnTo>
                  <a:pt x="3021198" y="201501"/>
                </a:lnTo>
                <a:cubicBezTo>
                  <a:pt x="3021110" y="209211"/>
                  <a:pt x="3019590" y="216635"/>
                  <a:pt x="3016454" y="223646"/>
                </a:cubicBezTo>
                <a:lnTo>
                  <a:pt x="3016159" y="224047"/>
                </a:lnTo>
                <a:lnTo>
                  <a:pt x="3010447" y="233848"/>
                </a:lnTo>
                <a:lnTo>
                  <a:pt x="3005906" y="238011"/>
                </a:lnTo>
                <a:lnTo>
                  <a:pt x="3002007" y="243322"/>
                </a:lnTo>
                <a:lnTo>
                  <a:pt x="2995466" y="247586"/>
                </a:lnTo>
                <a:lnTo>
                  <a:pt x="2993919" y="249004"/>
                </a:lnTo>
                <a:lnTo>
                  <a:pt x="3011406" y="246200"/>
                </a:lnTo>
                <a:cubicBezTo>
                  <a:pt x="3032441" y="242498"/>
                  <a:pt x="3062097" y="236512"/>
                  <a:pt x="3096579" y="227374"/>
                </a:cubicBezTo>
                <a:cubicBezTo>
                  <a:pt x="3131061" y="218235"/>
                  <a:pt x="3170370" y="205943"/>
                  <a:pt x="3201057" y="195936"/>
                </a:cubicBezTo>
                <a:lnTo>
                  <a:pt x="3233377" y="185173"/>
                </a:lnTo>
                <a:lnTo>
                  <a:pt x="3255943" y="168347"/>
                </a:lnTo>
                <a:lnTo>
                  <a:pt x="3269177" y="158744"/>
                </a:lnTo>
                <a:lnTo>
                  <a:pt x="3271733" y="151884"/>
                </a:lnTo>
                <a:cubicBezTo>
                  <a:pt x="3276510" y="142082"/>
                  <a:pt x="3282310" y="133969"/>
                  <a:pt x="3288640" y="133095"/>
                </a:cubicBezTo>
                <a:lnTo>
                  <a:pt x="3300175" y="137131"/>
                </a:lnTo>
                <a:lnTo>
                  <a:pt x="3305851" y="133345"/>
                </a:lnTo>
                <a:cubicBezTo>
                  <a:pt x="3311002" y="130273"/>
                  <a:pt x="3314245" y="128876"/>
                  <a:pt x="3315094" y="129593"/>
                </a:cubicBezTo>
                <a:cubicBezTo>
                  <a:pt x="3317526" y="131647"/>
                  <a:pt x="3318440" y="134740"/>
                  <a:pt x="3317866" y="138769"/>
                </a:cubicBezTo>
                <a:lnTo>
                  <a:pt x="3313730" y="148703"/>
                </a:lnTo>
                <a:lnTo>
                  <a:pt x="3313921" y="149034"/>
                </a:lnTo>
                <a:lnTo>
                  <a:pt x="3314415" y="148671"/>
                </a:lnTo>
                <a:lnTo>
                  <a:pt x="3314331" y="149748"/>
                </a:lnTo>
                <a:lnTo>
                  <a:pt x="3320351" y="160230"/>
                </a:lnTo>
                <a:cubicBezTo>
                  <a:pt x="3325671" y="175252"/>
                  <a:pt x="3326777" y="190856"/>
                  <a:pt x="3326777" y="190856"/>
                </a:cubicBezTo>
                <a:cubicBezTo>
                  <a:pt x="3326777" y="190856"/>
                  <a:pt x="3315979" y="285828"/>
                  <a:pt x="3300310" y="379283"/>
                </a:cubicBezTo>
                <a:cubicBezTo>
                  <a:pt x="3296393" y="402646"/>
                  <a:pt x="3292173" y="425913"/>
                  <a:pt x="3288044" y="447674"/>
                </a:cubicBezTo>
                <a:lnTo>
                  <a:pt x="3284797" y="464128"/>
                </a:lnTo>
                <a:lnTo>
                  <a:pt x="3294916" y="459051"/>
                </a:lnTo>
                <a:cubicBezTo>
                  <a:pt x="3296624" y="458333"/>
                  <a:pt x="3298277" y="457435"/>
                  <a:pt x="3299997" y="456852"/>
                </a:cubicBezTo>
                <a:lnTo>
                  <a:pt x="3300954" y="456642"/>
                </a:lnTo>
                <a:lnTo>
                  <a:pt x="3302191" y="455970"/>
                </a:lnTo>
                <a:lnTo>
                  <a:pt x="3305361" y="455674"/>
                </a:lnTo>
                <a:lnTo>
                  <a:pt x="3316464" y="453236"/>
                </a:lnTo>
                <a:lnTo>
                  <a:pt x="3316943" y="453061"/>
                </a:lnTo>
                <a:lnTo>
                  <a:pt x="3317533" y="453147"/>
                </a:lnTo>
                <a:lnTo>
                  <a:pt x="3328629" y="453504"/>
                </a:lnTo>
                <a:lnTo>
                  <a:pt x="3331901" y="453199"/>
                </a:lnTo>
                <a:lnTo>
                  <a:pt x="3333564" y="453663"/>
                </a:lnTo>
                <a:lnTo>
                  <a:pt x="3334016" y="453677"/>
                </a:lnTo>
                <a:cubicBezTo>
                  <a:pt x="3335984" y="453932"/>
                  <a:pt x="3338011" y="454442"/>
                  <a:pt x="3339988" y="454837"/>
                </a:cubicBezTo>
                <a:cubicBezTo>
                  <a:pt x="3343634" y="455568"/>
                  <a:pt x="3347345" y="456362"/>
                  <a:pt x="3351003" y="457550"/>
                </a:cubicBezTo>
                <a:lnTo>
                  <a:pt x="3353213" y="458327"/>
                </a:lnTo>
                <a:lnTo>
                  <a:pt x="3354571" y="458524"/>
                </a:lnTo>
                <a:lnTo>
                  <a:pt x="3355929" y="459282"/>
                </a:lnTo>
                <a:lnTo>
                  <a:pt x="3358035" y="460023"/>
                </a:lnTo>
                <a:cubicBezTo>
                  <a:pt x="3358181" y="460081"/>
                  <a:pt x="3358333" y="460145"/>
                  <a:pt x="3358478" y="460204"/>
                </a:cubicBezTo>
                <a:lnTo>
                  <a:pt x="3360530" y="461187"/>
                </a:lnTo>
                <a:lnTo>
                  <a:pt x="3362122" y="461632"/>
                </a:lnTo>
                <a:lnTo>
                  <a:pt x="3363357" y="462540"/>
                </a:lnTo>
                <a:lnTo>
                  <a:pt x="3365249" y="463445"/>
                </a:lnTo>
                <a:cubicBezTo>
                  <a:pt x="3365392" y="463516"/>
                  <a:pt x="3365546" y="463556"/>
                  <a:pt x="3365691" y="463627"/>
                </a:cubicBezTo>
                <a:cubicBezTo>
                  <a:pt x="3374601" y="467929"/>
                  <a:pt x="3383529" y="473064"/>
                  <a:pt x="3392359" y="479623"/>
                </a:cubicBezTo>
                <a:lnTo>
                  <a:pt x="3392382" y="479645"/>
                </a:lnTo>
                <a:lnTo>
                  <a:pt x="3416819" y="500495"/>
                </a:lnTo>
                <a:lnTo>
                  <a:pt x="3420261" y="504444"/>
                </a:lnTo>
                <a:lnTo>
                  <a:pt x="3421973" y="505704"/>
                </a:lnTo>
                <a:lnTo>
                  <a:pt x="3427317" y="512413"/>
                </a:lnTo>
                <a:lnTo>
                  <a:pt x="3435826" y="521452"/>
                </a:lnTo>
                <a:cubicBezTo>
                  <a:pt x="3439586" y="525712"/>
                  <a:pt x="3443473" y="529666"/>
                  <a:pt x="3447161" y="534201"/>
                </a:cubicBezTo>
                <a:cubicBezTo>
                  <a:pt x="3447292" y="534366"/>
                  <a:pt x="3447383" y="534545"/>
                  <a:pt x="3447517" y="534709"/>
                </a:cubicBezTo>
                <a:lnTo>
                  <a:pt x="3452259" y="541155"/>
                </a:lnTo>
                <a:lnTo>
                  <a:pt x="3455052" y="544359"/>
                </a:lnTo>
                <a:lnTo>
                  <a:pt x="3455735" y="545065"/>
                </a:lnTo>
                <a:lnTo>
                  <a:pt x="3455917" y="545351"/>
                </a:lnTo>
                <a:lnTo>
                  <a:pt x="3457691" y="547386"/>
                </a:lnTo>
                <a:lnTo>
                  <a:pt x="3465581" y="559260"/>
                </a:lnTo>
                <a:lnTo>
                  <a:pt x="3471932" y="567891"/>
                </a:lnTo>
                <a:cubicBezTo>
                  <a:pt x="3473030" y="569494"/>
                  <a:pt x="3474289" y="570830"/>
                  <a:pt x="3475376" y="572451"/>
                </a:cubicBezTo>
                <a:cubicBezTo>
                  <a:pt x="3475555" y="572720"/>
                  <a:pt x="3475686" y="573003"/>
                  <a:pt x="3475865" y="573272"/>
                </a:cubicBezTo>
                <a:lnTo>
                  <a:pt x="3476048" y="573567"/>
                </a:lnTo>
                <a:lnTo>
                  <a:pt x="3477493" y="575382"/>
                </a:lnTo>
                <a:lnTo>
                  <a:pt x="3481560" y="582528"/>
                </a:lnTo>
                <a:lnTo>
                  <a:pt x="3488041" y="593063"/>
                </a:lnTo>
                <a:lnTo>
                  <a:pt x="3494871" y="603341"/>
                </a:lnTo>
                <a:lnTo>
                  <a:pt x="3498039" y="609313"/>
                </a:lnTo>
                <a:lnTo>
                  <a:pt x="3503510" y="618206"/>
                </a:lnTo>
                <a:lnTo>
                  <a:pt x="3509783" y="630406"/>
                </a:lnTo>
                <a:lnTo>
                  <a:pt x="3510862" y="632110"/>
                </a:lnTo>
                <a:lnTo>
                  <a:pt x="3510634" y="632061"/>
                </a:lnTo>
                <a:lnTo>
                  <a:pt x="3518924" y="648183"/>
                </a:lnTo>
                <a:lnTo>
                  <a:pt x="3524438" y="657870"/>
                </a:lnTo>
                <a:lnTo>
                  <a:pt x="3526625" y="663158"/>
                </a:lnTo>
                <a:lnTo>
                  <a:pt x="3527418" y="664702"/>
                </a:lnTo>
                <a:cubicBezTo>
                  <a:pt x="3527553" y="664986"/>
                  <a:pt x="3527774" y="665240"/>
                  <a:pt x="3527908" y="665523"/>
                </a:cubicBezTo>
                <a:cubicBezTo>
                  <a:pt x="3528002" y="665723"/>
                  <a:pt x="3528074" y="665946"/>
                  <a:pt x="3528169" y="666146"/>
                </a:cubicBezTo>
                <a:cubicBezTo>
                  <a:pt x="3528196" y="666207"/>
                  <a:pt x="3528153" y="666299"/>
                  <a:pt x="3528184" y="666357"/>
                </a:cubicBezTo>
                <a:lnTo>
                  <a:pt x="3528787" y="668196"/>
                </a:lnTo>
                <a:lnTo>
                  <a:pt x="3552131" y="723446"/>
                </a:lnTo>
                <a:lnTo>
                  <a:pt x="3551658" y="723680"/>
                </a:lnTo>
                <a:lnTo>
                  <a:pt x="3558554" y="740351"/>
                </a:lnTo>
                <a:cubicBezTo>
                  <a:pt x="3576081" y="792493"/>
                  <a:pt x="3582223" y="836098"/>
                  <a:pt x="3571319" y="854095"/>
                </a:cubicBezTo>
                <a:cubicBezTo>
                  <a:pt x="3549507" y="890102"/>
                  <a:pt x="3506103" y="884159"/>
                  <a:pt x="3466868" y="881732"/>
                </a:cubicBezTo>
                <a:lnTo>
                  <a:pt x="3418032" y="886089"/>
                </a:lnTo>
                <a:lnTo>
                  <a:pt x="3413221" y="887372"/>
                </a:lnTo>
                <a:lnTo>
                  <a:pt x="3397583" y="900477"/>
                </a:lnTo>
                <a:lnTo>
                  <a:pt x="3396286" y="902043"/>
                </a:lnTo>
                <a:lnTo>
                  <a:pt x="3387424" y="930478"/>
                </a:lnTo>
                <a:lnTo>
                  <a:pt x="3393311" y="965341"/>
                </a:lnTo>
                <a:lnTo>
                  <a:pt x="3397529" y="975807"/>
                </a:lnTo>
                <a:lnTo>
                  <a:pt x="3412482" y="1003486"/>
                </a:lnTo>
                <a:lnTo>
                  <a:pt x="3417798" y="1012395"/>
                </a:lnTo>
                <a:cubicBezTo>
                  <a:pt x="3420052" y="1015805"/>
                  <a:pt x="3422620" y="1019339"/>
                  <a:pt x="3424994" y="1022775"/>
                </a:cubicBezTo>
                <a:cubicBezTo>
                  <a:pt x="3429254" y="1028926"/>
                  <a:pt x="3433483" y="1035081"/>
                  <a:pt x="3437933" y="1041295"/>
                </a:cubicBezTo>
                <a:lnTo>
                  <a:pt x="3437935" y="1041350"/>
                </a:lnTo>
                <a:lnTo>
                  <a:pt x="3445324" y="1051920"/>
                </a:lnTo>
                <a:cubicBezTo>
                  <a:pt x="3496001" y="1122764"/>
                  <a:pt x="3544057" y="1196744"/>
                  <a:pt x="3422138" y="1261414"/>
                </a:cubicBezTo>
                <a:cubicBezTo>
                  <a:pt x="3356172" y="1296404"/>
                  <a:pt x="3312270" y="1224674"/>
                  <a:pt x="3274435" y="1178125"/>
                </a:cubicBezTo>
                <a:lnTo>
                  <a:pt x="3261962" y="1164663"/>
                </a:lnTo>
                <a:lnTo>
                  <a:pt x="3261941" y="1164652"/>
                </a:lnTo>
                <a:cubicBezTo>
                  <a:pt x="3261908" y="1164616"/>
                  <a:pt x="3261860" y="1164591"/>
                  <a:pt x="3261827" y="1164552"/>
                </a:cubicBezTo>
                <a:lnTo>
                  <a:pt x="3238921" y="1147082"/>
                </a:lnTo>
                <a:lnTo>
                  <a:pt x="3234506" y="1144716"/>
                </a:lnTo>
                <a:lnTo>
                  <a:pt x="3209427" y="1150036"/>
                </a:lnTo>
                <a:lnTo>
                  <a:pt x="3199607" y="1172572"/>
                </a:lnTo>
                <a:lnTo>
                  <a:pt x="3199999" y="1182271"/>
                </a:lnTo>
                <a:lnTo>
                  <a:pt x="3205042" y="1209723"/>
                </a:lnTo>
                <a:cubicBezTo>
                  <a:pt x="3230329" y="1287603"/>
                  <a:pt x="3316137" y="1407636"/>
                  <a:pt x="3205861" y="1458271"/>
                </a:cubicBezTo>
                <a:cubicBezTo>
                  <a:pt x="3122719" y="1496448"/>
                  <a:pt x="3098764" y="1363452"/>
                  <a:pt x="3073165" y="1373287"/>
                </a:cubicBezTo>
                <a:cubicBezTo>
                  <a:pt x="3064538" y="1376601"/>
                  <a:pt x="3060407" y="1397016"/>
                  <a:pt x="3056110" y="1424644"/>
                </a:cubicBezTo>
                <a:lnTo>
                  <a:pt x="3047275" y="1470959"/>
                </a:lnTo>
                <a:lnTo>
                  <a:pt x="3164700" y="1470959"/>
                </a:lnTo>
                <a:lnTo>
                  <a:pt x="3164700" y="4846409"/>
                </a:lnTo>
                <a:cubicBezTo>
                  <a:pt x="3164700" y="5064886"/>
                  <a:pt x="3120422" y="5273022"/>
                  <a:pt x="3040351" y="5462331"/>
                </a:cubicBezTo>
                <a:lnTo>
                  <a:pt x="3003085" y="5539692"/>
                </a:lnTo>
                <a:lnTo>
                  <a:pt x="3032884" y="5540145"/>
                </a:lnTo>
                <a:cubicBezTo>
                  <a:pt x="3036469" y="5540275"/>
                  <a:pt x="3040093" y="5540433"/>
                  <a:pt x="3043759" y="5540609"/>
                </a:cubicBezTo>
                <a:cubicBezTo>
                  <a:pt x="3051708" y="5540992"/>
                  <a:pt x="3060085" y="5541599"/>
                  <a:pt x="3068437" y="5542189"/>
                </a:cubicBezTo>
                <a:lnTo>
                  <a:pt x="3068566" y="5542551"/>
                </a:lnTo>
                <a:lnTo>
                  <a:pt x="3083162" y="5543148"/>
                </a:lnTo>
                <a:lnTo>
                  <a:pt x="3083595" y="5543158"/>
                </a:lnTo>
                <a:lnTo>
                  <a:pt x="3084263" y="5543282"/>
                </a:lnTo>
                <a:lnTo>
                  <a:pt x="3137100" y="5552343"/>
                </a:lnTo>
                <a:lnTo>
                  <a:pt x="3141233" y="5553794"/>
                </a:lnTo>
                <a:lnTo>
                  <a:pt x="3144859" y="5554463"/>
                </a:lnTo>
                <a:lnTo>
                  <a:pt x="3160152" y="5560436"/>
                </a:lnTo>
                <a:lnTo>
                  <a:pt x="3186912" y="5569831"/>
                </a:lnTo>
                <a:lnTo>
                  <a:pt x="3191675" y="5572748"/>
                </a:lnTo>
                <a:lnTo>
                  <a:pt x="3201247" y="5576486"/>
                </a:lnTo>
                <a:cubicBezTo>
                  <a:pt x="3219241" y="5585382"/>
                  <a:pt x="3236438" y="5595716"/>
                  <a:pt x="3252854" y="5607140"/>
                </a:cubicBezTo>
                <a:lnTo>
                  <a:pt x="3269918" y="5620667"/>
                </a:lnTo>
                <a:lnTo>
                  <a:pt x="3275718" y="5624219"/>
                </a:lnTo>
                <a:lnTo>
                  <a:pt x="3275563" y="5625142"/>
                </a:lnTo>
                <a:lnTo>
                  <a:pt x="3299774" y="5644335"/>
                </a:lnTo>
                <a:cubicBezTo>
                  <a:pt x="3359252" y="5697360"/>
                  <a:pt x="3406485" y="5762258"/>
                  <a:pt x="3442479" y="5816743"/>
                </a:cubicBezTo>
                <a:cubicBezTo>
                  <a:pt x="3514453" y="5925714"/>
                  <a:pt x="3513452" y="6081672"/>
                  <a:pt x="3499455" y="6138657"/>
                </a:cubicBezTo>
                <a:lnTo>
                  <a:pt x="3482221" y="6166142"/>
                </a:lnTo>
                <a:lnTo>
                  <a:pt x="3483835" y="6168215"/>
                </a:lnTo>
                <a:lnTo>
                  <a:pt x="3477313" y="6173969"/>
                </a:lnTo>
                <a:lnTo>
                  <a:pt x="3474673" y="6178179"/>
                </a:lnTo>
                <a:lnTo>
                  <a:pt x="3463927" y="6185779"/>
                </a:lnTo>
                <a:lnTo>
                  <a:pt x="3451070" y="6197122"/>
                </a:lnTo>
                <a:lnTo>
                  <a:pt x="3435659" y="6205770"/>
                </a:lnTo>
                <a:lnTo>
                  <a:pt x="3427954" y="6211219"/>
                </a:lnTo>
                <a:lnTo>
                  <a:pt x="3417740" y="6215825"/>
                </a:lnTo>
                <a:lnTo>
                  <a:pt x="3407316" y="6221674"/>
                </a:lnTo>
                <a:lnTo>
                  <a:pt x="3394274" y="6226407"/>
                </a:lnTo>
                <a:lnTo>
                  <a:pt x="3369239" y="6237697"/>
                </a:lnTo>
                <a:lnTo>
                  <a:pt x="3308687" y="6257467"/>
                </a:lnTo>
                <a:lnTo>
                  <a:pt x="3308483" y="6257541"/>
                </a:lnTo>
                <a:cubicBezTo>
                  <a:pt x="3288988" y="6263039"/>
                  <a:pt x="3263554" y="6267168"/>
                  <a:pt x="3234978" y="6270299"/>
                </a:cubicBezTo>
                <a:lnTo>
                  <a:pt x="3163554" y="6275540"/>
                </a:lnTo>
                <a:lnTo>
                  <a:pt x="3172535" y="6306958"/>
                </a:lnTo>
                <a:cubicBezTo>
                  <a:pt x="3195762" y="6388665"/>
                  <a:pt x="3211728" y="6453792"/>
                  <a:pt x="3223961" y="6625625"/>
                </a:cubicBezTo>
                <a:cubicBezTo>
                  <a:pt x="3237579" y="6816920"/>
                  <a:pt x="3201944" y="6896349"/>
                  <a:pt x="3088416" y="6894438"/>
                </a:cubicBezTo>
                <a:cubicBezTo>
                  <a:pt x="3013913" y="6893177"/>
                  <a:pt x="2968329" y="6896027"/>
                  <a:pt x="2851244" y="6892329"/>
                </a:cubicBezTo>
                <a:lnTo>
                  <a:pt x="2842200" y="6891997"/>
                </a:lnTo>
                <a:lnTo>
                  <a:pt x="2839101" y="6896410"/>
                </a:lnTo>
                <a:cubicBezTo>
                  <a:pt x="2807820" y="6896520"/>
                  <a:pt x="2771005" y="6896552"/>
                  <a:pt x="2730911" y="6896584"/>
                </a:cubicBezTo>
                <a:lnTo>
                  <a:pt x="2663960" y="6896673"/>
                </a:lnTo>
                <a:lnTo>
                  <a:pt x="2660677" y="6898850"/>
                </a:lnTo>
                <a:lnTo>
                  <a:pt x="2658929" y="6896679"/>
                </a:lnTo>
                <a:lnTo>
                  <a:pt x="2603047" y="6896753"/>
                </a:lnTo>
                <a:cubicBezTo>
                  <a:pt x="2514255" y="6896967"/>
                  <a:pt x="2421369" y="6897487"/>
                  <a:pt x="2342433" y="6898927"/>
                </a:cubicBezTo>
                <a:cubicBezTo>
                  <a:pt x="2320113" y="6899332"/>
                  <a:pt x="2307946" y="6878921"/>
                  <a:pt x="2302531" y="6846312"/>
                </a:cubicBezTo>
                <a:lnTo>
                  <a:pt x="2301688" y="6836994"/>
                </a:lnTo>
                <a:lnTo>
                  <a:pt x="2301294" y="6836918"/>
                </a:lnTo>
                <a:lnTo>
                  <a:pt x="2300898" y="6828258"/>
                </a:lnTo>
                <a:lnTo>
                  <a:pt x="2299619" y="6814121"/>
                </a:lnTo>
                <a:lnTo>
                  <a:pt x="2299528" y="6814098"/>
                </a:lnTo>
                <a:cubicBezTo>
                  <a:pt x="2299513" y="6813744"/>
                  <a:pt x="2299496" y="6813432"/>
                  <a:pt x="2299481" y="6813075"/>
                </a:cubicBezTo>
                <a:lnTo>
                  <a:pt x="2299472" y="6812494"/>
                </a:lnTo>
                <a:lnTo>
                  <a:pt x="2299242" y="6809955"/>
                </a:lnTo>
                <a:lnTo>
                  <a:pt x="2299381" y="6806781"/>
                </a:lnTo>
                <a:lnTo>
                  <a:pt x="2299202" y="6795600"/>
                </a:lnTo>
                <a:lnTo>
                  <a:pt x="2299174" y="6790615"/>
                </a:lnTo>
                <a:lnTo>
                  <a:pt x="2299121" y="6789452"/>
                </a:lnTo>
                <a:lnTo>
                  <a:pt x="2299163" y="6788631"/>
                </a:lnTo>
                <a:lnTo>
                  <a:pt x="2299157" y="6787514"/>
                </a:lnTo>
                <a:cubicBezTo>
                  <a:pt x="2299248" y="6781146"/>
                  <a:pt x="2299505" y="6774536"/>
                  <a:pt x="2299807" y="6767854"/>
                </a:cubicBezTo>
                <a:cubicBezTo>
                  <a:pt x="2299934" y="6765033"/>
                  <a:pt x="2300064" y="6762266"/>
                  <a:pt x="2300226" y="6759397"/>
                </a:cubicBezTo>
                <a:cubicBezTo>
                  <a:pt x="2300579" y="6753118"/>
                  <a:pt x="2301020" y="6746682"/>
                  <a:pt x="2301527" y="6740202"/>
                </a:cubicBezTo>
                <a:lnTo>
                  <a:pt x="2301861" y="6736148"/>
                </a:lnTo>
                <a:lnTo>
                  <a:pt x="2301961" y="6734203"/>
                </a:lnTo>
                <a:lnTo>
                  <a:pt x="2302132" y="6732854"/>
                </a:lnTo>
                <a:lnTo>
                  <a:pt x="2302270" y="6731185"/>
                </a:lnTo>
                <a:lnTo>
                  <a:pt x="2302958" y="6724878"/>
                </a:lnTo>
                <a:lnTo>
                  <a:pt x="2303149" y="6720505"/>
                </a:lnTo>
                <a:lnTo>
                  <a:pt x="2304933" y="6706762"/>
                </a:lnTo>
                <a:lnTo>
                  <a:pt x="2307987" y="6678760"/>
                </a:lnTo>
                <a:cubicBezTo>
                  <a:pt x="2309129" y="6669778"/>
                  <a:pt x="2310473" y="6660812"/>
                  <a:pt x="2311751" y="6651806"/>
                </a:cubicBezTo>
                <a:cubicBezTo>
                  <a:pt x="2312012" y="6649970"/>
                  <a:pt x="2312276" y="6648154"/>
                  <a:pt x="2312541" y="6646320"/>
                </a:cubicBezTo>
                <a:lnTo>
                  <a:pt x="2312777" y="6646354"/>
                </a:lnTo>
                <a:lnTo>
                  <a:pt x="2316003" y="6621505"/>
                </a:lnTo>
                <a:lnTo>
                  <a:pt x="2317205" y="6614246"/>
                </a:lnTo>
                <a:lnTo>
                  <a:pt x="2317234" y="6614020"/>
                </a:lnTo>
                <a:lnTo>
                  <a:pt x="2317242" y="6614022"/>
                </a:lnTo>
                <a:lnTo>
                  <a:pt x="2317695" y="6611289"/>
                </a:lnTo>
                <a:lnTo>
                  <a:pt x="2311635" y="6610707"/>
                </a:lnTo>
                <a:lnTo>
                  <a:pt x="2294336" y="6606931"/>
                </a:lnTo>
                <a:lnTo>
                  <a:pt x="2281930" y="6611488"/>
                </a:lnTo>
                <a:lnTo>
                  <a:pt x="2277041" y="6612537"/>
                </a:lnTo>
                <a:lnTo>
                  <a:pt x="2277031" y="6612555"/>
                </a:lnTo>
                <a:lnTo>
                  <a:pt x="2271347" y="6613759"/>
                </a:lnTo>
                <a:lnTo>
                  <a:pt x="2236801" y="6621170"/>
                </a:lnTo>
                <a:lnTo>
                  <a:pt x="2229007" y="6621751"/>
                </a:lnTo>
                <a:lnTo>
                  <a:pt x="2219490" y="6623116"/>
                </a:lnTo>
                <a:cubicBezTo>
                  <a:pt x="2219268" y="6623139"/>
                  <a:pt x="2219049" y="6623094"/>
                  <a:pt x="2218827" y="6623116"/>
                </a:cubicBezTo>
                <a:lnTo>
                  <a:pt x="2209471" y="6623206"/>
                </a:lnTo>
                <a:lnTo>
                  <a:pt x="2183968" y="6625106"/>
                </a:lnTo>
                <a:lnTo>
                  <a:pt x="2162749" y="6623656"/>
                </a:lnTo>
                <a:lnTo>
                  <a:pt x="2150393" y="6623775"/>
                </a:lnTo>
                <a:lnTo>
                  <a:pt x="2150392" y="6623775"/>
                </a:lnTo>
                <a:cubicBezTo>
                  <a:pt x="2141642" y="6623109"/>
                  <a:pt x="2132758" y="6622309"/>
                  <a:pt x="2123548" y="6621025"/>
                </a:cubicBezTo>
                <a:cubicBezTo>
                  <a:pt x="2117455" y="6620177"/>
                  <a:pt x="2111252" y="6618841"/>
                  <a:pt x="2105063" y="6617175"/>
                </a:cubicBezTo>
                <a:lnTo>
                  <a:pt x="2097347" y="6614092"/>
                </a:lnTo>
                <a:lnTo>
                  <a:pt x="2086469" y="6611213"/>
                </a:lnTo>
                <a:cubicBezTo>
                  <a:pt x="2049076" y="6597406"/>
                  <a:pt x="2011351" y="6573792"/>
                  <a:pt x="1978758" y="6559964"/>
                </a:cubicBezTo>
                <a:cubicBezTo>
                  <a:pt x="1959857" y="6551944"/>
                  <a:pt x="1942319" y="6544785"/>
                  <a:pt x="1926645" y="6538557"/>
                </a:cubicBezTo>
                <a:lnTo>
                  <a:pt x="1908581" y="6531576"/>
                </a:lnTo>
                <a:lnTo>
                  <a:pt x="1885678" y="6522732"/>
                </a:lnTo>
                <a:cubicBezTo>
                  <a:pt x="1862789" y="6514155"/>
                  <a:pt x="1849350" y="6509589"/>
                  <a:pt x="1849350" y="6509589"/>
                </a:cubicBezTo>
                <a:lnTo>
                  <a:pt x="1849369" y="6509570"/>
                </a:lnTo>
                <a:lnTo>
                  <a:pt x="1849375" y="6509565"/>
                </a:lnTo>
                <a:lnTo>
                  <a:pt x="1853117" y="6506010"/>
                </a:lnTo>
                <a:cubicBezTo>
                  <a:pt x="1855619" y="6503726"/>
                  <a:pt x="1859356" y="6500453"/>
                  <a:pt x="1864299" y="6496496"/>
                </a:cubicBezTo>
                <a:lnTo>
                  <a:pt x="1867155" y="6494575"/>
                </a:lnTo>
                <a:lnTo>
                  <a:pt x="1868073" y="6493839"/>
                </a:lnTo>
                <a:cubicBezTo>
                  <a:pt x="1868469" y="6493528"/>
                  <a:pt x="1868765" y="6493276"/>
                  <a:pt x="1869173" y="6492958"/>
                </a:cubicBezTo>
                <a:cubicBezTo>
                  <a:pt x="1872238" y="6490611"/>
                  <a:pt x="1875184" y="6488356"/>
                  <a:pt x="1878967" y="6485695"/>
                </a:cubicBezTo>
                <a:cubicBezTo>
                  <a:pt x="1879097" y="6485606"/>
                  <a:pt x="1879274" y="6485458"/>
                  <a:pt x="1879404" y="6485366"/>
                </a:cubicBezTo>
                <a:lnTo>
                  <a:pt x="1903442" y="6470051"/>
                </a:lnTo>
                <a:lnTo>
                  <a:pt x="1904245" y="6469504"/>
                </a:lnTo>
                <a:lnTo>
                  <a:pt x="1904856" y="6469224"/>
                </a:lnTo>
                <a:lnTo>
                  <a:pt x="1908191" y="6466982"/>
                </a:lnTo>
                <a:lnTo>
                  <a:pt x="1943947" y="6451314"/>
                </a:lnTo>
                <a:lnTo>
                  <a:pt x="1970826" y="6438998"/>
                </a:lnTo>
                <a:lnTo>
                  <a:pt x="1973300" y="6438452"/>
                </a:lnTo>
                <a:lnTo>
                  <a:pt x="1979590" y="6435695"/>
                </a:lnTo>
                <a:lnTo>
                  <a:pt x="2022121" y="6427662"/>
                </a:lnTo>
                <a:lnTo>
                  <a:pt x="2061714" y="6418911"/>
                </a:lnTo>
                <a:lnTo>
                  <a:pt x="2070574" y="6418509"/>
                </a:lnTo>
                <a:lnTo>
                  <a:pt x="2077062" y="6417284"/>
                </a:lnTo>
                <a:lnTo>
                  <a:pt x="2089960" y="6417630"/>
                </a:lnTo>
                <a:lnTo>
                  <a:pt x="2115075" y="6416490"/>
                </a:lnTo>
                <a:lnTo>
                  <a:pt x="2142191" y="6419031"/>
                </a:lnTo>
                <a:lnTo>
                  <a:pt x="2155819" y="6419396"/>
                </a:lnTo>
                <a:lnTo>
                  <a:pt x="2163702" y="6421046"/>
                </a:lnTo>
                <a:lnTo>
                  <a:pt x="2177170" y="6422308"/>
                </a:lnTo>
                <a:lnTo>
                  <a:pt x="2213647" y="6430761"/>
                </a:lnTo>
                <a:lnTo>
                  <a:pt x="2216225" y="6422958"/>
                </a:lnTo>
                <a:lnTo>
                  <a:pt x="2229886" y="6381619"/>
                </a:lnTo>
                <a:lnTo>
                  <a:pt x="2245658" y="6355692"/>
                </a:lnTo>
                <a:lnTo>
                  <a:pt x="2242141" y="6351637"/>
                </a:lnTo>
                <a:lnTo>
                  <a:pt x="2237912" y="6347183"/>
                </a:lnTo>
                <a:lnTo>
                  <a:pt x="2223008" y="6349103"/>
                </a:lnTo>
                <a:cubicBezTo>
                  <a:pt x="2198957" y="6351397"/>
                  <a:pt x="2159753" y="6352326"/>
                  <a:pt x="2114057" y="6342633"/>
                </a:cubicBezTo>
                <a:lnTo>
                  <a:pt x="2103382" y="6339141"/>
                </a:lnTo>
                <a:lnTo>
                  <a:pt x="2052893" y="6357620"/>
                </a:lnTo>
                <a:cubicBezTo>
                  <a:pt x="1904248" y="6403853"/>
                  <a:pt x="1746208" y="6428759"/>
                  <a:pt x="1582350" y="6428759"/>
                </a:cubicBezTo>
                <a:lnTo>
                  <a:pt x="0" y="6428759"/>
                </a:lnTo>
                <a:lnTo>
                  <a:pt x="0" y="3053309"/>
                </a:lnTo>
                <a:cubicBezTo>
                  <a:pt x="0" y="2179401"/>
                  <a:pt x="708442" y="1470959"/>
                  <a:pt x="1582350" y="1470959"/>
                </a:cubicBezTo>
                <a:lnTo>
                  <a:pt x="2830953" y="1470959"/>
                </a:lnTo>
                <a:lnTo>
                  <a:pt x="2831273" y="1469842"/>
                </a:lnTo>
                <a:lnTo>
                  <a:pt x="2847239" y="1438691"/>
                </a:lnTo>
                <a:lnTo>
                  <a:pt x="2845783" y="1439376"/>
                </a:lnTo>
                <a:cubicBezTo>
                  <a:pt x="2846018" y="1438927"/>
                  <a:pt x="2846306" y="1438483"/>
                  <a:pt x="2846540" y="1438036"/>
                </a:cubicBezTo>
                <a:cubicBezTo>
                  <a:pt x="2852717" y="1426306"/>
                  <a:pt x="2858122" y="1416501"/>
                  <a:pt x="2863664" y="1406361"/>
                </a:cubicBezTo>
                <a:cubicBezTo>
                  <a:pt x="2864424" y="1404971"/>
                  <a:pt x="2865286" y="1403365"/>
                  <a:pt x="2866013" y="1402011"/>
                </a:cubicBezTo>
                <a:cubicBezTo>
                  <a:pt x="2866128" y="1401797"/>
                  <a:pt x="2866178" y="1401667"/>
                  <a:pt x="2866295" y="1401455"/>
                </a:cubicBezTo>
                <a:lnTo>
                  <a:pt x="2872000" y="1389451"/>
                </a:lnTo>
                <a:lnTo>
                  <a:pt x="2876125" y="1380761"/>
                </a:lnTo>
                <a:lnTo>
                  <a:pt x="2878394" y="1375015"/>
                </a:lnTo>
                <a:lnTo>
                  <a:pt x="2879381" y="1358735"/>
                </a:lnTo>
                <a:lnTo>
                  <a:pt x="2879381" y="1358734"/>
                </a:lnTo>
                <a:lnTo>
                  <a:pt x="2870432" y="1354417"/>
                </a:lnTo>
                <a:lnTo>
                  <a:pt x="2855224" y="1358439"/>
                </a:lnTo>
                <a:cubicBezTo>
                  <a:pt x="2837453" y="1365217"/>
                  <a:pt x="2812845" y="1378151"/>
                  <a:pt x="2789077" y="1378230"/>
                </a:cubicBezTo>
                <a:lnTo>
                  <a:pt x="2788799" y="1378170"/>
                </a:lnTo>
                <a:lnTo>
                  <a:pt x="2777246" y="1377153"/>
                </a:lnTo>
                <a:lnTo>
                  <a:pt x="2772016" y="1374618"/>
                </a:lnTo>
                <a:lnTo>
                  <a:pt x="2765874" y="1373319"/>
                </a:lnTo>
                <a:lnTo>
                  <a:pt x="2761233" y="1369392"/>
                </a:lnTo>
                <a:lnTo>
                  <a:pt x="2755036" y="1366391"/>
                </a:lnTo>
                <a:cubicBezTo>
                  <a:pt x="2751539" y="1363474"/>
                  <a:pt x="2748128" y="1359928"/>
                  <a:pt x="2744928" y="1355689"/>
                </a:cubicBezTo>
                <a:cubicBezTo>
                  <a:pt x="2744900" y="1355654"/>
                  <a:pt x="2744838" y="1355624"/>
                  <a:pt x="2744813" y="1355590"/>
                </a:cubicBezTo>
                <a:cubicBezTo>
                  <a:pt x="2738398" y="1347083"/>
                  <a:pt x="2732689" y="1335769"/>
                  <a:pt x="2727885" y="1320885"/>
                </a:cubicBezTo>
                <a:cubicBezTo>
                  <a:pt x="2726137" y="1315470"/>
                  <a:pt x="2725463" y="1310002"/>
                  <a:pt x="2725696" y="1304457"/>
                </a:cubicBezTo>
                <a:lnTo>
                  <a:pt x="2728858" y="1295199"/>
                </a:lnTo>
                <a:lnTo>
                  <a:pt x="2729117" y="1287656"/>
                </a:lnTo>
                <a:lnTo>
                  <a:pt x="2734461" y="1278787"/>
                </a:lnTo>
                <a:lnTo>
                  <a:pt x="2737208" y="1270739"/>
                </a:lnTo>
                <a:cubicBezTo>
                  <a:pt x="2737237" y="1270698"/>
                  <a:pt x="2737283" y="1270663"/>
                  <a:pt x="2737307" y="1270624"/>
                </a:cubicBezTo>
                <a:cubicBezTo>
                  <a:pt x="2740758" y="1264961"/>
                  <a:pt x="2744843" y="1259314"/>
                  <a:pt x="2749531" y="1253658"/>
                </a:cubicBezTo>
                <a:cubicBezTo>
                  <a:pt x="2758942" y="1242312"/>
                  <a:pt x="2770524" y="1231094"/>
                  <a:pt x="2783425" y="1220091"/>
                </a:cubicBezTo>
                <a:cubicBezTo>
                  <a:pt x="2796269" y="1209115"/>
                  <a:pt x="2810277" y="1198477"/>
                  <a:pt x="2824617" y="1188230"/>
                </a:cubicBezTo>
                <a:lnTo>
                  <a:pt x="2844124" y="1174993"/>
                </a:lnTo>
                <a:lnTo>
                  <a:pt x="2867470" y="1159079"/>
                </a:lnTo>
                <a:lnTo>
                  <a:pt x="2870982" y="1156768"/>
                </a:lnTo>
                <a:lnTo>
                  <a:pt x="2881154" y="1149866"/>
                </a:lnTo>
                <a:cubicBezTo>
                  <a:pt x="2898701" y="1138294"/>
                  <a:pt x="2914247" y="1128051"/>
                  <a:pt x="2925681" y="1119476"/>
                </a:cubicBezTo>
                <a:lnTo>
                  <a:pt x="2926925" y="1118659"/>
                </a:lnTo>
                <a:lnTo>
                  <a:pt x="2933834" y="1113686"/>
                </a:lnTo>
                <a:cubicBezTo>
                  <a:pt x="2940782" y="1107947"/>
                  <a:pt x="2945017" y="1103249"/>
                  <a:pt x="2945545" y="1099787"/>
                </a:cubicBezTo>
                <a:lnTo>
                  <a:pt x="2944122" y="1067817"/>
                </a:lnTo>
                <a:lnTo>
                  <a:pt x="2944098" y="1067796"/>
                </a:lnTo>
                <a:lnTo>
                  <a:pt x="2931119" y="1050887"/>
                </a:lnTo>
                <a:lnTo>
                  <a:pt x="2930109" y="1049570"/>
                </a:lnTo>
                <a:lnTo>
                  <a:pt x="2907256" y="1040247"/>
                </a:lnTo>
                <a:lnTo>
                  <a:pt x="2904499" y="1039752"/>
                </a:lnTo>
                <a:lnTo>
                  <a:pt x="2879541" y="1035297"/>
                </a:lnTo>
                <a:lnTo>
                  <a:pt x="2879248" y="1035214"/>
                </a:lnTo>
                <a:lnTo>
                  <a:pt x="2857567" y="1031317"/>
                </a:lnTo>
                <a:cubicBezTo>
                  <a:pt x="2854560" y="1030685"/>
                  <a:pt x="2851555" y="1029987"/>
                  <a:pt x="2848632" y="1029200"/>
                </a:cubicBezTo>
                <a:lnTo>
                  <a:pt x="2825426" y="1019881"/>
                </a:lnTo>
                <a:lnTo>
                  <a:pt x="2824816" y="1019707"/>
                </a:lnTo>
                <a:lnTo>
                  <a:pt x="2824560" y="1019441"/>
                </a:lnTo>
                <a:lnTo>
                  <a:pt x="2814111" y="1011219"/>
                </a:lnTo>
                <a:lnTo>
                  <a:pt x="2810849" y="1005227"/>
                </a:lnTo>
                <a:lnTo>
                  <a:pt x="2805532" y="999716"/>
                </a:lnTo>
                <a:lnTo>
                  <a:pt x="2803496" y="991727"/>
                </a:lnTo>
                <a:lnTo>
                  <a:pt x="2799602" y="984576"/>
                </a:lnTo>
                <a:cubicBezTo>
                  <a:pt x="2798118" y="978881"/>
                  <a:pt x="2797150" y="972594"/>
                  <a:pt x="2796784" y="965410"/>
                </a:cubicBezTo>
                <a:lnTo>
                  <a:pt x="2796786" y="965395"/>
                </a:lnTo>
                <a:lnTo>
                  <a:pt x="2796779" y="965364"/>
                </a:lnTo>
                <a:lnTo>
                  <a:pt x="2796798" y="965298"/>
                </a:lnTo>
                <a:lnTo>
                  <a:pt x="2798541" y="950187"/>
                </a:lnTo>
                <a:cubicBezTo>
                  <a:pt x="2799992" y="945269"/>
                  <a:pt x="2802201" y="940552"/>
                  <a:pt x="2805190" y="935992"/>
                </a:cubicBezTo>
                <a:lnTo>
                  <a:pt x="2808268" y="932287"/>
                </a:lnTo>
                <a:lnTo>
                  <a:pt x="2808129" y="932348"/>
                </a:lnTo>
                <a:lnTo>
                  <a:pt x="2808578" y="931913"/>
                </a:lnTo>
                <a:lnTo>
                  <a:pt x="2815996" y="922985"/>
                </a:lnTo>
                <a:cubicBezTo>
                  <a:pt x="2820209" y="918745"/>
                  <a:pt x="2824991" y="914562"/>
                  <a:pt x="2830272" y="910575"/>
                </a:cubicBezTo>
                <a:lnTo>
                  <a:pt x="2845098" y="901372"/>
                </a:lnTo>
                <a:lnTo>
                  <a:pt x="2861269" y="891059"/>
                </a:lnTo>
                <a:lnTo>
                  <a:pt x="2863234" y="890104"/>
                </a:lnTo>
                <a:lnTo>
                  <a:pt x="2866856" y="887851"/>
                </a:lnTo>
                <a:lnTo>
                  <a:pt x="2870699" y="886013"/>
                </a:lnTo>
                <a:lnTo>
                  <a:pt x="2886644" y="878174"/>
                </a:lnTo>
                <a:lnTo>
                  <a:pt x="2882402" y="873059"/>
                </a:lnTo>
                <a:lnTo>
                  <a:pt x="2878679" y="869170"/>
                </a:lnTo>
                <a:lnTo>
                  <a:pt x="2875722" y="862891"/>
                </a:lnTo>
                <a:lnTo>
                  <a:pt x="2866988" y="847402"/>
                </a:lnTo>
                <a:lnTo>
                  <a:pt x="2858752" y="826860"/>
                </a:lnTo>
                <a:lnTo>
                  <a:pt x="2853990" y="816748"/>
                </a:lnTo>
                <a:cubicBezTo>
                  <a:pt x="2842302" y="779283"/>
                  <a:pt x="2839921" y="738013"/>
                  <a:pt x="2845417" y="700316"/>
                </a:cubicBezTo>
                <a:lnTo>
                  <a:pt x="2846987" y="694363"/>
                </a:lnTo>
                <a:lnTo>
                  <a:pt x="2847122" y="691905"/>
                </a:lnTo>
                <a:lnTo>
                  <a:pt x="2850551" y="680863"/>
                </a:lnTo>
                <a:lnTo>
                  <a:pt x="2859391" y="647370"/>
                </a:lnTo>
                <a:lnTo>
                  <a:pt x="2863290" y="639858"/>
                </a:lnTo>
                <a:lnTo>
                  <a:pt x="2864477" y="636034"/>
                </a:lnTo>
                <a:lnTo>
                  <a:pt x="2867261" y="632202"/>
                </a:lnTo>
                <a:lnTo>
                  <a:pt x="2870881" y="625225"/>
                </a:lnTo>
                <a:lnTo>
                  <a:pt x="2868266" y="618470"/>
                </a:lnTo>
                <a:lnTo>
                  <a:pt x="2867037" y="618431"/>
                </a:lnTo>
                <a:lnTo>
                  <a:pt x="2866544" y="616400"/>
                </a:lnTo>
                <a:lnTo>
                  <a:pt x="2864039" y="620242"/>
                </a:lnTo>
                <a:lnTo>
                  <a:pt x="2862963" y="619818"/>
                </a:lnTo>
                <a:lnTo>
                  <a:pt x="2848934" y="635999"/>
                </a:lnTo>
                <a:cubicBezTo>
                  <a:pt x="2818749" y="663115"/>
                  <a:pt x="2778831" y="677367"/>
                  <a:pt x="2732821" y="665728"/>
                </a:cubicBezTo>
                <a:lnTo>
                  <a:pt x="2712787" y="651903"/>
                </a:lnTo>
                <a:lnTo>
                  <a:pt x="2705820" y="654191"/>
                </a:lnTo>
                <a:cubicBezTo>
                  <a:pt x="2666777" y="661689"/>
                  <a:pt x="2603343" y="654460"/>
                  <a:pt x="2563135" y="624930"/>
                </a:cubicBezTo>
                <a:lnTo>
                  <a:pt x="2552312" y="614366"/>
                </a:lnTo>
                <a:lnTo>
                  <a:pt x="2551642" y="614669"/>
                </a:lnTo>
                <a:lnTo>
                  <a:pt x="2541829" y="611185"/>
                </a:lnTo>
                <a:lnTo>
                  <a:pt x="2516967" y="642700"/>
                </a:lnTo>
                <a:cubicBezTo>
                  <a:pt x="2478538" y="684104"/>
                  <a:pt x="2432717" y="703614"/>
                  <a:pt x="2363269" y="637867"/>
                </a:cubicBezTo>
                <a:cubicBezTo>
                  <a:pt x="2313168" y="590432"/>
                  <a:pt x="2363019" y="530826"/>
                  <a:pt x="2392610" y="483964"/>
                </a:cubicBezTo>
                <a:lnTo>
                  <a:pt x="2400714" y="469072"/>
                </a:lnTo>
                <a:lnTo>
                  <a:pt x="2400718" y="469051"/>
                </a:lnTo>
                <a:cubicBezTo>
                  <a:pt x="2400738" y="469010"/>
                  <a:pt x="2400748" y="468960"/>
                  <a:pt x="2400770" y="468919"/>
                </a:cubicBezTo>
                <a:lnTo>
                  <a:pt x="2409309" y="443704"/>
                </a:lnTo>
                <a:lnTo>
                  <a:pt x="2410201" y="438409"/>
                </a:lnTo>
                <a:lnTo>
                  <a:pt x="2408975" y="433167"/>
                </a:lnTo>
                <a:lnTo>
                  <a:pt x="2398030" y="418758"/>
                </a:lnTo>
                <a:lnTo>
                  <a:pt x="2375389" y="416809"/>
                </a:lnTo>
                <a:lnTo>
                  <a:pt x="2367017" y="420013"/>
                </a:lnTo>
                <a:lnTo>
                  <a:pt x="2344465" y="432531"/>
                </a:lnTo>
                <a:cubicBezTo>
                  <a:pt x="2283738" y="477652"/>
                  <a:pt x="2203964" y="588201"/>
                  <a:pt x="2127089" y="506591"/>
                </a:cubicBezTo>
                <a:cubicBezTo>
                  <a:pt x="2069130" y="445059"/>
                  <a:pt x="2178506" y="384843"/>
                  <a:pt x="2162343" y="365329"/>
                </a:cubicBezTo>
                <a:cubicBezTo>
                  <a:pt x="2140549" y="339028"/>
                  <a:pt x="1900431" y="456449"/>
                  <a:pt x="1907980" y="269607"/>
                </a:cubicBezTo>
                <a:cubicBezTo>
                  <a:pt x="1911097" y="192510"/>
                  <a:pt x="1957674" y="179195"/>
                  <a:pt x="2006425" y="182032"/>
                </a:cubicBezTo>
                <a:lnTo>
                  <a:pt x="2038410" y="186819"/>
                </a:lnTo>
                <a:lnTo>
                  <a:pt x="2037380" y="185747"/>
                </a:lnTo>
                <a:cubicBezTo>
                  <a:pt x="2037843" y="185819"/>
                  <a:pt x="2038317" y="185941"/>
                  <a:pt x="2038778" y="186015"/>
                </a:cubicBezTo>
                <a:cubicBezTo>
                  <a:pt x="2050869" y="187961"/>
                  <a:pt x="2061049" y="189798"/>
                  <a:pt x="2071564" y="191659"/>
                </a:cubicBezTo>
                <a:cubicBezTo>
                  <a:pt x="2073007" y="191916"/>
                  <a:pt x="2074667" y="192197"/>
                  <a:pt x="2076065" y="192434"/>
                </a:cubicBezTo>
                <a:cubicBezTo>
                  <a:pt x="2076289" y="192472"/>
                  <a:pt x="2076415" y="192476"/>
                  <a:pt x="2076633" y="192515"/>
                </a:cubicBezTo>
                <a:lnTo>
                  <a:pt x="2088855" y="193971"/>
                </a:lnTo>
                <a:lnTo>
                  <a:pt x="2097646" y="195015"/>
                </a:lnTo>
                <a:lnTo>
                  <a:pt x="2103350" y="195309"/>
                </a:lnTo>
                <a:lnTo>
                  <a:pt x="2117901" y="191367"/>
                </a:lnTo>
                <a:lnTo>
                  <a:pt x="2119040" y="182257"/>
                </a:lnTo>
                <a:lnTo>
                  <a:pt x="2118586" y="181567"/>
                </a:lnTo>
                <a:lnTo>
                  <a:pt x="2111033" y="170129"/>
                </a:lnTo>
                <a:cubicBezTo>
                  <a:pt x="2099853" y="156569"/>
                  <a:pt x="2081268" y="138840"/>
                  <a:pt x="2074185" y="118054"/>
                </a:cubicBezTo>
                <a:lnTo>
                  <a:pt x="2074156" y="117796"/>
                </a:lnTo>
                <a:lnTo>
                  <a:pt x="2071638" y="107378"/>
                </a:lnTo>
                <a:lnTo>
                  <a:pt x="2072314" y="102054"/>
                </a:lnTo>
                <a:lnTo>
                  <a:pt x="2071639" y="96288"/>
                </a:lnTo>
                <a:lnTo>
                  <a:pt x="2073706" y="91064"/>
                </a:lnTo>
                <a:lnTo>
                  <a:pt x="2074506" y="84755"/>
                </a:lnTo>
                <a:cubicBezTo>
                  <a:pt x="2076027" y="80834"/>
                  <a:pt x="2078126" y="76802"/>
                  <a:pt x="2080891" y="72747"/>
                </a:cubicBezTo>
                <a:cubicBezTo>
                  <a:pt x="2080917" y="72715"/>
                  <a:pt x="2080923" y="72652"/>
                  <a:pt x="2080947" y="72617"/>
                </a:cubicBezTo>
                <a:cubicBezTo>
                  <a:pt x="2086501" y="64493"/>
                  <a:pt x="2094725" y="56154"/>
                  <a:pt x="2106337" y="47555"/>
                </a:cubicBezTo>
                <a:cubicBezTo>
                  <a:pt x="2110561" y="44428"/>
                  <a:pt x="2115149" y="42227"/>
                  <a:pt x="2120073" y="40794"/>
                </a:cubicBezTo>
                <a:lnTo>
                  <a:pt x="2129103" y="40829"/>
                </a:lnTo>
                <a:lnTo>
                  <a:pt x="2135795" y="38828"/>
                </a:lnTo>
                <a:lnTo>
                  <a:pt x="2145150" y="40892"/>
                </a:lnTo>
                <a:lnTo>
                  <a:pt x="2152994" y="40922"/>
                </a:lnTo>
                <a:cubicBezTo>
                  <a:pt x="2153037" y="40934"/>
                  <a:pt x="2153081" y="40966"/>
                  <a:pt x="2153123" y="40973"/>
                </a:cubicBezTo>
                <a:cubicBezTo>
                  <a:pt x="2159100" y="42325"/>
                  <a:pt x="2165248" y="44234"/>
                  <a:pt x="2171585" y="46672"/>
                </a:cubicBezTo>
                <a:cubicBezTo>
                  <a:pt x="2184296" y="51563"/>
                  <a:pt x="2197534" y="58393"/>
                  <a:pt x="2210975" y="66441"/>
                </a:cubicBezTo>
                <a:cubicBezTo>
                  <a:pt x="2224375" y="74450"/>
                  <a:pt x="2237823" y="83577"/>
                  <a:pt x="2251027" y="93105"/>
                </a:cubicBezTo>
                <a:lnTo>
                  <a:pt x="2268075" y="106052"/>
                </a:lnTo>
                <a:lnTo>
                  <a:pt x="2289195" y="122023"/>
                </a:lnTo>
                <a:lnTo>
                  <a:pt x="2292309" y="124459"/>
                </a:lnTo>
                <a:lnTo>
                  <a:pt x="2301299" y="131285"/>
                </a:lnTo>
                <a:cubicBezTo>
                  <a:pt x="2316609" y="143235"/>
                  <a:pt x="2330165" y="153825"/>
                  <a:pt x="2341046" y="161305"/>
                </a:cubicBezTo>
                <a:lnTo>
                  <a:pt x="2342123" y="162148"/>
                </a:lnTo>
                <a:lnTo>
                  <a:pt x="2348522" y="166734"/>
                </a:lnTo>
                <a:cubicBezTo>
                  <a:pt x="2355598" y="171124"/>
                  <a:pt x="2360960" y="173445"/>
                  <a:pt x="2364147" y="172887"/>
                </a:cubicBezTo>
                <a:lnTo>
                  <a:pt x="2391719" y="162206"/>
                </a:lnTo>
                <a:lnTo>
                  <a:pt x="2391731" y="162181"/>
                </a:lnTo>
                <a:lnTo>
                  <a:pt x="2402364" y="146335"/>
                </a:lnTo>
                <a:lnTo>
                  <a:pt x="2403559" y="144553"/>
                </a:lnTo>
                <a:lnTo>
                  <a:pt x="2404980" y="121794"/>
                </a:lnTo>
                <a:lnTo>
                  <a:pt x="2404605" y="119262"/>
                </a:lnTo>
                <a:lnTo>
                  <a:pt x="2401137" y="96065"/>
                </a:lnTo>
                <a:lnTo>
                  <a:pt x="2400167" y="89351"/>
                </a:lnTo>
                <a:lnTo>
                  <a:pt x="2398135" y="75653"/>
                </a:lnTo>
                <a:lnTo>
                  <a:pt x="2398035" y="74571"/>
                </a:lnTo>
                <a:lnTo>
                  <a:pt x="2397277" y="69317"/>
                </a:lnTo>
                <a:lnTo>
                  <a:pt x="2397376" y="67449"/>
                </a:lnTo>
                <a:lnTo>
                  <a:pt x="2397354" y="67204"/>
                </a:lnTo>
                <a:lnTo>
                  <a:pt x="2397849" y="58508"/>
                </a:lnTo>
                <a:lnTo>
                  <a:pt x="2398638" y="43552"/>
                </a:lnTo>
                <a:lnTo>
                  <a:pt x="2398797" y="43244"/>
                </a:lnTo>
                <a:lnTo>
                  <a:pt x="2402908" y="31675"/>
                </a:lnTo>
                <a:lnTo>
                  <a:pt x="2407195" y="27048"/>
                </a:lnTo>
                <a:lnTo>
                  <a:pt x="2410450" y="20769"/>
                </a:lnTo>
                <a:lnTo>
                  <a:pt x="2416849" y="16626"/>
                </a:lnTo>
                <a:lnTo>
                  <a:pt x="2421956" y="11112"/>
                </a:lnTo>
                <a:lnTo>
                  <a:pt x="2437371" y="3257"/>
                </a:lnTo>
                <a:lnTo>
                  <a:pt x="2437905" y="2985"/>
                </a:lnTo>
                <a:lnTo>
                  <a:pt x="2437909" y="2984"/>
                </a:lnTo>
                <a:lnTo>
                  <a:pt x="2437921" y="2982"/>
                </a:lnTo>
                <a:lnTo>
                  <a:pt x="2437944" y="2968"/>
                </a:lnTo>
                <a:lnTo>
                  <a:pt x="2438000" y="2965"/>
                </a:ln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71" name="Google Shape;3371;p16"/>
          <p:cNvSpPr/>
          <p:nvPr/>
        </p:nvSpPr>
        <p:spPr>
          <a:xfrm>
            <a:off x="3992251" y="1430100"/>
            <a:ext cx="4170000" cy="2299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72" name="Google Shape;3372;p16"/>
          <p:cNvSpPr/>
          <p:nvPr/>
        </p:nvSpPr>
        <p:spPr>
          <a:xfrm>
            <a:off x="3992251" y="4088391"/>
            <a:ext cx="4170000" cy="2299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73" name="Google Shape;3373;p16"/>
          <p:cNvSpPr txBox="1">
            <a:spLocks noGrp="1"/>
          </p:cNvSpPr>
          <p:nvPr>
            <p:ph type="title"/>
          </p:nvPr>
        </p:nvSpPr>
        <p:spPr>
          <a:xfrm>
            <a:off x="380046" y="192500"/>
            <a:ext cx="114321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374" name="Google Shape;3374;p16"/>
          <p:cNvSpPr txBox="1">
            <a:spLocks noGrp="1"/>
          </p:cNvSpPr>
          <p:nvPr>
            <p:ph type="title" idx="2"/>
          </p:nvPr>
        </p:nvSpPr>
        <p:spPr>
          <a:xfrm>
            <a:off x="546117" y="1811150"/>
            <a:ext cx="29043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75" name="Google Shape;3375;p16"/>
          <p:cNvSpPr txBox="1">
            <a:spLocks noGrp="1"/>
          </p:cNvSpPr>
          <p:nvPr>
            <p:ph type="title" idx="3"/>
          </p:nvPr>
        </p:nvSpPr>
        <p:spPr>
          <a:xfrm>
            <a:off x="4377249" y="1811150"/>
            <a:ext cx="36192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76" name="Google Shape;3376;p16"/>
          <p:cNvSpPr txBox="1">
            <a:spLocks noGrp="1"/>
          </p:cNvSpPr>
          <p:nvPr>
            <p:ph type="title" idx="4"/>
          </p:nvPr>
        </p:nvSpPr>
        <p:spPr>
          <a:xfrm>
            <a:off x="4377249" y="4258625"/>
            <a:ext cx="36192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77" name="Google Shape;3377;p16"/>
          <p:cNvSpPr txBox="1">
            <a:spLocks noGrp="1"/>
          </p:cNvSpPr>
          <p:nvPr>
            <p:ph type="title" idx="5"/>
          </p:nvPr>
        </p:nvSpPr>
        <p:spPr>
          <a:xfrm>
            <a:off x="8766825" y="1811150"/>
            <a:ext cx="28806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78" name="Google Shape;3378;p16"/>
          <p:cNvSpPr txBox="1">
            <a:spLocks noGrp="1"/>
          </p:cNvSpPr>
          <p:nvPr>
            <p:ph type="subTitle" idx="1"/>
          </p:nvPr>
        </p:nvSpPr>
        <p:spPr>
          <a:xfrm>
            <a:off x="546117" y="2447975"/>
            <a:ext cx="2904300" cy="3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5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379" name="Google Shape;3379;p16"/>
          <p:cNvSpPr>
            <a:spLocks noGrp="1"/>
          </p:cNvSpPr>
          <p:nvPr>
            <p:ph type="pic" idx="6"/>
          </p:nvPr>
        </p:nvSpPr>
        <p:spPr>
          <a:xfrm>
            <a:off x="4311388" y="4886050"/>
            <a:ext cx="1608600" cy="1246800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3380" name="Google Shape;3380;p16"/>
          <p:cNvSpPr>
            <a:spLocks noGrp="1"/>
          </p:cNvSpPr>
          <p:nvPr>
            <p:ph type="pic" idx="7"/>
          </p:nvPr>
        </p:nvSpPr>
        <p:spPr>
          <a:xfrm>
            <a:off x="6131267" y="4886050"/>
            <a:ext cx="1608600" cy="1246800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3381" name="Google Shape;3381;p16"/>
          <p:cNvSpPr txBox="1">
            <a:spLocks noGrp="1"/>
          </p:cNvSpPr>
          <p:nvPr>
            <p:ph type="subTitle" idx="8"/>
          </p:nvPr>
        </p:nvSpPr>
        <p:spPr>
          <a:xfrm>
            <a:off x="4220853" y="2236450"/>
            <a:ext cx="37755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500" i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16"/>
          <p:cNvSpPr txBox="1">
            <a:spLocks noGrp="1"/>
          </p:cNvSpPr>
          <p:nvPr>
            <p:ph type="subTitle" idx="9"/>
          </p:nvPr>
        </p:nvSpPr>
        <p:spPr>
          <a:xfrm>
            <a:off x="8949826" y="2540050"/>
            <a:ext cx="2736900" cy="3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 sz="15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383" name="Google Shape;3383;p16"/>
          <p:cNvSpPr/>
          <p:nvPr/>
        </p:nvSpPr>
        <p:spPr>
          <a:xfrm>
            <a:off x="-17008" y="5000670"/>
            <a:ext cx="2787619" cy="1899017"/>
          </a:xfrm>
          <a:custGeom>
            <a:avLst/>
            <a:gdLst/>
            <a:ahLst/>
            <a:cxnLst/>
            <a:rect l="l" t="t" r="r" b="b"/>
            <a:pathLst>
              <a:path w="2787618" h="1899017" extrusionOk="0">
                <a:moveTo>
                  <a:pt x="404007" y="1888432"/>
                </a:moveTo>
                <a:lnTo>
                  <a:pt x="418680" y="1896319"/>
                </a:lnTo>
                <a:lnTo>
                  <a:pt x="413399" y="1893377"/>
                </a:lnTo>
                <a:close/>
                <a:moveTo>
                  <a:pt x="388425" y="1880921"/>
                </a:moveTo>
                <a:lnTo>
                  <a:pt x="400426" y="1886546"/>
                </a:lnTo>
                <a:lnTo>
                  <a:pt x="398712" y="1885644"/>
                </a:lnTo>
                <a:close/>
                <a:moveTo>
                  <a:pt x="331029" y="1856763"/>
                </a:moveTo>
                <a:lnTo>
                  <a:pt x="352789" y="1864558"/>
                </a:lnTo>
                <a:lnTo>
                  <a:pt x="348460" y="1862570"/>
                </a:lnTo>
                <a:lnTo>
                  <a:pt x="346299" y="1861849"/>
                </a:lnTo>
                <a:close/>
                <a:moveTo>
                  <a:pt x="264168" y="1838568"/>
                </a:moveTo>
                <a:lnTo>
                  <a:pt x="289763" y="1843016"/>
                </a:lnTo>
                <a:lnTo>
                  <a:pt x="282504" y="1840598"/>
                </a:lnTo>
                <a:close/>
                <a:moveTo>
                  <a:pt x="995496" y="1522072"/>
                </a:moveTo>
                <a:lnTo>
                  <a:pt x="970706" y="1550656"/>
                </a:lnTo>
                <a:lnTo>
                  <a:pt x="942389" y="1564985"/>
                </a:lnTo>
                <a:lnTo>
                  <a:pt x="1018683" y="1564985"/>
                </a:lnTo>
                <a:lnTo>
                  <a:pt x="1014908" y="1561072"/>
                </a:lnTo>
                <a:lnTo>
                  <a:pt x="1012882" y="1556260"/>
                </a:lnTo>
                <a:lnTo>
                  <a:pt x="1000614" y="1534700"/>
                </a:lnTo>
                <a:close/>
                <a:moveTo>
                  <a:pt x="1396382" y="1483026"/>
                </a:moveTo>
                <a:lnTo>
                  <a:pt x="1358632" y="1508667"/>
                </a:lnTo>
                <a:cubicBezTo>
                  <a:pt x="1350226" y="1512504"/>
                  <a:pt x="1340456" y="1513811"/>
                  <a:pt x="1329650" y="1513028"/>
                </a:cubicBezTo>
                <a:lnTo>
                  <a:pt x="1323101" y="1511506"/>
                </a:lnTo>
                <a:lnTo>
                  <a:pt x="1317456" y="1520168"/>
                </a:lnTo>
                <a:lnTo>
                  <a:pt x="1264476" y="1564985"/>
                </a:lnTo>
                <a:lnTo>
                  <a:pt x="1301547" y="1564985"/>
                </a:lnTo>
                <a:lnTo>
                  <a:pt x="1301438" y="1563488"/>
                </a:lnTo>
                <a:lnTo>
                  <a:pt x="1314978" y="1563488"/>
                </a:lnTo>
                <a:lnTo>
                  <a:pt x="1315087" y="1564985"/>
                </a:lnTo>
                <a:lnTo>
                  <a:pt x="1351442" y="1564985"/>
                </a:lnTo>
                <a:lnTo>
                  <a:pt x="1351315" y="1563488"/>
                </a:lnTo>
                <a:lnTo>
                  <a:pt x="1365613" y="1563488"/>
                </a:lnTo>
                <a:lnTo>
                  <a:pt x="1365714" y="1564985"/>
                </a:lnTo>
                <a:lnTo>
                  <a:pt x="1432113" y="1564985"/>
                </a:lnTo>
                <a:lnTo>
                  <a:pt x="1430629" y="1563488"/>
                </a:lnTo>
                <a:lnTo>
                  <a:pt x="1449639" y="1563488"/>
                </a:lnTo>
                <a:cubicBezTo>
                  <a:pt x="1449718" y="1563576"/>
                  <a:pt x="1449809" y="1563652"/>
                  <a:pt x="1449891" y="1563740"/>
                </a:cubicBezTo>
                <a:lnTo>
                  <a:pt x="1450658" y="1564985"/>
                </a:lnTo>
                <a:lnTo>
                  <a:pt x="1535523" y="1564985"/>
                </a:lnTo>
                <a:lnTo>
                  <a:pt x="1531778" y="1563084"/>
                </a:lnTo>
                <a:lnTo>
                  <a:pt x="1505510" y="1540198"/>
                </a:lnTo>
                <a:lnTo>
                  <a:pt x="1487165" y="1526688"/>
                </a:lnTo>
                <a:lnTo>
                  <a:pt x="1480555" y="1518457"/>
                </a:lnTo>
                <a:lnTo>
                  <a:pt x="1476797" y="1515183"/>
                </a:lnTo>
                <a:lnTo>
                  <a:pt x="1473832" y="1510085"/>
                </a:lnTo>
                <a:lnTo>
                  <a:pt x="1467692" y="1502440"/>
                </a:lnTo>
                <a:lnTo>
                  <a:pt x="1458673" y="1502025"/>
                </a:lnTo>
                <a:lnTo>
                  <a:pt x="1458012" y="1503405"/>
                </a:lnTo>
                <a:lnTo>
                  <a:pt x="1447436" y="1501508"/>
                </a:lnTo>
                <a:lnTo>
                  <a:pt x="1436879" y="1501022"/>
                </a:lnTo>
                <a:lnTo>
                  <a:pt x="1428190" y="1498056"/>
                </a:lnTo>
                <a:lnTo>
                  <a:pt x="1424445" y="1497384"/>
                </a:lnTo>
                <a:lnTo>
                  <a:pt x="1420881" y="1495561"/>
                </a:lnTo>
                <a:lnTo>
                  <a:pt x="1408476" y="1491326"/>
                </a:lnTo>
                <a:lnTo>
                  <a:pt x="1398439" y="1484079"/>
                </a:lnTo>
                <a:close/>
                <a:moveTo>
                  <a:pt x="1866027" y="1480950"/>
                </a:moveTo>
                <a:lnTo>
                  <a:pt x="1861504" y="1482852"/>
                </a:lnTo>
                <a:lnTo>
                  <a:pt x="1861522" y="1486566"/>
                </a:lnTo>
                <a:lnTo>
                  <a:pt x="1864488" y="1482524"/>
                </a:lnTo>
                <a:close/>
                <a:moveTo>
                  <a:pt x="1837714" y="1235094"/>
                </a:moveTo>
                <a:lnTo>
                  <a:pt x="1844336" y="1272047"/>
                </a:lnTo>
                <a:lnTo>
                  <a:pt x="1831956" y="1306256"/>
                </a:lnTo>
                <a:lnTo>
                  <a:pt x="1837910" y="1315467"/>
                </a:lnTo>
                <a:lnTo>
                  <a:pt x="1845842" y="1336588"/>
                </a:lnTo>
                <a:lnTo>
                  <a:pt x="1882577" y="1259051"/>
                </a:lnTo>
                <a:close/>
                <a:moveTo>
                  <a:pt x="1940785" y="1104537"/>
                </a:moveTo>
                <a:lnTo>
                  <a:pt x="1945708" y="1109730"/>
                </a:lnTo>
                <a:lnTo>
                  <a:pt x="1947573" y="1112024"/>
                </a:lnTo>
                <a:lnTo>
                  <a:pt x="1949892" y="1114499"/>
                </a:lnTo>
                <a:cubicBezTo>
                  <a:pt x="1953941" y="1119016"/>
                  <a:pt x="1959146" y="1125101"/>
                  <a:pt x="1964834" y="1132448"/>
                </a:cubicBezTo>
                <a:lnTo>
                  <a:pt x="1966802" y="1135685"/>
                </a:lnTo>
                <a:lnTo>
                  <a:pt x="1969871" y="1139461"/>
                </a:lnTo>
                <a:lnTo>
                  <a:pt x="1981832" y="1125819"/>
                </a:lnTo>
                <a:lnTo>
                  <a:pt x="1995549" y="1113288"/>
                </a:lnTo>
                <a:lnTo>
                  <a:pt x="1978190" y="1111151"/>
                </a:lnTo>
                <a:cubicBezTo>
                  <a:pt x="1967637" y="1109598"/>
                  <a:pt x="1958838" y="1108077"/>
                  <a:pt x="1952228" y="1106845"/>
                </a:cubicBezTo>
                <a:close/>
                <a:moveTo>
                  <a:pt x="1425042" y="1098679"/>
                </a:moveTo>
                <a:lnTo>
                  <a:pt x="1417691" y="1127116"/>
                </a:lnTo>
                <a:lnTo>
                  <a:pt x="1406347" y="1158095"/>
                </a:lnTo>
                <a:lnTo>
                  <a:pt x="1408481" y="1160760"/>
                </a:lnTo>
                <a:lnTo>
                  <a:pt x="1409906" y="1162689"/>
                </a:lnTo>
                <a:lnTo>
                  <a:pt x="1410736" y="1161696"/>
                </a:lnTo>
                <a:lnTo>
                  <a:pt x="1412557" y="1159928"/>
                </a:lnTo>
                <a:lnTo>
                  <a:pt x="1414323" y="1157510"/>
                </a:lnTo>
                <a:lnTo>
                  <a:pt x="1419540" y="1153147"/>
                </a:lnTo>
                <a:lnTo>
                  <a:pt x="1430062" y="1142930"/>
                </a:lnTo>
                <a:cubicBezTo>
                  <a:pt x="1433180" y="1140092"/>
                  <a:pt x="1435918" y="1137132"/>
                  <a:pt x="1439229" y="1134325"/>
                </a:cubicBezTo>
                <a:lnTo>
                  <a:pt x="1457284" y="1120468"/>
                </a:lnTo>
                <a:lnTo>
                  <a:pt x="1446133" y="1105564"/>
                </a:lnTo>
                <a:close/>
                <a:moveTo>
                  <a:pt x="1327538" y="1062399"/>
                </a:moveTo>
                <a:lnTo>
                  <a:pt x="1333681" y="1078992"/>
                </a:lnTo>
                <a:lnTo>
                  <a:pt x="1342325" y="1100050"/>
                </a:lnTo>
                <a:lnTo>
                  <a:pt x="1348826" y="1088406"/>
                </a:lnTo>
                <a:lnTo>
                  <a:pt x="1347570" y="1076334"/>
                </a:lnTo>
                <a:lnTo>
                  <a:pt x="1345601" y="1075655"/>
                </a:lnTo>
                <a:close/>
                <a:moveTo>
                  <a:pt x="1721545" y="1055000"/>
                </a:moveTo>
                <a:lnTo>
                  <a:pt x="1721198" y="1055451"/>
                </a:lnTo>
                <a:lnTo>
                  <a:pt x="1696835" y="1087135"/>
                </a:lnTo>
                <a:lnTo>
                  <a:pt x="1702415" y="1088459"/>
                </a:lnTo>
                <a:lnTo>
                  <a:pt x="1717402" y="1095838"/>
                </a:lnTo>
                <a:lnTo>
                  <a:pt x="1728773" y="1099623"/>
                </a:lnTo>
                <a:lnTo>
                  <a:pt x="1728569" y="1101336"/>
                </a:lnTo>
                <a:lnTo>
                  <a:pt x="1743702" y="1108786"/>
                </a:lnTo>
                <a:lnTo>
                  <a:pt x="1725453" y="1066318"/>
                </a:lnTo>
                <a:lnTo>
                  <a:pt x="1721986" y="1056126"/>
                </a:lnTo>
                <a:close/>
                <a:moveTo>
                  <a:pt x="1424427" y="1054933"/>
                </a:moveTo>
                <a:lnTo>
                  <a:pt x="1420155" y="1058517"/>
                </a:lnTo>
                <a:lnTo>
                  <a:pt x="1414157" y="1062775"/>
                </a:lnTo>
                <a:lnTo>
                  <a:pt x="1418714" y="1066549"/>
                </a:lnTo>
                <a:close/>
                <a:moveTo>
                  <a:pt x="968453" y="1011495"/>
                </a:moveTo>
                <a:lnTo>
                  <a:pt x="967082" y="1070439"/>
                </a:lnTo>
                <a:cubicBezTo>
                  <a:pt x="963893" y="1094048"/>
                  <a:pt x="958603" y="1115334"/>
                  <a:pt x="952111" y="1134339"/>
                </a:cubicBezTo>
                <a:lnTo>
                  <a:pt x="932173" y="1179483"/>
                </a:lnTo>
                <a:lnTo>
                  <a:pt x="933063" y="1180131"/>
                </a:lnTo>
                <a:lnTo>
                  <a:pt x="935447" y="1181339"/>
                </a:lnTo>
                <a:lnTo>
                  <a:pt x="940052" y="1184132"/>
                </a:lnTo>
                <a:lnTo>
                  <a:pt x="944765" y="1186094"/>
                </a:lnTo>
                <a:lnTo>
                  <a:pt x="948818" y="1189448"/>
                </a:lnTo>
                <a:lnTo>
                  <a:pt x="953336" y="1192188"/>
                </a:lnTo>
                <a:cubicBezTo>
                  <a:pt x="956065" y="1194060"/>
                  <a:pt x="958764" y="1195927"/>
                  <a:pt x="961416" y="1197958"/>
                </a:cubicBezTo>
                <a:cubicBezTo>
                  <a:pt x="966724" y="1202024"/>
                  <a:pt x="971842" y="1206501"/>
                  <a:pt x="976882" y="1211231"/>
                </a:cubicBezTo>
                <a:lnTo>
                  <a:pt x="980667" y="1214805"/>
                </a:lnTo>
                <a:lnTo>
                  <a:pt x="982633" y="1216237"/>
                </a:lnTo>
                <a:lnTo>
                  <a:pt x="983784" y="1217748"/>
                </a:lnTo>
                <a:lnTo>
                  <a:pt x="985193" y="1219078"/>
                </a:lnTo>
                <a:lnTo>
                  <a:pt x="986601" y="1220717"/>
                </a:lnTo>
                <a:lnTo>
                  <a:pt x="988549" y="1222328"/>
                </a:lnTo>
                <a:lnTo>
                  <a:pt x="991968" y="1226958"/>
                </a:lnTo>
                <a:lnTo>
                  <a:pt x="992394" y="1227454"/>
                </a:lnTo>
                <a:lnTo>
                  <a:pt x="991663" y="1224488"/>
                </a:lnTo>
                <a:lnTo>
                  <a:pt x="991871" y="1220596"/>
                </a:lnTo>
                <a:lnTo>
                  <a:pt x="990719" y="1207880"/>
                </a:lnTo>
                <a:lnTo>
                  <a:pt x="992940" y="1200652"/>
                </a:lnTo>
                <a:lnTo>
                  <a:pt x="993571" y="1188883"/>
                </a:lnTo>
                <a:lnTo>
                  <a:pt x="1001461" y="1172923"/>
                </a:lnTo>
                <a:lnTo>
                  <a:pt x="1004740" y="1162253"/>
                </a:lnTo>
                <a:lnTo>
                  <a:pt x="1007410" y="1159798"/>
                </a:lnTo>
                <a:lnTo>
                  <a:pt x="1007185" y="1159514"/>
                </a:lnTo>
                <a:cubicBezTo>
                  <a:pt x="1007822" y="1158559"/>
                  <a:pt x="1008292" y="1157584"/>
                  <a:pt x="1008975" y="1156637"/>
                </a:cubicBezTo>
                <a:lnTo>
                  <a:pt x="1010453" y="1154734"/>
                </a:lnTo>
                <a:lnTo>
                  <a:pt x="1011312" y="1152995"/>
                </a:lnTo>
                <a:lnTo>
                  <a:pt x="1012713" y="1151823"/>
                </a:lnTo>
                <a:lnTo>
                  <a:pt x="1013452" y="1150870"/>
                </a:lnTo>
                <a:cubicBezTo>
                  <a:pt x="1016314" y="1147438"/>
                  <a:pt x="1019716" y="1144021"/>
                  <a:pt x="1023253" y="1140689"/>
                </a:cubicBezTo>
                <a:cubicBezTo>
                  <a:pt x="1025451" y="1138620"/>
                  <a:pt x="1027443" y="1136554"/>
                  <a:pt x="1029916" y="1134530"/>
                </a:cubicBezTo>
                <a:lnTo>
                  <a:pt x="1050654" y="1120038"/>
                </a:lnTo>
                <a:lnTo>
                  <a:pt x="1050831" y="1119876"/>
                </a:lnTo>
                <a:lnTo>
                  <a:pt x="1051418" y="1119598"/>
                </a:lnTo>
                <a:lnTo>
                  <a:pt x="1093434" y="1097145"/>
                </a:lnTo>
                <a:lnTo>
                  <a:pt x="1097083" y="1095645"/>
                </a:lnTo>
                <a:lnTo>
                  <a:pt x="1096928" y="1095558"/>
                </a:lnTo>
                <a:lnTo>
                  <a:pt x="1096652" y="1095408"/>
                </a:lnTo>
                <a:lnTo>
                  <a:pt x="1094656" y="1094617"/>
                </a:lnTo>
                <a:lnTo>
                  <a:pt x="1088110" y="1090757"/>
                </a:lnTo>
                <a:lnTo>
                  <a:pt x="1071653" y="1081797"/>
                </a:lnTo>
                <a:lnTo>
                  <a:pt x="1067901" y="1080206"/>
                </a:lnTo>
                <a:lnTo>
                  <a:pt x="1062632" y="1076880"/>
                </a:lnTo>
                <a:lnTo>
                  <a:pt x="1054163" y="1072269"/>
                </a:lnTo>
                <a:lnTo>
                  <a:pt x="1043515" y="1065365"/>
                </a:lnTo>
                <a:lnTo>
                  <a:pt x="1041893" y="1064509"/>
                </a:lnTo>
                <a:lnTo>
                  <a:pt x="1042094" y="1064444"/>
                </a:lnTo>
                <a:lnTo>
                  <a:pt x="1028054" y="1055341"/>
                </a:lnTo>
                <a:lnTo>
                  <a:pt x="1019189" y="1050114"/>
                </a:lnTo>
                <a:lnTo>
                  <a:pt x="1015007" y="1046881"/>
                </a:lnTo>
                <a:lnTo>
                  <a:pt x="1013663" y="1046010"/>
                </a:lnTo>
                <a:cubicBezTo>
                  <a:pt x="1013426" y="1045844"/>
                  <a:pt x="1013134" y="1045744"/>
                  <a:pt x="1012897" y="1045577"/>
                </a:cubicBezTo>
                <a:cubicBezTo>
                  <a:pt x="1012727" y="1045461"/>
                  <a:pt x="1012568" y="1045313"/>
                  <a:pt x="1012400" y="1045198"/>
                </a:cubicBezTo>
                <a:cubicBezTo>
                  <a:pt x="1012349" y="1045162"/>
                  <a:pt x="1012342" y="1045071"/>
                  <a:pt x="1012290" y="1045035"/>
                </a:cubicBezTo>
                <a:lnTo>
                  <a:pt x="1010968" y="1043845"/>
                </a:lnTo>
                <a:close/>
                <a:moveTo>
                  <a:pt x="1501603" y="930226"/>
                </a:moveTo>
                <a:lnTo>
                  <a:pt x="1497837" y="941211"/>
                </a:lnTo>
                <a:lnTo>
                  <a:pt x="1487117" y="963794"/>
                </a:lnTo>
                <a:lnTo>
                  <a:pt x="1487072" y="963910"/>
                </a:lnTo>
                <a:lnTo>
                  <a:pt x="1482725" y="974903"/>
                </a:lnTo>
                <a:lnTo>
                  <a:pt x="1482725" y="974904"/>
                </a:lnTo>
                <a:lnTo>
                  <a:pt x="1482725" y="974904"/>
                </a:lnTo>
                <a:lnTo>
                  <a:pt x="1482723" y="974908"/>
                </a:lnTo>
                <a:lnTo>
                  <a:pt x="1482721" y="974910"/>
                </a:lnTo>
                <a:lnTo>
                  <a:pt x="1482711" y="974935"/>
                </a:lnTo>
                <a:lnTo>
                  <a:pt x="1479281" y="980303"/>
                </a:lnTo>
                <a:lnTo>
                  <a:pt x="1477284" y="984511"/>
                </a:lnTo>
                <a:cubicBezTo>
                  <a:pt x="1475132" y="988481"/>
                  <a:pt x="1472900" y="992329"/>
                  <a:pt x="1470643" y="996148"/>
                </a:cubicBezTo>
                <a:cubicBezTo>
                  <a:pt x="1462720" y="1009523"/>
                  <a:pt x="1454433" y="1022373"/>
                  <a:pt x="1445452" y="1033305"/>
                </a:cubicBezTo>
                <a:lnTo>
                  <a:pt x="1443019" y="1035866"/>
                </a:lnTo>
                <a:lnTo>
                  <a:pt x="1446368" y="1035095"/>
                </a:lnTo>
                <a:lnTo>
                  <a:pt x="1459144" y="1028766"/>
                </a:lnTo>
                <a:lnTo>
                  <a:pt x="1472415" y="1033099"/>
                </a:lnTo>
                <a:lnTo>
                  <a:pt x="1486245" y="1037285"/>
                </a:lnTo>
                <a:cubicBezTo>
                  <a:pt x="1493863" y="1042220"/>
                  <a:pt x="1502522" y="1049310"/>
                  <a:pt x="1511225" y="1057168"/>
                </a:cubicBezTo>
                <a:lnTo>
                  <a:pt x="1535533" y="1080755"/>
                </a:lnTo>
                <a:lnTo>
                  <a:pt x="1538922" y="1079869"/>
                </a:lnTo>
                <a:cubicBezTo>
                  <a:pt x="1545069" y="1078343"/>
                  <a:pt x="1551274" y="1076806"/>
                  <a:pt x="1557634" y="1075738"/>
                </a:cubicBezTo>
                <a:cubicBezTo>
                  <a:pt x="1560837" y="1075194"/>
                  <a:pt x="1564131" y="1074892"/>
                  <a:pt x="1567377" y="1074464"/>
                </a:cubicBezTo>
                <a:lnTo>
                  <a:pt x="1574740" y="1073808"/>
                </a:lnTo>
                <a:lnTo>
                  <a:pt x="1580840" y="1072613"/>
                </a:lnTo>
                <a:lnTo>
                  <a:pt x="1586553" y="1072756"/>
                </a:lnTo>
                <a:lnTo>
                  <a:pt x="1591257" y="1072337"/>
                </a:lnTo>
                <a:lnTo>
                  <a:pt x="1592289" y="1072310"/>
                </a:lnTo>
                <a:lnTo>
                  <a:pt x="1594841" y="1071918"/>
                </a:lnTo>
                <a:lnTo>
                  <a:pt x="1597724" y="1072168"/>
                </a:lnTo>
                <a:lnTo>
                  <a:pt x="1599155" y="1072131"/>
                </a:lnTo>
                <a:cubicBezTo>
                  <a:pt x="1601784" y="1072095"/>
                  <a:pt x="1604444" y="1072302"/>
                  <a:pt x="1607080" y="1072337"/>
                </a:cubicBezTo>
                <a:lnTo>
                  <a:pt x="1606703" y="1072946"/>
                </a:lnTo>
                <a:lnTo>
                  <a:pt x="1611820" y="1073389"/>
                </a:lnTo>
                <a:lnTo>
                  <a:pt x="1642101" y="1074148"/>
                </a:lnTo>
                <a:lnTo>
                  <a:pt x="1654476" y="1077084"/>
                </a:lnTo>
                <a:lnTo>
                  <a:pt x="1663373" y="1077855"/>
                </a:lnTo>
                <a:lnTo>
                  <a:pt x="1677399" y="1082523"/>
                </a:lnTo>
                <a:lnTo>
                  <a:pt x="1680184" y="1083184"/>
                </a:lnTo>
                <a:lnTo>
                  <a:pt x="1680238" y="1083126"/>
                </a:lnTo>
                <a:cubicBezTo>
                  <a:pt x="1691268" y="1069711"/>
                  <a:pt x="1700930" y="1055751"/>
                  <a:pt x="1707834" y="1045145"/>
                </a:cubicBezTo>
                <a:lnTo>
                  <a:pt x="1710629" y="1040698"/>
                </a:lnTo>
                <a:lnTo>
                  <a:pt x="1709053" y="1040291"/>
                </a:lnTo>
                <a:lnTo>
                  <a:pt x="1696903" y="1037606"/>
                </a:lnTo>
                <a:lnTo>
                  <a:pt x="1684207" y="1033888"/>
                </a:lnTo>
                <a:lnTo>
                  <a:pt x="1683366" y="1033671"/>
                </a:lnTo>
                <a:lnTo>
                  <a:pt x="1682802" y="1033476"/>
                </a:lnTo>
                <a:lnTo>
                  <a:pt x="1650170" y="1023920"/>
                </a:lnTo>
                <a:cubicBezTo>
                  <a:pt x="1612967" y="1011051"/>
                  <a:pt x="1566156" y="990014"/>
                  <a:pt x="1524639" y="956759"/>
                </a:cubicBezTo>
                <a:close/>
                <a:moveTo>
                  <a:pt x="824555" y="652981"/>
                </a:moveTo>
                <a:lnTo>
                  <a:pt x="825473" y="654197"/>
                </a:lnTo>
                <a:lnTo>
                  <a:pt x="832879" y="664334"/>
                </a:lnTo>
                <a:lnTo>
                  <a:pt x="842462" y="677245"/>
                </a:lnTo>
                <a:lnTo>
                  <a:pt x="845608" y="681756"/>
                </a:lnTo>
                <a:lnTo>
                  <a:pt x="850100" y="687904"/>
                </a:lnTo>
                <a:lnTo>
                  <a:pt x="875723" y="724892"/>
                </a:lnTo>
                <a:lnTo>
                  <a:pt x="875728" y="724899"/>
                </a:lnTo>
                <a:lnTo>
                  <a:pt x="875932" y="725237"/>
                </a:lnTo>
                <a:lnTo>
                  <a:pt x="877053" y="726844"/>
                </a:lnTo>
                <a:lnTo>
                  <a:pt x="902617" y="769389"/>
                </a:lnTo>
                <a:lnTo>
                  <a:pt x="903683" y="771154"/>
                </a:lnTo>
                <a:cubicBezTo>
                  <a:pt x="913173" y="790102"/>
                  <a:pt x="921108" y="808276"/>
                  <a:pt x="928335" y="826063"/>
                </a:cubicBezTo>
                <a:cubicBezTo>
                  <a:pt x="932030" y="835235"/>
                  <a:pt x="935093" y="844087"/>
                  <a:pt x="938216" y="852943"/>
                </a:cubicBezTo>
                <a:lnTo>
                  <a:pt x="939367" y="856254"/>
                </a:lnTo>
                <a:lnTo>
                  <a:pt x="985318" y="831774"/>
                </a:lnTo>
                <a:lnTo>
                  <a:pt x="986880" y="830378"/>
                </a:lnTo>
                <a:lnTo>
                  <a:pt x="987507" y="829771"/>
                </a:lnTo>
                <a:lnTo>
                  <a:pt x="990287" y="827334"/>
                </a:lnTo>
                <a:lnTo>
                  <a:pt x="994029" y="823992"/>
                </a:lnTo>
                <a:lnTo>
                  <a:pt x="1002871" y="815225"/>
                </a:lnTo>
                <a:lnTo>
                  <a:pt x="1009375" y="797554"/>
                </a:lnTo>
                <a:lnTo>
                  <a:pt x="1009694" y="795706"/>
                </a:lnTo>
                <a:lnTo>
                  <a:pt x="1003734" y="768861"/>
                </a:lnTo>
                <a:lnTo>
                  <a:pt x="983007" y="743641"/>
                </a:lnTo>
                <a:lnTo>
                  <a:pt x="974820" y="737195"/>
                </a:lnTo>
                <a:lnTo>
                  <a:pt x="950151" y="721905"/>
                </a:lnTo>
                <a:lnTo>
                  <a:pt x="941787" y="717202"/>
                </a:lnTo>
                <a:cubicBezTo>
                  <a:pt x="938414" y="715505"/>
                  <a:pt x="934737" y="713856"/>
                  <a:pt x="931257" y="712193"/>
                </a:cubicBezTo>
                <a:cubicBezTo>
                  <a:pt x="925019" y="709222"/>
                  <a:pt x="918808" y="706234"/>
                  <a:pt x="912388" y="703304"/>
                </a:cubicBezTo>
                <a:lnTo>
                  <a:pt x="912037" y="702740"/>
                </a:lnTo>
                <a:lnTo>
                  <a:pt x="858916" y="677126"/>
                </a:lnTo>
                <a:close/>
                <a:moveTo>
                  <a:pt x="1096505" y="2004"/>
                </a:moveTo>
                <a:cubicBezTo>
                  <a:pt x="1172677" y="-9909"/>
                  <a:pt x="1194770" y="33158"/>
                  <a:pt x="1201455" y="81493"/>
                </a:cubicBezTo>
                <a:lnTo>
                  <a:pt x="1202974" y="113772"/>
                </a:lnTo>
                <a:lnTo>
                  <a:pt x="1203824" y="112555"/>
                </a:lnTo>
                <a:cubicBezTo>
                  <a:pt x="1203843" y="113023"/>
                  <a:pt x="1203816" y="113512"/>
                  <a:pt x="1203832" y="113978"/>
                </a:cubicBezTo>
                <a:cubicBezTo>
                  <a:pt x="1204272" y="126207"/>
                  <a:pt x="1204448" y="136542"/>
                  <a:pt x="1204666" y="147209"/>
                </a:cubicBezTo>
                <a:cubicBezTo>
                  <a:pt x="1204695" y="148673"/>
                  <a:pt x="1204741" y="150355"/>
                  <a:pt x="1204781" y="151771"/>
                </a:cubicBezTo>
                <a:cubicBezTo>
                  <a:pt x="1204786" y="151997"/>
                  <a:pt x="1204807" y="152123"/>
                  <a:pt x="1204811" y="152344"/>
                </a:cubicBezTo>
                <a:lnTo>
                  <a:pt x="1205650" y="163217"/>
                </a:lnTo>
                <a:lnTo>
                  <a:pt x="1206442" y="173431"/>
                </a:lnTo>
                <a:lnTo>
                  <a:pt x="1207260" y="179072"/>
                </a:lnTo>
                <a:lnTo>
                  <a:pt x="1213949" y="192570"/>
                </a:lnTo>
                <a:lnTo>
                  <a:pt x="1221139" y="188573"/>
                </a:lnTo>
                <a:lnTo>
                  <a:pt x="1233432" y="181714"/>
                </a:lnTo>
                <a:cubicBezTo>
                  <a:pt x="1240846" y="172654"/>
                  <a:pt x="1249436" y="160007"/>
                  <a:pt x="1259969" y="149331"/>
                </a:cubicBezTo>
                <a:lnTo>
                  <a:pt x="1260280" y="149163"/>
                </a:lnTo>
                <a:lnTo>
                  <a:pt x="1277316" y="135524"/>
                </a:lnTo>
                <a:cubicBezTo>
                  <a:pt x="1280483" y="133690"/>
                  <a:pt x="1283820" y="132065"/>
                  <a:pt x="1287289" y="130918"/>
                </a:cubicBezTo>
                <a:lnTo>
                  <a:pt x="1295181" y="130369"/>
                </a:lnTo>
                <a:lnTo>
                  <a:pt x="1298159" y="128765"/>
                </a:lnTo>
                <a:lnTo>
                  <a:pt x="1303683" y="129778"/>
                </a:lnTo>
                <a:lnTo>
                  <a:pt x="1310020" y="129337"/>
                </a:lnTo>
                <a:cubicBezTo>
                  <a:pt x="1314159" y="130067"/>
                  <a:pt x="1318518" y="131340"/>
                  <a:pt x="1323030" y="133264"/>
                </a:cubicBezTo>
                <a:cubicBezTo>
                  <a:pt x="1323066" y="133283"/>
                  <a:pt x="1323129" y="133277"/>
                  <a:pt x="1323167" y="133293"/>
                </a:cubicBezTo>
                <a:cubicBezTo>
                  <a:pt x="1332209" y="137160"/>
                  <a:pt x="1341979" y="143602"/>
                  <a:pt x="1352662" y="153314"/>
                </a:cubicBezTo>
                <a:cubicBezTo>
                  <a:pt x="1356548" y="156846"/>
                  <a:pt x="1359595" y="160917"/>
                  <a:pt x="1361957" y="165465"/>
                </a:cubicBezTo>
                <a:lnTo>
                  <a:pt x="1363675" y="174319"/>
                </a:lnTo>
                <a:lnTo>
                  <a:pt x="1366936" y="180492"/>
                </a:lnTo>
                <a:lnTo>
                  <a:pt x="1366729" y="190065"/>
                </a:lnTo>
                <a:lnTo>
                  <a:pt x="1368222" y="197757"/>
                </a:lnTo>
                <a:cubicBezTo>
                  <a:pt x="1368219" y="197801"/>
                  <a:pt x="1368196" y="197851"/>
                  <a:pt x="1368197" y="197894"/>
                </a:cubicBezTo>
                <a:cubicBezTo>
                  <a:pt x="1368033" y="204014"/>
                  <a:pt x="1367355" y="210412"/>
                  <a:pt x="1366196" y="217096"/>
                </a:cubicBezTo>
                <a:cubicBezTo>
                  <a:pt x="1363869" y="230504"/>
                  <a:pt x="1359745" y="244806"/>
                  <a:pt x="1354467" y="259543"/>
                </a:cubicBezTo>
                <a:cubicBezTo>
                  <a:pt x="1349218" y="274232"/>
                  <a:pt x="1342885" y="289185"/>
                  <a:pt x="1336108" y="303976"/>
                </a:cubicBezTo>
                <a:cubicBezTo>
                  <a:pt x="1317727" y="344081"/>
                  <a:pt x="1297178" y="381215"/>
                  <a:pt x="1286739" y="405451"/>
                </a:cubicBezTo>
                <a:lnTo>
                  <a:pt x="1286124" y="406666"/>
                </a:lnTo>
                <a:lnTo>
                  <a:pt x="1282869" y="413831"/>
                </a:lnTo>
                <a:cubicBezTo>
                  <a:pt x="1279940" y="421619"/>
                  <a:pt x="1278707" y="427326"/>
                  <a:pt x="1279872" y="430342"/>
                </a:cubicBezTo>
                <a:cubicBezTo>
                  <a:pt x="1284403" y="442065"/>
                  <a:pt x="1289730" y="450076"/>
                  <a:pt x="1295694" y="455294"/>
                </a:cubicBezTo>
                <a:lnTo>
                  <a:pt x="1295695" y="455294"/>
                </a:lnTo>
                <a:lnTo>
                  <a:pt x="1295721" y="455299"/>
                </a:lnTo>
                <a:lnTo>
                  <a:pt x="1311163" y="461747"/>
                </a:lnTo>
                <a:lnTo>
                  <a:pt x="1315297" y="463471"/>
                </a:lnTo>
                <a:lnTo>
                  <a:pt x="1315567" y="463435"/>
                </a:lnTo>
                <a:lnTo>
                  <a:pt x="1362351" y="451682"/>
                </a:lnTo>
                <a:lnTo>
                  <a:pt x="1362625" y="451614"/>
                </a:lnTo>
                <a:lnTo>
                  <a:pt x="1381776" y="444778"/>
                </a:lnTo>
                <a:cubicBezTo>
                  <a:pt x="1384475" y="443904"/>
                  <a:pt x="1387201" y="443086"/>
                  <a:pt x="1389905" y="442371"/>
                </a:cubicBezTo>
                <a:lnTo>
                  <a:pt x="1412766" y="439179"/>
                </a:lnTo>
                <a:lnTo>
                  <a:pt x="1413337" y="439038"/>
                </a:lnTo>
                <a:lnTo>
                  <a:pt x="1413672" y="439135"/>
                </a:lnTo>
                <a:lnTo>
                  <a:pt x="1425808" y="440918"/>
                </a:lnTo>
                <a:lnTo>
                  <a:pt x="1431172" y="444219"/>
                </a:lnTo>
                <a:lnTo>
                  <a:pt x="1437962" y="446191"/>
                </a:lnTo>
                <a:lnTo>
                  <a:pt x="1443268" y="451662"/>
                </a:lnTo>
                <a:lnTo>
                  <a:pt x="1449661" y="455596"/>
                </a:lnTo>
                <a:lnTo>
                  <a:pt x="1460263" y="469066"/>
                </a:lnTo>
                <a:lnTo>
                  <a:pt x="1460723" y="469649"/>
                </a:lnTo>
                <a:lnTo>
                  <a:pt x="1460724" y="469653"/>
                </a:lnTo>
                <a:lnTo>
                  <a:pt x="1460729" y="469663"/>
                </a:lnTo>
                <a:lnTo>
                  <a:pt x="1460748" y="469683"/>
                </a:lnTo>
                <a:lnTo>
                  <a:pt x="1460762" y="469742"/>
                </a:lnTo>
                <a:lnTo>
                  <a:pt x="1466305" y="482648"/>
                </a:lnTo>
                <a:cubicBezTo>
                  <a:pt x="1467400" y="487253"/>
                  <a:pt x="1467799" y="492045"/>
                  <a:pt x="1467499" y="497074"/>
                </a:cubicBezTo>
                <a:lnTo>
                  <a:pt x="1466736" y="501452"/>
                </a:lnTo>
                <a:lnTo>
                  <a:pt x="1466818" y="501339"/>
                </a:lnTo>
                <a:lnTo>
                  <a:pt x="1466660" y="501888"/>
                </a:lnTo>
                <a:lnTo>
                  <a:pt x="1464820" y="512451"/>
                </a:lnTo>
                <a:cubicBezTo>
                  <a:pt x="1463391" y="517783"/>
                  <a:pt x="1461481" y="523326"/>
                  <a:pt x="1459084" y="528945"/>
                </a:cubicBezTo>
                <a:lnTo>
                  <a:pt x="1451427" y="543143"/>
                </a:lnTo>
                <a:lnTo>
                  <a:pt x="1443220" y="558811"/>
                </a:lnTo>
                <a:lnTo>
                  <a:pt x="1442081" y="560484"/>
                </a:lnTo>
                <a:lnTo>
                  <a:pt x="1440218" y="563944"/>
                </a:lnTo>
                <a:lnTo>
                  <a:pt x="1438069" y="567059"/>
                </a:lnTo>
                <a:lnTo>
                  <a:pt x="1415485" y="600554"/>
                </a:lnTo>
                <a:lnTo>
                  <a:pt x="1399111" y="623766"/>
                </a:lnTo>
                <a:lnTo>
                  <a:pt x="1364825" y="677623"/>
                </a:lnTo>
                <a:lnTo>
                  <a:pt x="1355854" y="697675"/>
                </a:lnTo>
                <a:lnTo>
                  <a:pt x="1352250" y="706989"/>
                </a:lnTo>
                <a:lnTo>
                  <a:pt x="1350348" y="733839"/>
                </a:lnTo>
                <a:lnTo>
                  <a:pt x="1356682" y="749593"/>
                </a:lnTo>
                <a:lnTo>
                  <a:pt x="1361095" y="760569"/>
                </a:lnTo>
                <a:lnTo>
                  <a:pt x="1361794" y="761066"/>
                </a:lnTo>
                <a:lnTo>
                  <a:pt x="1376166" y="771272"/>
                </a:lnTo>
                <a:lnTo>
                  <a:pt x="1414397" y="761479"/>
                </a:lnTo>
                <a:lnTo>
                  <a:pt x="1414399" y="761477"/>
                </a:lnTo>
                <a:lnTo>
                  <a:pt x="1419983" y="758357"/>
                </a:lnTo>
                <a:lnTo>
                  <a:pt x="1455575" y="738384"/>
                </a:lnTo>
                <a:lnTo>
                  <a:pt x="1456198" y="738341"/>
                </a:lnTo>
                <a:lnTo>
                  <a:pt x="1456658" y="738113"/>
                </a:lnTo>
                <a:cubicBezTo>
                  <a:pt x="1462809" y="735322"/>
                  <a:pt x="1468725" y="733143"/>
                  <a:pt x="1474193" y="732550"/>
                </a:cubicBezTo>
                <a:cubicBezTo>
                  <a:pt x="1479994" y="731922"/>
                  <a:pt x="1485344" y="732800"/>
                  <a:pt x="1489987" y="736023"/>
                </a:cubicBezTo>
                <a:lnTo>
                  <a:pt x="1489988" y="736023"/>
                </a:lnTo>
                <a:lnTo>
                  <a:pt x="1489989" y="736025"/>
                </a:lnTo>
                <a:lnTo>
                  <a:pt x="1502121" y="747445"/>
                </a:lnTo>
                <a:cubicBezTo>
                  <a:pt x="1502797" y="748246"/>
                  <a:pt x="1503414" y="749111"/>
                  <a:pt x="1504052" y="749946"/>
                </a:cubicBezTo>
                <a:cubicBezTo>
                  <a:pt x="1505832" y="752277"/>
                  <a:pt x="1507317" y="754948"/>
                  <a:pt x="1508834" y="757540"/>
                </a:cubicBezTo>
                <a:lnTo>
                  <a:pt x="1515033" y="771200"/>
                </a:lnTo>
                <a:lnTo>
                  <a:pt x="1537330" y="774257"/>
                </a:lnTo>
                <a:cubicBezTo>
                  <a:pt x="1551849" y="776801"/>
                  <a:pt x="1566760" y="781167"/>
                  <a:pt x="1580990" y="786304"/>
                </a:cubicBezTo>
                <a:lnTo>
                  <a:pt x="1600603" y="794565"/>
                </a:lnTo>
                <a:lnTo>
                  <a:pt x="1602454" y="795151"/>
                </a:lnTo>
                <a:lnTo>
                  <a:pt x="1606813" y="797181"/>
                </a:lnTo>
                <a:lnTo>
                  <a:pt x="1620560" y="802971"/>
                </a:lnTo>
                <a:cubicBezTo>
                  <a:pt x="1644144" y="814221"/>
                  <a:pt x="1660705" y="824343"/>
                  <a:pt x="1661651" y="824923"/>
                </a:cubicBezTo>
                <a:lnTo>
                  <a:pt x="1661812" y="825296"/>
                </a:lnTo>
                <a:lnTo>
                  <a:pt x="1662410" y="825585"/>
                </a:lnTo>
                <a:lnTo>
                  <a:pt x="1661234" y="821751"/>
                </a:lnTo>
                <a:lnTo>
                  <a:pt x="1661134" y="821427"/>
                </a:lnTo>
                <a:lnTo>
                  <a:pt x="1660109" y="817472"/>
                </a:lnTo>
                <a:lnTo>
                  <a:pt x="1657964" y="809717"/>
                </a:lnTo>
                <a:lnTo>
                  <a:pt x="1657354" y="806845"/>
                </a:lnTo>
                <a:lnTo>
                  <a:pt x="1654677" y="796515"/>
                </a:lnTo>
                <a:lnTo>
                  <a:pt x="1651535" y="779417"/>
                </a:lnTo>
                <a:lnTo>
                  <a:pt x="1649056" y="767729"/>
                </a:lnTo>
                <a:lnTo>
                  <a:pt x="1648611" y="763499"/>
                </a:lnTo>
                <a:lnTo>
                  <a:pt x="1646889" y="754126"/>
                </a:lnTo>
                <a:lnTo>
                  <a:pt x="1644354" y="723049"/>
                </a:lnTo>
                <a:lnTo>
                  <a:pt x="1642803" y="708318"/>
                </a:lnTo>
                <a:lnTo>
                  <a:pt x="1642936" y="705675"/>
                </a:lnTo>
                <a:lnTo>
                  <a:pt x="1642478" y="700051"/>
                </a:lnTo>
                <a:cubicBezTo>
                  <a:pt x="1642094" y="680722"/>
                  <a:pt x="1643057" y="660411"/>
                  <a:pt x="1646154" y="640082"/>
                </a:cubicBezTo>
                <a:cubicBezTo>
                  <a:pt x="1660312" y="547154"/>
                  <a:pt x="1708492" y="449421"/>
                  <a:pt x="1708492" y="449421"/>
                </a:cubicBezTo>
                <a:lnTo>
                  <a:pt x="1708538" y="449545"/>
                </a:lnTo>
                <a:lnTo>
                  <a:pt x="1708577" y="449464"/>
                </a:lnTo>
                <a:cubicBezTo>
                  <a:pt x="1708573" y="449461"/>
                  <a:pt x="1709053" y="450768"/>
                  <a:pt x="1709084" y="450852"/>
                </a:cubicBezTo>
                <a:lnTo>
                  <a:pt x="1709071" y="450965"/>
                </a:lnTo>
                <a:lnTo>
                  <a:pt x="1710308" y="454261"/>
                </a:lnTo>
                <a:cubicBezTo>
                  <a:pt x="1713871" y="463474"/>
                  <a:pt x="1722463" y="484409"/>
                  <a:pt x="1734200" y="504478"/>
                </a:cubicBezTo>
                <a:cubicBezTo>
                  <a:pt x="1742022" y="517856"/>
                  <a:pt x="1747441" y="524731"/>
                  <a:pt x="1754258" y="531284"/>
                </a:cubicBezTo>
                <a:lnTo>
                  <a:pt x="1756037" y="532852"/>
                </a:lnTo>
                <a:lnTo>
                  <a:pt x="1766044" y="541638"/>
                </a:lnTo>
                <a:cubicBezTo>
                  <a:pt x="1770636" y="545521"/>
                  <a:pt x="1776049" y="550097"/>
                  <a:pt x="1782754" y="556139"/>
                </a:cubicBezTo>
                <a:lnTo>
                  <a:pt x="1791789" y="566681"/>
                </a:lnTo>
                <a:lnTo>
                  <a:pt x="1815981" y="594709"/>
                </a:lnTo>
                <a:lnTo>
                  <a:pt x="1816587" y="595617"/>
                </a:lnTo>
                <a:lnTo>
                  <a:pt x="1816732" y="595787"/>
                </a:lnTo>
                <a:lnTo>
                  <a:pt x="1820149" y="600956"/>
                </a:lnTo>
                <a:lnTo>
                  <a:pt x="1826079" y="609842"/>
                </a:lnTo>
                <a:lnTo>
                  <a:pt x="1826675" y="610828"/>
                </a:lnTo>
                <a:lnTo>
                  <a:pt x="1826887" y="611149"/>
                </a:lnTo>
                <a:lnTo>
                  <a:pt x="1829584" y="615637"/>
                </a:lnTo>
                <a:lnTo>
                  <a:pt x="1830121" y="616524"/>
                </a:lnTo>
                <a:lnTo>
                  <a:pt x="1830121" y="616530"/>
                </a:lnTo>
                <a:lnTo>
                  <a:pt x="1830589" y="617308"/>
                </a:lnTo>
                <a:cubicBezTo>
                  <a:pt x="1830589" y="617308"/>
                  <a:pt x="1852787" y="547793"/>
                  <a:pt x="1903090" y="489461"/>
                </a:cubicBezTo>
                <a:cubicBezTo>
                  <a:pt x="1953389" y="431126"/>
                  <a:pt x="2047267" y="377930"/>
                  <a:pt x="2047267" y="377930"/>
                </a:cubicBezTo>
                <a:cubicBezTo>
                  <a:pt x="2047267" y="377930"/>
                  <a:pt x="2061707" y="495419"/>
                  <a:pt x="2053106" y="587783"/>
                </a:cubicBezTo>
                <a:cubicBezTo>
                  <a:pt x="2046652" y="657059"/>
                  <a:pt x="2018530" y="715599"/>
                  <a:pt x="2004872" y="740540"/>
                </a:cubicBezTo>
                <a:lnTo>
                  <a:pt x="1997394" y="753401"/>
                </a:lnTo>
                <a:lnTo>
                  <a:pt x="1997424" y="753375"/>
                </a:lnTo>
                <a:cubicBezTo>
                  <a:pt x="1997423" y="753374"/>
                  <a:pt x="2000708" y="749863"/>
                  <a:pt x="2006896" y="744445"/>
                </a:cubicBezTo>
                <a:lnTo>
                  <a:pt x="2029494" y="727320"/>
                </a:lnTo>
                <a:lnTo>
                  <a:pt x="2033778" y="724070"/>
                </a:lnTo>
                <a:cubicBezTo>
                  <a:pt x="2057014" y="708780"/>
                  <a:pt x="2090318" y="692273"/>
                  <a:pt x="2130593" y="687407"/>
                </a:cubicBezTo>
                <a:cubicBezTo>
                  <a:pt x="2211145" y="677670"/>
                  <a:pt x="2319581" y="714492"/>
                  <a:pt x="2319581" y="714492"/>
                </a:cubicBezTo>
                <a:cubicBezTo>
                  <a:pt x="2319581" y="714492"/>
                  <a:pt x="2315620" y="719387"/>
                  <a:pt x="2308536" y="727675"/>
                </a:cubicBezTo>
                <a:lnTo>
                  <a:pt x="2281684" y="757926"/>
                </a:lnTo>
                <a:lnTo>
                  <a:pt x="2278760" y="761228"/>
                </a:lnTo>
                <a:cubicBezTo>
                  <a:pt x="2253826" y="788390"/>
                  <a:pt x="2219758" y="823128"/>
                  <a:pt x="2183226" y="853428"/>
                </a:cubicBezTo>
                <a:cubicBezTo>
                  <a:pt x="2146689" y="883728"/>
                  <a:pt x="2110504" y="903648"/>
                  <a:pt x="2083453" y="915992"/>
                </a:cubicBezTo>
                <a:lnTo>
                  <a:pt x="2082711" y="916292"/>
                </a:lnTo>
                <a:lnTo>
                  <a:pt x="2050781" y="929235"/>
                </a:lnTo>
                <a:lnTo>
                  <a:pt x="2038595" y="933130"/>
                </a:lnTo>
                <a:lnTo>
                  <a:pt x="2051583" y="935958"/>
                </a:lnTo>
                <a:cubicBezTo>
                  <a:pt x="2059830" y="937873"/>
                  <a:pt x="2071472" y="940770"/>
                  <a:pt x="2085056" y="944691"/>
                </a:cubicBezTo>
                <a:lnTo>
                  <a:pt x="2119095" y="955921"/>
                </a:lnTo>
                <a:lnTo>
                  <a:pt x="2130223" y="959584"/>
                </a:lnTo>
                <a:lnTo>
                  <a:pt x="2160306" y="972917"/>
                </a:lnTo>
                <a:lnTo>
                  <a:pt x="2182350" y="956892"/>
                </a:lnTo>
                <a:lnTo>
                  <a:pt x="2188462" y="952706"/>
                </a:lnTo>
                <a:lnTo>
                  <a:pt x="2189005" y="952313"/>
                </a:lnTo>
                <a:lnTo>
                  <a:pt x="2191108" y="950894"/>
                </a:lnTo>
                <a:lnTo>
                  <a:pt x="2210316" y="937741"/>
                </a:lnTo>
                <a:cubicBezTo>
                  <a:pt x="2216938" y="933338"/>
                  <a:pt x="2220616" y="931004"/>
                  <a:pt x="2220616" y="931004"/>
                </a:cubicBezTo>
                <a:lnTo>
                  <a:pt x="2220599" y="931059"/>
                </a:lnTo>
                <a:lnTo>
                  <a:pt x="2220655" y="931023"/>
                </a:lnTo>
                <a:cubicBezTo>
                  <a:pt x="2220655" y="931023"/>
                  <a:pt x="2218682" y="937681"/>
                  <a:pt x="2215124" y="949349"/>
                </a:cubicBezTo>
                <a:lnTo>
                  <a:pt x="2211944" y="959583"/>
                </a:lnTo>
                <a:lnTo>
                  <a:pt x="2206289" y="978029"/>
                </a:lnTo>
                <a:lnTo>
                  <a:pt x="2202103" y="991253"/>
                </a:lnTo>
                <a:lnTo>
                  <a:pt x="2201286" y="993884"/>
                </a:lnTo>
                <a:lnTo>
                  <a:pt x="2223001" y="1006154"/>
                </a:lnTo>
                <a:cubicBezTo>
                  <a:pt x="2265071" y="1031339"/>
                  <a:pt x="2296799" y="1054016"/>
                  <a:pt x="2296799" y="1054016"/>
                </a:cubicBezTo>
                <a:lnTo>
                  <a:pt x="2296731" y="1054065"/>
                </a:lnTo>
                <a:lnTo>
                  <a:pt x="2296765" y="1054089"/>
                </a:lnTo>
                <a:lnTo>
                  <a:pt x="2294529" y="1055750"/>
                </a:lnTo>
                <a:lnTo>
                  <a:pt x="2295001" y="1055976"/>
                </a:lnTo>
                <a:cubicBezTo>
                  <a:pt x="2294575" y="1056319"/>
                  <a:pt x="2289793" y="1059637"/>
                  <a:pt x="2286638" y="1061907"/>
                </a:cubicBezTo>
                <a:cubicBezTo>
                  <a:pt x="2284867" y="1063160"/>
                  <a:pt x="2285376" y="1062975"/>
                  <a:pt x="2282953" y="1064575"/>
                </a:cubicBezTo>
                <a:lnTo>
                  <a:pt x="2268191" y="1072921"/>
                </a:lnTo>
                <a:lnTo>
                  <a:pt x="2267700" y="1073230"/>
                </a:lnTo>
                <a:lnTo>
                  <a:pt x="2267257" y="1073449"/>
                </a:lnTo>
                <a:lnTo>
                  <a:pt x="2248989" y="1083778"/>
                </a:lnTo>
                <a:cubicBezTo>
                  <a:pt x="2247552" y="1084488"/>
                  <a:pt x="2246998" y="1084932"/>
                  <a:pt x="2245497" y="1085641"/>
                </a:cubicBezTo>
                <a:cubicBezTo>
                  <a:pt x="2245350" y="1085712"/>
                  <a:pt x="2245266" y="1085735"/>
                  <a:pt x="2245119" y="1085806"/>
                </a:cubicBezTo>
                <a:cubicBezTo>
                  <a:pt x="2237943" y="1089204"/>
                  <a:pt x="2229725" y="1092648"/>
                  <a:pt x="2221203" y="1095938"/>
                </a:cubicBezTo>
                <a:cubicBezTo>
                  <a:pt x="2220181" y="1096335"/>
                  <a:pt x="2219346" y="1096708"/>
                  <a:pt x="2218305" y="1097095"/>
                </a:cubicBezTo>
                <a:cubicBezTo>
                  <a:pt x="2218168" y="1097146"/>
                  <a:pt x="2218064" y="1097210"/>
                  <a:pt x="2217927" y="1097261"/>
                </a:cubicBezTo>
                <a:cubicBezTo>
                  <a:pt x="2211692" y="1099594"/>
                  <a:pt x="2204633" y="1101696"/>
                  <a:pt x="2197751" y="1103810"/>
                </a:cubicBezTo>
                <a:cubicBezTo>
                  <a:pt x="2193866" y="1105009"/>
                  <a:pt x="2190407" y="1106300"/>
                  <a:pt x="2186317" y="1107400"/>
                </a:cubicBezTo>
                <a:cubicBezTo>
                  <a:pt x="2185784" y="1107543"/>
                  <a:pt x="2185327" y="1107649"/>
                  <a:pt x="2184790" y="1107789"/>
                </a:cubicBezTo>
                <a:lnTo>
                  <a:pt x="2162015" y="1112540"/>
                </a:lnTo>
                <a:lnTo>
                  <a:pt x="2150838" y="1145120"/>
                </a:lnTo>
                <a:lnTo>
                  <a:pt x="2149646" y="1146382"/>
                </a:lnTo>
                <a:lnTo>
                  <a:pt x="2122766" y="1220774"/>
                </a:lnTo>
                <a:cubicBezTo>
                  <a:pt x="2114484" y="1241849"/>
                  <a:pt x="2106160" y="1261900"/>
                  <a:pt x="2098010" y="1280000"/>
                </a:cubicBezTo>
                <a:lnTo>
                  <a:pt x="2088815" y="1298426"/>
                </a:lnTo>
                <a:lnTo>
                  <a:pt x="2111704" y="1284193"/>
                </a:lnTo>
                <a:lnTo>
                  <a:pt x="2147970" y="1265531"/>
                </a:lnTo>
                <a:lnTo>
                  <a:pt x="2156956" y="1260368"/>
                </a:lnTo>
                <a:lnTo>
                  <a:pt x="2171430" y="1253459"/>
                </a:lnTo>
                <a:lnTo>
                  <a:pt x="2181935" y="1248053"/>
                </a:lnTo>
                <a:lnTo>
                  <a:pt x="2192984" y="1243170"/>
                </a:lnTo>
                <a:lnTo>
                  <a:pt x="2201332" y="1239185"/>
                </a:lnTo>
                <a:lnTo>
                  <a:pt x="2238967" y="1222838"/>
                </a:lnTo>
                <a:lnTo>
                  <a:pt x="2238986" y="1222829"/>
                </a:lnTo>
                <a:lnTo>
                  <a:pt x="2238997" y="1222825"/>
                </a:lnTo>
                <a:lnTo>
                  <a:pt x="2306284" y="1196998"/>
                </a:lnTo>
                <a:lnTo>
                  <a:pt x="2334436" y="1187949"/>
                </a:lnTo>
                <a:lnTo>
                  <a:pt x="2343817" y="1184520"/>
                </a:lnTo>
                <a:lnTo>
                  <a:pt x="2352778" y="1182053"/>
                </a:lnTo>
                <a:lnTo>
                  <a:pt x="2367371" y="1177362"/>
                </a:lnTo>
                <a:cubicBezTo>
                  <a:pt x="2386462" y="1171766"/>
                  <a:pt x="2404163" y="1167080"/>
                  <a:pt x="2420120" y="1163178"/>
                </a:cubicBezTo>
                <a:lnTo>
                  <a:pt x="2426554" y="1161736"/>
                </a:lnTo>
                <a:lnTo>
                  <a:pt x="2429482" y="1160929"/>
                </a:lnTo>
                <a:cubicBezTo>
                  <a:pt x="2441678" y="1158055"/>
                  <a:pt x="2452713" y="1155666"/>
                  <a:pt x="2462405" y="1153701"/>
                </a:cubicBezTo>
                <a:lnTo>
                  <a:pt x="2462426" y="1153697"/>
                </a:lnTo>
                <a:lnTo>
                  <a:pt x="2462444" y="1153693"/>
                </a:lnTo>
                <a:lnTo>
                  <a:pt x="2462554" y="1153672"/>
                </a:lnTo>
                <a:lnTo>
                  <a:pt x="2487269" y="1149009"/>
                </a:lnTo>
                <a:lnTo>
                  <a:pt x="2493967" y="1147928"/>
                </a:lnTo>
                <a:lnTo>
                  <a:pt x="2496378" y="1147488"/>
                </a:lnTo>
                <a:lnTo>
                  <a:pt x="2499998" y="1146955"/>
                </a:lnTo>
                <a:lnTo>
                  <a:pt x="2502986" y="1146473"/>
                </a:lnTo>
                <a:lnTo>
                  <a:pt x="2508192" y="1145751"/>
                </a:lnTo>
                <a:lnTo>
                  <a:pt x="2508506" y="1145705"/>
                </a:lnTo>
                <a:cubicBezTo>
                  <a:pt x="2508506" y="1145705"/>
                  <a:pt x="2485218" y="1199471"/>
                  <a:pt x="2447135" y="1267627"/>
                </a:cubicBezTo>
                <a:lnTo>
                  <a:pt x="2431125" y="1293399"/>
                </a:lnTo>
                <a:lnTo>
                  <a:pt x="2420024" y="1312961"/>
                </a:lnTo>
                <a:lnTo>
                  <a:pt x="2406386" y="1333220"/>
                </a:lnTo>
                <a:lnTo>
                  <a:pt x="2379977" y="1375730"/>
                </a:lnTo>
                <a:cubicBezTo>
                  <a:pt x="2354601" y="1412081"/>
                  <a:pt x="2326587" y="1447106"/>
                  <a:pt x="2296999" y="1475885"/>
                </a:cubicBezTo>
                <a:lnTo>
                  <a:pt x="2295165" y="1477486"/>
                </a:lnTo>
                <a:lnTo>
                  <a:pt x="2277351" y="1493918"/>
                </a:lnTo>
                <a:lnTo>
                  <a:pt x="2276316" y="1493947"/>
                </a:lnTo>
                <a:lnTo>
                  <a:pt x="2233345" y="1531473"/>
                </a:lnTo>
                <a:cubicBezTo>
                  <a:pt x="2218020" y="1543271"/>
                  <a:pt x="2203041" y="1553631"/>
                  <a:pt x="2188194" y="1562853"/>
                </a:cubicBezTo>
                <a:lnTo>
                  <a:pt x="2184343" y="1564985"/>
                </a:lnTo>
                <a:lnTo>
                  <a:pt x="2357678" y="1564985"/>
                </a:lnTo>
                <a:lnTo>
                  <a:pt x="2357585" y="1563488"/>
                </a:lnTo>
                <a:lnTo>
                  <a:pt x="2371309" y="1563488"/>
                </a:lnTo>
                <a:lnTo>
                  <a:pt x="2371393" y="1564985"/>
                </a:lnTo>
                <a:lnTo>
                  <a:pt x="2433710" y="1564985"/>
                </a:lnTo>
                <a:lnTo>
                  <a:pt x="2434129" y="1563488"/>
                </a:lnTo>
                <a:lnTo>
                  <a:pt x="2449014" y="1563488"/>
                </a:lnTo>
                <a:lnTo>
                  <a:pt x="2448571" y="1564985"/>
                </a:lnTo>
                <a:lnTo>
                  <a:pt x="2621910" y="1564985"/>
                </a:lnTo>
                <a:cubicBezTo>
                  <a:pt x="2621910" y="1564985"/>
                  <a:pt x="2646330" y="1591695"/>
                  <a:pt x="2685890" y="1611472"/>
                </a:cubicBezTo>
                <a:lnTo>
                  <a:pt x="2716218" y="1621681"/>
                </a:lnTo>
                <a:lnTo>
                  <a:pt x="2716640" y="1621772"/>
                </a:lnTo>
                <a:lnTo>
                  <a:pt x="2715233" y="1619001"/>
                </a:lnTo>
                <a:cubicBezTo>
                  <a:pt x="2721006" y="1620546"/>
                  <a:pt x="2726694" y="1621749"/>
                  <a:pt x="2732382" y="1622703"/>
                </a:cubicBezTo>
                <a:lnTo>
                  <a:pt x="2733318" y="1624651"/>
                </a:lnTo>
                <a:lnTo>
                  <a:pt x="2752788" y="1627187"/>
                </a:lnTo>
                <a:cubicBezTo>
                  <a:pt x="2772875" y="1628366"/>
                  <a:pt x="2787618" y="1626874"/>
                  <a:pt x="2787618" y="1626874"/>
                </a:cubicBezTo>
                <a:lnTo>
                  <a:pt x="2786373" y="1848874"/>
                </a:lnTo>
                <a:lnTo>
                  <a:pt x="2778215" y="1870731"/>
                </a:lnTo>
                <a:lnTo>
                  <a:pt x="2778988" y="1880821"/>
                </a:lnTo>
                <a:cubicBezTo>
                  <a:pt x="2777091" y="1883169"/>
                  <a:pt x="2774997" y="1885263"/>
                  <a:pt x="2772762" y="1887131"/>
                </a:cubicBezTo>
                <a:cubicBezTo>
                  <a:pt x="2770527" y="1889027"/>
                  <a:pt x="2768093" y="1890697"/>
                  <a:pt x="2765518" y="1892112"/>
                </a:cubicBezTo>
                <a:lnTo>
                  <a:pt x="2765409" y="1890688"/>
                </a:lnTo>
                <a:lnTo>
                  <a:pt x="2761132" y="1893612"/>
                </a:lnTo>
                <a:lnTo>
                  <a:pt x="2761110" y="1893330"/>
                </a:lnTo>
                <a:lnTo>
                  <a:pt x="2758773" y="1895078"/>
                </a:lnTo>
                <a:cubicBezTo>
                  <a:pt x="2753366" y="1897614"/>
                  <a:pt x="2747422" y="1899017"/>
                  <a:pt x="2741183" y="1899017"/>
                </a:cubicBezTo>
                <a:lnTo>
                  <a:pt x="2548924" y="1898792"/>
                </a:lnTo>
                <a:lnTo>
                  <a:pt x="2548931" y="1898847"/>
                </a:lnTo>
                <a:lnTo>
                  <a:pt x="2537891" y="1898779"/>
                </a:lnTo>
                <a:lnTo>
                  <a:pt x="2378808" y="1898593"/>
                </a:lnTo>
                <a:lnTo>
                  <a:pt x="2377761" y="1898593"/>
                </a:lnTo>
                <a:lnTo>
                  <a:pt x="2377761" y="1898592"/>
                </a:lnTo>
                <a:lnTo>
                  <a:pt x="2223681" y="1898411"/>
                </a:lnTo>
                <a:lnTo>
                  <a:pt x="2223682" y="1898422"/>
                </a:lnTo>
                <a:lnTo>
                  <a:pt x="2218872" y="1898422"/>
                </a:lnTo>
                <a:lnTo>
                  <a:pt x="2213114" y="1898399"/>
                </a:lnTo>
                <a:lnTo>
                  <a:pt x="2061174" y="1898221"/>
                </a:lnTo>
                <a:lnTo>
                  <a:pt x="2061180" y="1898253"/>
                </a:lnTo>
                <a:lnTo>
                  <a:pt x="2046889" y="1898204"/>
                </a:lnTo>
                <a:lnTo>
                  <a:pt x="1941575" y="1898081"/>
                </a:lnTo>
                <a:lnTo>
                  <a:pt x="1941575" y="1898083"/>
                </a:lnTo>
                <a:lnTo>
                  <a:pt x="1941290" y="1898081"/>
                </a:lnTo>
                <a:lnTo>
                  <a:pt x="1870341" y="1897998"/>
                </a:lnTo>
                <a:lnTo>
                  <a:pt x="1867392" y="1897998"/>
                </a:lnTo>
                <a:lnTo>
                  <a:pt x="1867392" y="1897995"/>
                </a:lnTo>
                <a:lnTo>
                  <a:pt x="1844257" y="1897968"/>
                </a:lnTo>
                <a:lnTo>
                  <a:pt x="1844261" y="1897998"/>
                </a:lnTo>
                <a:lnTo>
                  <a:pt x="1836101" y="1897998"/>
                </a:lnTo>
                <a:lnTo>
                  <a:pt x="1836095" y="1897958"/>
                </a:lnTo>
                <a:lnTo>
                  <a:pt x="1206541" y="1897222"/>
                </a:lnTo>
                <a:lnTo>
                  <a:pt x="1206543" y="1897233"/>
                </a:lnTo>
                <a:lnTo>
                  <a:pt x="1197964" y="1897233"/>
                </a:lnTo>
                <a:lnTo>
                  <a:pt x="1197960" y="1897212"/>
                </a:lnTo>
                <a:lnTo>
                  <a:pt x="1183144" y="1897194"/>
                </a:lnTo>
                <a:lnTo>
                  <a:pt x="1182825" y="1897234"/>
                </a:lnTo>
                <a:lnTo>
                  <a:pt x="556638" y="1896492"/>
                </a:lnTo>
                <a:lnTo>
                  <a:pt x="556638" y="1896498"/>
                </a:lnTo>
                <a:lnTo>
                  <a:pt x="530983" y="1896498"/>
                </a:lnTo>
                <a:lnTo>
                  <a:pt x="530983" y="1896462"/>
                </a:lnTo>
                <a:lnTo>
                  <a:pt x="473284" y="1896393"/>
                </a:lnTo>
                <a:lnTo>
                  <a:pt x="473285" y="1896413"/>
                </a:lnTo>
                <a:lnTo>
                  <a:pt x="464703" y="1896383"/>
                </a:lnTo>
                <a:lnTo>
                  <a:pt x="418698" y="1896329"/>
                </a:lnTo>
                <a:lnTo>
                  <a:pt x="418697" y="1896328"/>
                </a:lnTo>
                <a:lnTo>
                  <a:pt x="401137" y="1889977"/>
                </a:lnTo>
                <a:cubicBezTo>
                  <a:pt x="367962" y="1878710"/>
                  <a:pt x="293790" y="1857010"/>
                  <a:pt x="231218" y="1863673"/>
                </a:cubicBezTo>
                <a:cubicBezTo>
                  <a:pt x="203829" y="1866588"/>
                  <a:pt x="194463" y="1898168"/>
                  <a:pt x="194463" y="1898168"/>
                </a:cubicBezTo>
                <a:lnTo>
                  <a:pt x="146522" y="1899017"/>
                </a:lnTo>
                <a:cubicBezTo>
                  <a:pt x="146522" y="1899017"/>
                  <a:pt x="146769" y="1883722"/>
                  <a:pt x="155503" y="1867840"/>
                </a:cubicBezTo>
                <a:lnTo>
                  <a:pt x="172426" y="1849324"/>
                </a:lnTo>
                <a:lnTo>
                  <a:pt x="171825" y="1849982"/>
                </a:lnTo>
                <a:lnTo>
                  <a:pt x="155502" y="1867840"/>
                </a:lnTo>
                <a:cubicBezTo>
                  <a:pt x="146768" y="1883722"/>
                  <a:pt x="146521" y="1899017"/>
                  <a:pt x="146521" y="1899017"/>
                </a:cubicBezTo>
                <a:lnTo>
                  <a:pt x="146488" y="1899017"/>
                </a:lnTo>
                <a:lnTo>
                  <a:pt x="100596" y="1899017"/>
                </a:lnTo>
                <a:lnTo>
                  <a:pt x="86465" y="1899017"/>
                </a:lnTo>
                <a:lnTo>
                  <a:pt x="59553" y="1899017"/>
                </a:lnTo>
                <a:lnTo>
                  <a:pt x="59545" y="1899017"/>
                </a:lnTo>
                <a:lnTo>
                  <a:pt x="42211" y="1895136"/>
                </a:lnTo>
                <a:lnTo>
                  <a:pt x="41948" y="1895078"/>
                </a:lnTo>
                <a:cubicBezTo>
                  <a:pt x="25710" y="1887468"/>
                  <a:pt x="14300" y="1869651"/>
                  <a:pt x="14300" y="1848874"/>
                </a:cubicBezTo>
                <a:lnTo>
                  <a:pt x="14300" y="1787143"/>
                </a:lnTo>
                <a:lnTo>
                  <a:pt x="14300" y="1787143"/>
                </a:lnTo>
                <a:lnTo>
                  <a:pt x="14300" y="1615139"/>
                </a:lnTo>
                <a:cubicBezTo>
                  <a:pt x="14300" y="1601292"/>
                  <a:pt x="19371" y="1588759"/>
                  <a:pt x="27563" y="1579689"/>
                </a:cubicBezTo>
                <a:lnTo>
                  <a:pt x="27576" y="1579679"/>
                </a:lnTo>
                <a:lnTo>
                  <a:pt x="27579" y="1579673"/>
                </a:lnTo>
                <a:cubicBezTo>
                  <a:pt x="35760" y="1570598"/>
                  <a:pt x="47062" y="1564985"/>
                  <a:pt x="59545" y="1564985"/>
                </a:cubicBezTo>
                <a:lnTo>
                  <a:pt x="147630" y="1564985"/>
                </a:lnTo>
                <a:lnTo>
                  <a:pt x="148137" y="1563488"/>
                </a:lnTo>
                <a:lnTo>
                  <a:pt x="163023" y="1563488"/>
                </a:lnTo>
                <a:lnTo>
                  <a:pt x="162482" y="1564985"/>
                </a:lnTo>
                <a:lnTo>
                  <a:pt x="284024" y="1564985"/>
                </a:lnTo>
                <a:lnTo>
                  <a:pt x="284142" y="1563488"/>
                </a:lnTo>
                <a:lnTo>
                  <a:pt x="292300" y="1563488"/>
                </a:lnTo>
                <a:lnTo>
                  <a:pt x="292183" y="1564985"/>
                </a:lnTo>
                <a:lnTo>
                  <a:pt x="638599" y="1564985"/>
                </a:lnTo>
                <a:lnTo>
                  <a:pt x="617587" y="1551311"/>
                </a:lnTo>
                <a:cubicBezTo>
                  <a:pt x="599335" y="1534919"/>
                  <a:pt x="586652" y="1512496"/>
                  <a:pt x="583206" y="1482688"/>
                </a:cubicBezTo>
                <a:lnTo>
                  <a:pt x="587628" y="1428320"/>
                </a:lnTo>
                <a:lnTo>
                  <a:pt x="585858" y="1423962"/>
                </a:lnTo>
                <a:lnTo>
                  <a:pt x="588768" y="1414313"/>
                </a:lnTo>
                <a:lnTo>
                  <a:pt x="589834" y="1401195"/>
                </a:lnTo>
                <a:lnTo>
                  <a:pt x="599588" y="1378429"/>
                </a:lnTo>
                <a:lnTo>
                  <a:pt x="600898" y="1374085"/>
                </a:lnTo>
                <a:lnTo>
                  <a:pt x="588045" y="1377446"/>
                </a:lnTo>
                <a:lnTo>
                  <a:pt x="575810" y="1381687"/>
                </a:lnTo>
                <a:cubicBezTo>
                  <a:pt x="566884" y="1383947"/>
                  <a:pt x="557784" y="1386119"/>
                  <a:pt x="548196" y="1387918"/>
                </a:cubicBezTo>
                <a:cubicBezTo>
                  <a:pt x="541854" y="1389110"/>
                  <a:pt x="535238" y="1389852"/>
                  <a:pt x="528527" y="1390264"/>
                </a:cubicBezTo>
                <a:lnTo>
                  <a:pt x="519817" y="1389774"/>
                </a:lnTo>
                <a:lnTo>
                  <a:pt x="508044" y="1390544"/>
                </a:lnTo>
                <a:cubicBezTo>
                  <a:pt x="494112" y="1390130"/>
                  <a:pt x="479779" y="1388645"/>
                  <a:pt x="465489" y="1386743"/>
                </a:cubicBezTo>
                <a:lnTo>
                  <a:pt x="385577" y="1375796"/>
                </a:lnTo>
                <a:lnTo>
                  <a:pt x="383814" y="1375555"/>
                </a:lnTo>
                <a:cubicBezTo>
                  <a:pt x="362339" y="1373893"/>
                  <a:pt x="342507" y="1372631"/>
                  <a:pt x="324840" y="1371672"/>
                </a:cubicBezTo>
                <a:lnTo>
                  <a:pt x="306601" y="1370855"/>
                </a:lnTo>
                <a:lnTo>
                  <a:pt x="278816" y="1369618"/>
                </a:lnTo>
                <a:cubicBezTo>
                  <a:pt x="253189" y="1368734"/>
                  <a:pt x="238300" y="1368681"/>
                  <a:pt x="238300" y="1368681"/>
                </a:cubicBezTo>
                <a:lnTo>
                  <a:pt x="238314" y="1368656"/>
                </a:lnTo>
                <a:lnTo>
                  <a:pt x="238311" y="1368656"/>
                </a:lnTo>
                <a:lnTo>
                  <a:pt x="238312" y="1368656"/>
                </a:lnTo>
                <a:lnTo>
                  <a:pt x="238311" y="1368656"/>
                </a:lnTo>
                <a:cubicBezTo>
                  <a:pt x="238311" y="1368656"/>
                  <a:pt x="239085" y="1367071"/>
                  <a:pt x="240697" y="1364181"/>
                </a:cubicBezTo>
                <a:lnTo>
                  <a:pt x="241375" y="1363053"/>
                </a:lnTo>
                <a:lnTo>
                  <a:pt x="242878" y="1360304"/>
                </a:lnTo>
                <a:lnTo>
                  <a:pt x="244917" y="1357170"/>
                </a:lnTo>
                <a:lnTo>
                  <a:pt x="248105" y="1351875"/>
                </a:lnTo>
                <a:lnTo>
                  <a:pt x="249884" y="1349529"/>
                </a:lnTo>
                <a:lnTo>
                  <a:pt x="251658" y="1346765"/>
                </a:lnTo>
                <a:cubicBezTo>
                  <a:pt x="251947" y="1346323"/>
                  <a:pt x="252158" y="1345974"/>
                  <a:pt x="252457" y="1345522"/>
                </a:cubicBezTo>
                <a:lnTo>
                  <a:pt x="253050" y="1344670"/>
                </a:lnTo>
                <a:lnTo>
                  <a:pt x="257297" y="1338143"/>
                </a:lnTo>
                <a:lnTo>
                  <a:pt x="259589" y="1335290"/>
                </a:lnTo>
                <a:lnTo>
                  <a:pt x="259771" y="1335028"/>
                </a:lnTo>
                <a:cubicBezTo>
                  <a:pt x="259870" y="1334896"/>
                  <a:pt x="259997" y="1334690"/>
                  <a:pt x="260095" y="1334555"/>
                </a:cubicBezTo>
                <a:lnTo>
                  <a:pt x="274434" y="1316805"/>
                </a:lnTo>
                <a:lnTo>
                  <a:pt x="279325" y="1310716"/>
                </a:lnTo>
                <a:lnTo>
                  <a:pt x="279501" y="1310484"/>
                </a:lnTo>
                <a:lnTo>
                  <a:pt x="279543" y="1310445"/>
                </a:lnTo>
                <a:lnTo>
                  <a:pt x="282584" y="1306658"/>
                </a:lnTo>
                <a:cubicBezTo>
                  <a:pt x="292938" y="1295104"/>
                  <a:pt x="305275" y="1282739"/>
                  <a:pt x="319765" y="1270305"/>
                </a:cubicBezTo>
                <a:lnTo>
                  <a:pt x="331450" y="1261732"/>
                </a:lnTo>
                <a:lnTo>
                  <a:pt x="335524" y="1257909"/>
                </a:lnTo>
                <a:lnTo>
                  <a:pt x="341833" y="1254114"/>
                </a:lnTo>
                <a:lnTo>
                  <a:pt x="369868" y="1233545"/>
                </a:lnTo>
                <a:lnTo>
                  <a:pt x="410681" y="1212701"/>
                </a:lnTo>
                <a:lnTo>
                  <a:pt x="419199" y="1207577"/>
                </a:lnTo>
                <a:lnTo>
                  <a:pt x="419200" y="1207577"/>
                </a:lnTo>
                <a:lnTo>
                  <a:pt x="425452" y="1205157"/>
                </a:lnTo>
                <a:lnTo>
                  <a:pt x="433919" y="1200833"/>
                </a:lnTo>
                <a:lnTo>
                  <a:pt x="446861" y="1196869"/>
                </a:lnTo>
                <a:lnTo>
                  <a:pt x="471456" y="1187348"/>
                </a:lnTo>
                <a:lnTo>
                  <a:pt x="499271" y="1180817"/>
                </a:lnTo>
                <a:lnTo>
                  <a:pt x="512945" y="1176629"/>
                </a:lnTo>
                <a:lnTo>
                  <a:pt x="521333" y="1175637"/>
                </a:lnTo>
                <a:lnTo>
                  <a:pt x="535150" y="1172393"/>
                </a:lnTo>
                <a:cubicBezTo>
                  <a:pt x="557885" y="1168623"/>
                  <a:pt x="582143" y="1166174"/>
                  <a:pt x="607985" y="1165358"/>
                </a:cubicBezTo>
                <a:cubicBezTo>
                  <a:pt x="613352" y="1165189"/>
                  <a:pt x="617585" y="1165853"/>
                  <a:pt x="622660" y="1165910"/>
                </a:cubicBezTo>
                <a:lnTo>
                  <a:pt x="622703" y="1165941"/>
                </a:lnTo>
                <a:lnTo>
                  <a:pt x="656335" y="1167197"/>
                </a:lnTo>
                <a:lnTo>
                  <a:pt x="711225" y="1180835"/>
                </a:lnTo>
                <a:lnTo>
                  <a:pt x="696826" y="1169702"/>
                </a:lnTo>
                <a:cubicBezTo>
                  <a:pt x="655728" y="1137259"/>
                  <a:pt x="663239" y="1134097"/>
                  <a:pt x="615236" y="1103436"/>
                </a:cubicBezTo>
                <a:lnTo>
                  <a:pt x="569515" y="1077858"/>
                </a:lnTo>
                <a:lnTo>
                  <a:pt x="556285" y="1084285"/>
                </a:lnTo>
                <a:cubicBezTo>
                  <a:pt x="509980" y="1104913"/>
                  <a:pt x="401579" y="1140355"/>
                  <a:pt x="275245" y="1093827"/>
                </a:cubicBezTo>
                <a:cubicBezTo>
                  <a:pt x="158009" y="1050653"/>
                  <a:pt x="70183" y="911469"/>
                  <a:pt x="50058" y="877348"/>
                </a:cubicBezTo>
                <a:lnTo>
                  <a:pt x="46163" y="870567"/>
                </a:lnTo>
                <a:lnTo>
                  <a:pt x="45667" y="869750"/>
                </a:lnTo>
                <a:lnTo>
                  <a:pt x="45690" y="869743"/>
                </a:lnTo>
                <a:lnTo>
                  <a:pt x="45690" y="869743"/>
                </a:lnTo>
                <a:cubicBezTo>
                  <a:pt x="45690" y="869743"/>
                  <a:pt x="55075" y="866454"/>
                  <a:pt x="71139" y="861846"/>
                </a:cubicBezTo>
                <a:lnTo>
                  <a:pt x="103590" y="854013"/>
                </a:lnTo>
                <a:lnTo>
                  <a:pt x="127192" y="848215"/>
                </a:lnTo>
                <a:cubicBezTo>
                  <a:pt x="127230" y="848206"/>
                  <a:pt x="127268" y="848185"/>
                  <a:pt x="127303" y="848178"/>
                </a:cubicBezTo>
                <a:cubicBezTo>
                  <a:pt x="127423" y="848170"/>
                  <a:pt x="127530" y="848208"/>
                  <a:pt x="127667" y="848178"/>
                </a:cubicBezTo>
                <a:lnTo>
                  <a:pt x="128260" y="848058"/>
                </a:lnTo>
                <a:lnTo>
                  <a:pt x="136659" y="846030"/>
                </a:lnTo>
                <a:lnTo>
                  <a:pt x="141200" y="845424"/>
                </a:lnTo>
                <a:lnTo>
                  <a:pt x="142371" y="845185"/>
                </a:lnTo>
                <a:cubicBezTo>
                  <a:pt x="142565" y="845153"/>
                  <a:pt x="142757" y="845150"/>
                  <a:pt x="142954" y="845113"/>
                </a:cubicBezTo>
                <a:lnTo>
                  <a:pt x="142955" y="845113"/>
                </a:lnTo>
                <a:lnTo>
                  <a:pt x="167628" y="840764"/>
                </a:lnTo>
                <a:lnTo>
                  <a:pt x="168130" y="840675"/>
                </a:lnTo>
                <a:lnTo>
                  <a:pt x="168141" y="840674"/>
                </a:lnTo>
                <a:lnTo>
                  <a:pt x="168933" y="840529"/>
                </a:lnTo>
                <a:lnTo>
                  <a:pt x="186372" y="838398"/>
                </a:lnTo>
                <a:lnTo>
                  <a:pt x="186592" y="838370"/>
                </a:lnTo>
                <a:cubicBezTo>
                  <a:pt x="187994" y="838190"/>
                  <a:pt x="189375" y="837984"/>
                  <a:pt x="190788" y="837813"/>
                </a:cubicBezTo>
                <a:lnTo>
                  <a:pt x="190826" y="837809"/>
                </a:lnTo>
                <a:lnTo>
                  <a:pt x="206276" y="836227"/>
                </a:lnTo>
                <a:lnTo>
                  <a:pt x="206442" y="836209"/>
                </a:lnTo>
                <a:cubicBezTo>
                  <a:pt x="209945" y="835872"/>
                  <a:pt x="213222" y="835333"/>
                  <a:pt x="216770" y="835055"/>
                </a:cubicBezTo>
                <a:lnTo>
                  <a:pt x="219797" y="834933"/>
                </a:lnTo>
                <a:lnTo>
                  <a:pt x="226005" y="834104"/>
                </a:lnTo>
                <a:lnTo>
                  <a:pt x="233272" y="834387"/>
                </a:lnTo>
                <a:lnTo>
                  <a:pt x="234908" y="834321"/>
                </a:lnTo>
                <a:cubicBezTo>
                  <a:pt x="235746" y="834281"/>
                  <a:pt x="236585" y="834241"/>
                  <a:pt x="237425" y="834205"/>
                </a:cubicBezTo>
                <a:cubicBezTo>
                  <a:pt x="238631" y="834152"/>
                  <a:pt x="239832" y="834130"/>
                  <a:pt x="241038" y="834085"/>
                </a:cubicBezTo>
                <a:cubicBezTo>
                  <a:pt x="249046" y="833706"/>
                  <a:pt x="257034" y="833194"/>
                  <a:pt x="265127" y="833302"/>
                </a:cubicBezTo>
                <a:cubicBezTo>
                  <a:pt x="277608" y="833469"/>
                  <a:pt x="290028" y="834593"/>
                  <a:pt x="302397" y="835879"/>
                </a:cubicBezTo>
                <a:lnTo>
                  <a:pt x="302396" y="835888"/>
                </a:lnTo>
                <a:lnTo>
                  <a:pt x="312000" y="836554"/>
                </a:lnTo>
                <a:cubicBezTo>
                  <a:pt x="312119" y="836567"/>
                  <a:pt x="312245" y="836537"/>
                  <a:pt x="312364" y="836551"/>
                </a:cubicBezTo>
                <a:lnTo>
                  <a:pt x="316949" y="837646"/>
                </a:lnTo>
                <a:lnTo>
                  <a:pt x="322933" y="837879"/>
                </a:lnTo>
                <a:lnTo>
                  <a:pt x="367984" y="849671"/>
                </a:lnTo>
                <a:lnTo>
                  <a:pt x="345493" y="821380"/>
                </a:lnTo>
                <a:cubicBezTo>
                  <a:pt x="336079" y="809515"/>
                  <a:pt x="326146" y="796970"/>
                  <a:pt x="316396" y="784608"/>
                </a:cubicBezTo>
                <a:cubicBezTo>
                  <a:pt x="306646" y="772246"/>
                  <a:pt x="297079" y="760068"/>
                  <a:pt x="288212" y="748754"/>
                </a:cubicBezTo>
                <a:lnTo>
                  <a:pt x="269511" y="724840"/>
                </a:lnTo>
                <a:lnTo>
                  <a:pt x="257958" y="728860"/>
                </a:lnTo>
                <a:cubicBezTo>
                  <a:pt x="249229" y="730069"/>
                  <a:pt x="238261" y="729838"/>
                  <a:pt x="225156" y="726959"/>
                </a:cubicBezTo>
                <a:lnTo>
                  <a:pt x="196561" y="715807"/>
                </a:lnTo>
                <a:lnTo>
                  <a:pt x="195914" y="716771"/>
                </a:lnTo>
                <a:lnTo>
                  <a:pt x="187787" y="712385"/>
                </a:lnTo>
                <a:lnTo>
                  <a:pt x="179538" y="709168"/>
                </a:lnTo>
                <a:lnTo>
                  <a:pt x="164960" y="700066"/>
                </a:lnTo>
                <a:lnTo>
                  <a:pt x="161527" y="698214"/>
                </a:lnTo>
                <a:lnTo>
                  <a:pt x="159283" y="696523"/>
                </a:lnTo>
                <a:lnTo>
                  <a:pt x="152117" y="692049"/>
                </a:lnTo>
                <a:cubicBezTo>
                  <a:pt x="142478" y="685277"/>
                  <a:pt x="132343" y="677391"/>
                  <a:pt x="121726" y="668238"/>
                </a:cubicBezTo>
                <a:lnTo>
                  <a:pt x="121386" y="667850"/>
                </a:lnTo>
                <a:lnTo>
                  <a:pt x="90690" y="636932"/>
                </a:lnTo>
                <a:lnTo>
                  <a:pt x="77741" y="618054"/>
                </a:lnTo>
                <a:lnTo>
                  <a:pt x="66569" y="605308"/>
                </a:lnTo>
                <a:lnTo>
                  <a:pt x="59137" y="590931"/>
                </a:lnTo>
                <a:lnTo>
                  <a:pt x="49540" y="576938"/>
                </a:lnTo>
                <a:lnTo>
                  <a:pt x="37618" y="549304"/>
                </a:lnTo>
                <a:lnTo>
                  <a:pt x="28210" y="531104"/>
                </a:lnTo>
                <a:lnTo>
                  <a:pt x="25304" y="520759"/>
                </a:lnTo>
                <a:lnTo>
                  <a:pt x="20905" y="510561"/>
                </a:lnTo>
                <a:lnTo>
                  <a:pt x="11705" y="472346"/>
                </a:lnTo>
                <a:lnTo>
                  <a:pt x="6202" y="452755"/>
                </a:lnTo>
                <a:lnTo>
                  <a:pt x="5803" y="447829"/>
                </a:lnTo>
                <a:lnTo>
                  <a:pt x="4513" y="442470"/>
                </a:lnTo>
                <a:cubicBezTo>
                  <a:pt x="1059" y="420006"/>
                  <a:pt x="-399" y="398035"/>
                  <a:pt x="93" y="377335"/>
                </a:cubicBezTo>
                <a:cubicBezTo>
                  <a:pt x="608" y="355665"/>
                  <a:pt x="1930" y="336016"/>
                  <a:pt x="3659" y="318407"/>
                </a:cubicBezTo>
                <a:lnTo>
                  <a:pt x="3933" y="316280"/>
                </a:lnTo>
                <a:lnTo>
                  <a:pt x="4171" y="312481"/>
                </a:lnTo>
                <a:lnTo>
                  <a:pt x="9265" y="274868"/>
                </a:lnTo>
                <a:lnTo>
                  <a:pt x="9669" y="271724"/>
                </a:lnTo>
                <a:lnTo>
                  <a:pt x="9747" y="271303"/>
                </a:lnTo>
                <a:lnTo>
                  <a:pt x="10920" y="262645"/>
                </a:lnTo>
                <a:cubicBezTo>
                  <a:pt x="13271" y="248857"/>
                  <a:pt x="15551" y="238048"/>
                  <a:pt x="17243" y="230686"/>
                </a:cubicBezTo>
                <a:lnTo>
                  <a:pt x="19415" y="221928"/>
                </a:lnTo>
                <a:lnTo>
                  <a:pt x="19991" y="219434"/>
                </a:lnTo>
                <a:lnTo>
                  <a:pt x="20019" y="219493"/>
                </a:lnTo>
                <a:lnTo>
                  <a:pt x="20040" y="219409"/>
                </a:lnTo>
                <a:cubicBezTo>
                  <a:pt x="20040" y="219409"/>
                  <a:pt x="26629" y="234312"/>
                  <a:pt x="37637" y="252579"/>
                </a:cubicBezTo>
                <a:lnTo>
                  <a:pt x="41925" y="258825"/>
                </a:lnTo>
                <a:lnTo>
                  <a:pt x="57231" y="281073"/>
                </a:lnTo>
                <a:cubicBezTo>
                  <a:pt x="64682" y="290445"/>
                  <a:pt x="72963" y="299214"/>
                  <a:pt x="81799" y="305941"/>
                </a:cubicBezTo>
                <a:cubicBezTo>
                  <a:pt x="88557" y="311087"/>
                  <a:pt x="97878" y="318035"/>
                  <a:pt x="108778" y="326258"/>
                </a:cubicBezTo>
                <a:lnTo>
                  <a:pt x="112959" y="329465"/>
                </a:lnTo>
                <a:lnTo>
                  <a:pt x="119243" y="334203"/>
                </a:lnTo>
                <a:lnTo>
                  <a:pt x="124158" y="338055"/>
                </a:lnTo>
                <a:lnTo>
                  <a:pt x="145236" y="354223"/>
                </a:lnTo>
                <a:lnTo>
                  <a:pt x="150494" y="358700"/>
                </a:lnTo>
                <a:lnTo>
                  <a:pt x="169899" y="373912"/>
                </a:lnTo>
                <a:cubicBezTo>
                  <a:pt x="187504" y="388264"/>
                  <a:pt x="205091" y="403335"/>
                  <a:pt x="220451" y="417939"/>
                </a:cubicBezTo>
                <a:lnTo>
                  <a:pt x="221710" y="419335"/>
                </a:lnTo>
                <a:lnTo>
                  <a:pt x="223015" y="420446"/>
                </a:lnTo>
                <a:lnTo>
                  <a:pt x="223236" y="421026"/>
                </a:lnTo>
                <a:lnTo>
                  <a:pt x="257640" y="459165"/>
                </a:lnTo>
                <a:cubicBezTo>
                  <a:pt x="347720" y="588481"/>
                  <a:pt x="323431" y="665011"/>
                  <a:pt x="298396" y="700238"/>
                </a:cubicBezTo>
                <a:lnTo>
                  <a:pt x="282969" y="716257"/>
                </a:lnTo>
                <a:lnTo>
                  <a:pt x="295606" y="734364"/>
                </a:lnTo>
                <a:cubicBezTo>
                  <a:pt x="304624" y="746929"/>
                  <a:pt x="314792" y="760701"/>
                  <a:pt x="325877" y="775091"/>
                </a:cubicBezTo>
                <a:cubicBezTo>
                  <a:pt x="348048" y="803868"/>
                  <a:pt x="373886" y="835114"/>
                  <a:pt x="394181" y="859165"/>
                </a:cubicBezTo>
                <a:lnTo>
                  <a:pt x="396966" y="862431"/>
                </a:lnTo>
                <a:lnTo>
                  <a:pt x="419901" y="873975"/>
                </a:lnTo>
                <a:lnTo>
                  <a:pt x="419772" y="874178"/>
                </a:lnTo>
                <a:lnTo>
                  <a:pt x="422642" y="875639"/>
                </a:lnTo>
                <a:cubicBezTo>
                  <a:pt x="500001" y="925464"/>
                  <a:pt x="549978" y="1011104"/>
                  <a:pt x="570132" y="1050811"/>
                </a:cubicBezTo>
                <a:lnTo>
                  <a:pt x="573127" y="1056993"/>
                </a:lnTo>
                <a:lnTo>
                  <a:pt x="605405" y="1072902"/>
                </a:lnTo>
                <a:cubicBezTo>
                  <a:pt x="605405" y="1072902"/>
                  <a:pt x="577207" y="1005248"/>
                  <a:pt x="554711" y="953157"/>
                </a:cubicBezTo>
                <a:cubicBezTo>
                  <a:pt x="549087" y="940134"/>
                  <a:pt x="543828" y="927584"/>
                  <a:pt x="539103" y="916085"/>
                </a:cubicBezTo>
                <a:lnTo>
                  <a:pt x="538999" y="915827"/>
                </a:lnTo>
                <a:lnTo>
                  <a:pt x="529294" y="908961"/>
                </a:lnTo>
                <a:cubicBezTo>
                  <a:pt x="516022" y="899169"/>
                  <a:pt x="497870" y="884817"/>
                  <a:pt x="478355" y="866577"/>
                </a:cubicBezTo>
                <a:lnTo>
                  <a:pt x="432819" y="815973"/>
                </a:lnTo>
                <a:lnTo>
                  <a:pt x="431705" y="815950"/>
                </a:lnTo>
                <a:lnTo>
                  <a:pt x="424610" y="806850"/>
                </a:lnTo>
                <a:lnTo>
                  <a:pt x="419231" y="800872"/>
                </a:lnTo>
                <a:lnTo>
                  <a:pt x="417574" y="797826"/>
                </a:lnTo>
                <a:lnTo>
                  <a:pt x="415231" y="794821"/>
                </a:lnTo>
                <a:lnTo>
                  <a:pt x="373522" y="716823"/>
                </a:lnTo>
                <a:lnTo>
                  <a:pt x="373011" y="715884"/>
                </a:lnTo>
                <a:cubicBezTo>
                  <a:pt x="364358" y="691225"/>
                  <a:pt x="358558" y="667186"/>
                  <a:pt x="355034" y="643998"/>
                </a:cubicBezTo>
                <a:lnTo>
                  <a:pt x="355033" y="643983"/>
                </a:lnTo>
                <a:lnTo>
                  <a:pt x="355029" y="643968"/>
                </a:lnTo>
                <a:lnTo>
                  <a:pt x="352231" y="600735"/>
                </a:lnTo>
                <a:lnTo>
                  <a:pt x="350707" y="577213"/>
                </a:lnTo>
                <a:lnTo>
                  <a:pt x="350708" y="577204"/>
                </a:lnTo>
                <a:lnTo>
                  <a:pt x="350707" y="577178"/>
                </a:lnTo>
                <a:lnTo>
                  <a:pt x="355997" y="522746"/>
                </a:lnTo>
                <a:lnTo>
                  <a:pt x="356563" y="516912"/>
                </a:lnTo>
                <a:lnTo>
                  <a:pt x="356564" y="516909"/>
                </a:lnTo>
                <a:lnTo>
                  <a:pt x="356568" y="516869"/>
                </a:lnTo>
                <a:lnTo>
                  <a:pt x="356575" y="516842"/>
                </a:lnTo>
                <a:lnTo>
                  <a:pt x="369144" y="464425"/>
                </a:lnTo>
                <a:lnTo>
                  <a:pt x="371770" y="457256"/>
                </a:lnTo>
                <a:lnTo>
                  <a:pt x="372931" y="452705"/>
                </a:lnTo>
                <a:lnTo>
                  <a:pt x="377849" y="440659"/>
                </a:lnTo>
                <a:lnTo>
                  <a:pt x="384966" y="421228"/>
                </a:lnTo>
                <a:lnTo>
                  <a:pt x="390504" y="409662"/>
                </a:lnTo>
                <a:lnTo>
                  <a:pt x="393008" y="403529"/>
                </a:lnTo>
                <a:lnTo>
                  <a:pt x="396812" y="396491"/>
                </a:lnTo>
                <a:lnTo>
                  <a:pt x="400562" y="388661"/>
                </a:lnTo>
                <a:lnTo>
                  <a:pt x="407784" y="376188"/>
                </a:lnTo>
                <a:lnTo>
                  <a:pt x="410024" y="372043"/>
                </a:lnTo>
                <a:lnTo>
                  <a:pt x="411551" y="369684"/>
                </a:lnTo>
                <a:lnTo>
                  <a:pt x="412464" y="368107"/>
                </a:lnTo>
                <a:lnTo>
                  <a:pt x="417192" y="360964"/>
                </a:lnTo>
                <a:lnTo>
                  <a:pt x="417202" y="360948"/>
                </a:lnTo>
                <a:lnTo>
                  <a:pt x="417202" y="360948"/>
                </a:lnTo>
                <a:lnTo>
                  <a:pt x="420378" y="364991"/>
                </a:lnTo>
                <a:lnTo>
                  <a:pt x="421959" y="366950"/>
                </a:lnTo>
                <a:cubicBezTo>
                  <a:pt x="437305" y="386137"/>
                  <a:pt x="486490" y="448916"/>
                  <a:pt x="524252" y="511521"/>
                </a:cubicBezTo>
                <a:lnTo>
                  <a:pt x="527733" y="518330"/>
                </a:lnTo>
                <a:lnTo>
                  <a:pt x="530498" y="522621"/>
                </a:lnTo>
                <a:cubicBezTo>
                  <a:pt x="542996" y="543817"/>
                  <a:pt x="553847" y="564701"/>
                  <a:pt x="561190" y="583742"/>
                </a:cubicBezTo>
                <a:cubicBezTo>
                  <a:pt x="569770" y="606001"/>
                  <a:pt x="576503" y="627143"/>
                  <a:pt x="581713" y="647200"/>
                </a:cubicBezTo>
                <a:lnTo>
                  <a:pt x="583404" y="655655"/>
                </a:lnTo>
                <a:lnTo>
                  <a:pt x="585732" y="663186"/>
                </a:lnTo>
                <a:lnTo>
                  <a:pt x="588423" y="680747"/>
                </a:lnTo>
                <a:lnTo>
                  <a:pt x="593104" y="704153"/>
                </a:lnTo>
                <a:lnTo>
                  <a:pt x="592263" y="705803"/>
                </a:lnTo>
                <a:lnTo>
                  <a:pt x="596300" y="732145"/>
                </a:lnTo>
                <a:cubicBezTo>
                  <a:pt x="603321" y="827716"/>
                  <a:pt x="574306" y="887841"/>
                  <a:pt x="559362" y="911931"/>
                </a:cubicBezTo>
                <a:lnTo>
                  <a:pt x="556043" y="916693"/>
                </a:lnTo>
                <a:lnTo>
                  <a:pt x="574035" y="958555"/>
                </a:lnTo>
                <a:cubicBezTo>
                  <a:pt x="601807" y="1020056"/>
                  <a:pt x="643189" y="1098607"/>
                  <a:pt x="643189" y="1098607"/>
                </a:cubicBezTo>
                <a:cubicBezTo>
                  <a:pt x="643189" y="1098607"/>
                  <a:pt x="665610" y="1120710"/>
                  <a:pt x="700338" y="1148858"/>
                </a:cubicBezTo>
                <a:lnTo>
                  <a:pt x="732881" y="1173881"/>
                </a:lnTo>
                <a:lnTo>
                  <a:pt x="737662" y="1171087"/>
                </a:lnTo>
                <a:lnTo>
                  <a:pt x="738777" y="1170271"/>
                </a:lnTo>
                <a:lnTo>
                  <a:pt x="738546" y="1169566"/>
                </a:lnTo>
                <a:cubicBezTo>
                  <a:pt x="739420" y="1169085"/>
                  <a:pt x="740177" y="1168521"/>
                  <a:pt x="741086" y="1168067"/>
                </a:cubicBezTo>
                <a:lnTo>
                  <a:pt x="742975" y="1167198"/>
                </a:lnTo>
                <a:lnTo>
                  <a:pt x="744350" y="1166191"/>
                </a:lnTo>
                <a:lnTo>
                  <a:pt x="745910" y="1165847"/>
                </a:lnTo>
                <a:lnTo>
                  <a:pt x="746856" y="1165411"/>
                </a:lnTo>
                <a:lnTo>
                  <a:pt x="748079" y="1165000"/>
                </a:lnTo>
                <a:lnTo>
                  <a:pt x="750161" y="1163783"/>
                </a:lnTo>
                <a:lnTo>
                  <a:pt x="753713" y="1163102"/>
                </a:lnTo>
                <a:lnTo>
                  <a:pt x="758513" y="1161486"/>
                </a:lnTo>
                <a:lnTo>
                  <a:pt x="765780" y="1159504"/>
                </a:lnTo>
                <a:lnTo>
                  <a:pt x="764580" y="1158167"/>
                </a:lnTo>
                <a:lnTo>
                  <a:pt x="762743" y="1154636"/>
                </a:lnTo>
                <a:lnTo>
                  <a:pt x="760149" y="1151588"/>
                </a:lnTo>
                <a:lnTo>
                  <a:pt x="723609" y="1079408"/>
                </a:lnTo>
                <a:lnTo>
                  <a:pt x="723350" y="1078910"/>
                </a:lnTo>
                <a:lnTo>
                  <a:pt x="723342" y="1078875"/>
                </a:lnTo>
                <a:lnTo>
                  <a:pt x="716211" y="1054010"/>
                </a:lnTo>
                <a:lnTo>
                  <a:pt x="716187" y="1053873"/>
                </a:lnTo>
                <a:lnTo>
                  <a:pt x="711831" y="1029279"/>
                </a:lnTo>
                <a:lnTo>
                  <a:pt x="702668" y="989798"/>
                </a:lnTo>
                <a:lnTo>
                  <a:pt x="702212" y="974961"/>
                </a:lnTo>
                <a:lnTo>
                  <a:pt x="701236" y="969451"/>
                </a:lnTo>
                <a:lnTo>
                  <a:pt x="701238" y="969174"/>
                </a:lnTo>
                <a:lnTo>
                  <a:pt x="701191" y="968904"/>
                </a:lnTo>
                <a:lnTo>
                  <a:pt x="701379" y="947866"/>
                </a:lnTo>
                <a:lnTo>
                  <a:pt x="700068" y="905253"/>
                </a:lnTo>
                <a:lnTo>
                  <a:pt x="701803" y="892723"/>
                </a:lnTo>
                <a:lnTo>
                  <a:pt x="701826" y="889583"/>
                </a:lnTo>
                <a:lnTo>
                  <a:pt x="701904" y="889107"/>
                </a:lnTo>
                <a:lnTo>
                  <a:pt x="701909" y="888561"/>
                </a:lnTo>
                <a:lnTo>
                  <a:pt x="704722" y="871634"/>
                </a:lnTo>
                <a:lnTo>
                  <a:pt x="710827" y="827532"/>
                </a:lnTo>
                <a:lnTo>
                  <a:pt x="713620" y="817645"/>
                </a:lnTo>
                <a:lnTo>
                  <a:pt x="713825" y="816393"/>
                </a:lnTo>
                <a:lnTo>
                  <a:pt x="713999" y="815811"/>
                </a:lnTo>
                <a:lnTo>
                  <a:pt x="714132" y="815010"/>
                </a:lnTo>
                <a:lnTo>
                  <a:pt x="717885" y="802548"/>
                </a:lnTo>
                <a:lnTo>
                  <a:pt x="730221" y="758887"/>
                </a:lnTo>
                <a:lnTo>
                  <a:pt x="733360" y="751167"/>
                </a:lnTo>
                <a:lnTo>
                  <a:pt x="733627" y="750281"/>
                </a:lnTo>
                <a:lnTo>
                  <a:pt x="737006" y="742201"/>
                </a:lnTo>
                <a:lnTo>
                  <a:pt x="753527" y="701573"/>
                </a:lnTo>
                <a:lnTo>
                  <a:pt x="756041" y="696685"/>
                </a:lnTo>
                <a:lnTo>
                  <a:pt x="756159" y="696403"/>
                </a:lnTo>
                <a:lnTo>
                  <a:pt x="757490" y="693846"/>
                </a:lnTo>
                <a:lnTo>
                  <a:pt x="772542" y="664312"/>
                </a:lnTo>
                <a:lnTo>
                  <a:pt x="773906" y="661956"/>
                </a:lnTo>
                <a:lnTo>
                  <a:pt x="776022" y="657844"/>
                </a:lnTo>
                <a:lnTo>
                  <a:pt x="777443" y="655507"/>
                </a:lnTo>
                <a:lnTo>
                  <a:pt x="777495" y="655407"/>
                </a:lnTo>
                <a:lnTo>
                  <a:pt x="780708" y="650138"/>
                </a:lnTo>
                <a:lnTo>
                  <a:pt x="781599" y="648672"/>
                </a:lnTo>
                <a:lnTo>
                  <a:pt x="786414" y="640359"/>
                </a:lnTo>
                <a:lnTo>
                  <a:pt x="790990" y="633230"/>
                </a:lnTo>
                <a:lnTo>
                  <a:pt x="792982" y="629953"/>
                </a:lnTo>
                <a:lnTo>
                  <a:pt x="793288" y="629506"/>
                </a:lnTo>
                <a:lnTo>
                  <a:pt x="793402" y="629320"/>
                </a:lnTo>
                <a:lnTo>
                  <a:pt x="795050" y="626905"/>
                </a:lnTo>
                <a:lnTo>
                  <a:pt x="796041" y="625362"/>
                </a:lnTo>
                <a:lnTo>
                  <a:pt x="799633" y="620191"/>
                </a:lnTo>
                <a:lnTo>
                  <a:pt x="799644" y="620174"/>
                </a:lnTo>
                <a:lnTo>
                  <a:pt x="799645" y="620174"/>
                </a:lnTo>
                <a:lnTo>
                  <a:pt x="799645" y="620174"/>
                </a:lnTo>
                <a:lnTo>
                  <a:pt x="799650" y="620181"/>
                </a:lnTo>
                <a:lnTo>
                  <a:pt x="799660" y="620194"/>
                </a:lnTo>
                <a:lnTo>
                  <a:pt x="799685" y="620156"/>
                </a:lnTo>
                <a:cubicBezTo>
                  <a:pt x="799685" y="620156"/>
                  <a:pt x="804648" y="626525"/>
                  <a:pt x="812477" y="636846"/>
                </a:cubicBezTo>
                <a:lnTo>
                  <a:pt x="816083" y="641705"/>
                </a:lnTo>
                <a:lnTo>
                  <a:pt x="800872" y="619488"/>
                </a:lnTo>
                <a:cubicBezTo>
                  <a:pt x="792064" y="594687"/>
                  <a:pt x="796777" y="562871"/>
                  <a:pt x="823955" y="519759"/>
                </a:cubicBezTo>
                <a:cubicBezTo>
                  <a:pt x="853367" y="473106"/>
                  <a:pt x="902835" y="487639"/>
                  <a:pt x="947905" y="505511"/>
                </a:cubicBezTo>
                <a:lnTo>
                  <a:pt x="999309" y="524040"/>
                </a:lnTo>
                <a:lnTo>
                  <a:pt x="1023199" y="527188"/>
                </a:lnTo>
                <a:lnTo>
                  <a:pt x="1027820" y="527056"/>
                </a:lnTo>
                <a:lnTo>
                  <a:pt x="1045465" y="511277"/>
                </a:lnTo>
                <a:lnTo>
                  <a:pt x="1042982" y="488721"/>
                </a:lnTo>
                <a:lnTo>
                  <a:pt x="1038211" y="481130"/>
                </a:lnTo>
                <a:lnTo>
                  <a:pt x="1021567" y="461461"/>
                </a:lnTo>
                <a:cubicBezTo>
                  <a:pt x="965549" y="410699"/>
                  <a:pt x="841704" y="353972"/>
                  <a:pt x="906771" y="262777"/>
                </a:cubicBezTo>
                <a:cubicBezTo>
                  <a:pt x="955829" y="194021"/>
                  <a:pt x="1036087" y="289536"/>
                  <a:pt x="1052076" y="269904"/>
                </a:cubicBezTo>
                <a:cubicBezTo>
                  <a:pt x="1073615" y="243437"/>
                  <a:pt x="911911" y="30881"/>
                  <a:pt x="1096505" y="2004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384" name="Google Shape;3384;p16"/>
          <p:cNvGrpSpPr/>
          <p:nvPr/>
        </p:nvGrpSpPr>
        <p:grpSpPr>
          <a:xfrm>
            <a:off x="-170798" y="4922371"/>
            <a:ext cx="2940836" cy="1945385"/>
            <a:chOff x="-197132" y="4103139"/>
            <a:chExt cx="4164311" cy="2754723"/>
          </a:xfrm>
        </p:grpSpPr>
        <p:grpSp>
          <p:nvGrpSpPr>
            <p:cNvPr id="3385" name="Google Shape;3385;p16"/>
            <p:cNvGrpSpPr/>
            <p:nvPr/>
          </p:nvGrpSpPr>
          <p:grpSpPr>
            <a:xfrm rot="7470248">
              <a:off x="1109178" y="4335507"/>
              <a:ext cx="1360700" cy="1514520"/>
              <a:chOff x="2568349" y="1151203"/>
              <a:chExt cx="2248512" cy="2502694"/>
            </a:xfrm>
          </p:grpSpPr>
          <p:grpSp>
            <p:nvGrpSpPr>
              <p:cNvPr id="3386" name="Google Shape;3386;p16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3387" name="Google Shape;3387;p16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3388" name="Google Shape;3388;p16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9" name="Google Shape;3389;p16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0" name="Google Shape;3390;p16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1" name="Google Shape;3391;p16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92" name="Google Shape;3392;p16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93" name="Google Shape;3393;p16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16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16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16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16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98" name="Google Shape;3398;p16"/>
            <p:cNvGrpSpPr/>
            <p:nvPr/>
          </p:nvGrpSpPr>
          <p:grpSpPr>
            <a:xfrm rot="7806682">
              <a:off x="2148151" y="4746852"/>
              <a:ext cx="1203216" cy="1202631"/>
              <a:chOff x="2688079" y="3660381"/>
              <a:chExt cx="1029896" cy="1029395"/>
            </a:xfrm>
          </p:grpSpPr>
          <p:sp>
            <p:nvSpPr>
              <p:cNvPr id="3399" name="Google Shape;3399;p16"/>
              <p:cNvSpPr/>
              <p:nvPr/>
            </p:nvSpPr>
            <p:spPr>
              <a:xfrm>
                <a:off x="2688079" y="3660407"/>
                <a:ext cx="956924" cy="1029369"/>
              </a:xfrm>
              <a:custGeom>
                <a:avLst/>
                <a:gdLst/>
                <a:ahLst/>
                <a:cxnLst/>
                <a:rect l="l" t="t" r="r" b="b"/>
                <a:pathLst>
                  <a:path w="956924" h="1029369" extrusionOk="0">
                    <a:moveTo>
                      <a:pt x="873545" y="546758"/>
                    </a:moveTo>
                    <a:cubicBezTo>
                      <a:pt x="873545" y="546758"/>
                      <a:pt x="962806" y="405057"/>
                      <a:pt x="956617" y="288726"/>
                    </a:cubicBezTo>
                    <a:cubicBezTo>
                      <a:pt x="950429" y="172394"/>
                      <a:pt x="857987" y="52795"/>
                      <a:pt x="857987" y="52795"/>
                    </a:cubicBezTo>
                    <a:cubicBezTo>
                      <a:pt x="857987" y="52795"/>
                      <a:pt x="817140" y="113619"/>
                      <a:pt x="789440" y="170144"/>
                    </a:cubicBezTo>
                    <a:cubicBezTo>
                      <a:pt x="761740" y="226676"/>
                      <a:pt x="756396" y="293226"/>
                      <a:pt x="756396" y="293226"/>
                    </a:cubicBezTo>
                    <a:cubicBezTo>
                      <a:pt x="756396" y="293226"/>
                      <a:pt x="711698" y="206222"/>
                      <a:pt x="637305" y="123799"/>
                    </a:cubicBezTo>
                    <a:cubicBezTo>
                      <a:pt x="544240" y="20695"/>
                      <a:pt x="431853" y="0"/>
                      <a:pt x="431853" y="0"/>
                    </a:cubicBezTo>
                    <a:cubicBezTo>
                      <a:pt x="431853" y="0"/>
                      <a:pt x="438530" y="83769"/>
                      <a:pt x="456613" y="166976"/>
                    </a:cubicBezTo>
                    <a:cubicBezTo>
                      <a:pt x="474702" y="250183"/>
                      <a:pt x="521583" y="333845"/>
                      <a:pt x="521583" y="333845"/>
                    </a:cubicBezTo>
                    <a:cubicBezTo>
                      <a:pt x="521583" y="333845"/>
                      <a:pt x="447893" y="282430"/>
                      <a:pt x="334656" y="262024"/>
                    </a:cubicBezTo>
                    <a:cubicBezTo>
                      <a:pt x="221425" y="241611"/>
                      <a:pt x="99334" y="244015"/>
                      <a:pt x="99334" y="244015"/>
                    </a:cubicBezTo>
                    <a:cubicBezTo>
                      <a:pt x="99334" y="244015"/>
                      <a:pt x="149878" y="373286"/>
                      <a:pt x="221807" y="440352"/>
                    </a:cubicBezTo>
                    <a:cubicBezTo>
                      <a:pt x="293729" y="507418"/>
                      <a:pt x="387042" y="512281"/>
                      <a:pt x="387042" y="512281"/>
                    </a:cubicBezTo>
                    <a:cubicBezTo>
                      <a:pt x="387042" y="512281"/>
                      <a:pt x="282310" y="525823"/>
                      <a:pt x="189968" y="589976"/>
                    </a:cubicBezTo>
                    <a:cubicBezTo>
                      <a:pt x="97633" y="654129"/>
                      <a:pt x="0" y="759262"/>
                      <a:pt x="0" y="759262"/>
                    </a:cubicBezTo>
                    <a:cubicBezTo>
                      <a:pt x="0" y="759262"/>
                      <a:pt x="122620" y="804743"/>
                      <a:pt x="215973" y="805815"/>
                    </a:cubicBezTo>
                    <a:cubicBezTo>
                      <a:pt x="309327" y="806893"/>
                      <a:pt x="391100" y="773186"/>
                      <a:pt x="391100" y="773186"/>
                    </a:cubicBezTo>
                    <a:cubicBezTo>
                      <a:pt x="391100" y="773186"/>
                      <a:pt x="373205" y="821554"/>
                      <a:pt x="371752" y="865294"/>
                    </a:cubicBezTo>
                    <a:cubicBezTo>
                      <a:pt x="370292" y="909033"/>
                      <a:pt x="374431" y="915268"/>
                      <a:pt x="361847" y="950664"/>
                    </a:cubicBezTo>
                    <a:cubicBezTo>
                      <a:pt x="349256" y="986065"/>
                      <a:pt x="330872" y="1017402"/>
                      <a:pt x="330872" y="1017402"/>
                    </a:cubicBezTo>
                    <a:cubicBezTo>
                      <a:pt x="330872" y="1017402"/>
                      <a:pt x="458970" y="985784"/>
                      <a:pt x="556168" y="926346"/>
                    </a:cubicBezTo>
                    <a:cubicBezTo>
                      <a:pt x="653365" y="866901"/>
                      <a:pt x="715569" y="766328"/>
                      <a:pt x="715569" y="766328"/>
                    </a:cubicBezTo>
                    <a:cubicBezTo>
                      <a:pt x="715569" y="766328"/>
                      <a:pt x="729667" y="860170"/>
                      <a:pt x="766114" y="922863"/>
                    </a:cubicBezTo>
                    <a:cubicBezTo>
                      <a:pt x="802560" y="985556"/>
                      <a:pt x="841927" y="1029370"/>
                      <a:pt x="841927" y="1029370"/>
                    </a:cubicBezTo>
                    <a:cubicBezTo>
                      <a:pt x="841927" y="1029370"/>
                      <a:pt x="940952" y="932802"/>
                      <a:pt x="941066" y="798040"/>
                    </a:cubicBezTo>
                    <a:cubicBezTo>
                      <a:pt x="941180" y="665213"/>
                      <a:pt x="873545" y="546758"/>
                      <a:pt x="873545" y="546758"/>
                    </a:cubicBezTo>
                    <a:close/>
                  </a:path>
                </a:pathLst>
              </a:custGeom>
              <a:solidFill>
                <a:srgbClr val="FFC2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16"/>
              <p:cNvSpPr/>
              <p:nvPr/>
            </p:nvSpPr>
            <p:spPr>
              <a:xfrm>
                <a:off x="2787467" y="3660381"/>
                <a:ext cx="857509" cy="545498"/>
              </a:xfrm>
              <a:custGeom>
                <a:avLst/>
                <a:gdLst/>
                <a:ahLst/>
                <a:cxnLst/>
                <a:rect l="l" t="t" r="r" b="b"/>
                <a:pathLst>
                  <a:path w="857509" h="545498" extrusionOk="0">
                    <a:moveTo>
                      <a:pt x="332559" y="0"/>
                    </a:moveTo>
                    <a:cubicBezTo>
                      <a:pt x="332559" y="0"/>
                      <a:pt x="339196" y="83850"/>
                      <a:pt x="357279" y="167057"/>
                    </a:cubicBezTo>
                    <a:cubicBezTo>
                      <a:pt x="375368" y="250263"/>
                      <a:pt x="422102" y="333892"/>
                      <a:pt x="422102" y="333892"/>
                    </a:cubicBezTo>
                    <a:cubicBezTo>
                      <a:pt x="422102" y="333892"/>
                      <a:pt x="348452" y="282357"/>
                      <a:pt x="235215" y="261943"/>
                    </a:cubicBezTo>
                    <a:cubicBezTo>
                      <a:pt x="121984" y="241537"/>
                      <a:pt x="0" y="244129"/>
                      <a:pt x="0" y="244129"/>
                    </a:cubicBezTo>
                    <a:cubicBezTo>
                      <a:pt x="0" y="244129"/>
                      <a:pt x="50584" y="373299"/>
                      <a:pt x="122506" y="440365"/>
                    </a:cubicBezTo>
                    <a:cubicBezTo>
                      <a:pt x="194435" y="507432"/>
                      <a:pt x="287561" y="512314"/>
                      <a:pt x="287561" y="512307"/>
                    </a:cubicBezTo>
                    <a:cubicBezTo>
                      <a:pt x="287561" y="512307"/>
                      <a:pt x="316801" y="517069"/>
                      <a:pt x="361070" y="522782"/>
                    </a:cubicBezTo>
                    <a:cubicBezTo>
                      <a:pt x="375844" y="524684"/>
                      <a:pt x="398487" y="526151"/>
                      <a:pt x="416309" y="528126"/>
                    </a:cubicBezTo>
                    <a:cubicBezTo>
                      <a:pt x="416382" y="528133"/>
                      <a:pt x="416463" y="528113"/>
                      <a:pt x="416530" y="528126"/>
                    </a:cubicBezTo>
                    <a:cubicBezTo>
                      <a:pt x="449474" y="531776"/>
                      <a:pt x="479799" y="535862"/>
                      <a:pt x="518549" y="538373"/>
                    </a:cubicBezTo>
                    <a:cubicBezTo>
                      <a:pt x="577177" y="542170"/>
                      <a:pt x="636220" y="543778"/>
                      <a:pt x="682934" y="544608"/>
                    </a:cubicBezTo>
                    <a:cubicBezTo>
                      <a:pt x="713594" y="545057"/>
                      <a:pt x="742312" y="545298"/>
                      <a:pt x="752210" y="545278"/>
                    </a:cubicBezTo>
                    <a:cubicBezTo>
                      <a:pt x="752237" y="545278"/>
                      <a:pt x="752398" y="545278"/>
                      <a:pt x="752431" y="545278"/>
                    </a:cubicBezTo>
                    <a:cubicBezTo>
                      <a:pt x="755458" y="545265"/>
                      <a:pt x="770253" y="545499"/>
                      <a:pt x="770253" y="545499"/>
                    </a:cubicBezTo>
                    <a:cubicBezTo>
                      <a:pt x="770253" y="545499"/>
                      <a:pt x="861925" y="374779"/>
                      <a:pt x="857344" y="288672"/>
                    </a:cubicBezTo>
                    <a:cubicBezTo>
                      <a:pt x="851156" y="172348"/>
                      <a:pt x="758666" y="52788"/>
                      <a:pt x="758666" y="52788"/>
                    </a:cubicBezTo>
                    <a:cubicBezTo>
                      <a:pt x="758666" y="52788"/>
                      <a:pt x="717759" y="113646"/>
                      <a:pt x="690060" y="170178"/>
                    </a:cubicBezTo>
                    <a:cubicBezTo>
                      <a:pt x="662360" y="226702"/>
                      <a:pt x="657096" y="293354"/>
                      <a:pt x="657096" y="293354"/>
                    </a:cubicBezTo>
                    <a:cubicBezTo>
                      <a:pt x="657096" y="293354"/>
                      <a:pt x="612324" y="206269"/>
                      <a:pt x="537924" y="123846"/>
                    </a:cubicBezTo>
                    <a:cubicBezTo>
                      <a:pt x="444859" y="20735"/>
                      <a:pt x="332559" y="-7"/>
                      <a:pt x="332559" y="0"/>
                    </a:cubicBezTo>
                    <a:close/>
                  </a:path>
                </a:pathLst>
              </a:custGeom>
              <a:solidFill>
                <a:srgbClr val="F477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16"/>
              <p:cNvSpPr/>
              <p:nvPr/>
            </p:nvSpPr>
            <p:spPr>
              <a:xfrm>
                <a:off x="2872790" y="3660541"/>
                <a:ext cx="773764" cy="546912"/>
              </a:xfrm>
              <a:custGeom>
                <a:avLst/>
                <a:gdLst/>
                <a:ahLst/>
                <a:cxnLst/>
                <a:rect l="l" t="t" r="r" b="b"/>
                <a:pathLst>
                  <a:path w="773764" h="546912" extrusionOk="0">
                    <a:moveTo>
                      <a:pt x="250364" y="0"/>
                    </a:moveTo>
                    <a:cubicBezTo>
                      <a:pt x="261120" y="44135"/>
                      <a:pt x="281493" y="120537"/>
                      <a:pt x="322092" y="206262"/>
                    </a:cubicBezTo>
                    <a:cubicBezTo>
                      <a:pt x="377491" y="323250"/>
                      <a:pt x="460859" y="424774"/>
                      <a:pt x="460859" y="424774"/>
                    </a:cubicBezTo>
                    <a:cubicBezTo>
                      <a:pt x="460859" y="424774"/>
                      <a:pt x="380766" y="388810"/>
                      <a:pt x="265513" y="359067"/>
                    </a:cubicBezTo>
                    <a:cubicBezTo>
                      <a:pt x="150260" y="329318"/>
                      <a:pt x="0" y="305831"/>
                      <a:pt x="0" y="305831"/>
                    </a:cubicBezTo>
                    <a:cubicBezTo>
                      <a:pt x="0" y="305831"/>
                      <a:pt x="126545" y="415592"/>
                      <a:pt x="222972" y="466431"/>
                    </a:cubicBezTo>
                    <a:cubicBezTo>
                      <a:pt x="264984" y="488579"/>
                      <a:pt x="288284" y="502402"/>
                      <a:pt x="310063" y="515207"/>
                    </a:cubicBezTo>
                    <a:cubicBezTo>
                      <a:pt x="315676" y="518509"/>
                      <a:pt x="328092" y="524972"/>
                      <a:pt x="332559" y="527684"/>
                    </a:cubicBezTo>
                    <a:cubicBezTo>
                      <a:pt x="332633" y="527691"/>
                      <a:pt x="332713" y="527671"/>
                      <a:pt x="332781" y="527684"/>
                    </a:cubicBezTo>
                    <a:cubicBezTo>
                      <a:pt x="365724" y="531334"/>
                      <a:pt x="396050" y="535420"/>
                      <a:pt x="434800" y="537931"/>
                    </a:cubicBezTo>
                    <a:cubicBezTo>
                      <a:pt x="511551" y="542907"/>
                      <a:pt x="606257" y="545332"/>
                      <a:pt x="655535" y="546329"/>
                    </a:cubicBezTo>
                    <a:cubicBezTo>
                      <a:pt x="676210" y="546745"/>
                      <a:pt x="688888" y="546912"/>
                      <a:pt x="688888" y="546912"/>
                    </a:cubicBezTo>
                    <a:cubicBezTo>
                      <a:pt x="688888" y="546912"/>
                      <a:pt x="778175" y="374337"/>
                      <a:pt x="773595" y="288230"/>
                    </a:cubicBezTo>
                    <a:cubicBezTo>
                      <a:pt x="767406" y="171905"/>
                      <a:pt x="674917" y="52346"/>
                      <a:pt x="674917" y="52346"/>
                    </a:cubicBezTo>
                    <a:cubicBezTo>
                      <a:pt x="674917" y="52346"/>
                      <a:pt x="634010" y="113204"/>
                      <a:pt x="606310" y="169735"/>
                    </a:cubicBezTo>
                    <a:cubicBezTo>
                      <a:pt x="578610" y="226260"/>
                      <a:pt x="573346" y="292905"/>
                      <a:pt x="573346" y="292912"/>
                    </a:cubicBezTo>
                    <a:cubicBezTo>
                      <a:pt x="573346" y="292912"/>
                      <a:pt x="528575" y="205827"/>
                      <a:pt x="454175" y="123404"/>
                    </a:cubicBezTo>
                    <a:cubicBezTo>
                      <a:pt x="442502" y="110465"/>
                      <a:pt x="430520" y="98885"/>
                      <a:pt x="418539" y="88431"/>
                    </a:cubicBezTo>
                    <a:cubicBezTo>
                      <a:pt x="407067" y="78438"/>
                      <a:pt x="395782" y="69658"/>
                      <a:pt x="384457" y="61702"/>
                    </a:cubicBezTo>
                    <a:cubicBezTo>
                      <a:pt x="383907" y="61313"/>
                      <a:pt x="383452" y="60972"/>
                      <a:pt x="382903" y="60590"/>
                    </a:cubicBezTo>
                    <a:cubicBezTo>
                      <a:pt x="378690" y="57657"/>
                      <a:pt x="374792" y="55460"/>
                      <a:pt x="370647" y="52795"/>
                    </a:cubicBezTo>
                    <a:cubicBezTo>
                      <a:pt x="363313" y="48066"/>
                      <a:pt x="355853" y="43164"/>
                      <a:pt x="348820" y="39206"/>
                    </a:cubicBezTo>
                    <a:cubicBezTo>
                      <a:pt x="348666" y="39119"/>
                      <a:pt x="348526" y="39072"/>
                      <a:pt x="348372" y="38985"/>
                    </a:cubicBezTo>
                    <a:cubicBezTo>
                      <a:pt x="347200" y="38322"/>
                      <a:pt x="346202" y="37840"/>
                      <a:pt x="345036" y="37203"/>
                    </a:cubicBezTo>
                    <a:cubicBezTo>
                      <a:pt x="335332" y="31872"/>
                      <a:pt x="325722" y="26943"/>
                      <a:pt x="316968" y="22945"/>
                    </a:cubicBezTo>
                    <a:cubicBezTo>
                      <a:pt x="316787" y="22864"/>
                      <a:pt x="316700" y="22804"/>
                      <a:pt x="316520" y="22724"/>
                    </a:cubicBezTo>
                    <a:cubicBezTo>
                      <a:pt x="314691" y="21886"/>
                      <a:pt x="313847" y="21719"/>
                      <a:pt x="312066" y="20942"/>
                    </a:cubicBezTo>
                    <a:cubicBezTo>
                      <a:pt x="294546" y="13267"/>
                      <a:pt x="278620" y="7688"/>
                      <a:pt x="267743" y="4454"/>
                    </a:cubicBezTo>
                    <a:cubicBezTo>
                      <a:pt x="264368" y="3456"/>
                      <a:pt x="264937" y="3784"/>
                      <a:pt x="262392" y="3121"/>
                    </a:cubicBezTo>
                    <a:cubicBezTo>
                      <a:pt x="257825" y="1969"/>
                      <a:pt x="251014" y="127"/>
                      <a:pt x="250364" y="0"/>
                    </a:cubicBezTo>
                    <a:close/>
                  </a:path>
                </a:pathLst>
              </a:custGeom>
              <a:solidFill>
                <a:srgbClr val="E968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16"/>
              <p:cNvSpPr/>
              <p:nvPr/>
            </p:nvSpPr>
            <p:spPr>
              <a:xfrm>
                <a:off x="3445226" y="3712090"/>
                <a:ext cx="202211" cy="494311"/>
              </a:xfrm>
              <a:custGeom>
                <a:avLst/>
                <a:gdLst/>
                <a:ahLst/>
                <a:cxnLst/>
                <a:rect l="l" t="t" r="r" b="b"/>
                <a:pathLst>
                  <a:path w="202211" h="494311" extrusionOk="0">
                    <a:moveTo>
                      <a:pt x="101497" y="0"/>
                    </a:moveTo>
                    <a:cubicBezTo>
                      <a:pt x="101497" y="0"/>
                      <a:pt x="60000" y="61936"/>
                      <a:pt x="32300" y="118468"/>
                    </a:cubicBezTo>
                    <a:cubicBezTo>
                      <a:pt x="6275" y="171584"/>
                      <a:pt x="669" y="229455"/>
                      <a:pt x="6" y="236742"/>
                    </a:cubicBezTo>
                    <a:cubicBezTo>
                      <a:pt x="-134" y="273456"/>
                      <a:pt x="2089" y="309675"/>
                      <a:pt x="9362" y="341433"/>
                    </a:cubicBezTo>
                    <a:cubicBezTo>
                      <a:pt x="27237" y="419530"/>
                      <a:pt x="74929" y="466813"/>
                      <a:pt x="115775" y="494312"/>
                    </a:cubicBezTo>
                    <a:cubicBezTo>
                      <a:pt x="120939" y="489811"/>
                      <a:pt x="208037" y="351714"/>
                      <a:pt x="201902" y="236427"/>
                    </a:cubicBezTo>
                    <a:cubicBezTo>
                      <a:pt x="195714" y="120095"/>
                      <a:pt x="101497" y="0"/>
                      <a:pt x="101497" y="0"/>
                    </a:cubicBezTo>
                    <a:close/>
                  </a:path>
                </a:pathLst>
              </a:custGeom>
              <a:solidFill>
                <a:srgbClr val="7913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16"/>
              <p:cNvSpPr/>
              <p:nvPr/>
            </p:nvSpPr>
            <p:spPr>
              <a:xfrm>
                <a:off x="2775880" y="4183163"/>
                <a:ext cx="786332" cy="242902"/>
              </a:xfrm>
              <a:custGeom>
                <a:avLst/>
                <a:gdLst/>
                <a:ahLst/>
                <a:cxnLst/>
                <a:rect l="l" t="t" r="r" b="b"/>
                <a:pathLst>
                  <a:path w="786332" h="242902" extrusionOk="0">
                    <a:moveTo>
                      <a:pt x="372656" y="0"/>
                    </a:moveTo>
                    <a:cubicBezTo>
                      <a:pt x="326244" y="9423"/>
                      <a:pt x="277675" y="21498"/>
                      <a:pt x="231879" y="41871"/>
                    </a:cubicBezTo>
                    <a:cubicBezTo>
                      <a:pt x="95068" y="102749"/>
                      <a:pt x="0" y="219175"/>
                      <a:pt x="0" y="219175"/>
                    </a:cubicBezTo>
                    <a:cubicBezTo>
                      <a:pt x="0" y="219175"/>
                      <a:pt x="135352" y="261160"/>
                      <a:pt x="269076" y="233433"/>
                    </a:cubicBezTo>
                    <a:cubicBezTo>
                      <a:pt x="298725" y="227285"/>
                      <a:pt x="327871" y="217212"/>
                      <a:pt x="355946" y="206035"/>
                    </a:cubicBezTo>
                    <a:cubicBezTo>
                      <a:pt x="395721" y="172595"/>
                      <a:pt x="438349" y="139631"/>
                      <a:pt x="484025" y="114041"/>
                    </a:cubicBezTo>
                    <a:cubicBezTo>
                      <a:pt x="589004" y="55225"/>
                      <a:pt x="695558" y="35402"/>
                      <a:pt x="748426" y="28510"/>
                    </a:cubicBezTo>
                    <a:lnTo>
                      <a:pt x="786333" y="24083"/>
                    </a:lnTo>
                    <a:cubicBezTo>
                      <a:pt x="775115" y="24117"/>
                      <a:pt x="734482" y="22536"/>
                      <a:pt x="694520" y="21826"/>
                    </a:cubicBezTo>
                    <a:cubicBezTo>
                      <a:pt x="649956" y="21170"/>
                      <a:pt x="594597" y="19770"/>
                      <a:pt x="530136" y="15591"/>
                    </a:cubicBezTo>
                    <a:cubicBezTo>
                      <a:pt x="491305" y="13073"/>
                      <a:pt x="460886" y="9001"/>
                      <a:pt x="427895" y="5344"/>
                    </a:cubicBezTo>
                    <a:cubicBezTo>
                      <a:pt x="410074" y="3369"/>
                      <a:pt x="387430" y="1902"/>
                      <a:pt x="372656" y="0"/>
                    </a:cubicBezTo>
                    <a:close/>
                  </a:path>
                </a:pathLst>
              </a:custGeom>
              <a:solidFill>
                <a:srgbClr val="F892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16"/>
              <p:cNvSpPr/>
              <p:nvPr/>
            </p:nvSpPr>
            <p:spPr>
              <a:xfrm>
                <a:off x="3018897" y="4207661"/>
                <a:ext cx="540375" cy="470215"/>
              </a:xfrm>
              <a:custGeom>
                <a:avLst/>
                <a:gdLst/>
                <a:ahLst/>
                <a:cxnLst/>
                <a:rect l="l" t="t" r="r" b="b"/>
                <a:pathLst>
                  <a:path w="540375" h="470215" extrusionOk="0">
                    <a:moveTo>
                      <a:pt x="540376" y="0"/>
                    </a:moveTo>
                    <a:cubicBezTo>
                      <a:pt x="540376" y="0"/>
                      <a:pt x="526144" y="1306"/>
                      <a:pt x="505409" y="4012"/>
                    </a:cubicBezTo>
                    <a:cubicBezTo>
                      <a:pt x="452541" y="10903"/>
                      <a:pt x="345994" y="30727"/>
                      <a:pt x="241008" y="89542"/>
                    </a:cubicBezTo>
                    <a:cubicBezTo>
                      <a:pt x="195332" y="115140"/>
                      <a:pt x="152704" y="148097"/>
                      <a:pt x="112929" y="181536"/>
                    </a:cubicBezTo>
                    <a:cubicBezTo>
                      <a:pt x="94773" y="196806"/>
                      <a:pt x="75920" y="212156"/>
                      <a:pt x="59920" y="226977"/>
                    </a:cubicBezTo>
                    <a:cubicBezTo>
                      <a:pt x="59257" y="228785"/>
                      <a:pt x="42414" y="275184"/>
                      <a:pt x="40987" y="318080"/>
                    </a:cubicBezTo>
                    <a:cubicBezTo>
                      <a:pt x="39527" y="361820"/>
                      <a:pt x="43546" y="367995"/>
                      <a:pt x="30961" y="403390"/>
                    </a:cubicBezTo>
                    <a:cubicBezTo>
                      <a:pt x="18377" y="438792"/>
                      <a:pt x="0" y="470215"/>
                      <a:pt x="0" y="470215"/>
                    </a:cubicBezTo>
                    <a:cubicBezTo>
                      <a:pt x="0" y="470215"/>
                      <a:pt x="128219" y="438557"/>
                      <a:pt x="225417" y="379113"/>
                    </a:cubicBezTo>
                    <a:cubicBezTo>
                      <a:pt x="322614" y="319667"/>
                      <a:pt x="384677" y="219182"/>
                      <a:pt x="384677" y="219182"/>
                    </a:cubicBezTo>
                    <a:cubicBezTo>
                      <a:pt x="384677" y="219182"/>
                      <a:pt x="384899" y="220059"/>
                      <a:pt x="384905" y="220072"/>
                    </a:cubicBezTo>
                    <a:cubicBezTo>
                      <a:pt x="385113" y="219650"/>
                      <a:pt x="385361" y="219376"/>
                      <a:pt x="385568" y="218961"/>
                    </a:cubicBezTo>
                    <a:cubicBezTo>
                      <a:pt x="399117" y="192212"/>
                      <a:pt x="412505" y="167284"/>
                      <a:pt x="425886" y="146563"/>
                    </a:cubicBezTo>
                    <a:cubicBezTo>
                      <a:pt x="452521" y="105335"/>
                      <a:pt x="528287" y="14707"/>
                      <a:pt x="535922" y="5572"/>
                    </a:cubicBezTo>
                    <a:cubicBezTo>
                      <a:pt x="536310" y="5103"/>
                      <a:pt x="540376" y="0"/>
                      <a:pt x="540376" y="0"/>
                    </a:cubicBezTo>
                    <a:close/>
                  </a:path>
                </a:pathLst>
              </a:custGeom>
              <a:solidFill>
                <a:srgbClr val="A734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16"/>
              <p:cNvSpPr/>
              <p:nvPr/>
            </p:nvSpPr>
            <p:spPr>
              <a:xfrm>
                <a:off x="3018871" y="4207554"/>
                <a:ext cx="540382" cy="470208"/>
              </a:xfrm>
              <a:custGeom>
                <a:avLst/>
                <a:gdLst/>
                <a:ahLst/>
                <a:cxnLst/>
                <a:rect l="l" t="t" r="r" b="b"/>
                <a:pathLst>
                  <a:path w="540382" h="470208" extrusionOk="0">
                    <a:moveTo>
                      <a:pt x="540382" y="0"/>
                    </a:moveTo>
                    <a:cubicBezTo>
                      <a:pt x="540382" y="0"/>
                      <a:pt x="532915" y="924"/>
                      <a:pt x="531026" y="1112"/>
                    </a:cubicBezTo>
                    <a:cubicBezTo>
                      <a:pt x="511155" y="14205"/>
                      <a:pt x="488324" y="30232"/>
                      <a:pt x="466210" y="50116"/>
                    </a:cubicBezTo>
                    <a:cubicBezTo>
                      <a:pt x="413114" y="97827"/>
                      <a:pt x="367975" y="162154"/>
                      <a:pt x="367975" y="162154"/>
                    </a:cubicBezTo>
                    <a:cubicBezTo>
                      <a:pt x="367975" y="162154"/>
                      <a:pt x="326076" y="228504"/>
                      <a:pt x="234331" y="302931"/>
                    </a:cubicBezTo>
                    <a:cubicBezTo>
                      <a:pt x="160205" y="363059"/>
                      <a:pt x="48990" y="437030"/>
                      <a:pt x="891" y="468655"/>
                    </a:cubicBezTo>
                    <a:cubicBezTo>
                      <a:pt x="837" y="468749"/>
                      <a:pt x="0" y="470215"/>
                      <a:pt x="0" y="470209"/>
                    </a:cubicBezTo>
                    <a:cubicBezTo>
                      <a:pt x="0" y="470209"/>
                      <a:pt x="128226" y="438550"/>
                      <a:pt x="225423" y="379106"/>
                    </a:cubicBezTo>
                    <a:cubicBezTo>
                      <a:pt x="322621" y="319667"/>
                      <a:pt x="384684" y="219175"/>
                      <a:pt x="384684" y="219175"/>
                    </a:cubicBezTo>
                    <a:cubicBezTo>
                      <a:pt x="384684" y="219175"/>
                      <a:pt x="384845" y="219597"/>
                      <a:pt x="384905" y="219844"/>
                    </a:cubicBezTo>
                    <a:cubicBezTo>
                      <a:pt x="385033" y="219362"/>
                      <a:pt x="385126" y="218733"/>
                      <a:pt x="385126" y="218733"/>
                    </a:cubicBezTo>
                    <a:cubicBezTo>
                      <a:pt x="385126" y="218733"/>
                      <a:pt x="385233" y="218385"/>
                      <a:pt x="385575" y="217621"/>
                    </a:cubicBezTo>
                    <a:cubicBezTo>
                      <a:pt x="387490" y="213342"/>
                      <a:pt x="396056" y="195534"/>
                      <a:pt x="425444" y="146342"/>
                    </a:cubicBezTo>
                    <a:cubicBezTo>
                      <a:pt x="475888" y="61916"/>
                      <a:pt x="533444" y="6784"/>
                      <a:pt x="538822" y="2003"/>
                    </a:cubicBezTo>
                    <a:cubicBezTo>
                      <a:pt x="539505" y="1145"/>
                      <a:pt x="540382" y="0"/>
                      <a:pt x="540382" y="0"/>
                    </a:cubicBezTo>
                    <a:close/>
                  </a:path>
                </a:pathLst>
              </a:custGeom>
              <a:solidFill>
                <a:srgbClr val="7B1B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16"/>
              <p:cNvSpPr/>
              <p:nvPr/>
            </p:nvSpPr>
            <p:spPr>
              <a:xfrm>
                <a:off x="3403555" y="4206214"/>
                <a:ext cx="229276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229276" h="483134" extrusionOk="0">
                    <a:moveTo>
                      <a:pt x="157259" y="0"/>
                    </a:moveTo>
                    <a:cubicBezTo>
                      <a:pt x="157232" y="7"/>
                      <a:pt x="154365" y="3141"/>
                      <a:pt x="154138" y="3342"/>
                    </a:cubicBezTo>
                    <a:cubicBezTo>
                      <a:pt x="148760" y="8124"/>
                      <a:pt x="91203" y="63256"/>
                      <a:pt x="40760" y="147682"/>
                    </a:cubicBezTo>
                    <a:cubicBezTo>
                      <a:pt x="11372" y="196873"/>
                      <a:pt x="2806" y="214681"/>
                      <a:pt x="891" y="218961"/>
                    </a:cubicBezTo>
                    <a:cubicBezTo>
                      <a:pt x="549" y="219724"/>
                      <a:pt x="442" y="220072"/>
                      <a:pt x="442" y="220072"/>
                    </a:cubicBezTo>
                    <a:cubicBezTo>
                      <a:pt x="442" y="220072"/>
                      <a:pt x="348" y="220702"/>
                      <a:pt x="221" y="221184"/>
                    </a:cubicBezTo>
                    <a:cubicBezTo>
                      <a:pt x="188" y="221244"/>
                      <a:pt x="254" y="221345"/>
                      <a:pt x="221" y="221412"/>
                    </a:cubicBezTo>
                    <a:cubicBezTo>
                      <a:pt x="174" y="221619"/>
                      <a:pt x="27" y="221693"/>
                      <a:pt x="0" y="221854"/>
                    </a:cubicBezTo>
                    <a:cubicBezTo>
                      <a:pt x="402" y="224513"/>
                      <a:pt x="14198" y="314879"/>
                      <a:pt x="50116" y="376661"/>
                    </a:cubicBezTo>
                    <a:cubicBezTo>
                      <a:pt x="86562" y="439354"/>
                      <a:pt x="126069" y="483134"/>
                      <a:pt x="126069" y="483134"/>
                    </a:cubicBezTo>
                    <a:cubicBezTo>
                      <a:pt x="126069" y="483134"/>
                      <a:pt x="232522" y="380170"/>
                      <a:pt x="229200" y="245910"/>
                    </a:cubicBezTo>
                    <a:cubicBezTo>
                      <a:pt x="226013" y="117001"/>
                      <a:pt x="160982" y="6631"/>
                      <a:pt x="157259" y="0"/>
                    </a:cubicBezTo>
                    <a:close/>
                  </a:path>
                </a:pathLst>
              </a:custGeom>
              <a:solidFill>
                <a:srgbClr val="9E4C3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16"/>
              <p:cNvSpPr/>
              <p:nvPr/>
            </p:nvSpPr>
            <p:spPr>
              <a:xfrm>
                <a:off x="2821355" y="3727460"/>
                <a:ext cx="896620" cy="876270"/>
              </a:xfrm>
              <a:custGeom>
                <a:avLst/>
                <a:gdLst/>
                <a:ahLst/>
                <a:cxnLst/>
                <a:rect l="l" t="t" r="r" b="b"/>
                <a:pathLst>
                  <a:path w="896620" h="876270" extrusionOk="0">
                    <a:moveTo>
                      <a:pt x="893502" y="487534"/>
                    </a:moveTo>
                    <a:cubicBezTo>
                      <a:pt x="893502" y="487534"/>
                      <a:pt x="897199" y="480188"/>
                      <a:pt x="896543" y="473075"/>
                    </a:cubicBezTo>
                    <a:cubicBezTo>
                      <a:pt x="895893" y="465969"/>
                      <a:pt x="890884" y="459084"/>
                      <a:pt x="890884" y="459084"/>
                    </a:cubicBezTo>
                    <a:cubicBezTo>
                      <a:pt x="890884" y="459084"/>
                      <a:pt x="845295" y="461120"/>
                      <a:pt x="804007" y="462955"/>
                    </a:cubicBezTo>
                    <a:cubicBezTo>
                      <a:pt x="762725" y="464797"/>
                      <a:pt x="725743" y="466445"/>
                      <a:pt x="725743" y="466445"/>
                    </a:cubicBezTo>
                    <a:cubicBezTo>
                      <a:pt x="725743" y="466445"/>
                      <a:pt x="721771" y="387216"/>
                      <a:pt x="723332" y="295879"/>
                    </a:cubicBezTo>
                    <a:cubicBezTo>
                      <a:pt x="724892" y="204535"/>
                      <a:pt x="731978" y="101082"/>
                      <a:pt x="731978" y="101082"/>
                    </a:cubicBezTo>
                    <a:cubicBezTo>
                      <a:pt x="731978" y="101082"/>
                      <a:pt x="713895" y="208513"/>
                      <a:pt x="708276" y="295263"/>
                    </a:cubicBezTo>
                    <a:cubicBezTo>
                      <a:pt x="702664" y="382012"/>
                      <a:pt x="709522" y="448074"/>
                      <a:pt x="709522" y="448074"/>
                    </a:cubicBezTo>
                    <a:cubicBezTo>
                      <a:pt x="709522" y="448074"/>
                      <a:pt x="612874" y="355725"/>
                      <a:pt x="527396" y="243707"/>
                    </a:cubicBezTo>
                    <a:cubicBezTo>
                      <a:pt x="441919" y="131689"/>
                      <a:pt x="367606" y="0"/>
                      <a:pt x="367606" y="0"/>
                    </a:cubicBezTo>
                    <a:cubicBezTo>
                      <a:pt x="367606" y="0"/>
                      <a:pt x="429301" y="142826"/>
                      <a:pt x="509153" y="256445"/>
                    </a:cubicBezTo>
                    <a:cubicBezTo>
                      <a:pt x="588998" y="370071"/>
                      <a:pt x="686992" y="454497"/>
                      <a:pt x="686992" y="454497"/>
                    </a:cubicBezTo>
                    <a:cubicBezTo>
                      <a:pt x="686992" y="454497"/>
                      <a:pt x="530718" y="423562"/>
                      <a:pt x="373634" y="365825"/>
                    </a:cubicBezTo>
                    <a:cubicBezTo>
                      <a:pt x="216549" y="308088"/>
                      <a:pt x="9343" y="221257"/>
                      <a:pt x="9343" y="221257"/>
                    </a:cubicBezTo>
                    <a:cubicBezTo>
                      <a:pt x="9343" y="221257"/>
                      <a:pt x="205586" y="327141"/>
                      <a:pt x="360949" y="389433"/>
                    </a:cubicBezTo>
                    <a:cubicBezTo>
                      <a:pt x="516312" y="451717"/>
                      <a:pt x="680101" y="472693"/>
                      <a:pt x="680101" y="472693"/>
                    </a:cubicBezTo>
                    <a:cubicBezTo>
                      <a:pt x="680101" y="472693"/>
                      <a:pt x="527015" y="452936"/>
                      <a:pt x="352745" y="502074"/>
                    </a:cubicBezTo>
                    <a:cubicBezTo>
                      <a:pt x="178475" y="551205"/>
                      <a:pt x="0" y="656118"/>
                      <a:pt x="0" y="656118"/>
                    </a:cubicBezTo>
                    <a:cubicBezTo>
                      <a:pt x="0" y="656118"/>
                      <a:pt x="198641" y="567031"/>
                      <a:pt x="368343" y="523994"/>
                    </a:cubicBezTo>
                    <a:cubicBezTo>
                      <a:pt x="538052" y="480964"/>
                      <a:pt x="681715" y="490099"/>
                      <a:pt x="681715" y="490099"/>
                    </a:cubicBezTo>
                    <a:cubicBezTo>
                      <a:pt x="681715" y="490099"/>
                      <a:pt x="576005" y="543677"/>
                      <a:pt x="486710" y="632825"/>
                    </a:cubicBezTo>
                    <a:cubicBezTo>
                      <a:pt x="397409" y="721979"/>
                      <a:pt x="311563" y="832002"/>
                      <a:pt x="311563" y="832002"/>
                    </a:cubicBezTo>
                    <a:cubicBezTo>
                      <a:pt x="311563" y="832002"/>
                      <a:pt x="405312" y="733123"/>
                      <a:pt x="506380" y="643681"/>
                    </a:cubicBezTo>
                    <a:cubicBezTo>
                      <a:pt x="607449" y="554232"/>
                      <a:pt x="702503" y="501498"/>
                      <a:pt x="702503" y="501498"/>
                    </a:cubicBezTo>
                    <a:cubicBezTo>
                      <a:pt x="702503" y="501498"/>
                      <a:pt x="685244" y="579220"/>
                      <a:pt x="687588" y="672915"/>
                    </a:cubicBezTo>
                    <a:cubicBezTo>
                      <a:pt x="689939" y="766603"/>
                      <a:pt x="711899" y="876270"/>
                      <a:pt x="711899" y="876270"/>
                    </a:cubicBezTo>
                    <a:cubicBezTo>
                      <a:pt x="711899" y="876270"/>
                      <a:pt x="700246" y="770433"/>
                      <a:pt x="703548" y="673752"/>
                    </a:cubicBezTo>
                    <a:cubicBezTo>
                      <a:pt x="706843" y="577063"/>
                      <a:pt x="725093" y="489530"/>
                      <a:pt x="725093" y="489530"/>
                    </a:cubicBezTo>
                    <a:cubicBezTo>
                      <a:pt x="725093" y="489530"/>
                      <a:pt x="764935" y="482250"/>
                      <a:pt x="807034" y="481748"/>
                    </a:cubicBezTo>
                    <a:cubicBezTo>
                      <a:pt x="849140" y="481252"/>
                      <a:pt x="893502" y="487534"/>
                      <a:pt x="893502" y="487534"/>
                    </a:cubicBezTo>
                    <a:close/>
                  </a:path>
                </a:pathLst>
              </a:custGeom>
              <a:solidFill>
                <a:srgbClr val="5705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16"/>
              <p:cNvSpPr/>
              <p:nvPr/>
            </p:nvSpPr>
            <p:spPr>
              <a:xfrm>
                <a:off x="3238420" y="3785184"/>
                <a:ext cx="31456" cy="31456"/>
              </a:xfrm>
              <a:custGeom>
                <a:avLst/>
                <a:gdLst/>
                <a:ahLst/>
                <a:cxnLst/>
                <a:rect l="l" t="t" r="r" b="b"/>
                <a:pathLst>
                  <a:path w="31456" h="31456" extrusionOk="0">
                    <a:moveTo>
                      <a:pt x="0" y="15725"/>
                    </a:moveTo>
                    <a:cubicBezTo>
                      <a:pt x="0" y="7039"/>
                      <a:pt x="7039" y="0"/>
                      <a:pt x="15732" y="0"/>
                    </a:cubicBezTo>
                    <a:cubicBezTo>
                      <a:pt x="24418" y="0"/>
                      <a:pt x="31457" y="7039"/>
                      <a:pt x="31457" y="15725"/>
                    </a:cubicBezTo>
                    <a:cubicBezTo>
                      <a:pt x="31457" y="24418"/>
                      <a:pt x="24418" y="31457"/>
                      <a:pt x="15732" y="31457"/>
                    </a:cubicBezTo>
                    <a:cubicBezTo>
                      <a:pt x="7039" y="31457"/>
                      <a:pt x="0" y="24418"/>
                      <a:pt x="0" y="15725"/>
                    </a:cubicBezTo>
                    <a:close/>
                  </a:path>
                </a:pathLst>
              </a:custGeom>
              <a:solidFill>
                <a:srgbClr val="F3674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16"/>
              <p:cNvSpPr/>
              <p:nvPr/>
            </p:nvSpPr>
            <p:spPr>
              <a:xfrm>
                <a:off x="2925986" y="3941552"/>
                <a:ext cx="31852" cy="31852"/>
              </a:xfrm>
              <a:custGeom>
                <a:avLst/>
                <a:gdLst/>
                <a:ahLst/>
                <a:cxnLst/>
                <a:rect l="l" t="t" r="r" b="b"/>
                <a:pathLst>
                  <a:path w="31852" h="31852" extrusionOk="0">
                    <a:moveTo>
                      <a:pt x="0" y="15926"/>
                    </a:moveTo>
                    <a:cubicBezTo>
                      <a:pt x="0" y="7126"/>
                      <a:pt x="7133" y="0"/>
                      <a:pt x="15926" y="0"/>
                    </a:cubicBezTo>
                    <a:cubicBezTo>
                      <a:pt x="24726" y="0"/>
                      <a:pt x="31852" y="7126"/>
                      <a:pt x="31852" y="15926"/>
                    </a:cubicBezTo>
                    <a:cubicBezTo>
                      <a:pt x="31852" y="24719"/>
                      <a:pt x="24726" y="31852"/>
                      <a:pt x="15926" y="31852"/>
                    </a:cubicBezTo>
                    <a:cubicBezTo>
                      <a:pt x="7133" y="31852"/>
                      <a:pt x="0" y="24719"/>
                      <a:pt x="0" y="15926"/>
                    </a:cubicBezTo>
                    <a:close/>
                  </a:path>
                </a:pathLst>
              </a:custGeom>
              <a:solidFill>
                <a:srgbClr val="FC9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16"/>
              <p:cNvSpPr/>
              <p:nvPr/>
            </p:nvSpPr>
            <p:spPr>
              <a:xfrm>
                <a:off x="3088978" y="4319372"/>
                <a:ext cx="46880" cy="46880"/>
              </a:xfrm>
              <a:custGeom>
                <a:avLst/>
                <a:gdLst/>
                <a:ahLst/>
                <a:cxnLst/>
                <a:rect l="l" t="t" r="r" b="b"/>
                <a:pathLst>
                  <a:path w="46880" h="46880" extrusionOk="0">
                    <a:moveTo>
                      <a:pt x="0" y="23440"/>
                    </a:moveTo>
                    <a:cubicBezTo>
                      <a:pt x="0" y="10494"/>
                      <a:pt x="10495" y="0"/>
                      <a:pt x="23440" y="0"/>
                    </a:cubicBezTo>
                    <a:cubicBezTo>
                      <a:pt x="36386" y="0"/>
                      <a:pt x="46881" y="10494"/>
                      <a:pt x="46881" y="23440"/>
                    </a:cubicBezTo>
                    <a:cubicBezTo>
                      <a:pt x="46881" y="36386"/>
                      <a:pt x="36386" y="46881"/>
                      <a:pt x="23440" y="46881"/>
                    </a:cubicBezTo>
                    <a:cubicBezTo>
                      <a:pt x="10495" y="46881"/>
                      <a:pt x="0" y="36386"/>
                      <a:pt x="0" y="23440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16"/>
              <p:cNvSpPr/>
              <p:nvPr/>
            </p:nvSpPr>
            <p:spPr>
              <a:xfrm>
                <a:off x="3033725" y="4340240"/>
                <a:ext cx="22656" cy="22656"/>
              </a:xfrm>
              <a:custGeom>
                <a:avLst/>
                <a:gdLst/>
                <a:ahLst/>
                <a:cxnLst/>
                <a:rect l="l" t="t" r="r" b="b"/>
                <a:pathLst>
                  <a:path w="22656" h="22656" extrusionOk="0">
                    <a:moveTo>
                      <a:pt x="0" y="11325"/>
                    </a:moveTo>
                    <a:cubicBezTo>
                      <a:pt x="0" y="5070"/>
                      <a:pt x="5070" y="0"/>
                      <a:pt x="11325" y="0"/>
                    </a:cubicBezTo>
                    <a:cubicBezTo>
                      <a:pt x="17587" y="0"/>
                      <a:pt x="22657" y="5070"/>
                      <a:pt x="22657" y="11325"/>
                    </a:cubicBezTo>
                    <a:cubicBezTo>
                      <a:pt x="22657" y="17587"/>
                      <a:pt x="17587" y="22657"/>
                      <a:pt x="11325" y="22657"/>
                    </a:cubicBezTo>
                    <a:cubicBezTo>
                      <a:pt x="5070" y="22657"/>
                      <a:pt x="0" y="17587"/>
                      <a:pt x="0" y="11325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16"/>
              <p:cNvSpPr/>
              <p:nvPr/>
            </p:nvSpPr>
            <p:spPr>
              <a:xfrm>
                <a:off x="3084531" y="4548291"/>
                <a:ext cx="33064" cy="33057"/>
              </a:xfrm>
              <a:custGeom>
                <a:avLst/>
                <a:gdLst/>
                <a:ahLst/>
                <a:cxnLst/>
                <a:rect l="l" t="t" r="r" b="b"/>
                <a:pathLst>
                  <a:path w="33064" h="33057" extrusionOk="0">
                    <a:moveTo>
                      <a:pt x="0" y="16529"/>
                    </a:moveTo>
                    <a:cubicBezTo>
                      <a:pt x="0" y="7400"/>
                      <a:pt x="7401" y="0"/>
                      <a:pt x="16536" y="0"/>
                    </a:cubicBezTo>
                    <a:cubicBezTo>
                      <a:pt x="25664" y="0"/>
                      <a:pt x="33064" y="7400"/>
                      <a:pt x="33064" y="16529"/>
                    </a:cubicBezTo>
                    <a:cubicBezTo>
                      <a:pt x="33064" y="25657"/>
                      <a:pt x="25664" y="33058"/>
                      <a:pt x="16536" y="33058"/>
                    </a:cubicBezTo>
                    <a:cubicBezTo>
                      <a:pt x="7401" y="33058"/>
                      <a:pt x="0" y="25657"/>
                      <a:pt x="0" y="16529"/>
                    </a:cubicBezTo>
                    <a:close/>
                  </a:path>
                </a:pathLst>
              </a:custGeom>
              <a:solidFill>
                <a:srgbClr val="D65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3" name="Google Shape;3413;p16"/>
            <p:cNvGrpSpPr/>
            <p:nvPr/>
          </p:nvGrpSpPr>
          <p:grpSpPr>
            <a:xfrm>
              <a:off x="2511795" y="5487128"/>
              <a:ext cx="652546" cy="861157"/>
              <a:chOff x="7823017" y="5103438"/>
              <a:chExt cx="794818" cy="1048912"/>
            </a:xfrm>
          </p:grpSpPr>
          <p:sp>
            <p:nvSpPr>
              <p:cNvPr id="3414" name="Google Shape;3414;p16"/>
              <p:cNvSpPr/>
              <p:nvPr/>
            </p:nvSpPr>
            <p:spPr>
              <a:xfrm>
                <a:off x="7897712" y="5103438"/>
                <a:ext cx="720056" cy="991175"/>
              </a:xfrm>
              <a:custGeom>
                <a:avLst/>
                <a:gdLst/>
                <a:ahLst/>
                <a:cxnLst/>
                <a:rect l="l" t="t" r="r" b="b"/>
                <a:pathLst>
                  <a:path w="720056" h="991175" extrusionOk="0">
                    <a:moveTo>
                      <a:pt x="0" y="991175"/>
                    </a:moveTo>
                    <a:cubicBezTo>
                      <a:pt x="0" y="991175"/>
                      <a:pt x="23494" y="755003"/>
                      <a:pt x="149804" y="538822"/>
                    </a:cubicBezTo>
                    <a:cubicBezTo>
                      <a:pt x="314088" y="257644"/>
                      <a:pt x="720057" y="0"/>
                      <a:pt x="720057" y="0"/>
                    </a:cubicBezTo>
                    <a:cubicBezTo>
                      <a:pt x="720057" y="0"/>
                      <a:pt x="572382" y="500775"/>
                      <a:pt x="467690" y="683898"/>
                    </a:cubicBezTo>
                    <a:cubicBezTo>
                      <a:pt x="359315" y="873451"/>
                      <a:pt x="0" y="991175"/>
                      <a:pt x="0" y="991175"/>
                    </a:cubicBezTo>
                    <a:close/>
                  </a:path>
                </a:pathLst>
              </a:custGeom>
              <a:solidFill>
                <a:srgbClr val="C224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16"/>
              <p:cNvSpPr/>
              <p:nvPr/>
            </p:nvSpPr>
            <p:spPr>
              <a:xfrm>
                <a:off x="8042554" y="5103471"/>
                <a:ext cx="575281" cy="622477"/>
              </a:xfrm>
              <a:custGeom>
                <a:avLst/>
                <a:gdLst/>
                <a:ahLst/>
                <a:cxnLst/>
                <a:rect l="l" t="t" r="r" b="b"/>
                <a:pathLst>
                  <a:path w="575281" h="622477" extrusionOk="0">
                    <a:moveTo>
                      <a:pt x="575282" y="0"/>
                    </a:moveTo>
                    <a:cubicBezTo>
                      <a:pt x="575282" y="0"/>
                      <a:pt x="169260" y="257691"/>
                      <a:pt x="4976" y="538869"/>
                    </a:cubicBezTo>
                    <a:cubicBezTo>
                      <a:pt x="3127" y="542037"/>
                      <a:pt x="1801" y="545251"/>
                      <a:pt x="0" y="548426"/>
                    </a:cubicBezTo>
                    <a:cubicBezTo>
                      <a:pt x="14701" y="569375"/>
                      <a:pt x="32415" y="589574"/>
                      <a:pt x="51950" y="603966"/>
                    </a:cubicBezTo>
                    <a:cubicBezTo>
                      <a:pt x="53069" y="604783"/>
                      <a:pt x="54214" y="605379"/>
                      <a:pt x="55340" y="606156"/>
                    </a:cubicBezTo>
                    <a:cubicBezTo>
                      <a:pt x="57509" y="607650"/>
                      <a:pt x="59699" y="609029"/>
                      <a:pt x="61909" y="610335"/>
                    </a:cubicBezTo>
                    <a:cubicBezTo>
                      <a:pt x="62974" y="610965"/>
                      <a:pt x="64019" y="611735"/>
                      <a:pt x="65091" y="612324"/>
                    </a:cubicBezTo>
                    <a:cubicBezTo>
                      <a:pt x="75900" y="618225"/>
                      <a:pt x="86790" y="622518"/>
                      <a:pt x="98135" y="622477"/>
                    </a:cubicBezTo>
                    <a:cubicBezTo>
                      <a:pt x="110766" y="622431"/>
                      <a:pt x="124623" y="619939"/>
                      <a:pt x="138948" y="616108"/>
                    </a:cubicBezTo>
                    <a:cubicBezTo>
                      <a:pt x="142089" y="615265"/>
                      <a:pt x="145090" y="614729"/>
                      <a:pt x="148304" y="613718"/>
                    </a:cubicBezTo>
                    <a:cubicBezTo>
                      <a:pt x="160259" y="609967"/>
                      <a:pt x="173211" y="603491"/>
                      <a:pt x="185923" y="597597"/>
                    </a:cubicBezTo>
                    <a:cubicBezTo>
                      <a:pt x="189814" y="595789"/>
                      <a:pt x="193531" y="594603"/>
                      <a:pt x="197469" y="592621"/>
                    </a:cubicBezTo>
                    <a:cubicBezTo>
                      <a:pt x="285685" y="548151"/>
                      <a:pt x="385079" y="459640"/>
                      <a:pt x="454865" y="369267"/>
                    </a:cubicBezTo>
                    <a:cubicBezTo>
                      <a:pt x="520833" y="183746"/>
                      <a:pt x="575282" y="0"/>
                      <a:pt x="575282" y="0"/>
                    </a:cubicBezTo>
                    <a:close/>
                  </a:path>
                </a:pathLst>
              </a:custGeom>
              <a:solidFill>
                <a:srgbClr val="CD4C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16"/>
              <p:cNvSpPr/>
              <p:nvPr/>
            </p:nvSpPr>
            <p:spPr>
              <a:xfrm>
                <a:off x="8262124" y="5112225"/>
                <a:ext cx="342584" cy="296268"/>
              </a:xfrm>
              <a:custGeom>
                <a:avLst/>
                <a:gdLst/>
                <a:ahLst/>
                <a:cxnLst/>
                <a:rect l="l" t="t" r="r" b="b"/>
                <a:pathLst>
                  <a:path w="342584" h="296268" extrusionOk="0">
                    <a:moveTo>
                      <a:pt x="342585" y="0"/>
                    </a:moveTo>
                    <a:cubicBezTo>
                      <a:pt x="318408" y="15611"/>
                      <a:pt x="158343" y="121730"/>
                      <a:pt x="0" y="272726"/>
                    </a:cubicBezTo>
                    <a:cubicBezTo>
                      <a:pt x="30272" y="287052"/>
                      <a:pt x="69973" y="299716"/>
                      <a:pt x="112668" y="295417"/>
                    </a:cubicBezTo>
                    <a:cubicBezTo>
                      <a:pt x="113673" y="295316"/>
                      <a:pt x="114677" y="295135"/>
                      <a:pt x="115682" y="295021"/>
                    </a:cubicBezTo>
                    <a:cubicBezTo>
                      <a:pt x="121374" y="294331"/>
                      <a:pt x="127067" y="294211"/>
                      <a:pt x="132760" y="292831"/>
                    </a:cubicBezTo>
                    <a:lnTo>
                      <a:pt x="133564" y="291633"/>
                    </a:lnTo>
                    <a:cubicBezTo>
                      <a:pt x="133698" y="292041"/>
                      <a:pt x="133631" y="292068"/>
                      <a:pt x="133765" y="292429"/>
                    </a:cubicBezTo>
                    <a:cubicBezTo>
                      <a:pt x="136510" y="291733"/>
                      <a:pt x="139323" y="290340"/>
                      <a:pt x="142136" y="289248"/>
                    </a:cubicBezTo>
                    <a:cubicBezTo>
                      <a:pt x="150240" y="286067"/>
                      <a:pt x="158411" y="281647"/>
                      <a:pt x="166782" y="275512"/>
                    </a:cubicBezTo>
                    <a:cubicBezTo>
                      <a:pt x="171001" y="272465"/>
                      <a:pt x="175354" y="267837"/>
                      <a:pt x="179574" y="264167"/>
                    </a:cubicBezTo>
                    <a:cubicBezTo>
                      <a:pt x="246546" y="206008"/>
                      <a:pt x="316868" y="75592"/>
                      <a:pt x="342585" y="0"/>
                    </a:cubicBezTo>
                    <a:close/>
                  </a:path>
                </a:pathLst>
              </a:custGeom>
              <a:solidFill>
                <a:srgbClr val="EC6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16"/>
              <p:cNvSpPr/>
              <p:nvPr/>
            </p:nvSpPr>
            <p:spPr>
              <a:xfrm>
                <a:off x="7823017" y="5181053"/>
                <a:ext cx="718670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70" h="971297" extrusionOk="0">
                    <a:moveTo>
                      <a:pt x="0" y="957595"/>
                    </a:moveTo>
                    <a:lnTo>
                      <a:pt x="265125" y="665949"/>
                    </a:lnTo>
                    <a:cubicBezTo>
                      <a:pt x="265125" y="665949"/>
                      <a:pt x="263384" y="598153"/>
                      <a:pt x="268574" y="543362"/>
                    </a:cubicBezTo>
                    <a:cubicBezTo>
                      <a:pt x="273771" y="488572"/>
                      <a:pt x="285906" y="446788"/>
                      <a:pt x="285906" y="446788"/>
                    </a:cubicBezTo>
                    <a:lnTo>
                      <a:pt x="280274" y="544414"/>
                    </a:lnTo>
                    <a:lnTo>
                      <a:pt x="281694" y="640533"/>
                    </a:lnTo>
                    <a:lnTo>
                      <a:pt x="387671" y="502274"/>
                    </a:lnTo>
                    <a:cubicBezTo>
                      <a:pt x="387671" y="502274"/>
                      <a:pt x="386700" y="441001"/>
                      <a:pt x="400711" y="372221"/>
                    </a:cubicBezTo>
                    <a:cubicBezTo>
                      <a:pt x="414722" y="303440"/>
                      <a:pt x="439247" y="230513"/>
                      <a:pt x="439247" y="230513"/>
                    </a:cubicBezTo>
                    <a:cubicBezTo>
                      <a:pt x="439247" y="230513"/>
                      <a:pt x="423267" y="312354"/>
                      <a:pt x="417039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48" y="256478"/>
                    </a:lnTo>
                    <a:cubicBezTo>
                      <a:pt x="553248" y="256478"/>
                      <a:pt x="547689" y="227499"/>
                      <a:pt x="551908" y="191046"/>
                    </a:cubicBezTo>
                    <a:cubicBezTo>
                      <a:pt x="556061" y="154593"/>
                      <a:pt x="564700" y="122962"/>
                      <a:pt x="564700" y="122962"/>
                    </a:cubicBezTo>
                    <a:cubicBezTo>
                      <a:pt x="564700" y="122962"/>
                      <a:pt x="562557" y="162576"/>
                      <a:pt x="564231" y="188508"/>
                    </a:cubicBezTo>
                    <a:cubicBezTo>
                      <a:pt x="565839" y="214433"/>
                      <a:pt x="571264" y="226676"/>
                      <a:pt x="571264" y="226676"/>
                    </a:cubicBezTo>
                    <a:lnTo>
                      <a:pt x="718671" y="0"/>
                    </a:lnTo>
                    <a:cubicBezTo>
                      <a:pt x="718671" y="0"/>
                      <a:pt x="645335" y="143341"/>
                      <a:pt x="577827" y="259104"/>
                    </a:cubicBezTo>
                    <a:cubicBezTo>
                      <a:pt x="510345" y="374866"/>
                      <a:pt x="448603" y="463056"/>
                      <a:pt x="448603" y="463056"/>
                    </a:cubicBezTo>
                    <a:lnTo>
                      <a:pt x="521155" y="413576"/>
                    </a:lnTo>
                    <a:lnTo>
                      <a:pt x="602272" y="352175"/>
                    </a:lnTo>
                    <a:cubicBezTo>
                      <a:pt x="602272" y="352175"/>
                      <a:pt x="579434" y="381985"/>
                      <a:pt x="530491" y="424620"/>
                    </a:cubicBezTo>
                    <a:cubicBezTo>
                      <a:pt x="481581" y="467255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4" y="647552"/>
                    </a:cubicBezTo>
                    <a:cubicBezTo>
                      <a:pt x="376514" y="644478"/>
                      <a:pt x="426402" y="638624"/>
                      <a:pt x="434298" y="636562"/>
                    </a:cubicBezTo>
                    <a:cubicBezTo>
                      <a:pt x="442201" y="634505"/>
                      <a:pt x="387832" y="659727"/>
                      <a:pt x="352712" y="665989"/>
                    </a:cubicBezTo>
                    <a:cubicBezTo>
                      <a:pt x="323994" y="671106"/>
                      <a:pt x="283348" y="673577"/>
                      <a:pt x="283348" y="673577"/>
                    </a:cubicBezTo>
                    <a:lnTo>
                      <a:pt x="20226" y="971298"/>
                    </a:lnTo>
                    <a:lnTo>
                      <a:pt x="0" y="957595"/>
                    </a:ln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16"/>
              <p:cNvSpPr/>
              <p:nvPr/>
            </p:nvSpPr>
            <p:spPr>
              <a:xfrm>
                <a:off x="7823674" y="5178306"/>
                <a:ext cx="718616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16" h="971297" extrusionOk="0">
                    <a:moveTo>
                      <a:pt x="0" y="957602"/>
                    </a:moveTo>
                    <a:lnTo>
                      <a:pt x="265125" y="665950"/>
                    </a:lnTo>
                    <a:cubicBezTo>
                      <a:pt x="265125" y="665950"/>
                      <a:pt x="263377" y="598160"/>
                      <a:pt x="268574" y="543369"/>
                    </a:cubicBezTo>
                    <a:cubicBezTo>
                      <a:pt x="273771" y="488579"/>
                      <a:pt x="285899" y="446788"/>
                      <a:pt x="285899" y="446788"/>
                    </a:cubicBezTo>
                    <a:lnTo>
                      <a:pt x="280267" y="544414"/>
                    </a:lnTo>
                    <a:lnTo>
                      <a:pt x="281694" y="640533"/>
                    </a:lnTo>
                    <a:lnTo>
                      <a:pt x="387664" y="502281"/>
                    </a:lnTo>
                    <a:cubicBezTo>
                      <a:pt x="387664" y="502281"/>
                      <a:pt x="386700" y="441002"/>
                      <a:pt x="400711" y="372228"/>
                    </a:cubicBezTo>
                    <a:cubicBezTo>
                      <a:pt x="414722" y="303447"/>
                      <a:pt x="439247" y="230520"/>
                      <a:pt x="439247" y="230520"/>
                    </a:cubicBezTo>
                    <a:cubicBezTo>
                      <a:pt x="439247" y="230520"/>
                      <a:pt x="423260" y="312361"/>
                      <a:pt x="417032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61" y="256485"/>
                    </a:lnTo>
                    <a:cubicBezTo>
                      <a:pt x="553261" y="256485"/>
                      <a:pt x="547702" y="227499"/>
                      <a:pt x="551922" y="191046"/>
                    </a:cubicBezTo>
                    <a:cubicBezTo>
                      <a:pt x="556074" y="154593"/>
                      <a:pt x="564646" y="122969"/>
                      <a:pt x="564646" y="122969"/>
                    </a:cubicBezTo>
                    <a:cubicBezTo>
                      <a:pt x="564646" y="122969"/>
                      <a:pt x="562570" y="162576"/>
                      <a:pt x="564178" y="188508"/>
                    </a:cubicBezTo>
                    <a:cubicBezTo>
                      <a:pt x="565852" y="214440"/>
                      <a:pt x="571277" y="226682"/>
                      <a:pt x="571277" y="226682"/>
                    </a:cubicBezTo>
                    <a:lnTo>
                      <a:pt x="718617" y="0"/>
                    </a:lnTo>
                    <a:cubicBezTo>
                      <a:pt x="718617" y="0"/>
                      <a:pt x="645348" y="143342"/>
                      <a:pt x="577840" y="259104"/>
                    </a:cubicBezTo>
                    <a:cubicBezTo>
                      <a:pt x="510345" y="374873"/>
                      <a:pt x="448603" y="463056"/>
                      <a:pt x="448603" y="463056"/>
                    </a:cubicBezTo>
                    <a:lnTo>
                      <a:pt x="521154" y="413576"/>
                    </a:lnTo>
                    <a:lnTo>
                      <a:pt x="602285" y="352176"/>
                    </a:lnTo>
                    <a:cubicBezTo>
                      <a:pt x="602285" y="352176"/>
                      <a:pt x="579381" y="381985"/>
                      <a:pt x="530491" y="424620"/>
                    </a:cubicBezTo>
                    <a:cubicBezTo>
                      <a:pt x="481580" y="467261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3" y="647559"/>
                    </a:cubicBezTo>
                    <a:cubicBezTo>
                      <a:pt x="376514" y="644485"/>
                      <a:pt x="426401" y="638625"/>
                      <a:pt x="434298" y="636569"/>
                    </a:cubicBezTo>
                    <a:cubicBezTo>
                      <a:pt x="442194" y="634506"/>
                      <a:pt x="387832" y="659734"/>
                      <a:pt x="352711" y="665990"/>
                    </a:cubicBezTo>
                    <a:cubicBezTo>
                      <a:pt x="323994" y="671106"/>
                      <a:pt x="283348" y="673578"/>
                      <a:pt x="283348" y="673578"/>
                    </a:cubicBezTo>
                    <a:lnTo>
                      <a:pt x="20219" y="971298"/>
                    </a:lnTo>
                    <a:lnTo>
                      <a:pt x="0" y="957602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16"/>
              <p:cNvSpPr/>
              <p:nvPr/>
            </p:nvSpPr>
            <p:spPr>
              <a:xfrm>
                <a:off x="8005431" y="5506868"/>
                <a:ext cx="182688" cy="293668"/>
              </a:xfrm>
              <a:custGeom>
                <a:avLst/>
                <a:gdLst/>
                <a:ahLst/>
                <a:cxnLst/>
                <a:rect l="l" t="t" r="r" b="b"/>
                <a:pathLst>
                  <a:path w="182688" h="293668" extrusionOk="0">
                    <a:moveTo>
                      <a:pt x="0" y="293668"/>
                    </a:moveTo>
                    <a:cubicBezTo>
                      <a:pt x="0" y="293668"/>
                      <a:pt x="20527" y="218029"/>
                      <a:pt x="66203" y="144607"/>
                    </a:cubicBezTo>
                    <a:cubicBezTo>
                      <a:pt x="111871" y="71192"/>
                      <a:pt x="182688" y="0"/>
                      <a:pt x="182688" y="0"/>
                    </a:cubicBezTo>
                    <a:cubicBezTo>
                      <a:pt x="182688" y="0"/>
                      <a:pt x="125627" y="76409"/>
                      <a:pt x="79952" y="149831"/>
                    </a:cubicBezTo>
                    <a:cubicBezTo>
                      <a:pt x="34283" y="223247"/>
                      <a:pt x="0" y="293668"/>
                      <a:pt x="0" y="293668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16"/>
              <p:cNvSpPr/>
              <p:nvPr/>
            </p:nvSpPr>
            <p:spPr>
              <a:xfrm>
                <a:off x="8308442" y="5176331"/>
                <a:ext cx="236125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236125" h="193925" extrusionOk="0">
                    <a:moveTo>
                      <a:pt x="0" y="193926"/>
                    </a:moveTo>
                    <a:cubicBezTo>
                      <a:pt x="0" y="193926"/>
                      <a:pt x="52580" y="131655"/>
                      <a:pt x="111623" y="83173"/>
                    </a:cubicBezTo>
                    <a:cubicBezTo>
                      <a:pt x="170626" y="34692"/>
                      <a:pt x="236125" y="0"/>
                      <a:pt x="236125" y="0"/>
                    </a:cubicBezTo>
                    <a:cubicBezTo>
                      <a:pt x="236125" y="0"/>
                      <a:pt x="175850" y="43170"/>
                      <a:pt x="116847" y="91652"/>
                    </a:cubicBezTo>
                    <a:cubicBezTo>
                      <a:pt x="57811" y="140134"/>
                      <a:pt x="0" y="193926"/>
                      <a:pt x="0" y="193926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1" name="Google Shape;3421;p16"/>
            <p:cNvGrpSpPr/>
            <p:nvPr/>
          </p:nvGrpSpPr>
          <p:grpSpPr>
            <a:xfrm>
              <a:off x="2409557" y="5791152"/>
              <a:ext cx="1162390" cy="786543"/>
              <a:chOff x="7698482" y="5473743"/>
              <a:chExt cx="1415822" cy="958030"/>
            </a:xfrm>
          </p:grpSpPr>
          <p:grpSp>
            <p:nvGrpSpPr>
              <p:cNvPr id="3422" name="Google Shape;3422;p16"/>
              <p:cNvGrpSpPr/>
              <p:nvPr/>
            </p:nvGrpSpPr>
            <p:grpSpPr>
              <a:xfrm>
                <a:off x="7698482" y="5473743"/>
                <a:ext cx="1415822" cy="958030"/>
                <a:chOff x="7698482" y="5473743"/>
                <a:chExt cx="1415822" cy="958030"/>
              </a:xfrm>
            </p:grpSpPr>
            <p:sp>
              <p:nvSpPr>
                <p:cNvPr id="3423" name="Google Shape;3423;p16"/>
                <p:cNvSpPr/>
                <p:nvPr/>
              </p:nvSpPr>
              <p:spPr>
                <a:xfrm>
                  <a:off x="7825549" y="5473743"/>
                  <a:ext cx="1288755" cy="87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5" h="871381" extrusionOk="0">
                      <a:moveTo>
                        <a:pt x="0" y="863023"/>
                      </a:moveTo>
                      <a:cubicBezTo>
                        <a:pt x="0" y="863023"/>
                        <a:pt x="105054" y="618472"/>
                        <a:pt x="316821" y="438912"/>
                      </a:cubicBezTo>
                      <a:cubicBezTo>
                        <a:pt x="521068" y="265727"/>
                        <a:pt x="710312" y="180592"/>
                        <a:pt x="823965" y="133008"/>
                      </a:cubicBezTo>
                      <a:cubicBezTo>
                        <a:pt x="1080403" y="25650"/>
                        <a:pt x="1288755" y="0"/>
                        <a:pt x="1288755" y="0"/>
                      </a:cubicBezTo>
                      <a:cubicBezTo>
                        <a:pt x="1288755" y="0"/>
                        <a:pt x="1128088" y="370935"/>
                        <a:pt x="923955" y="569482"/>
                      </a:cubicBezTo>
                      <a:cubicBezTo>
                        <a:pt x="770989" y="718261"/>
                        <a:pt x="649032" y="776668"/>
                        <a:pt x="501954" y="823750"/>
                      </a:cubicBezTo>
                      <a:cubicBezTo>
                        <a:pt x="268848" y="898351"/>
                        <a:pt x="0" y="863023"/>
                        <a:pt x="0" y="863023"/>
                      </a:cubicBezTo>
                      <a:close/>
                    </a:path>
                  </a:pathLst>
                </a:custGeom>
                <a:solidFill>
                  <a:srgbClr val="DD652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4" name="Google Shape;3424;p16"/>
                <p:cNvSpPr/>
                <p:nvPr/>
              </p:nvSpPr>
              <p:spPr>
                <a:xfrm>
                  <a:off x="8327690" y="5473756"/>
                  <a:ext cx="786546" cy="602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546" h="602356" extrusionOk="0">
                      <a:moveTo>
                        <a:pt x="786547" y="0"/>
                      </a:moveTo>
                      <a:cubicBezTo>
                        <a:pt x="786547" y="0"/>
                        <a:pt x="578195" y="25651"/>
                        <a:pt x="321757" y="133008"/>
                      </a:cubicBezTo>
                      <a:cubicBezTo>
                        <a:pt x="243733" y="165684"/>
                        <a:pt x="129746" y="216878"/>
                        <a:pt x="0" y="301330"/>
                      </a:cubicBezTo>
                      <a:cubicBezTo>
                        <a:pt x="13669" y="368711"/>
                        <a:pt x="47370" y="488177"/>
                        <a:pt x="129411" y="548305"/>
                      </a:cubicBezTo>
                      <a:cubicBezTo>
                        <a:pt x="204957" y="603672"/>
                        <a:pt x="315930" y="605520"/>
                        <a:pt x="387926" y="600571"/>
                      </a:cubicBezTo>
                      <a:cubicBezTo>
                        <a:pt x="399177" y="590337"/>
                        <a:pt x="410227" y="580606"/>
                        <a:pt x="421747" y="569375"/>
                      </a:cubicBezTo>
                      <a:cubicBezTo>
                        <a:pt x="625880" y="370828"/>
                        <a:pt x="786547" y="0"/>
                        <a:pt x="786547" y="0"/>
                      </a:cubicBezTo>
                      <a:close/>
                    </a:path>
                  </a:pathLst>
                </a:custGeom>
                <a:solidFill>
                  <a:srgbClr val="F897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5" name="Google Shape;3425;p16"/>
                <p:cNvSpPr/>
                <p:nvPr/>
              </p:nvSpPr>
              <p:spPr>
                <a:xfrm>
                  <a:off x="8420333" y="5473756"/>
                  <a:ext cx="693904" cy="456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04" h="456343" extrusionOk="0">
                      <a:moveTo>
                        <a:pt x="693904" y="0"/>
                      </a:moveTo>
                      <a:cubicBezTo>
                        <a:pt x="693904" y="0"/>
                        <a:pt x="485552" y="25651"/>
                        <a:pt x="229114" y="133008"/>
                      </a:cubicBezTo>
                      <a:cubicBezTo>
                        <a:pt x="170311" y="157634"/>
                        <a:pt x="91016" y="192861"/>
                        <a:pt x="0" y="244825"/>
                      </a:cubicBezTo>
                      <a:cubicBezTo>
                        <a:pt x="9912" y="292235"/>
                        <a:pt x="33486" y="369763"/>
                        <a:pt x="95168" y="419061"/>
                      </a:cubicBezTo>
                      <a:cubicBezTo>
                        <a:pt x="160668" y="471414"/>
                        <a:pt x="323211" y="458549"/>
                        <a:pt x="438738" y="440915"/>
                      </a:cubicBezTo>
                      <a:cubicBezTo>
                        <a:pt x="587484" y="242850"/>
                        <a:pt x="693904" y="0"/>
                        <a:pt x="693904" y="0"/>
                      </a:cubicBezTo>
                      <a:close/>
                    </a:path>
                  </a:pathLst>
                </a:custGeom>
                <a:solidFill>
                  <a:srgbClr val="FC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6" name="Google Shape;3426;p16"/>
                <p:cNvSpPr/>
                <p:nvPr/>
              </p:nvSpPr>
              <p:spPr>
                <a:xfrm>
                  <a:off x="7702340" y="5538278"/>
                  <a:ext cx="127915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57" h="893495" extrusionOk="0">
                      <a:moveTo>
                        <a:pt x="1279157" y="0"/>
                      </a:moveTo>
                      <a:cubicBezTo>
                        <a:pt x="1279157" y="0"/>
                        <a:pt x="1092840" y="139330"/>
                        <a:pt x="938669" y="255059"/>
                      </a:cubicBezTo>
                      <a:cubicBezTo>
                        <a:pt x="784564" y="370781"/>
                        <a:pt x="662560" y="462901"/>
                        <a:pt x="662560" y="462901"/>
                      </a:cubicBezTo>
                      <a:cubicBezTo>
                        <a:pt x="662560" y="462901"/>
                        <a:pt x="667095" y="437546"/>
                        <a:pt x="697232" y="377042"/>
                      </a:cubicBezTo>
                      <a:cubicBezTo>
                        <a:pt x="727437" y="316546"/>
                        <a:pt x="783225" y="220903"/>
                        <a:pt x="783225" y="220903"/>
                      </a:cubicBezTo>
                      <a:cubicBezTo>
                        <a:pt x="783225" y="220903"/>
                        <a:pt x="725428" y="294760"/>
                        <a:pt x="684842" y="361565"/>
                      </a:cubicBezTo>
                      <a:cubicBezTo>
                        <a:pt x="644203" y="428364"/>
                        <a:pt x="620736" y="488110"/>
                        <a:pt x="620736" y="488110"/>
                      </a:cubicBezTo>
                      <a:cubicBezTo>
                        <a:pt x="620736" y="488110"/>
                        <a:pt x="593452" y="512883"/>
                        <a:pt x="440513" y="603223"/>
                      </a:cubicBezTo>
                      <a:cubicBezTo>
                        <a:pt x="287567" y="693562"/>
                        <a:pt x="0" y="853694"/>
                        <a:pt x="0" y="853694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5"/>
                        <a:pt x="649334" y="598863"/>
                      </a:cubicBezTo>
                      <a:cubicBezTo>
                        <a:pt x="746390" y="573480"/>
                        <a:pt x="822538" y="540128"/>
                        <a:pt x="822538" y="540128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39" y="412578"/>
                      </a:lnTo>
                      <a:cubicBezTo>
                        <a:pt x="793539" y="412578"/>
                        <a:pt x="842496" y="406169"/>
                        <a:pt x="911210" y="384075"/>
                      </a:cubicBezTo>
                      <a:cubicBezTo>
                        <a:pt x="979857" y="361981"/>
                        <a:pt x="1068261" y="324201"/>
                        <a:pt x="1068261" y="324201"/>
                      </a:cubicBezTo>
                      <a:cubicBezTo>
                        <a:pt x="1068261" y="324201"/>
                        <a:pt x="967802" y="352751"/>
                        <a:pt x="911344" y="364559"/>
                      </a:cubicBezTo>
                      <a:cubicBezTo>
                        <a:pt x="854953" y="376366"/>
                        <a:pt x="842496" y="371437"/>
                        <a:pt x="842496" y="371437"/>
                      </a:cubicBezTo>
                      <a:cubicBezTo>
                        <a:pt x="842496" y="371437"/>
                        <a:pt x="856694" y="364793"/>
                        <a:pt x="965860" y="271936"/>
                      </a:cubicBezTo>
                      <a:cubicBezTo>
                        <a:pt x="1075025" y="179078"/>
                        <a:pt x="1279157" y="0"/>
                        <a:pt x="1279157" y="0"/>
                      </a:cubicBezTo>
                      <a:close/>
                    </a:path>
                  </a:pathLst>
                </a:custGeom>
                <a:solidFill>
                  <a:srgbClr val="FEE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7" name="Google Shape;3427;p16"/>
                <p:cNvSpPr/>
                <p:nvPr/>
              </p:nvSpPr>
              <p:spPr>
                <a:xfrm>
                  <a:off x="7698482" y="5531815"/>
                  <a:ext cx="127919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97" h="893495" extrusionOk="0">
                      <a:moveTo>
                        <a:pt x="1279198" y="0"/>
                      </a:moveTo>
                      <a:cubicBezTo>
                        <a:pt x="1279198" y="0"/>
                        <a:pt x="1092880" y="139330"/>
                        <a:pt x="938709" y="255052"/>
                      </a:cubicBezTo>
                      <a:cubicBezTo>
                        <a:pt x="784538" y="370781"/>
                        <a:pt x="662560" y="462902"/>
                        <a:pt x="662560" y="462902"/>
                      </a:cubicBezTo>
                      <a:cubicBezTo>
                        <a:pt x="662560" y="462902"/>
                        <a:pt x="667095" y="437539"/>
                        <a:pt x="697272" y="377043"/>
                      </a:cubicBezTo>
                      <a:cubicBezTo>
                        <a:pt x="727410" y="316540"/>
                        <a:pt x="783198" y="220903"/>
                        <a:pt x="783198" y="220903"/>
                      </a:cubicBezTo>
                      <a:cubicBezTo>
                        <a:pt x="783198" y="220903"/>
                        <a:pt x="725468" y="294760"/>
                        <a:pt x="684815" y="361559"/>
                      </a:cubicBezTo>
                      <a:cubicBezTo>
                        <a:pt x="644203" y="428357"/>
                        <a:pt x="620736" y="488104"/>
                        <a:pt x="620736" y="488104"/>
                      </a:cubicBezTo>
                      <a:cubicBezTo>
                        <a:pt x="620736" y="488104"/>
                        <a:pt x="593451" y="512883"/>
                        <a:pt x="440512" y="603223"/>
                      </a:cubicBezTo>
                      <a:cubicBezTo>
                        <a:pt x="287567" y="693562"/>
                        <a:pt x="0" y="853687"/>
                        <a:pt x="0" y="853687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6"/>
                        <a:pt x="649333" y="598863"/>
                      </a:cubicBezTo>
                      <a:cubicBezTo>
                        <a:pt x="746363" y="573480"/>
                        <a:pt x="822511" y="540121"/>
                        <a:pt x="822511" y="540121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79" y="412572"/>
                      </a:lnTo>
                      <a:cubicBezTo>
                        <a:pt x="793579" y="412572"/>
                        <a:pt x="842536" y="406169"/>
                        <a:pt x="911183" y="384075"/>
                      </a:cubicBezTo>
                      <a:cubicBezTo>
                        <a:pt x="979897" y="361981"/>
                        <a:pt x="1068301" y="324201"/>
                        <a:pt x="1068301" y="324201"/>
                      </a:cubicBezTo>
                      <a:cubicBezTo>
                        <a:pt x="1068301" y="324201"/>
                        <a:pt x="967842" y="352745"/>
                        <a:pt x="911384" y="364553"/>
                      </a:cubicBezTo>
                      <a:cubicBezTo>
                        <a:pt x="854926" y="376360"/>
                        <a:pt x="842536" y="371431"/>
                        <a:pt x="842536" y="371431"/>
                      </a:cubicBezTo>
                      <a:cubicBezTo>
                        <a:pt x="842536" y="371431"/>
                        <a:pt x="856735" y="364793"/>
                        <a:pt x="965900" y="271936"/>
                      </a:cubicBezTo>
                      <a:cubicBezTo>
                        <a:pt x="1075065" y="179072"/>
                        <a:pt x="1279198" y="0"/>
                        <a:pt x="1279198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28" name="Google Shape;3428;p16"/>
              <p:cNvSpPr/>
              <p:nvPr/>
            </p:nvSpPr>
            <p:spPr>
              <a:xfrm>
                <a:off x="8488980" y="5525205"/>
                <a:ext cx="453472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453472" h="175850" extrusionOk="0">
                    <a:moveTo>
                      <a:pt x="0" y="175850"/>
                    </a:moveTo>
                    <a:cubicBezTo>
                      <a:pt x="0" y="175850"/>
                      <a:pt x="111108" y="107437"/>
                      <a:pt x="224493" y="63470"/>
                    </a:cubicBezTo>
                    <a:cubicBezTo>
                      <a:pt x="337877" y="19509"/>
                      <a:pt x="453472" y="0"/>
                      <a:pt x="453472" y="0"/>
                    </a:cubicBezTo>
                    <a:cubicBezTo>
                      <a:pt x="453472" y="0"/>
                      <a:pt x="341092" y="35194"/>
                      <a:pt x="227707" y="79155"/>
                    </a:cubicBezTo>
                    <a:cubicBezTo>
                      <a:pt x="114389" y="123123"/>
                      <a:pt x="0" y="175850"/>
                      <a:pt x="0" y="175850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16"/>
              <p:cNvSpPr/>
              <p:nvPr/>
            </p:nvSpPr>
            <p:spPr>
              <a:xfrm>
                <a:off x="8023835" y="5773600"/>
                <a:ext cx="349416" cy="282564"/>
              </a:xfrm>
              <a:custGeom>
                <a:avLst/>
                <a:gdLst/>
                <a:ahLst/>
                <a:cxnLst/>
                <a:rect l="l" t="t" r="r" b="b"/>
                <a:pathLst>
                  <a:path w="349416" h="282564" extrusionOk="0">
                    <a:moveTo>
                      <a:pt x="0" y="282565"/>
                    </a:moveTo>
                    <a:cubicBezTo>
                      <a:pt x="0" y="282565"/>
                      <a:pt x="69370" y="198018"/>
                      <a:pt x="156723" y="127376"/>
                    </a:cubicBezTo>
                    <a:cubicBezTo>
                      <a:pt x="244075" y="56740"/>
                      <a:pt x="349417" y="0"/>
                      <a:pt x="349417" y="0"/>
                    </a:cubicBezTo>
                    <a:cubicBezTo>
                      <a:pt x="349417" y="0"/>
                      <a:pt x="251087" y="69297"/>
                      <a:pt x="163735" y="139940"/>
                    </a:cubicBezTo>
                    <a:cubicBezTo>
                      <a:pt x="76383" y="210582"/>
                      <a:pt x="0" y="282565"/>
                      <a:pt x="0" y="282565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30" name="Google Shape;3430;p16"/>
            <p:cNvGrpSpPr/>
            <p:nvPr/>
          </p:nvGrpSpPr>
          <p:grpSpPr>
            <a:xfrm>
              <a:off x="40068" y="6382744"/>
              <a:ext cx="3927111" cy="475118"/>
              <a:chOff x="3208796" y="6226944"/>
              <a:chExt cx="6563782" cy="794114"/>
            </a:xfrm>
          </p:grpSpPr>
          <p:sp>
            <p:nvSpPr>
              <p:cNvPr id="3431" name="Google Shape;3431;p16"/>
              <p:cNvSpPr/>
              <p:nvPr/>
            </p:nvSpPr>
            <p:spPr>
              <a:xfrm>
                <a:off x="3208883" y="6230487"/>
                <a:ext cx="6563695" cy="790571"/>
              </a:xfrm>
              <a:custGeom>
                <a:avLst/>
                <a:gdLst/>
                <a:ahLst/>
                <a:cxnLst/>
                <a:rect l="l" t="t" r="r" b="b"/>
                <a:pathLst>
                  <a:path w="6563695" h="790571" extrusionOk="0">
                    <a:moveTo>
                      <a:pt x="106996" y="0"/>
                    </a:moveTo>
                    <a:lnTo>
                      <a:pt x="6171504" y="0"/>
                    </a:lnTo>
                    <a:cubicBezTo>
                      <a:pt x="6171504" y="0"/>
                      <a:pt x="6229301" y="63215"/>
                      <a:pt x="6322929" y="110023"/>
                    </a:cubicBezTo>
                    <a:cubicBezTo>
                      <a:pt x="6424125" y="160600"/>
                      <a:pt x="6563695" y="146476"/>
                      <a:pt x="6563695" y="146476"/>
                    </a:cubicBezTo>
                    <a:lnTo>
                      <a:pt x="6560749" y="671896"/>
                    </a:lnTo>
                    <a:cubicBezTo>
                      <a:pt x="6560749" y="737463"/>
                      <a:pt x="6512863" y="790572"/>
                      <a:pt x="6453794" y="790572"/>
                    </a:cubicBezTo>
                    <a:lnTo>
                      <a:pt x="957039" y="784143"/>
                    </a:lnTo>
                    <a:cubicBezTo>
                      <a:pt x="957039" y="784143"/>
                      <a:pt x="674107" y="621064"/>
                      <a:pt x="475874" y="634727"/>
                    </a:cubicBezTo>
                    <a:cubicBezTo>
                      <a:pt x="315180" y="645777"/>
                      <a:pt x="312769" y="790572"/>
                      <a:pt x="312769" y="790572"/>
                    </a:cubicBezTo>
                    <a:lnTo>
                      <a:pt x="106996" y="790572"/>
                    </a:lnTo>
                    <a:cubicBezTo>
                      <a:pt x="47906" y="790572"/>
                      <a:pt x="0" y="737463"/>
                      <a:pt x="0" y="671896"/>
                    </a:cubicBezTo>
                    <a:lnTo>
                      <a:pt x="0" y="118689"/>
                    </a:lnTo>
                    <a:cubicBezTo>
                      <a:pt x="0" y="53136"/>
                      <a:pt x="47906" y="0"/>
                      <a:pt x="106996" y="0"/>
                    </a:cubicBezTo>
                    <a:close/>
                  </a:path>
                </a:pathLst>
              </a:custGeom>
              <a:solidFill>
                <a:srgbClr val="5E1C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16"/>
              <p:cNvSpPr/>
              <p:nvPr/>
            </p:nvSpPr>
            <p:spPr>
              <a:xfrm>
                <a:off x="3208796" y="6230547"/>
                <a:ext cx="4317360" cy="790511"/>
              </a:xfrm>
              <a:custGeom>
                <a:avLst/>
                <a:gdLst/>
                <a:ahLst/>
                <a:cxnLst/>
                <a:rect l="l" t="t" r="r" b="b"/>
                <a:pathLst>
                  <a:path w="4317360" h="790511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671836"/>
                    </a:lnTo>
                    <a:cubicBezTo>
                      <a:pt x="0" y="737403"/>
                      <a:pt x="48006" y="790512"/>
                      <a:pt x="107103" y="790512"/>
                    </a:cubicBezTo>
                    <a:lnTo>
                      <a:pt x="312936" y="790512"/>
                    </a:lnTo>
                    <a:cubicBezTo>
                      <a:pt x="312936" y="790512"/>
                      <a:pt x="315274" y="645717"/>
                      <a:pt x="475968" y="634599"/>
                    </a:cubicBezTo>
                    <a:cubicBezTo>
                      <a:pt x="674200" y="620937"/>
                      <a:pt x="957113" y="784150"/>
                      <a:pt x="957113" y="784150"/>
                    </a:cubicBezTo>
                    <a:lnTo>
                      <a:pt x="2765629" y="786292"/>
                    </a:lnTo>
                    <a:cubicBezTo>
                      <a:pt x="3670336" y="695009"/>
                      <a:pt x="4320038" y="478272"/>
                      <a:pt x="4317353" y="88384"/>
                    </a:cubicBezTo>
                    <a:cubicBezTo>
                      <a:pt x="4317145" y="59016"/>
                      <a:pt x="4309603" y="29488"/>
                      <a:pt x="4296450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883A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16"/>
              <p:cNvSpPr/>
              <p:nvPr/>
            </p:nvSpPr>
            <p:spPr>
              <a:xfrm>
                <a:off x="3208796" y="6230547"/>
                <a:ext cx="3001922" cy="527128"/>
              </a:xfrm>
              <a:custGeom>
                <a:avLst/>
                <a:gdLst/>
                <a:ahLst/>
                <a:cxnLst/>
                <a:rect l="l" t="t" r="r" b="b"/>
                <a:pathLst>
                  <a:path w="3001922" h="527128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525735"/>
                    </a:lnTo>
                    <a:cubicBezTo>
                      <a:pt x="45628" y="526171"/>
                      <a:pt x="90614" y="527128"/>
                      <a:pt x="136765" y="527128"/>
                    </a:cubicBezTo>
                    <a:cubicBezTo>
                      <a:pt x="1743573" y="527128"/>
                      <a:pt x="3001922" y="519835"/>
                      <a:pt x="3001922" y="188910"/>
                    </a:cubicBezTo>
                    <a:cubicBezTo>
                      <a:pt x="3001922" y="114510"/>
                      <a:pt x="2932384" y="52212"/>
                      <a:pt x="2807233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BD6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16"/>
              <p:cNvSpPr/>
              <p:nvPr/>
            </p:nvSpPr>
            <p:spPr>
              <a:xfrm>
                <a:off x="3521732" y="6864343"/>
                <a:ext cx="644176" cy="156715"/>
              </a:xfrm>
              <a:custGeom>
                <a:avLst/>
                <a:gdLst/>
                <a:ahLst/>
                <a:cxnLst/>
                <a:rect l="l" t="t" r="r" b="b"/>
                <a:pathLst>
                  <a:path w="644176" h="156715" extrusionOk="0">
                    <a:moveTo>
                      <a:pt x="201059" y="201"/>
                    </a:moveTo>
                    <a:cubicBezTo>
                      <a:pt x="188093" y="-201"/>
                      <a:pt x="175422" y="0"/>
                      <a:pt x="163032" y="803"/>
                    </a:cubicBezTo>
                    <a:cubicBezTo>
                      <a:pt x="2337" y="11921"/>
                      <a:pt x="0" y="156716"/>
                      <a:pt x="0" y="156716"/>
                    </a:cubicBezTo>
                    <a:lnTo>
                      <a:pt x="113465" y="154707"/>
                    </a:lnTo>
                    <a:cubicBezTo>
                      <a:pt x="113465" y="154707"/>
                      <a:pt x="135633" y="79965"/>
                      <a:pt x="200456" y="73067"/>
                    </a:cubicBezTo>
                    <a:cubicBezTo>
                      <a:pt x="397911" y="52038"/>
                      <a:pt x="644177" y="150354"/>
                      <a:pt x="644177" y="150354"/>
                    </a:cubicBezTo>
                    <a:cubicBezTo>
                      <a:pt x="644177" y="150354"/>
                      <a:pt x="395474" y="6898"/>
                      <a:pt x="201059" y="201"/>
                    </a:cubicBezTo>
                    <a:close/>
                  </a:path>
                </a:pathLst>
              </a:custGeom>
              <a:solidFill>
                <a:srgbClr val="5603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35" name="Google Shape;3435;p16"/>
              <p:cNvGrpSpPr/>
              <p:nvPr/>
            </p:nvGrpSpPr>
            <p:grpSpPr>
              <a:xfrm>
                <a:off x="3389990" y="6226944"/>
                <a:ext cx="6362161" cy="790498"/>
                <a:chOff x="3389990" y="6226944"/>
                <a:chExt cx="6362161" cy="790498"/>
              </a:xfrm>
            </p:grpSpPr>
            <p:sp>
              <p:nvSpPr>
                <p:cNvPr id="3436" name="Google Shape;3436;p16"/>
                <p:cNvSpPr/>
                <p:nvPr/>
              </p:nvSpPr>
              <p:spPr>
                <a:xfrm>
                  <a:off x="9061162" y="6453877"/>
                  <a:ext cx="534999" cy="563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99" h="563365" extrusionOk="0">
                      <a:moveTo>
                        <a:pt x="329471" y="5"/>
                      </a:moveTo>
                      <a:cubicBezTo>
                        <a:pt x="319426" y="71"/>
                        <a:pt x="309514" y="915"/>
                        <a:pt x="299601" y="2396"/>
                      </a:cubicBezTo>
                      <a:cubicBezTo>
                        <a:pt x="236111" y="11919"/>
                        <a:pt x="175568" y="45131"/>
                        <a:pt x="132237" y="92172"/>
                      </a:cubicBezTo>
                      <a:cubicBezTo>
                        <a:pt x="85423" y="142911"/>
                        <a:pt x="54615" y="206696"/>
                        <a:pt x="34255" y="272128"/>
                      </a:cubicBezTo>
                      <a:cubicBezTo>
                        <a:pt x="5391" y="365006"/>
                        <a:pt x="-3919" y="465049"/>
                        <a:pt x="1440" y="562763"/>
                      </a:cubicBezTo>
                      <a:lnTo>
                        <a:pt x="26889" y="562763"/>
                      </a:lnTo>
                      <a:cubicBezTo>
                        <a:pt x="21665" y="467594"/>
                        <a:pt x="30773" y="370062"/>
                        <a:pt x="58969" y="279689"/>
                      </a:cubicBezTo>
                      <a:cubicBezTo>
                        <a:pt x="78257" y="217940"/>
                        <a:pt x="107055" y="157544"/>
                        <a:pt x="151324" y="109692"/>
                      </a:cubicBezTo>
                      <a:cubicBezTo>
                        <a:pt x="161035" y="99164"/>
                        <a:pt x="171349" y="89353"/>
                        <a:pt x="182801" y="80626"/>
                      </a:cubicBezTo>
                      <a:cubicBezTo>
                        <a:pt x="193584" y="72349"/>
                        <a:pt x="205103" y="65075"/>
                        <a:pt x="217024" y="58532"/>
                      </a:cubicBezTo>
                      <a:cubicBezTo>
                        <a:pt x="268660" y="30196"/>
                        <a:pt x="341727" y="10653"/>
                        <a:pt x="396176" y="42405"/>
                      </a:cubicBezTo>
                      <a:cubicBezTo>
                        <a:pt x="407695" y="49142"/>
                        <a:pt x="417273" y="58231"/>
                        <a:pt x="426247" y="68082"/>
                      </a:cubicBezTo>
                      <a:cubicBezTo>
                        <a:pt x="476275" y="123281"/>
                        <a:pt x="496233" y="197005"/>
                        <a:pt x="503667" y="269543"/>
                      </a:cubicBezTo>
                      <a:cubicBezTo>
                        <a:pt x="513646" y="367249"/>
                        <a:pt x="503667" y="465451"/>
                        <a:pt x="505074" y="563365"/>
                      </a:cubicBezTo>
                      <a:lnTo>
                        <a:pt x="508422" y="563365"/>
                      </a:lnTo>
                      <a:lnTo>
                        <a:pt x="531930" y="563365"/>
                      </a:lnTo>
                      <a:cubicBezTo>
                        <a:pt x="531527" y="532893"/>
                        <a:pt x="531863" y="502420"/>
                        <a:pt x="532733" y="472014"/>
                      </a:cubicBezTo>
                      <a:cubicBezTo>
                        <a:pt x="534876" y="399349"/>
                        <a:pt x="537890" y="326135"/>
                        <a:pt x="528915" y="253811"/>
                      </a:cubicBezTo>
                      <a:cubicBezTo>
                        <a:pt x="519807" y="179960"/>
                        <a:pt x="496903" y="106190"/>
                        <a:pt x="445937" y="50167"/>
                      </a:cubicBezTo>
                      <a:cubicBezTo>
                        <a:pt x="436695" y="40021"/>
                        <a:pt x="426782" y="30624"/>
                        <a:pt x="415263" y="23097"/>
                      </a:cubicBezTo>
                      <a:cubicBezTo>
                        <a:pt x="389747" y="6400"/>
                        <a:pt x="359609" y="-203"/>
                        <a:pt x="329471" y="5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7" name="Google Shape;3437;p16"/>
                <p:cNvSpPr/>
                <p:nvPr/>
              </p:nvSpPr>
              <p:spPr>
                <a:xfrm>
                  <a:off x="9601262" y="6358331"/>
                  <a:ext cx="150889" cy="646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86" extrusionOk="0">
                      <a:moveTo>
                        <a:pt x="0" y="0"/>
                      </a:moveTo>
                      <a:cubicBezTo>
                        <a:pt x="3483" y="6891"/>
                        <a:pt x="7167" y="13683"/>
                        <a:pt x="10515" y="20701"/>
                      </a:cubicBezTo>
                      <a:cubicBezTo>
                        <a:pt x="13730" y="27385"/>
                        <a:pt x="17413" y="33775"/>
                        <a:pt x="20293" y="40605"/>
                      </a:cubicBezTo>
                      <a:cubicBezTo>
                        <a:pt x="23172" y="47423"/>
                        <a:pt x="25383" y="54556"/>
                        <a:pt x="27861" y="61508"/>
                      </a:cubicBezTo>
                      <a:cubicBezTo>
                        <a:pt x="32214" y="73630"/>
                        <a:pt x="36299" y="85738"/>
                        <a:pt x="39782" y="98135"/>
                      </a:cubicBezTo>
                      <a:cubicBezTo>
                        <a:pt x="79095" y="236976"/>
                        <a:pt x="97177" y="380920"/>
                        <a:pt x="109701" y="524362"/>
                      </a:cubicBezTo>
                      <a:cubicBezTo>
                        <a:pt x="113251" y="565015"/>
                        <a:pt x="115997" y="605667"/>
                        <a:pt x="119011" y="646387"/>
                      </a:cubicBezTo>
                      <a:cubicBezTo>
                        <a:pt x="125105" y="643038"/>
                        <a:pt x="130865" y="639087"/>
                        <a:pt x="136155" y="634599"/>
                      </a:cubicBezTo>
                      <a:cubicBezTo>
                        <a:pt x="141446" y="630179"/>
                        <a:pt x="146402" y="625223"/>
                        <a:pt x="150890" y="619665"/>
                      </a:cubicBezTo>
                      <a:cubicBezTo>
                        <a:pt x="149215" y="598099"/>
                        <a:pt x="147742" y="576534"/>
                        <a:pt x="145934" y="554969"/>
                      </a:cubicBezTo>
                      <a:cubicBezTo>
                        <a:pt x="132806" y="398260"/>
                        <a:pt x="114055" y="240847"/>
                        <a:pt x="70857" y="89181"/>
                      </a:cubicBezTo>
                      <a:cubicBezTo>
                        <a:pt x="67107" y="76054"/>
                        <a:pt x="62753" y="63383"/>
                        <a:pt x="58133" y="50558"/>
                      </a:cubicBezTo>
                      <a:cubicBezTo>
                        <a:pt x="55387" y="43110"/>
                        <a:pt x="53043" y="35576"/>
                        <a:pt x="49961" y="28263"/>
                      </a:cubicBezTo>
                      <a:cubicBezTo>
                        <a:pt x="47216" y="21686"/>
                        <a:pt x="43733" y="15277"/>
                        <a:pt x="40586" y="8760"/>
                      </a:cubicBezTo>
                      <a:cubicBezTo>
                        <a:pt x="27124" y="6503"/>
                        <a:pt x="13663" y="3657"/>
                        <a:pt x="0" y="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8" name="Google Shape;3438;p16"/>
                <p:cNvSpPr/>
                <p:nvPr/>
              </p:nvSpPr>
              <p:spPr>
                <a:xfrm>
                  <a:off x="7741780" y="6226944"/>
                  <a:ext cx="38817" cy="78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287" extrusionOk="0">
                      <a:moveTo>
                        <a:pt x="0" y="0"/>
                      </a:moveTo>
                      <a:cubicBezTo>
                        <a:pt x="998" y="10146"/>
                        <a:pt x="2250" y="20125"/>
                        <a:pt x="2585" y="30459"/>
                      </a:cubicBezTo>
                      <a:cubicBezTo>
                        <a:pt x="4246" y="80990"/>
                        <a:pt x="2706" y="131594"/>
                        <a:pt x="2786" y="182145"/>
                      </a:cubicBezTo>
                      <a:cubicBezTo>
                        <a:pt x="2847" y="218384"/>
                        <a:pt x="4099" y="254617"/>
                        <a:pt x="4976" y="290835"/>
                      </a:cubicBezTo>
                      <a:cubicBezTo>
                        <a:pt x="8928" y="452896"/>
                        <a:pt x="-2036" y="614916"/>
                        <a:pt x="3583" y="776970"/>
                      </a:cubicBezTo>
                      <a:cubicBezTo>
                        <a:pt x="3710" y="780653"/>
                        <a:pt x="4226" y="784404"/>
                        <a:pt x="4380" y="788088"/>
                      </a:cubicBezTo>
                      <a:lnTo>
                        <a:pt x="38817" y="788288"/>
                      </a:lnTo>
                      <a:cubicBezTo>
                        <a:pt x="31960" y="622330"/>
                        <a:pt x="41938" y="455916"/>
                        <a:pt x="37424" y="289844"/>
                      </a:cubicBezTo>
                      <a:cubicBezTo>
                        <a:pt x="36447" y="253873"/>
                        <a:pt x="35141" y="218130"/>
                        <a:pt x="35034" y="182145"/>
                      </a:cubicBezTo>
                      <a:cubicBezTo>
                        <a:pt x="34886" y="131266"/>
                        <a:pt x="36353" y="80133"/>
                        <a:pt x="34638" y="29267"/>
                      </a:cubicBezTo>
                      <a:cubicBezTo>
                        <a:pt x="34310" y="19522"/>
                        <a:pt x="32877" y="9758"/>
                        <a:pt x="3185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9" name="Google Shape;3439;p16"/>
                <p:cNvSpPr/>
                <p:nvPr/>
              </p:nvSpPr>
              <p:spPr>
                <a:xfrm>
                  <a:off x="6560918" y="6226944"/>
                  <a:ext cx="291833" cy="787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82" extrusionOk="0">
                      <a:moveTo>
                        <a:pt x="0" y="0"/>
                      </a:moveTo>
                      <a:cubicBezTo>
                        <a:pt x="7528" y="7333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8"/>
                      </a:cubicBezTo>
                      <a:cubicBezTo>
                        <a:pt x="173901" y="308945"/>
                        <a:pt x="221733" y="477207"/>
                        <a:pt x="245053" y="648382"/>
                      </a:cubicBezTo>
                      <a:cubicBezTo>
                        <a:pt x="251335" y="694527"/>
                        <a:pt x="255287" y="740737"/>
                        <a:pt x="257992" y="787083"/>
                      </a:cubicBezTo>
                      <a:lnTo>
                        <a:pt x="291833" y="787083"/>
                      </a:lnTo>
                      <a:cubicBezTo>
                        <a:pt x="289081" y="739197"/>
                        <a:pt x="285023" y="691446"/>
                        <a:pt x="278492" y="643761"/>
                      </a:cubicBezTo>
                      <a:cubicBezTo>
                        <a:pt x="254583" y="469344"/>
                        <a:pt x="204782" y="298263"/>
                        <a:pt x="130590" y="138553"/>
                      </a:cubicBezTo>
                      <a:cubicBezTo>
                        <a:pt x="107953" y="89837"/>
                        <a:pt x="82209" y="40431"/>
                        <a:pt x="45588" y="596"/>
                      </a:cubicBezTo>
                      <a:cubicBezTo>
                        <a:pt x="45394" y="388"/>
                        <a:pt x="45180" y="208"/>
                        <a:pt x="4499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0" name="Google Shape;3440;p16"/>
                <p:cNvSpPr/>
                <p:nvPr/>
              </p:nvSpPr>
              <p:spPr>
                <a:xfrm>
                  <a:off x="5521179" y="6226944"/>
                  <a:ext cx="152698" cy="78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742" extrusionOk="0">
                      <a:moveTo>
                        <a:pt x="117070" y="0"/>
                      </a:moveTo>
                      <a:cubicBezTo>
                        <a:pt x="102791" y="33071"/>
                        <a:pt x="90026" y="66819"/>
                        <a:pt x="78252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8"/>
                        <a:pt x="9143" y="470550"/>
                        <a:pt x="5393" y="565551"/>
                      </a:cubicBezTo>
                      <a:cubicBezTo>
                        <a:pt x="4073" y="599017"/>
                        <a:pt x="2640" y="632376"/>
                        <a:pt x="1609" y="665862"/>
                      </a:cubicBezTo>
                      <a:cubicBezTo>
                        <a:pt x="1040" y="684414"/>
                        <a:pt x="-146" y="703233"/>
                        <a:pt x="15" y="721785"/>
                      </a:cubicBezTo>
                      <a:cubicBezTo>
                        <a:pt x="95" y="731160"/>
                        <a:pt x="758" y="740537"/>
                        <a:pt x="1214" y="749913"/>
                      </a:cubicBezTo>
                      <a:cubicBezTo>
                        <a:pt x="1790" y="761834"/>
                        <a:pt x="2392" y="773822"/>
                        <a:pt x="3002" y="785743"/>
                      </a:cubicBezTo>
                      <a:lnTo>
                        <a:pt x="36642" y="785743"/>
                      </a:lnTo>
                      <a:cubicBezTo>
                        <a:pt x="36522" y="782327"/>
                        <a:pt x="36408" y="778912"/>
                        <a:pt x="36247" y="775563"/>
                      </a:cubicBezTo>
                      <a:cubicBezTo>
                        <a:pt x="35946" y="769469"/>
                        <a:pt x="35751" y="763508"/>
                        <a:pt x="35450" y="757481"/>
                      </a:cubicBezTo>
                      <a:cubicBezTo>
                        <a:pt x="34861" y="745493"/>
                        <a:pt x="33769" y="733371"/>
                        <a:pt x="33655" y="721449"/>
                      </a:cubicBezTo>
                      <a:cubicBezTo>
                        <a:pt x="33548" y="709394"/>
                        <a:pt x="34291" y="697406"/>
                        <a:pt x="34653" y="685418"/>
                      </a:cubicBezTo>
                      <a:cubicBezTo>
                        <a:pt x="35959" y="642020"/>
                        <a:pt x="37767" y="598555"/>
                        <a:pt x="39428" y="555197"/>
                      </a:cubicBezTo>
                      <a:cubicBezTo>
                        <a:pt x="43152" y="458080"/>
                        <a:pt x="48121" y="360634"/>
                        <a:pt x="66304" y="264957"/>
                      </a:cubicBezTo>
                      <a:cubicBezTo>
                        <a:pt x="77033" y="208492"/>
                        <a:pt x="92792" y="153702"/>
                        <a:pt x="112489" y="99735"/>
                      </a:cubicBezTo>
                      <a:cubicBezTo>
                        <a:pt x="124771" y="66082"/>
                        <a:pt x="137784" y="32602"/>
                        <a:pt x="152699" y="0"/>
                      </a:cubicBezTo>
                      <a:lnTo>
                        <a:pt x="1170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1" name="Google Shape;3441;p16"/>
                <p:cNvSpPr/>
                <p:nvPr/>
              </p:nvSpPr>
              <p:spPr>
                <a:xfrm>
                  <a:off x="5327432" y="6226944"/>
                  <a:ext cx="46073" cy="785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3" h="785341" extrusionOk="0">
                      <a:moveTo>
                        <a:pt x="8630" y="0"/>
                      </a:moveTo>
                      <a:cubicBezTo>
                        <a:pt x="8690" y="12223"/>
                        <a:pt x="8040" y="24398"/>
                        <a:pt x="8436" y="36627"/>
                      </a:cubicBezTo>
                      <a:cubicBezTo>
                        <a:pt x="10197" y="92074"/>
                        <a:pt x="14115" y="147346"/>
                        <a:pt x="13606" y="202847"/>
                      </a:cubicBezTo>
                      <a:cubicBezTo>
                        <a:pt x="12005" y="380003"/>
                        <a:pt x="-4658" y="556924"/>
                        <a:pt x="1269" y="734174"/>
                      </a:cubicBezTo>
                      <a:cubicBezTo>
                        <a:pt x="1839" y="751386"/>
                        <a:pt x="4524" y="768397"/>
                        <a:pt x="7438" y="785341"/>
                      </a:cubicBezTo>
                      <a:lnTo>
                        <a:pt x="41674" y="785341"/>
                      </a:lnTo>
                      <a:cubicBezTo>
                        <a:pt x="38647" y="768062"/>
                        <a:pt x="35687" y="750783"/>
                        <a:pt x="35111" y="733170"/>
                      </a:cubicBezTo>
                      <a:cubicBezTo>
                        <a:pt x="29264" y="556409"/>
                        <a:pt x="45029" y="379748"/>
                        <a:pt x="46054" y="203048"/>
                      </a:cubicBezTo>
                      <a:cubicBezTo>
                        <a:pt x="46382" y="147112"/>
                        <a:pt x="42344" y="91505"/>
                        <a:pt x="40482" y="35636"/>
                      </a:cubicBezTo>
                      <a:cubicBezTo>
                        <a:pt x="40087" y="23735"/>
                        <a:pt x="40556" y="11901"/>
                        <a:pt x="40482" y="0"/>
                      </a:cubicBezTo>
                      <a:lnTo>
                        <a:pt x="863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2" name="Google Shape;3442;p16"/>
                <p:cNvSpPr/>
                <p:nvPr/>
              </p:nvSpPr>
              <p:spPr>
                <a:xfrm>
                  <a:off x="4888375" y="6226944"/>
                  <a:ext cx="57918" cy="784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939" extrusionOk="0">
                      <a:moveTo>
                        <a:pt x="25270" y="0"/>
                      </a:moveTo>
                      <a:cubicBezTo>
                        <a:pt x="23167" y="12202"/>
                        <a:pt x="20668" y="24351"/>
                        <a:pt x="18900" y="36627"/>
                      </a:cubicBezTo>
                      <a:cubicBezTo>
                        <a:pt x="-3053" y="189144"/>
                        <a:pt x="-2022" y="344018"/>
                        <a:pt x="2974" y="497667"/>
                      </a:cubicBezTo>
                      <a:cubicBezTo>
                        <a:pt x="6089" y="593431"/>
                        <a:pt x="9966" y="689169"/>
                        <a:pt x="12531" y="784939"/>
                      </a:cubicBezTo>
                      <a:lnTo>
                        <a:pt x="46172" y="784939"/>
                      </a:lnTo>
                      <a:cubicBezTo>
                        <a:pt x="43098" y="674837"/>
                        <a:pt x="38048" y="564834"/>
                        <a:pt x="34827" y="454671"/>
                      </a:cubicBezTo>
                      <a:cubicBezTo>
                        <a:pt x="30795" y="316848"/>
                        <a:pt x="31223" y="177980"/>
                        <a:pt x="50753" y="41208"/>
                      </a:cubicBezTo>
                      <a:cubicBezTo>
                        <a:pt x="52722" y="27399"/>
                        <a:pt x="55488" y="13716"/>
                        <a:pt x="57919" y="0"/>
                      </a:cubicBezTo>
                      <a:lnTo>
                        <a:pt x="252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3" name="Google Shape;3443;p16"/>
                <p:cNvSpPr/>
                <p:nvPr/>
              </p:nvSpPr>
              <p:spPr>
                <a:xfrm>
                  <a:off x="4672175" y="6226944"/>
                  <a:ext cx="63108" cy="784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738" extrusionOk="0">
                      <a:moveTo>
                        <a:pt x="30861" y="0"/>
                      </a:moveTo>
                      <a:cubicBezTo>
                        <a:pt x="28477" y="24090"/>
                        <a:pt x="25677" y="48100"/>
                        <a:pt x="23889" y="72263"/>
                      </a:cubicBezTo>
                      <a:cubicBezTo>
                        <a:pt x="8244" y="283957"/>
                        <a:pt x="11693" y="496247"/>
                        <a:pt x="4581" y="708256"/>
                      </a:cubicBezTo>
                      <a:cubicBezTo>
                        <a:pt x="3724" y="733772"/>
                        <a:pt x="1299" y="759222"/>
                        <a:pt x="0" y="784739"/>
                      </a:cubicBezTo>
                      <a:lnTo>
                        <a:pt x="34839" y="784739"/>
                      </a:lnTo>
                      <a:cubicBezTo>
                        <a:pt x="36835" y="743952"/>
                        <a:pt x="38570" y="703099"/>
                        <a:pt x="39614" y="662313"/>
                      </a:cubicBezTo>
                      <a:cubicBezTo>
                        <a:pt x="44256" y="482002"/>
                        <a:pt x="42146" y="301531"/>
                        <a:pt x="52955" y="121435"/>
                      </a:cubicBezTo>
                      <a:cubicBezTo>
                        <a:pt x="55393" y="80856"/>
                        <a:pt x="59137" y="40431"/>
                        <a:pt x="63108" y="0"/>
                      </a:cubicBezTo>
                      <a:lnTo>
                        <a:pt x="30861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4" name="Google Shape;3444;p16"/>
                <p:cNvSpPr/>
                <p:nvPr/>
              </p:nvSpPr>
              <p:spPr>
                <a:xfrm>
                  <a:off x="4244935" y="6580431"/>
                  <a:ext cx="257838" cy="43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38" h="431051" extrusionOk="0">
                      <a:moveTo>
                        <a:pt x="146758" y="56"/>
                      </a:moveTo>
                      <a:cubicBezTo>
                        <a:pt x="86309" y="-2168"/>
                        <a:pt x="49179" y="62668"/>
                        <a:pt x="33293" y="112730"/>
                      </a:cubicBezTo>
                      <a:cubicBezTo>
                        <a:pt x="21171" y="150918"/>
                        <a:pt x="14641" y="191148"/>
                        <a:pt x="9404" y="230777"/>
                      </a:cubicBezTo>
                      <a:cubicBezTo>
                        <a:pt x="2325" y="284314"/>
                        <a:pt x="-970" y="338562"/>
                        <a:pt x="249" y="392609"/>
                      </a:cubicBezTo>
                      <a:cubicBezTo>
                        <a:pt x="530" y="405200"/>
                        <a:pt x="2224" y="417925"/>
                        <a:pt x="3035" y="430649"/>
                      </a:cubicBezTo>
                      <a:lnTo>
                        <a:pt x="60564" y="430850"/>
                      </a:lnTo>
                      <a:cubicBezTo>
                        <a:pt x="59653" y="417590"/>
                        <a:pt x="58060" y="404262"/>
                        <a:pt x="57778" y="391203"/>
                      </a:cubicBezTo>
                      <a:cubicBezTo>
                        <a:pt x="56934" y="352626"/>
                        <a:pt x="58830" y="314184"/>
                        <a:pt x="62553" y="275742"/>
                      </a:cubicBezTo>
                      <a:cubicBezTo>
                        <a:pt x="66217" y="238009"/>
                        <a:pt x="71769" y="200277"/>
                        <a:pt x="80268" y="163288"/>
                      </a:cubicBezTo>
                      <a:cubicBezTo>
                        <a:pt x="87400" y="132260"/>
                        <a:pt x="96716" y="99771"/>
                        <a:pt x="117893" y="75105"/>
                      </a:cubicBezTo>
                      <a:cubicBezTo>
                        <a:pt x="130404" y="60532"/>
                        <a:pt x="142606" y="53754"/>
                        <a:pt x="159697" y="64356"/>
                      </a:cubicBezTo>
                      <a:cubicBezTo>
                        <a:pt x="177492" y="75386"/>
                        <a:pt x="183982" y="97039"/>
                        <a:pt x="187564" y="116508"/>
                      </a:cubicBezTo>
                      <a:cubicBezTo>
                        <a:pt x="194014" y="151487"/>
                        <a:pt x="191489" y="187465"/>
                        <a:pt x="191945" y="222813"/>
                      </a:cubicBezTo>
                      <a:cubicBezTo>
                        <a:pt x="192614" y="274402"/>
                        <a:pt x="194979" y="325904"/>
                        <a:pt x="196325" y="377473"/>
                      </a:cubicBezTo>
                      <a:cubicBezTo>
                        <a:pt x="196793" y="395355"/>
                        <a:pt x="196740" y="413170"/>
                        <a:pt x="197122" y="431052"/>
                      </a:cubicBezTo>
                      <a:lnTo>
                        <a:pt x="257839" y="431052"/>
                      </a:lnTo>
                      <a:cubicBezTo>
                        <a:pt x="257417" y="412634"/>
                        <a:pt x="257350" y="394284"/>
                        <a:pt x="256841" y="375866"/>
                      </a:cubicBezTo>
                      <a:cubicBezTo>
                        <a:pt x="255361" y="322288"/>
                        <a:pt x="252113" y="268509"/>
                        <a:pt x="251865" y="214850"/>
                      </a:cubicBezTo>
                      <a:cubicBezTo>
                        <a:pt x="251818" y="203967"/>
                        <a:pt x="251932" y="193084"/>
                        <a:pt x="251865" y="182201"/>
                      </a:cubicBezTo>
                      <a:cubicBezTo>
                        <a:pt x="251544" y="127437"/>
                        <a:pt x="248034" y="57217"/>
                        <a:pt x="200309" y="20563"/>
                      </a:cubicBezTo>
                      <a:cubicBezTo>
                        <a:pt x="190947" y="13370"/>
                        <a:pt x="180305" y="7443"/>
                        <a:pt x="169053" y="3840"/>
                      </a:cubicBezTo>
                      <a:cubicBezTo>
                        <a:pt x="161867" y="1536"/>
                        <a:pt x="154306" y="330"/>
                        <a:pt x="146758" y="56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5" name="Google Shape;3445;p16"/>
                <p:cNvSpPr/>
                <p:nvPr/>
              </p:nvSpPr>
              <p:spPr>
                <a:xfrm>
                  <a:off x="3389990" y="6226944"/>
                  <a:ext cx="170800" cy="79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498" extrusionOk="0">
                      <a:moveTo>
                        <a:pt x="135566" y="0"/>
                      </a:moveTo>
                      <a:cubicBezTo>
                        <a:pt x="127804" y="21444"/>
                        <a:pt x="120571" y="43050"/>
                        <a:pt x="113673" y="64695"/>
                      </a:cubicBezTo>
                      <a:cubicBezTo>
                        <a:pt x="106071" y="88545"/>
                        <a:pt x="98075" y="112219"/>
                        <a:pt x="90179" y="135961"/>
                      </a:cubicBezTo>
                      <a:cubicBezTo>
                        <a:pt x="51154" y="253364"/>
                        <a:pt x="26910" y="375100"/>
                        <a:pt x="14138" y="498062"/>
                      </a:cubicBezTo>
                      <a:cubicBezTo>
                        <a:pt x="4045" y="595240"/>
                        <a:pt x="985" y="692852"/>
                        <a:pt x="0" y="790499"/>
                      </a:cubicBezTo>
                      <a:lnTo>
                        <a:pt x="33446" y="790499"/>
                      </a:lnTo>
                      <a:cubicBezTo>
                        <a:pt x="34283" y="693924"/>
                        <a:pt x="37264" y="597530"/>
                        <a:pt x="46981" y="501451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55" y="91384"/>
                        <a:pt x="147708" y="63899"/>
                      </a:cubicBezTo>
                      <a:cubicBezTo>
                        <a:pt x="154640" y="42159"/>
                        <a:pt x="162723" y="21076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6" name="Google Shape;3446;p16"/>
                <p:cNvSpPr/>
                <p:nvPr/>
              </p:nvSpPr>
              <p:spPr>
                <a:xfrm>
                  <a:off x="3819854" y="6226944"/>
                  <a:ext cx="46901" cy="651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1" h="651329" extrusionOk="0">
                      <a:moveTo>
                        <a:pt x="27593" y="0"/>
                      </a:moveTo>
                      <a:cubicBezTo>
                        <a:pt x="2820" y="215002"/>
                        <a:pt x="-9363" y="431806"/>
                        <a:pt x="8486" y="647579"/>
                      </a:cubicBezTo>
                      <a:cubicBezTo>
                        <a:pt x="15216" y="648985"/>
                        <a:pt x="21847" y="649722"/>
                        <a:pt x="28591" y="651329"/>
                      </a:cubicBezTo>
                      <a:cubicBezTo>
                        <a:pt x="9906" y="434405"/>
                        <a:pt x="22068" y="216302"/>
                        <a:pt x="46901" y="0"/>
                      </a:cubicBezTo>
                      <a:lnTo>
                        <a:pt x="2759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7" name="Google Shape;3447;p16"/>
                <p:cNvSpPr/>
                <p:nvPr/>
              </p:nvSpPr>
              <p:spPr>
                <a:xfrm>
                  <a:off x="5979026" y="6226944"/>
                  <a:ext cx="61928" cy="78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346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202"/>
                      </a:cubicBezTo>
                      <a:cubicBezTo>
                        <a:pt x="17278" y="660906"/>
                        <a:pt x="28282" y="723861"/>
                        <a:pt x="41623" y="786346"/>
                      </a:cubicBezTo>
                      <a:lnTo>
                        <a:pt x="61929" y="786346"/>
                      </a:lnTo>
                      <a:cubicBezTo>
                        <a:pt x="51033" y="736250"/>
                        <a:pt x="41623" y="685954"/>
                        <a:pt x="35455" y="635055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8" name="Google Shape;3448;p16"/>
                <p:cNvSpPr/>
                <p:nvPr/>
              </p:nvSpPr>
              <p:spPr>
                <a:xfrm>
                  <a:off x="6254241" y="6226944"/>
                  <a:ext cx="194026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6" h="506431" extrusionOk="0">
                      <a:moveTo>
                        <a:pt x="913" y="0"/>
                      </a:moveTo>
                      <a:cubicBezTo>
                        <a:pt x="-2596" y="71064"/>
                        <a:pt x="4315" y="142933"/>
                        <a:pt x="16437" y="212605"/>
                      </a:cubicBezTo>
                      <a:cubicBezTo>
                        <a:pt x="26443" y="270100"/>
                        <a:pt x="38947" y="327617"/>
                        <a:pt x="60432" y="382012"/>
                      </a:cubicBezTo>
                      <a:cubicBezTo>
                        <a:pt x="65119" y="393886"/>
                        <a:pt x="70062" y="405626"/>
                        <a:pt x="75360" y="417246"/>
                      </a:cubicBezTo>
                      <a:cubicBezTo>
                        <a:pt x="80195" y="427841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2"/>
                        <a:pt x="102236" y="467610"/>
                      </a:cubicBezTo>
                      <a:cubicBezTo>
                        <a:pt x="114492" y="486911"/>
                        <a:pt x="136546" y="514424"/>
                        <a:pt x="162752" y="504237"/>
                      </a:cubicBezTo>
                      <a:cubicBezTo>
                        <a:pt x="166342" y="502837"/>
                        <a:pt x="169349" y="500915"/>
                        <a:pt x="172309" y="498464"/>
                      </a:cubicBezTo>
                      <a:cubicBezTo>
                        <a:pt x="174754" y="496435"/>
                        <a:pt x="177158" y="493655"/>
                        <a:pt x="179074" y="491097"/>
                      </a:cubicBezTo>
                      <a:cubicBezTo>
                        <a:pt x="193212" y="472237"/>
                        <a:pt x="194196" y="443037"/>
                        <a:pt x="194008" y="420428"/>
                      </a:cubicBezTo>
                      <a:cubicBezTo>
                        <a:pt x="193586" y="370265"/>
                        <a:pt x="183574" y="320993"/>
                        <a:pt x="176488" y="271527"/>
                      </a:cubicBezTo>
                      <a:cubicBezTo>
                        <a:pt x="173709" y="252132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7"/>
                        <a:pt x="154682" y="40558"/>
                        <a:pt x="152800" y="0"/>
                      </a:cubicBezTo>
                      <a:lnTo>
                        <a:pt x="118959" y="0"/>
                      </a:lnTo>
                      <a:cubicBezTo>
                        <a:pt x="122709" y="79115"/>
                        <a:pt x="130304" y="158042"/>
                        <a:pt x="139064" y="236889"/>
                      </a:cubicBezTo>
                      <a:cubicBezTo>
                        <a:pt x="140651" y="251167"/>
                        <a:pt x="141897" y="265480"/>
                        <a:pt x="144040" y="279691"/>
                      </a:cubicBezTo>
                      <a:cubicBezTo>
                        <a:pt x="150851" y="324844"/>
                        <a:pt x="159745" y="369863"/>
                        <a:pt x="160957" y="415652"/>
                      </a:cubicBezTo>
                      <a:cubicBezTo>
                        <a:pt x="161359" y="430781"/>
                        <a:pt x="161359" y="446754"/>
                        <a:pt x="157180" y="461435"/>
                      </a:cubicBezTo>
                      <a:cubicBezTo>
                        <a:pt x="156316" y="464462"/>
                        <a:pt x="155205" y="467483"/>
                        <a:pt x="153597" y="470195"/>
                      </a:cubicBezTo>
                      <a:cubicBezTo>
                        <a:pt x="153175" y="470905"/>
                        <a:pt x="152566" y="471769"/>
                        <a:pt x="152003" y="472385"/>
                      </a:cubicBezTo>
                      <a:cubicBezTo>
                        <a:pt x="151762" y="472646"/>
                        <a:pt x="151662" y="472941"/>
                        <a:pt x="151407" y="473182"/>
                      </a:cubicBezTo>
                      <a:cubicBezTo>
                        <a:pt x="146679" y="471508"/>
                        <a:pt x="142587" y="467107"/>
                        <a:pt x="139459" y="463424"/>
                      </a:cubicBezTo>
                      <a:cubicBezTo>
                        <a:pt x="133786" y="456747"/>
                        <a:pt x="129005" y="449239"/>
                        <a:pt x="124531" y="441731"/>
                      </a:cubicBezTo>
                      <a:cubicBezTo>
                        <a:pt x="108022" y="414005"/>
                        <a:pt x="95572" y="383747"/>
                        <a:pt x="84321" y="353542"/>
                      </a:cubicBezTo>
                      <a:cubicBezTo>
                        <a:pt x="76887" y="333591"/>
                        <a:pt x="71341" y="313305"/>
                        <a:pt x="66205" y="292630"/>
                      </a:cubicBezTo>
                      <a:cubicBezTo>
                        <a:pt x="59172" y="264314"/>
                        <a:pt x="53118" y="235770"/>
                        <a:pt x="48089" y="207032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9" name="Google Shape;3449;p16"/>
                <p:cNvSpPr/>
                <p:nvPr/>
              </p:nvSpPr>
              <p:spPr>
                <a:xfrm>
                  <a:off x="6947906" y="6226944"/>
                  <a:ext cx="121205" cy="78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5" h="787283" extrusionOk="0">
                      <a:moveTo>
                        <a:pt x="0" y="0"/>
                      </a:moveTo>
                      <a:cubicBezTo>
                        <a:pt x="29079" y="51716"/>
                        <a:pt x="59238" y="103145"/>
                        <a:pt x="72853" y="161444"/>
                      </a:cubicBezTo>
                      <a:cubicBezTo>
                        <a:pt x="83361" y="206430"/>
                        <a:pt x="86616" y="253143"/>
                        <a:pt x="87788" y="299200"/>
                      </a:cubicBezTo>
                      <a:cubicBezTo>
                        <a:pt x="89027" y="348090"/>
                        <a:pt x="88022" y="397007"/>
                        <a:pt x="87788" y="445911"/>
                      </a:cubicBezTo>
                      <a:cubicBezTo>
                        <a:pt x="87272" y="552772"/>
                        <a:pt x="83917" y="659567"/>
                        <a:pt x="81814" y="766388"/>
                      </a:cubicBezTo>
                      <a:cubicBezTo>
                        <a:pt x="81673" y="773353"/>
                        <a:pt x="81727" y="780319"/>
                        <a:pt x="81613" y="787284"/>
                      </a:cubicBezTo>
                      <a:lnTo>
                        <a:pt x="115253" y="787284"/>
                      </a:lnTo>
                      <a:cubicBezTo>
                        <a:pt x="115367" y="780519"/>
                        <a:pt x="115327" y="773755"/>
                        <a:pt x="115454" y="766991"/>
                      </a:cubicBezTo>
                      <a:cubicBezTo>
                        <a:pt x="117490" y="659968"/>
                        <a:pt x="120624" y="552953"/>
                        <a:pt x="120832" y="445911"/>
                      </a:cubicBezTo>
                      <a:cubicBezTo>
                        <a:pt x="120926" y="396672"/>
                        <a:pt x="121830" y="347427"/>
                        <a:pt x="120430" y="298202"/>
                      </a:cubicBezTo>
                      <a:cubicBezTo>
                        <a:pt x="119064" y="249929"/>
                        <a:pt x="115387" y="201206"/>
                        <a:pt x="104310" y="154077"/>
                      </a:cubicBezTo>
                      <a:cubicBezTo>
                        <a:pt x="96869" y="122439"/>
                        <a:pt x="85028" y="92349"/>
                        <a:pt x="70864" y="63108"/>
                      </a:cubicBezTo>
                      <a:cubicBezTo>
                        <a:pt x="60389" y="41476"/>
                        <a:pt x="48375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0" name="Google Shape;3450;p16"/>
                <p:cNvSpPr/>
                <p:nvPr/>
              </p:nvSpPr>
              <p:spPr>
                <a:xfrm>
                  <a:off x="7522021" y="6762966"/>
                  <a:ext cx="106978" cy="252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8" h="252066" extrusionOk="0">
                      <a:moveTo>
                        <a:pt x="44779" y="262"/>
                      </a:moveTo>
                      <a:cubicBezTo>
                        <a:pt x="37117" y="1200"/>
                        <a:pt x="29656" y="4722"/>
                        <a:pt x="24078" y="10616"/>
                      </a:cubicBezTo>
                      <a:cubicBezTo>
                        <a:pt x="17555" y="17494"/>
                        <a:pt x="13522" y="26415"/>
                        <a:pt x="10536" y="35302"/>
                      </a:cubicBezTo>
                      <a:cubicBezTo>
                        <a:pt x="2760" y="58448"/>
                        <a:pt x="1220" y="83536"/>
                        <a:pt x="389" y="107740"/>
                      </a:cubicBezTo>
                      <a:cubicBezTo>
                        <a:pt x="-963" y="147053"/>
                        <a:pt x="1334" y="186366"/>
                        <a:pt x="5365" y="225411"/>
                      </a:cubicBezTo>
                      <a:cubicBezTo>
                        <a:pt x="6283" y="234318"/>
                        <a:pt x="7770" y="243158"/>
                        <a:pt x="8948" y="252066"/>
                      </a:cubicBezTo>
                      <a:lnTo>
                        <a:pt x="28257" y="252066"/>
                      </a:lnTo>
                      <a:cubicBezTo>
                        <a:pt x="26977" y="242623"/>
                        <a:pt x="25450" y="233112"/>
                        <a:pt x="24473" y="223602"/>
                      </a:cubicBezTo>
                      <a:cubicBezTo>
                        <a:pt x="20026" y="180338"/>
                        <a:pt x="17461" y="136136"/>
                        <a:pt x="20494" y="92604"/>
                      </a:cubicBezTo>
                      <a:cubicBezTo>
                        <a:pt x="20997" y="85371"/>
                        <a:pt x="21700" y="78138"/>
                        <a:pt x="22685" y="70932"/>
                      </a:cubicBezTo>
                      <a:cubicBezTo>
                        <a:pt x="23294" y="66478"/>
                        <a:pt x="23997" y="62399"/>
                        <a:pt x="24874" y="57993"/>
                      </a:cubicBezTo>
                      <a:cubicBezTo>
                        <a:pt x="25644" y="54102"/>
                        <a:pt x="26375" y="50465"/>
                        <a:pt x="27460" y="46647"/>
                      </a:cubicBezTo>
                      <a:cubicBezTo>
                        <a:pt x="31029" y="34110"/>
                        <a:pt x="38470" y="13992"/>
                        <a:pt x="55133" y="20970"/>
                      </a:cubicBezTo>
                      <a:cubicBezTo>
                        <a:pt x="57256" y="21861"/>
                        <a:pt x="59258" y="23347"/>
                        <a:pt x="60906" y="24948"/>
                      </a:cubicBezTo>
                      <a:cubicBezTo>
                        <a:pt x="65467" y="29415"/>
                        <a:pt x="68501" y="35423"/>
                        <a:pt x="70858" y="41269"/>
                      </a:cubicBezTo>
                      <a:cubicBezTo>
                        <a:pt x="76999" y="56539"/>
                        <a:pt x="79384" y="73256"/>
                        <a:pt x="81607" y="89456"/>
                      </a:cubicBezTo>
                      <a:cubicBezTo>
                        <a:pt x="88894" y="142566"/>
                        <a:pt x="87715" y="196613"/>
                        <a:pt x="83201" y="249923"/>
                      </a:cubicBezTo>
                      <a:cubicBezTo>
                        <a:pt x="83134" y="250592"/>
                        <a:pt x="83061" y="251329"/>
                        <a:pt x="83000" y="252066"/>
                      </a:cubicBezTo>
                      <a:lnTo>
                        <a:pt x="103105" y="252066"/>
                      </a:lnTo>
                      <a:cubicBezTo>
                        <a:pt x="105041" y="229898"/>
                        <a:pt x="106548" y="207730"/>
                        <a:pt x="106889" y="185428"/>
                      </a:cubicBezTo>
                      <a:cubicBezTo>
                        <a:pt x="107278" y="159711"/>
                        <a:pt x="106414" y="133926"/>
                        <a:pt x="103902" y="108343"/>
                      </a:cubicBezTo>
                      <a:cubicBezTo>
                        <a:pt x="102395" y="93073"/>
                        <a:pt x="100346" y="77810"/>
                        <a:pt x="97332" y="62767"/>
                      </a:cubicBezTo>
                      <a:cubicBezTo>
                        <a:pt x="94218" y="47223"/>
                        <a:pt x="89965" y="30875"/>
                        <a:pt x="80609" y="17782"/>
                      </a:cubicBezTo>
                      <a:cubicBezTo>
                        <a:pt x="77013" y="12746"/>
                        <a:pt x="72626" y="8232"/>
                        <a:pt x="67275" y="5044"/>
                      </a:cubicBezTo>
                      <a:cubicBezTo>
                        <a:pt x="60330" y="898"/>
                        <a:pt x="52434" y="-676"/>
                        <a:pt x="44779" y="262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1" name="Google Shape;3451;p16"/>
                <p:cNvSpPr/>
                <p:nvPr/>
              </p:nvSpPr>
              <p:spPr>
                <a:xfrm>
                  <a:off x="7976688" y="6226944"/>
                  <a:ext cx="126194" cy="78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4" h="788690" extrusionOk="0">
                      <a:moveTo>
                        <a:pt x="60702" y="0"/>
                      </a:moveTo>
                      <a:cubicBezTo>
                        <a:pt x="50549" y="21304"/>
                        <a:pt x="41052" y="43090"/>
                        <a:pt x="34824" y="65693"/>
                      </a:cubicBezTo>
                      <a:cubicBezTo>
                        <a:pt x="31930" y="76201"/>
                        <a:pt x="30370" y="87024"/>
                        <a:pt x="28455" y="97740"/>
                      </a:cubicBezTo>
                      <a:cubicBezTo>
                        <a:pt x="24651" y="119044"/>
                        <a:pt x="21349" y="140395"/>
                        <a:pt x="18502" y="161839"/>
                      </a:cubicBezTo>
                      <a:cubicBezTo>
                        <a:pt x="10513" y="221840"/>
                        <a:pt x="5597" y="282337"/>
                        <a:pt x="2777" y="342793"/>
                      </a:cubicBezTo>
                      <a:cubicBezTo>
                        <a:pt x="-2339" y="452353"/>
                        <a:pt x="-739" y="562497"/>
                        <a:pt x="10540" y="671622"/>
                      </a:cubicBezTo>
                      <a:cubicBezTo>
                        <a:pt x="14578" y="710734"/>
                        <a:pt x="20137" y="749779"/>
                        <a:pt x="27457" y="788489"/>
                      </a:cubicBezTo>
                      <a:lnTo>
                        <a:pt x="86982" y="788690"/>
                      </a:lnTo>
                      <a:cubicBezTo>
                        <a:pt x="83473" y="771143"/>
                        <a:pt x="79508" y="753663"/>
                        <a:pt x="76829" y="735916"/>
                      </a:cubicBezTo>
                      <a:cubicBezTo>
                        <a:pt x="68692" y="682136"/>
                        <a:pt x="63709" y="627889"/>
                        <a:pt x="60903" y="573513"/>
                      </a:cubicBezTo>
                      <a:cubicBezTo>
                        <a:pt x="56663" y="491405"/>
                        <a:pt x="56965" y="408949"/>
                        <a:pt x="61499" y="326867"/>
                      </a:cubicBezTo>
                      <a:cubicBezTo>
                        <a:pt x="65417" y="256070"/>
                        <a:pt x="72375" y="185340"/>
                        <a:pt x="84591" y="115461"/>
                      </a:cubicBezTo>
                      <a:cubicBezTo>
                        <a:pt x="86573" y="104122"/>
                        <a:pt x="88254" y="92315"/>
                        <a:pt x="91362" y="81218"/>
                      </a:cubicBezTo>
                      <a:cubicBezTo>
                        <a:pt x="99245" y="53002"/>
                        <a:pt x="112365" y="25871"/>
                        <a:pt x="126195" y="0"/>
                      </a:cubicBezTo>
                      <a:lnTo>
                        <a:pt x="60702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2" name="Google Shape;3452;p16"/>
                <p:cNvSpPr/>
                <p:nvPr/>
              </p:nvSpPr>
              <p:spPr>
                <a:xfrm>
                  <a:off x="8258554" y="6226944"/>
                  <a:ext cx="189706" cy="789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6" h="789091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29"/>
                      </a:cubicBezTo>
                      <a:cubicBezTo>
                        <a:pt x="38000" y="220012"/>
                        <a:pt x="45066" y="253907"/>
                        <a:pt x="51160" y="287848"/>
                      </a:cubicBezTo>
                      <a:cubicBezTo>
                        <a:pt x="63041" y="354004"/>
                        <a:pt x="74795" y="420180"/>
                        <a:pt x="85597" y="486516"/>
                      </a:cubicBezTo>
                      <a:cubicBezTo>
                        <a:pt x="101972" y="587049"/>
                        <a:pt x="116104" y="687829"/>
                        <a:pt x="128628" y="788891"/>
                      </a:cubicBezTo>
                      <a:lnTo>
                        <a:pt x="178388" y="789092"/>
                      </a:lnTo>
                      <a:lnTo>
                        <a:pt x="189707" y="789092"/>
                      </a:lnTo>
                      <a:cubicBezTo>
                        <a:pt x="176848" y="684748"/>
                        <a:pt x="162315" y="580606"/>
                        <a:pt x="145304" y="476765"/>
                      </a:cubicBezTo>
                      <a:cubicBezTo>
                        <a:pt x="133918" y="407194"/>
                        <a:pt x="121662" y="337669"/>
                        <a:pt x="108891" y="268339"/>
                      </a:cubicBezTo>
                      <a:cubicBezTo>
                        <a:pt x="101651" y="229107"/>
                        <a:pt x="93949" y="189988"/>
                        <a:pt x="88189" y="150494"/>
                      </a:cubicBezTo>
                      <a:cubicBezTo>
                        <a:pt x="81070" y="101731"/>
                        <a:pt x="74346" y="52801"/>
                        <a:pt x="63102" y="4782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3" name="Google Shape;3453;p16"/>
                <p:cNvSpPr/>
                <p:nvPr/>
              </p:nvSpPr>
              <p:spPr>
                <a:xfrm>
                  <a:off x="8754795" y="6226944"/>
                  <a:ext cx="92221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21" h="789493" extrusionOk="0">
                      <a:moveTo>
                        <a:pt x="0" y="0"/>
                      </a:moveTo>
                      <a:cubicBezTo>
                        <a:pt x="938" y="28209"/>
                        <a:pt x="3215" y="56505"/>
                        <a:pt x="5224" y="84607"/>
                      </a:cubicBezTo>
                      <a:cubicBezTo>
                        <a:pt x="8037" y="124194"/>
                        <a:pt x="9175" y="163781"/>
                        <a:pt x="10582" y="203449"/>
                      </a:cubicBezTo>
                      <a:cubicBezTo>
                        <a:pt x="17413" y="399472"/>
                        <a:pt x="32348" y="595139"/>
                        <a:pt x="58133" y="789494"/>
                      </a:cubicBezTo>
                      <a:lnTo>
                        <a:pt x="92221" y="789494"/>
                      </a:lnTo>
                      <a:cubicBezTo>
                        <a:pt x="65566" y="591917"/>
                        <a:pt x="50095" y="393009"/>
                        <a:pt x="42662" y="193691"/>
                      </a:cubicBezTo>
                      <a:cubicBezTo>
                        <a:pt x="41121" y="152611"/>
                        <a:pt x="39447" y="111476"/>
                        <a:pt x="36434" y="70468"/>
                      </a:cubicBezTo>
                      <a:cubicBezTo>
                        <a:pt x="34759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4" name="Google Shape;3454;p16"/>
                <p:cNvSpPr/>
                <p:nvPr/>
              </p:nvSpPr>
              <p:spPr>
                <a:xfrm>
                  <a:off x="8873978" y="6226944"/>
                  <a:ext cx="97205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493" extrusionOk="0">
                      <a:moveTo>
                        <a:pt x="61978" y="0"/>
                      </a:moveTo>
                      <a:cubicBezTo>
                        <a:pt x="54945" y="23320"/>
                        <a:pt x="48047" y="46653"/>
                        <a:pt x="42288" y="70274"/>
                      </a:cubicBezTo>
                      <a:cubicBezTo>
                        <a:pt x="9203" y="205271"/>
                        <a:pt x="-4124" y="345478"/>
                        <a:pt x="1100" y="484326"/>
                      </a:cubicBezTo>
                      <a:cubicBezTo>
                        <a:pt x="2372" y="518114"/>
                        <a:pt x="4783" y="551841"/>
                        <a:pt x="8467" y="585455"/>
                      </a:cubicBezTo>
                      <a:cubicBezTo>
                        <a:pt x="10945" y="608252"/>
                        <a:pt x="14226" y="630970"/>
                        <a:pt x="17039" y="653740"/>
                      </a:cubicBezTo>
                      <a:cubicBezTo>
                        <a:pt x="22464" y="698880"/>
                        <a:pt x="27353" y="744421"/>
                        <a:pt x="34117" y="789494"/>
                      </a:cubicBezTo>
                      <a:lnTo>
                        <a:pt x="66197" y="789494"/>
                      </a:lnTo>
                      <a:cubicBezTo>
                        <a:pt x="58763" y="740604"/>
                        <a:pt x="54276" y="690977"/>
                        <a:pt x="48047" y="642355"/>
                      </a:cubicBezTo>
                      <a:cubicBezTo>
                        <a:pt x="41284" y="589413"/>
                        <a:pt x="35390" y="536558"/>
                        <a:pt x="33515" y="483134"/>
                      </a:cubicBezTo>
                      <a:cubicBezTo>
                        <a:pt x="28492" y="340288"/>
                        <a:pt x="43828" y="196022"/>
                        <a:pt x="80127" y="57730"/>
                      </a:cubicBezTo>
                      <a:cubicBezTo>
                        <a:pt x="85217" y="38328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5" name="Google Shape;3455;p16"/>
                <p:cNvSpPr/>
                <p:nvPr/>
              </p:nvSpPr>
              <p:spPr>
                <a:xfrm>
                  <a:off x="9178604" y="6728170"/>
                  <a:ext cx="258239" cy="288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39" h="288870" extrusionOk="0">
                      <a:moveTo>
                        <a:pt x="141172" y="420"/>
                      </a:moveTo>
                      <a:cubicBezTo>
                        <a:pt x="105207" y="4384"/>
                        <a:pt x="73261" y="33979"/>
                        <a:pt x="51228" y="61539"/>
                      </a:cubicBezTo>
                      <a:cubicBezTo>
                        <a:pt x="46472" y="67399"/>
                        <a:pt x="42120" y="73460"/>
                        <a:pt x="37833" y="79648"/>
                      </a:cubicBezTo>
                      <a:cubicBezTo>
                        <a:pt x="32609" y="87336"/>
                        <a:pt x="27519" y="95219"/>
                        <a:pt x="23300" y="103537"/>
                      </a:cubicBezTo>
                      <a:cubicBezTo>
                        <a:pt x="3677" y="142334"/>
                        <a:pt x="-1279" y="186938"/>
                        <a:pt x="262" y="229935"/>
                      </a:cubicBezTo>
                      <a:cubicBezTo>
                        <a:pt x="931" y="249692"/>
                        <a:pt x="3543" y="269248"/>
                        <a:pt x="7026" y="288669"/>
                      </a:cubicBezTo>
                      <a:lnTo>
                        <a:pt x="39441" y="288870"/>
                      </a:lnTo>
                      <a:cubicBezTo>
                        <a:pt x="35690" y="269047"/>
                        <a:pt x="32945" y="249089"/>
                        <a:pt x="32274" y="228930"/>
                      </a:cubicBezTo>
                      <a:cubicBezTo>
                        <a:pt x="31069" y="193368"/>
                        <a:pt x="34552" y="156332"/>
                        <a:pt x="49621" y="123649"/>
                      </a:cubicBezTo>
                      <a:cubicBezTo>
                        <a:pt x="53773" y="114634"/>
                        <a:pt x="58930" y="106116"/>
                        <a:pt x="64555" y="97965"/>
                      </a:cubicBezTo>
                      <a:cubicBezTo>
                        <a:pt x="68372" y="92440"/>
                        <a:pt x="72458" y="87069"/>
                        <a:pt x="76677" y="81838"/>
                      </a:cubicBezTo>
                      <a:cubicBezTo>
                        <a:pt x="98845" y="54279"/>
                        <a:pt x="137221" y="16633"/>
                        <a:pt x="174190" y="41427"/>
                      </a:cubicBezTo>
                      <a:cubicBezTo>
                        <a:pt x="183365" y="47561"/>
                        <a:pt x="188388" y="62918"/>
                        <a:pt x="191535" y="72683"/>
                      </a:cubicBezTo>
                      <a:cubicBezTo>
                        <a:pt x="200108" y="99358"/>
                        <a:pt x="202921" y="127265"/>
                        <a:pt x="208278" y="154724"/>
                      </a:cubicBezTo>
                      <a:cubicBezTo>
                        <a:pt x="216851" y="199127"/>
                        <a:pt x="220869" y="243999"/>
                        <a:pt x="224017" y="288870"/>
                      </a:cubicBezTo>
                      <a:lnTo>
                        <a:pt x="258240" y="288870"/>
                      </a:lnTo>
                      <a:cubicBezTo>
                        <a:pt x="257704" y="281235"/>
                        <a:pt x="257436" y="273601"/>
                        <a:pt x="256834" y="265966"/>
                      </a:cubicBezTo>
                      <a:cubicBezTo>
                        <a:pt x="253619" y="225113"/>
                        <a:pt x="247927" y="184795"/>
                        <a:pt x="240292" y="144544"/>
                      </a:cubicBezTo>
                      <a:cubicBezTo>
                        <a:pt x="234331" y="112793"/>
                        <a:pt x="230982" y="80130"/>
                        <a:pt x="218593" y="49993"/>
                      </a:cubicBezTo>
                      <a:cubicBezTo>
                        <a:pt x="213436" y="37321"/>
                        <a:pt x="206270" y="24543"/>
                        <a:pt x="195286" y="15950"/>
                      </a:cubicBezTo>
                      <a:cubicBezTo>
                        <a:pt x="189326" y="11236"/>
                        <a:pt x="182360" y="7498"/>
                        <a:pt x="175194" y="4800"/>
                      </a:cubicBezTo>
                      <a:cubicBezTo>
                        <a:pt x="169033" y="2469"/>
                        <a:pt x="162938" y="1062"/>
                        <a:pt x="156911" y="420"/>
                      </a:cubicBezTo>
                      <a:cubicBezTo>
                        <a:pt x="151620" y="-136"/>
                        <a:pt x="146329" y="-143"/>
                        <a:pt x="141172" y="42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56" name="Google Shape;3456;p16"/>
              <p:cNvGrpSpPr/>
              <p:nvPr/>
            </p:nvGrpSpPr>
            <p:grpSpPr>
              <a:xfrm>
                <a:off x="3379596" y="6230547"/>
                <a:ext cx="6362174" cy="790511"/>
                <a:chOff x="3379596" y="6230547"/>
                <a:chExt cx="6362174" cy="790511"/>
              </a:xfrm>
            </p:grpSpPr>
            <p:sp>
              <p:nvSpPr>
                <p:cNvPr id="3457" name="Google Shape;3457;p16"/>
                <p:cNvSpPr/>
                <p:nvPr/>
              </p:nvSpPr>
              <p:spPr>
                <a:xfrm>
                  <a:off x="9050776" y="6457479"/>
                  <a:ext cx="535004" cy="56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004" h="563379" extrusionOk="0">
                      <a:moveTo>
                        <a:pt x="329477" y="5"/>
                      </a:moveTo>
                      <a:cubicBezTo>
                        <a:pt x="319431" y="72"/>
                        <a:pt x="309519" y="909"/>
                        <a:pt x="299607" y="2389"/>
                      </a:cubicBezTo>
                      <a:cubicBezTo>
                        <a:pt x="236117" y="11913"/>
                        <a:pt x="175574" y="45124"/>
                        <a:pt x="132176" y="92173"/>
                      </a:cubicBezTo>
                      <a:cubicBezTo>
                        <a:pt x="85429" y="142911"/>
                        <a:pt x="54621" y="206696"/>
                        <a:pt x="34262" y="272128"/>
                      </a:cubicBezTo>
                      <a:cubicBezTo>
                        <a:pt x="5329" y="364999"/>
                        <a:pt x="-3913" y="464996"/>
                        <a:pt x="1445" y="562776"/>
                      </a:cubicBezTo>
                      <a:lnTo>
                        <a:pt x="26895" y="562776"/>
                      </a:lnTo>
                      <a:cubicBezTo>
                        <a:pt x="21671" y="467608"/>
                        <a:pt x="30712" y="370062"/>
                        <a:pt x="58974" y="279689"/>
                      </a:cubicBezTo>
                      <a:cubicBezTo>
                        <a:pt x="78195" y="217941"/>
                        <a:pt x="107061" y="157545"/>
                        <a:pt x="151330" y="109686"/>
                      </a:cubicBezTo>
                      <a:cubicBezTo>
                        <a:pt x="161040" y="99165"/>
                        <a:pt x="171354" y="89353"/>
                        <a:pt x="182739" y="80627"/>
                      </a:cubicBezTo>
                      <a:cubicBezTo>
                        <a:pt x="193522" y="72342"/>
                        <a:pt x="205109" y="65075"/>
                        <a:pt x="217029" y="58526"/>
                      </a:cubicBezTo>
                      <a:cubicBezTo>
                        <a:pt x="268666" y="30196"/>
                        <a:pt x="341732" y="10654"/>
                        <a:pt x="396181" y="42405"/>
                      </a:cubicBezTo>
                      <a:cubicBezTo>
                        <a:pt x="407701" y="49136"/>
                        <a:pt x="417278" y="58231"/>
                        <a:pt x="426252" y="68083"/>
                      </a:cubicBezTo>
                      <a:cubicBezTo>
                        <a:pt x="476281" y="123281"/>
                        <a:pt x="496239" y="197005"/>
                        <a:pt x="503673" y="269536"/>
                      </a:cubicBezTo>
                      <a:cubicBezTo>
                        <a:pt x="513652" y="367243"/>
                        <a:pt x="503673" y="465465"/>
                        <a:pt x="505079" y="563379"/>
                      </a:cubicBezTo>
                      <a:lnTo>
                        <a:pt x="508427" y="563379"/>
                      </a:lnTo>
                      <a:lnTo>
                        <a:pt x="531935" y="563379"/>
                      </a:lnTo>
                      <a:cubicBezTo>
                        <a:pt x="531534" y="532906"/>
                        <a:pt x="531801" y="502434"/>
                        <a:pt x="532739" y="471961"/>
                      </a:cubicBezTo>
                      <a:cubicBezTo>
                        <a:pt x="534882" y="399363"/>
                        <a:pt x="537896" y="326135"/>
                        <a:pt x="528921" y="253811"/>
                      </a:cubicBezTo>
                      <a:cubicBezTo>
                        <a:pt x="519813" y="179954"/>
                        <a:pt x="496908" y="106190"/>
                        <a:pt x="445942" y="50167"/>
                      </a:cubicBezTo>
                      <a:cubicBezTo>
                        <a:pt x="436700" y="40014"/>
                        <a:pt x="426788" y="30625"/>
                        <a:pt x="415269" y="23097"/>
                      </a:cubicBezTo>
                      <a:cubicBezTo>
                        <a:pt x="389685" y="6394"/>
                        <a:pt x="359547" y="-203"/>
                        <a:pt x="329477" y="5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8" name="Google Shape;3458;p16"/>
                <p:cNvSpPr/>
                <p:nvPr/>
              </p:nvSpPr>
              <p:spPr>
                <a:xfrm>
                  <a:off x="9590881" y="6361928"/>
                  <a:ext cx="150889" cy="64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40" extrusionOk="0">
                      <a:moveTo>
                        <a:pt x="0" y="0"/>
                      </a:moveTo>
                      <a:cubicBezTo>
                        <a:pt x="3483" y="6898"/>
                        <a:pt x="7167" y="13689"/>
                        <a:pt x="10515" y="20708"/>
                      </a:cubicBezTo>
                      <a:cubicBezTo>
                        <a:pt x="13730" y="27385"/>
                        <a:pt x="17414" y="33781"/>
                        <a:pt x="20293" y="40612"/>
                      </a:cubicBezTo>
                      <a:cubicBezTo>
                        <a:pt x="23173" y="47423"/>
                        <a:pt x="25316" y="54563"/>
                        <a:pt x="27861" y="61514"/>
                      </a:cubicBezTo>
                      <a:cubicBezTo>
                        <a:pt x="32214" y="73630"/>
                        <a:pt x="36299" y="85745"/>
                        <a:pt x="39782" y="98142"/>
                      </a:cubicBezTo>
                      <a:cubicBezTo>
                        <a:pt x="79095" y="236976"/>
                        <a:pt x="97177" y="380927"/>
                        <a:pt x="109635" y="524316"/>
                      </a:cubicBezTo>
                      <a:cubicBezTo>
                        <a:pt x="113184" y="564968"/>
                        <a:pt x="115997" y="605687"/>
                        <a:pt x="119011" y="646340"/>
                      </a:cubicBezTo>
                      <a:cubicBezTo>
                        <a:pt x="125105" y="643058"/>
                        <a:pt x="130798" y="639107"/>
                        <a:pt x="136156" y="634619"/>
                      </a:cubicBezTo>
                      <a:cubicBezTo>
                        <a:pt x="141447" y="630199"/>
                        <a:pt x="146403" y="625244"/>
                        <a:pt x="150890" y="619685"/>
                      </a:cubicBezTo>
                      <a:cubicBezTo>
                        <a:pt x="149215" y="598120"/>
                        <a:pt x="147675" y="576554"/>
                        <a:pt x="145867" y="554989"/>
                      </a:cubicBezTo>
                      <a:cubicBezTo>
                        <a:pt x="132807" y="398267"/>
                        <a:pt x="113988" y="240854"/>
                        <a:pt x="70858" y="89188"/>
                      </a:cubicBezTo>
                      <a:cubicBezTo>
                        <a:pt x="67107" y="76061"/>
                        <a:pt x="62754" y="63390"/>
                        <a:pt x="58133" y="50564"/>
                      </a:cubicBezTo>
                      <a:cubicBezTo>
                        <a:pt x="55387" y="43110"/>
                        <a:pt x="53043" y="35576"/>
                        <a:pt x="49962" y="28269"/>
                      </a:cubicBezTo>
                      <a:cubicBezTo>
                        <a:pt x="47149" y="21686"/>
                        <a:pt x="43733" y="15283"/>
                        <a:pt x="40586" y="8760"/>
                      </a:cubicBezTo>
                      <a:cubicBezTo>
                        <a:pt x="27124" y="6510"/>
                        <a:pt x="13596" y="3663"/>
                        <a:pt x="0" y="0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9" name="Google Shape;3459;p16"/>
                <p:cNvSpPr/>
                <p:nvPr/>
              </p:nvSpPr>
              <p:spPr>
                <a:xfrm>
                  <a:off x="7731385" y="6230547"/>
                  <a:ext cx="38817" cy="78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301" extrusionOk="0">
                      <a:moveTo>
                        <a:pt x="0" y="0"/>
                      </a:moveTo>
                      <a:cubicBezTo>
                        <a:pt x="998" y="10146"/>
                        <a:pt x="2244" y="20125"/>
                        <a:pt x="2585" y="30459"/>
                      </a:cubicBezTo>
                      <a:cubicBezTo>
                        <a:pt x="4246" y="80990"/>
                        <a:pt x="2706" y="131595"/>
                        <a:pt x="2786" y="182146"/>
                      </a:cubicBezTo>
                      <a:cubicBezTo>
                        <a:pt x="2840" y="218385"/>
                        <a:pt x="4092" y="254617"/>
                        <a:pt x="4976" y="290836"/>
                      </a:cubicBezTo>
                      <a:cubicBezTo>
                        <a:pt x="8928" y="452896"/>
                        <a:pt x="-2036" y="614916"/>
                        <a:pt x="3583" y="776983"/>
                      </a:cubicBezTo>
                      <a:cubicBezTo>
                        <a:pt x="3710" y="780667"/>
                        <a:pt x="4226" y="784351"/>
                        <a:pt x="4380" y="788101"/>
                      </a:cubicBezTo>
                      <a:lnTo>
                        <a:pt x="38817" y="788302"/>
                      </a:lnTo>
                      <a:cubicBezTo>
                        <a:pt x="31953" y="622277"/>
                        <a:pt x="41938" y="455916"/>
                        <a:pt x="37424" y="289838"/>
                      </a:cubicBezTo>
                      <a:cubicBezTo>
                        <a:pt x="36447" y="253874"/>
                        <a:pt x="35141" y="218130"/>
                        <a:pt x="35034" y="182146"/>
                      </a:cubicBezTo>
                      <a:cubicBezTo>
                        <a:pt x="34886" y="131267"/>
                        <a:pt x="36353" y="80126"/>
                        <a:pt x="34638" y="29260"/>
                      </a:cubicBezTo>
                      <a:cubicBezTo>
                        <a:pt x="34310" y="19523"/>
                        <a:pt x="32877" y="9758"/>
                        <a:pt x="3184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0" name="Google Shape;3460;p16"/>
                <p:cNvSpPr/>
                <p:nvPr/>
              </p:nvSpPr>
              <p:spPr>
                <a:xfrm>
                  <a:off x="6550523" y="6230547"/>
                  <a:ext cx="291833" cy="787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95" extrusionOk="0">
                      <a:moveTo>
                        <a:pt x="0" y="0"/>
                      </a:moveTo>
                      <a:cubicBezTo>
                        <a:pt x="7528" y="7334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9"/>
                      </a:cubicBezTo>
                      <a:cubicBezTo>
                        <a:pt x="173895" y="308938"/>
                        <a:pt x="221733" y="477201"/>
                        <a:pt x="245053" y="648329"/>
                      </a:cubicBezTo>
                      <a:cubicBezTo>
                        <a:pt x="251335" y="694473"/>
                        <a:pt x="255287" y="740751"/>
                        <a:pt x="257992" y="787096"/>
                      </a:cubicBezTo>
                      <a:lnTo>
                        <a:pt x="291833" y="787096"/>
                      </a:lnTo>
                      <a:cubicBezTo>
                        <a:pt x="289081" y="739211"/>
                        <a:pt x="285023" y="691393"/>
                        <a:pt x="278492" y="643775"/>
                      </a:cubicBezTo>
                      <a:cubicBezTo>
                        <a:pt x="254583" y="469345"/>
                        <a:pt x="204782" y="298263"/>
                        <a:pt x="130584" y="138546"/>
                      </a:cubicBezTo>
                      <a:cubicBezTo>
                        <a:pt x="107953" y="89831"/>
                        <a:pt x="82209" y="40425"/>
                        <a:pt x="45588" y="596"/>
                      </a:cubicBezTo>
                      <a:cubicBezTo>
                        <a:pt x="45394" y="389"/>
                        <a:pt x="45180" y="208"/>
                        <a:pt x="4498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1" name="Google Shape;3461;p16"/>
                <p:cNvSpPr/>
                <p:nvPr/>
              </p:nvSpPr>
              <p:spPr>
                <a:xfrm>
                  <a:off x="5510785" y="6230547"/>
                  <a:ext cx="152698" cy="78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689" extrusionOk="0">
                      <a:moveTo>
                        <a:pt x="117063" y="0"/>
                      </a:moveTo>
                      <a:cubicBezTo>
                        <a:pt x="102791" y="33071"/>
                        <a:pt x="90020" y="66819"/>
                        <a:pt x="78246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2"/>
                        <a:pt x="9143" y="470550"/>
                        <a:pt x="5393" y="565544"/>
                      </a:cubicBezTo>
                      <a:cubicBezTo>
                        <a:pt x="4067" y="599010"/>
                        <a:pt x="2640" y="632390"/>
                        <a:pt x="1609" y="665876"/>
                      </a:cubicBezTo>
                      <a:cubicBezTo>
                        <a:pt x="1033" y="684427"/>
                        <a:pt x="-146" y="703246"/>
                        <a:pt x="15" y="721798"/>
                      </a:cubicBezTo>
                      <a:cubicBezTo>
                        <a:pt x="95" y="731174"/>
                        <a:pt x="758" y="740550"/>
                        <a:pt x="1207" y="749860"/>
                      </a:cubicBezTo>
                      <a:cubicBezTo>
                        <a:pt x="1790" y="761780"/>
                        <a:pt x="2392" y="773769"/>
                        <a:pt x="3002" y="785690"/>
                      </a:cubicBezTo>
                      <a:lnTo>
                        <a:pt x="36642" y="785690"/>
                      </a:lnTo>
                      <a:cubicBezTo>
                        <a:pt x="36522" y="782341"/>
                        <a:pt x="36408" y="778925"/>
                        <a:pt x="36247" y="775577"/>
                      </a:cubicBezTo>
                      <a:cubicBezTo>
                        <a:pt x="35946" y="769482"/>
                        <a:pt x="35752" y="763522"/>
                        <a:pt x="35450" y="757427"/>
                      </a:cubicBezTo>
                      <a:cubicBezTo>
                        <a:pt x="34861" y="745506"/>
                        <a:pt x="33769" y="733384"/>
                        <a:pt x="33655" y="721396"/>
                      </a:cubicBezTo>
                      <a:cubicBezTo>
                        <a:pt x="33541" y="709408"/>
                        <a:pt x="34285" y="697420"/>
                        <a:pt x="34653" y="685365"/>
                      </a:cubicBezTo>
                      <a:cubicBezTo>
                        <a:pt x="35959" y="642034"/>
                        <a:pt x="37768" y="598555"/>
                        <a:pt x="39428" y="555197"/>
                      </a:cubicBezTo>
                      <a:cubicBezTo>
                        <a:pt x="43152" y="458080"/>
                        <a:pt x="48121" y="360635"/>
                        <a:pt x="66305" y="264957"/>
                      </a:cubicBezTo>
                      <a:cubicBezTo>
                        <a:pt x="77033" y="208486"/>
                        <a:pt x="92792" y="153696"/>
                        <a:pt x="112489" y="99729"/>
                      </a:cubicBezTo>
                      <a:cubicBezTo>
                        <a:pt x="124765" y="66082"/>
                        <a:pt x="137778" y="32603"/>
                        <a:pt x="152699" y="0"/>
                      </a:cubicBezTo>
                      <a:lnTo>
                        <a:pt x="11706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2" name="Google Shape;3462;p16"/>
                <p:cNvSpPr/>
                <p:nvPr/>
              </p:nvSpPr>
              <p:spPr>
                <a:xfrm>
                  <a:off x="5317034" y="6230547"/>
                  <a:ext cx="46077" cy="78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7" h="785288" extrusionOk="0">
                      <a:moveTo>
                        <a:pt x="8634" y="0"/>
                      </a:moveTo>
                      <a:cubicBezTo>
                        <a:pt x="8694" y="12223"/>
                        <a:pt x="8044" y="24398"/>
                        <a:pt x="8433" y="36627"/>
                      </a:cubicBezTo>
                      <a:cubicBezTo>
                        <a:pt x="10201" y="92067"/>
                        <a:pt x="14112" y="147340"/>
                        <a:pt x="13610" y="202847"/>
                      </a:cubicBezTo>
                      <a:cubicBezTo>
                        <a:pt x="12009" y="379996"/>
                        <a:pt x="-4654" y="556925"/>
                        <a:pt x="1267" y="734188"/>
                      </a:cubicBezTo>
                      <a:cubicBezTo>
                        <a:pt x="1843" y="751333"/>
                        <a:pt x="4522" y="768411"/>
                        <a:pt x="7442" y="785288"/>
                      </a:cubicBezTo>
                      <a:lnTo>
                        <a:pt x="41678" y="785288"/>
                      </a:lnTo>
                      <a:cubicBezTo>
                        <a:pt x="38644" y="768076"/>
                        <a:pt x="35691" y="750730"/>
                        <a:pt x="35108" y="733183"/>
                      </a:cubicBezTo>
                      <a:cubicBezTo>
                        <a:pt x="29268" y="556409"/>
                        <a:pt x="45033" y="379749"/>
                        <a:pt x="46058" y="203048"/>
                      </a:cubicBezTo>
                      <a:cubicBezTo>
                        <a:pt x="46386" y="147112"/>
                        <a:pt x="42348" y="91498"/>
                        <a:pt x="40486" y="35630"/>
                      </a:cubicBezTo>
                      <a:cubicBezTo>
                        <a:pt x="40091" y="23735"/>
                        <a:pt x="40560" y="11901"/>
                        <a:pt x="40486" y="0"/>
                      </a:cubicBezTo>
                      <a:lnTo>
                        <a:pt x="863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3" name="Google Shape;3463;p16"/>
                <p:cNvSpPr/>
                <p:nvPr/>
              </p:nvSpPr>
              <p:spPr>
                <a:xfrm>
                  <a:off x="4877981" y="6230547"/>
                  <a:ext cx="57918" cy="7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886" extrusionOk="0">
                      <a:moveTo>
                        <a:pt x="25269" y="0"/>
                      </a:moveTo>
                      <a:cubicBezTo>
                        <a:pt x="23160" y="12203"/>
                        <a:pt x="20669" y="24352"/>
                        <a:pt x="18900" y="36627"/>
                      </a:cubicBezTo>
                      <a:cubicBezTo>
                        <a:pt x="-3053" y="189138"/>
                        <a:pt x="-2022" y="344012"/>
                        <a:pt x="2974" y="497667"/>
                      </a:cubicBezTo>
                      <a:cubicBezTo>
                        <a:pt x="6089" y="593425"/>
                        <a:pt x="9966" y="689182"/>
                        <a:pt x="12531" y="784886"/>
                      </a:cubicBezTo>
                      <a:lnTo>
                        <a:pt x="46172" y="784886"/>
                      </a:lnTo>
                      <a:cubicBezTo>
                        <a:pt x="43091" y="674783"/>
                        <a:pt x="38048" y="564834"/>
                        <a:pt x="34826" y="454664"/>
                      </a:cubicBezTo>
                      <a:cubicBezTo>
                        <a:pt x="30788" y="316848"/>
                        <a:pt x="31223" y="177980"/>
                        <a:pt x="50752" y="41208"/>
                      </a:cubicBezTo>
                      <a:cubicBezTo>
                        <a:pt x="52722" y="27392"/>
                        <a:pt x="55487" y="13716"/>
                        <a:pt x="57919" y="0"/>
                      </a:cubicBezTo>
                      <a:lnTo>
                        <a:pt x="25269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4" name="Google Shape;3464;p16"/>
                <p:cNvSpPr/>
                <p:nvPr/>
              </p:nvSpPr>
              <p:spPr>
                <a:xfrm>
                  <a:off x="4661781" y="6230547"/>
                  <a:ext cx="63108" cy="78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684" extrusionOk="0">
                      <a:moveTo>
                        <a:pt x="30854" y="0"/>
                      </a:moveTo>
                      <a:cubicBezTo>
                        <a:pt x="28477" y="24090"/>
                        <a:pt x="25677" y="48100"/>
                        <a:pt x="23889" y="72264"/>
                      </a:cubicBezTo>
                      <a:cubicBezTo>
                        <a:pt x="8244" y="283958"/>
                        <a:pt x="11693" y="496248"/>
                        <a:pt x="4581" y="708269"/>
                      </a:cubicBezTo>
                      <a:cubicBezTo>
                        <a:pt x="3724" y="733786"/>
                        <a:pt x="1299" y="759236"/>
                        <a:pt x="0" y="784685"/>
                      </a:cubicBezTo>
                      <a:lnTo>
                        <a:pt x="34839" y="784685"/>
                      </a:lnTo>
                      <a:cubicBezTo>
                        <a:pt x="36835" y="743966"/>
                        <a:pt x="38563" y="703113"/>
                        <a:pt x="39614" y="662259"/>
                      </a:cubicBezTo>
                      <a:cubicBezTo>
                        <a:pt x="44256" y="481995"/>
                        <a:pt x="42146" y="301531"/>
                        <a:pt x="52955" y="121428"/>
                      </a:cubicBezTo>
                      <a:cubicBezTo>
                        <a:pt x="55386" y="80850"/>
                        <a:pt x="59137" y="40425"/>
                        <a:pt x="63108" y="0"/>
                      </a:cubicBezTo>
                      <a:lnTo>
                        <a:pt x="3085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5" name="Google Shape;3465;p16"/>
                <p:cNvSpPr/>
                <p:nvPr/>
              </p:nvSpPr>
              <p:spPr>
                <a:xfrm>
                  <a:off x="4234537" y="6584034"/>
                  <a:ext cx="257843" cy="43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43" h="431065" extrusionOk="0">
                      <a:moveTo>
                        <a:pt x="146762" y="56"/>
                      </a:moveTo>
                      <a:cubicBezTo>
                        <a:pt x="86313" y="-2168"/>
                        <a:pt x="49183" y="62662"/>
                        <a:pt x="33291" y="112724"/>
                      </a:cubicBezTo>
                      <a:cubicBezTo>
                        <a:pt x="21175" y="150918"/>
                        <a:pt x="14639" y="191149"/>
                        <a:pt x="9408" y="230770"/>
                      </a:cubicBezTo>
                      <a:cubicBezTo>
                        <a:pt x="2329" y="284328"/>
                        <a:pt x="-966" y="338576"/>
                        <a:pt x="246" y="392623"/>
                      </a:cubicBezTo>
                      <a:cubicBezTo>
                        <a:pt x="534" y="405214"/>
                        <a:pt x="2229" y="417938"/>
                        <a:pt x="3039" y="430663"/>
                      </a:cubicBezTo>
                      <a:lnTo>
                        <a:pt x="60569" y="430864"/>
                      </a:lnTo>
                      <a:cubicBezTo>
                        <a:pt x="59658" y="417603"/>
                        <a:pt x="58064" y="404276"/>
                        <a:pt x="57776" y="391216"/>
                      </a:cubicBezTo>
                      <a:cubicBezTo>
                        <a:pt x="56939" y="352640"/>
                        <a:pt x="58834" y="314131"/>
                        <a:pt x="62558" y="275755"/>
                      </a:cubicBezTo>
                      <a:cubicBezTo>
                        <a:pt x="66221" y="238010"/>
                        <a:pt x="71773" y="200277"/>
                        <a:pt x="80272" y="163288"/>
                      </a:cubicBezTo>
                      <a:cubicBezTo>
                        <a:pt x="87404" y="132260"/>
                        <a:pt x="96714" y="99772"/>
                        <a:pt x="117897" y="75105"/>
                      </a:cubicBezTo>
                      <a:cubicBezTo>
                        <a:pt x="130408" y="60532"/>
                        <a:pt x="142610" y="53754"/>
                        <a:pt x="159701" y="64356"/>
                      </a:cubicBezTo>
                      <a:cubicBezTo>
                        <a:pt x="177496" y="75387"/>
                        <a:pt x="183979" y="97039"/>
                        <a:pt x="187569" y="116508"/>
                      </a:cubicBezTo>
                      <a:cubicBezTo>
                        <a:pt x="194018" y="151481"/>
                        <a:pt x="191487" y="187465"/>
                        <a:pt x="191949" y="222807"/>
                      </a:cubicBezTo>
                      <a:cubicBezTo>
                        <a:pt x="192619" y="274416"/>
                        <a:pt x="194983" y="325918"/>
                        <a:pt x="196329" y="377487"/>
                      </a:cubicBezTo>
                      <a:cubicBezTo>
                        <a:pt x="196798" y="395301"/>
                        <a:pt x="196744" y="413183"/>
                        <a:pt x="197126" y="431065"/>
                      </a:cubicBezTo>
                      <a:lnTo>
                        <a:pt x="257843" y="431065"/>
                      </a:lnTo>
                      <a:cubicBezTo>
                        <a:pt x="257421" y="412648"/>
                        <a:pt x="257354" y="394297"/>
                        <a:pt x="256845" y="375880"/>
                      </a:cubicBezTo>
                      <a:cubicBezTo>
                        <a:pt x="255365" y="322234"/>
                        <a:pt x="252117" y="268522"/>
                        <a:pt x="251869" y="214844"/>
                      </a:cubicBezTo>
                      <a:cubicBezTo>
                        <a:pt x="251816" y="203967"/>
                        <a:pt x="251929" y="193078"/>
                        <a:pt x="251869" y="182201"/>
                      </a:cubicBezTo>
                      <a:cubicBezTo>
                        <a:pt x="251548" y="127438"/>
                        <a:pt x="248038" y="57217"/>
                        <a:pt x="200314" y="20556"/>
                      </a:cubicBezTo>
                      <a:cubicBezTo>
                        <a:pt x="190951" y="13370"/>
                        <a:pt x="180309" y="7443"/>
                        <a:pt x="169058" y="3840"/>
                      </a:cubicBezTo>
                      <a:cubicBezTo>
                        <a:pt x="161871" y="1536"/>
                        <a:pt x="154310" y="330"/>
                        <a:pt x="146762" y="56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6" name="Google Shape;3466;p16"/>
                <p:cNvSpPr/>
                <p:nvPr/>
              </p:nvSpPr>
              <p:spPr>
                <a:xfrm>
                  <a:off x="3379596" y="6230547"/>
                  <a:ext cx="170800" cy="79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511" extrusionOk="0">
                      <a:moveTo>
                        <a:pt x="135566" y="0"/>
                      </a:moveTo>
                      <a:cubicBezTo>
                        <a:pt x="127804" y="21438"/>
                        <a:pt x="120571" y="43050"/>
                        <a:pt x="113666" y="64696"/>
                      </a:cubicBezTo>
                      <a:cubicBezTo>
                        <a:pt x="106065" y="88538"/>
                        <a:pt x="98075" y="112220"/>
                        <a:pt x="90179" y="135961"/>
                      </a:cubicBezTo>
                      <a:cubicBezTo>
                        <a:pt x="51154" y="253364"/>
                        <a:pt x="26903" y="375100"/>
                        <a:pt x="14138" y="498063"/>
                      </a:cubicBezTo>
                      <a:cubicBezTo>
                        <a:pt x="4045" y="595240"/>
                        <a:pt x="985" y="692866"/>
                        <a:pt x="0" y="790512"/>
                      </a:cubicBezTo>
                      <a:lnTo>
                        <a:pt x="33446" y="790512"/>
                      </a:lnTo>
                      <a:cubicBezTo>
                        <a:pt x="34283" y="693938"/>
                        <a:pt x="37264" y="597530"/>
                        <a:pt x="46981" y="501445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48" y="91378"/>
                        <a:pt x="147708" y="63899"/>
                      </a:cubicBezTo>
                      <a:cubicBezTo>
                        <a:pt x="154640" y="42160"/>
                        <a:pt x="162723" y="21077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7" name="Google Shape;3467;p16"/>
                <p:cNvSpPr/>
                <p:nvPr/>
              </p:nvSpPr>
              <p:spPr>
                <a:xfrm>
                  <a:off x="3809458" y="6230547"/>
                  <a:ext cx="46903" cy="651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3" h="651342" extrusionOk="0">
                      <a:moveTo>
                        <a:pt x="27595" y="0"/>
                      </a:moveTo>
                      <a:cubicBezTo>
                        <a:pt x="2822" y="215003"/>
                        <a:pt x="-9361" y="431806"/>
                        <a:pt x="8481" y="647592"/>
                      </a:cubicBezTo>
                      <a:cubicBezTo>
                        <a:pt x="15219" y="648999"/>
                        <a:pt x="21849" y="649735"/>
                        <a:pt x="28586" y="651343"/>
                      </a:cubicBezTo>
                      <a:cubicBezTo>
                        <a:pt x="9908" y="434405"/>
                        <a:pt x="22070" y="216302"/>
                        <a:pt x="46903" y="0"/>
                      </a:cubicBezTo>
                      <a:lnTo>
                        <a:pt x="27595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8" name="Google Shape;3468;p16"/>
                <p:cNvSpPr/>
                <p:nvPr/>
              </p:nvSpPr>
              <p:spPr>
                <a:xfrm>
                  <a:off x="5968632" y="6230547"/>
                  <a:ext cx="61928" cy="786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292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196"/>
                      </a:cubicBezTo>
                      <a:cubicBezTo>
                        <a:pt x="17272" y="660920"/>
                        <a:pt x="28282" y="723807"/>
                        <a:pt x="41623" y="786292"/>
                      </a:cubicBezTo>
                      <a:lnTo>
                        <a:pt x="61929" y="786292"/>
                      </a:lnTo>
                      <a:cubicBezTo>
                        <a:pt x="51033" y="736264"/>
                        <a:pt x="41623" y="685901"/>
                        <a:pt x="35455" y="635001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9" name="Google Shape;3469;p16"/>
                <p:cNvSpPr/>
                <p:nvPr/>
              </p:nvSpPr>
              <p:spPr>
                <a:xfrm>
                  <a:off x="6243847" y="6230547"/>
                  <a:ext cx="194021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1" h="506431" extrusionOk="0">
                      <a:moveTo>
                        <a:pt x="913" y="0"/>
                      </a:moveTo>
                      <a:cubicBezTo>
                        <a:pt x="-2596" y="71065"/>
                        <a:pt x="4315" y="142926"/>
                        <a:pt x="16437" y="212605"/>
                      </a:cubicBezTo>
                      <a:cubicBezTo>
                        <a:pt x="26436" y="270101"/>
                        <a:pt x="38940" y="327617"/>
                        <a:pt x="60432" y="382005"/>
                      </a:cubicBezTo>
                      <a:cubicBezTo>
                        <a:pt x="65119" y="393880"/>
                        <a:pt x="70062" y="405620"/>
                        <a:pt x="75360" y="417240"/>
                      </a:cubicBezTo>
                      <a:cubicBezTo>
                        <a:pt x="80195" y="427835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3"/>
                        <a:pt x="102236" y="467603"/>
                      </a:cubicBezTo>
                      <a:cubicBezTo>
                        <a:pt x="114492" y="486905"/>
                        <a:pt x="136546" y="514424"/>
                        <a:pt x="162752" y="504237"/>
                      </a:cubicBezTo>
                      <a:cubicBezTo>
                        <a:pt x="166342" y="502837"/>
                        <a:pt x="169342" y="500915"/>
                        <a:pt x="172309" y="498464"/>
                      </a:cubicBezTo>
                      <a:cubicBezTo>
                        <a:pt x="174754" y="496435"/>
                        <a:pt x="177158" y="493649"/>
                        <a:pt x="179074" y="491097"/>
                      </a:cubicBezTo>
                      <a:cubicBezTo>
                        <a:pt x="193212" y="472238"/>
                        <a:pt x="194196" y="443031"/>
                        <a:pt x="194002" y="420428"/>
                      </a:cubicBezTo>
                      <a:cubicBezTo>
                        <a:pt x="193580" y="370265"/>
                        <a:pt x="183574" y="320993"/>
                        <a:pt x="176488" y="271527"/>
                      </a:cubicBezTo>
                      <a:cubicBezTo>
                        <a:pt x="173709" y="252125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1"/>
                        <a:pt x="154682" y="40559"/>
                        <a:pt x="152800" y="0"/>
                      </a:cubicBezTo>
                      <a:lnTo>
                        <a:pt x="118959" y="0"/>
                      </a:lnTo>
                      <a:cubicBezTo>
                        <a:pt x="122703" y="79115"/>
                        <a:pt x="130304" y="158042"/>
                        <a:pt x="139064" y="236889"/>
                      </a:cubicBezTo>
                      <a:cubicBezTo>
                        <a:pt x="140645" y="251161"/>
                        <a:pt x="141897" y="265480"/>
                        <a:pt x="144040" y="279685"/>
                      </a:cubicBezTo>
                      <a:cubicBezTo>
                        <a:pt x="150851" y="324844"/>
                        <a:pt x="159745" y="369863"/>
                        <a:pt x="160957" y="415653"/>
                      </a:cubicBezTo>
                      <a:cubicBezTo>
                        <a:pt x="161359" y="430782"/>
                        <a:pt x="161359" y="446755"/>
                        <a:pt x="157180" y="461435"/>
                      </a:cubicBezTo>
                      <a:cubicBezTo>
                        <a:pt x="156316" y="464462"/>
                        <a:pt x="155205" y="467483"/>
                        <a:pt x="153590" y="470195"/>
                      </a:cubicBezTo>
                      <a:cubicBezTo>
                        <a:pt x="153175" y="470898"/>
                        <a:pt x="152566" y="471769"/>
                        <a:pt x="152003" y="472385"/>
                      </a:cubicBezTo>
                      <a:cubicBezTo>
                        <a:pt x="151762" y="472646"/>
                        <a:pt x="151655" y="472934"/>
                        <a:pt x="151407" y="473182"/>
                      </a:cubicBezTo>
                      <a:cubicBezTo>
                        <a:pt x="146672" y="471508"/>
                        <a:pt x="142587" y="467101"/>
                        <a:pt x="139459" y="463424"/>
                      </a:cubicBezTo>
                      <a:cubicBezTo>
                        <a:pt x="133787" y="456747"/>
                        <a:pt x="129005" y="449239"/>
                        <a:pt x="124531" y="441725"/>
                      </a:cubicBezTo>
                      <a:cubicBezTo>
                        <a:pt x="108016" y="413998"/>
                        <a:pt x="95572" y="383747"/>
                        <a:pt x="84321" y="353542"/>
                      </a:cubicBezTo>
                      <a:cubicBezTo>
                        <a:pt x="76887" y="333584"/>
                        <a:pt x="71341" y="313305"/>
                        <a:pt x="66205" y="292624"/>
                      </a:cubicBezTo>
                      <a:cubicBezTo>
                        <a:pt x="59172" y="264314"/>
                        <a:pt x="53118" y="235764"/>
                        <a:pt x="48089" y="207026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0" name="Google Shape;3470;p16"/>
                <p:cNvSpPr/>
                <p:nvPr/>
              </p:nvSpPr>
              <p:spPr>
                <a:xfrm>
                  <a:off x="6937505" y="6230547"/>
                  <a:ext cx="121209" cy="78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9" h="787297" extrusionOk="0">
                      <a:moveTo>
                        <a:pt x="0" y="0"/>
                      </a:moveTo>
                      <a:cubicBezTo>
                        <a:pt x="29086" y="51710"/>
                        <a:pt x="59244" y="103145"/>
                        <a:pt x="72859" y="161444"/>
                      </a:cubicBezTo>
                      <a:cubicBezTo>
                        <a:pt x="83368" y="206430"/>
                        <a:pt x="86622" y="253137"/>
                        <a:pt x="87788" y="299194"/>
                      </a:cubicBezTo>
                      <a:cubicBezTo>
                        <a:pt x="89033" y="348091"/>
                        <a:pt x="88029" y="397007"/>
                        <a:pt x="87788" y="445911"/>
                      </a:cubicBezTo>
                      <a:cubicBezTo>
                        <a:pt x="87279" y="552773"/>
                        <a:pt x="83923" y="659581"/>
                        <a:pt x="81820" y="766402"/>
                      </a:cubicBezTo>
                      <a:cubicBezTo>
                        <a:pt x="81680" y="773367"/>
                        <a:pt x="81733" y="780332"/>
                        <a:pt x="81620" y="787297"/>
                      </a:cubicBezTo>
                      <a:lnTo>
                        <a:pt x="115260" y="787297"/>
                      </a:lnTo>
                      <a:cubicBezTo>
                        <a:pt x="115374" y="780533"/>
                        <a:pt x="115334" y="773769"/>
                        <a:pt x="115461" y="767005"/>
                      </a:cubicBezTo>
                      <a:cubicBezTo>
                        <a:pt x="117490" y="659982"/>
                        <a:pt x="120631" y="552947"/>
                        <a:pt x="120839" y="445911"/>
                      </a:cubicBezTo>
                      <a:cubicBezTo>
                        <a:pt x="120926" y="396672"/>
                        <a:pt x="121836" y="347421"/>
                        <a:pt x="120437" y="298202"/>
                      </a:cubicBezTo>
                      <a:cubicBezTo>
                        <a:pt x="119064" y="249929"/>
                        <a:pt x="115394" y="201206"/>
                        <a:pt x="104310" y="154078"/>
                      </a:cubicBezTo>
                      <a:cubicBezTo>
                        <a:pt x="96869" y="122433"/>
                        <a:pt x="85028" y="92349"/>
                        <a:pt x="70870" y="63102"/>
                      </a:cubicBezTo>
                      <a:cubicBezTo>
                        <a:pt x="60396" y="41470"/>
                        <a:pt x="48381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1" name="Google Shape;3471;p16"/>
                <p:cNvSpPr/>
                <p:nvPr/>
              </p:nvSpPr>
              <p:spPr>
                <a:xfrm>
                  <a:off x="7511624" y="6766569"/>
                  <a:ext cx="106977" cy="252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7" h="252079" extrusionOk="0">
                      <a:moveTo>
                        <a:pt x="44782" y="262"/>
                      </a:moveTo>
                      <a:cubicBezTo>
                        <a:pt x="37120" y="1200"/>
                        <a:pt x="29660" y="4716"/>
                        <a:pt x="24074" y="10616"/>
                      </a:cubicBezTo>
                      <a:cubicBezTo>
                        <a:pt x="17558" y="17494"/>
                        <a:pt x="13526" y="26415"/>
                        <a:pt x="10539" y="35296"/>
                      </a:cubicBezTo>
                      <a:cubicBezTo>
                        <a:pt x="2763" y="58441"/>
                        <a:pt x="1217" y="83509"/>
                        <a:pt x="386" y="107753"/>
                      </a:cubicBezTo>
                      <a:cubicBezTo>
                        <a:pt x="-960" y="147066"/>
                        <a:pt x="1337" y="186312"/>
                        <a:pt x="5362" y="225424"/>
                      </a:cubicBezTo>
                      <a:cubicBezTo>
                        <a:pt x="6280" y="234332"/>
                        <a:pt x="7773" y="243172"/>
                        <a:pt x="8945" y="252079"/>
                      </a:cubicBezTo>
                      <a:lnTo>
                        <a:pt x="28260" y="252079"/>
                      </a:lnTo>
                      <a:cubicBezTo>
                        <a:pt x="26981" y="242570"/>
                        <a:pt x="25454" y="233126"/>
                        <a:pt x="24476" y="223616"/>
                      </a:cubicBezTo>
                      <a:cubicBezTo>
                        <a:pt x="20029" y="180285"/>
                        <a:pt x="17464" y="136150"/>
                        <a:pt x="20491" y="92618"/>
                      </a:cubicBezTo>
                      <a:cubicBezTo>
                        <a:pt x="21000" y="85385"/>
                        <a:pt x="21703" y="78138"/>
                        <a:pt x="22681" y="70932"/>
                      </a:cubicBezTo>
                      <a:cubicBezTo>
                        <a:pt x="23291" y="66478"/>
                        <a:pt x="23994" y="62393"/>
                        <a:pt x="24871" y="57993"/>
                      </a:cubicBezTo>
                      <a:cubicBezTo>
                        <a:pt x="25648" y="54102"/>
                        <a:pt x="26378" y="50465"/>
                        <a:pt x="27463" y="46648"/>
                      </a:cubicBezTo>
                      <a:cubicBezTo>
                        <a:pt x="31026" y="34104"/>
                        <a:pt x="38473" y="13992"/>
                        <a:pt x="55130" y="20963"/>
                      </a:cubicBezTo>
                      <a:cubicBezTo>
                        <a:pt x="57259" y="21854"/>
                        <a:pt x="59262" y="23341"/>
                        <a:pt x="60903" y="24949"/>
                      </a:cubicBezTo>
                      <a:cubicBezTo>
                        <a:pt x="65470" y="29409"/>
                        <a:pt x="68504" y="35423"/>
                        <a:pt x="70855" y="41269"/>
                      </a:cubicBezTo>
                      <a:cubicBezTo>
                        <a:pt x="77003" y="56533"/>
                        <a:pt x="79387" y="73256"/>
                        <a:pt x="81610" y="89470"/>
                      </a:cubicBezTo>
                      <a:cubicBezTo>
                        <a:pt x="88891" y="142579"/>
                        <a:pt x="87718" y="196626"/>
                        <a:pt x="83198" y="249869"/>
                      </a:cubicBezTo>
                      <a:cubicBezTo>
                        <a:pt x="83138" y="250606"/>
                        <a:pt x="83064" y="251343"/>
                        <a:pt x="83004" y="252079"/>
                      </a:cubicBezTo>
                      <a:lnTo>
                        <a:pt x="103109" y="252079"/>
                      </a:lnTo>
                      <a:cubicBezTo>
                        <a:pt x="105044" y="229912"/>
                        <a:pt x="106551" y="207743"/>
                        <a:pt x="106886" y="185375"/>
                      </a:cubicBezTo>
                      <a:cubicBezTo>
                        <a:pt x="107281" y="159724"/>
                        <a:pt x="106417" y="133940"/>
                        <a:pt x="103906" y="108356"/>
                      </a:cubicBezTo>
                      <a:cubicBezTo>
                        <a:pt x="102399" y="93086"/>
                        <a:pt x="100350" y="77810"/>
                        <a:pt x="97336" y="62768"/>
                      </a:cubicBezTo>
                      <a:cubicBezTo>
                        <a:pt x="94221" y="47217"/>
                        <a:pt x="89969" y="30869"/>
                        <a:pt x="80613" y="17782"/>
                      </a:cubicBezTo>
                      <a:cubicBezTo>
                        <a:pt x="77016" y="12746"/>
                        <a:pt x="72623" y="8232"/>
                        <a:pt x="67272" y="5037"/>
                      </a:cubicBezTo>
                      <a:cubicBezTo>
                        <a:pt x="60333" y="899"/>
                        <a:pt x="52437" y="-676"/>
                        <a:pt x="44782" y="262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2" name="Google Shape;3472;p16"/>
                <p:cNvSpPr/>
                <p:nvPr/>
              </p:nvSpPr>
              <p:spPr>
                <a:xfrm>
                  <a:off x="7966290" y="6230547"/>
                  <a:ext cx="126198" cy="78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8" h="788703" extrusionOk="0">
                      <a:moveTo>
                        <a:pt x="60706" y="0"/>
                      </a:moveTo>
                      <a:cubicBezTo>
                        <a:pt x="50553" y="21304"/>
                        <a:pt x="41050" y="43084"/>
                        <a:pt x="34828" y="65694"/>
                      </a:cubicBezTo>
                      <a:cubicBezTo>
                        <a:pt x="31935" y="76202"/>
                        <a:pt x="30375" y="87024"/>
                        <a:pt x="28459" y="97740"/>
                      </a:cubicBezTo>
                      <a:cubicBezTo>
                        <a:pt x="24648" y="119038"/>
                        <a:pt x="21353" y="140388"/>
                        <a:pt x="18507" y="161840"/>
                      </a:cubicBezTo>
                      <a:cubicBezTo>
                        <a:pt x="10517" y="221840"/>
                        <a:pt x="5601" y="282337"/>
                        <a:pt x="2782" y="342793"/>
                      </a:cubicBezTo>
                      <a:cubicBezTo>
                        <a:pt x="-2342" y="452354"/>
                        <a:pt x="-741" y="562497"/>
                        <a:pt x="10544" y="671636"/>
                      </a:cubicBezTo>
                      <a:cubicBezTo>
                        <a:pt x="14582" y="710747"/>
                        <a:pt x="20141" y="749793"/>
                        <a:pt x="27461" y="788503"/>
                      </a:cubicBezTo>
                      <a:lnTo>
                        <a:pt x="86987" y="788704"/>
                      </a:lnTo>
                      <a:cubicBezTo>
                        <a:pt x="83477" y="771157"/>
                        <a:pt x="79506" y="753677"/>
                        <a:pt x="76833" y="735929"/>
                      </a:cubicBezTo>
                      <a:cubicBezTo>
                        <a:pt x="68696" y="682083"/>
                        <a:pt x="63713" y="627902"/>
                        <a:pt x="60907" y="573507"/>
                      </a:cubicBezTo>
                      <a:cubicBezTo>
                        <a:pt x="56668" y="491405"/>
                        <a:pt x="56969" y="408949"/>
                        <a:pt x="61503" y="326867"/>
                      </a:cubicBezTo>
                      <a:cubicBezTo>
                        <a:pt x="65421" y="256070"/>
                        <a:pt x="72380" y="185334"/>
                        <a:pt x="84595" y="115461"/>
                      </a:cubicBezTo>
                      <a:cubicBezTo>
                        <a:pt x="86578" y="104122"/>
                        <a:pt x="88259" y="92315"/>
                        <a:pt x="91360" y="81218"/>
                      </a:cubicBezTo>
                      <a:cubicBezTo>
                        <a:pt x="99249" y="52996"/>
                        <a:pt x="112369" y="25872"/>
                        <a:pt x="126199" y="0"/>
                      </a:cubicBezTo>
                      <a:lnTo>
                        <a:pt x="6070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3" name="Google Shape;3473;p16"/>
                <p:cNvSpPr/>
                <p:nvPr/>
              </p:nvSpPr>
              <p:spPr>
                <a:xfrm>
                  <a:off x="8248160" y="6230547"/>
                  <a:ext cx="189720" cy="78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20" h="789105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30"/>
                      </a:cubicBezTo>
                      <a:cubicBezTo>
                        <a:pt x="38000" y="220005"/>
                        <a:pt x="45066" y="253907"/>
                        <a:pt x="51160" y="287849"/>
                      </a:cubicBezTo>
                      <a:cubicBezTo>
                        <a:pt x="63041" y="353997"/>
                        <a:pt x="74788" y="420173"/>
                        <a:pt x="85597" y="486516"/>
                      </a:cubicBezTo>
                      <a:cubicBezTo>
                        <a:pt x="101966" y="587049"/>
                        <a:pt x="116124" y="687843"/>
                        <a:pt x="128574" y="788904"/>
                      </a:cubicBezTo>
                      <a:lnTo>
                        <a:pt x="178335" y="789105"/>
                      </a:lnTo>
                      <a:lnTo>
                        <a:pt x="189720" y="789105"/>
                      </a:lnTo>
                      <a:cubicBezTo>
                        <a:pt x="176861" y="684762"/>
                        <a:pt x="162328" y="580606"/>
                        <a:pt x="145317" y="476765"/>
                      </a:cubicBezTo>
                      <a:cubicBezTo>
                        <a:pt x="133932" y="407194"/>
                        <a:pt x="121676" y="337669"/>
                        <a:pt x="108891" y="268339"/>
                      </a:cubicBezTo>
                      <a:cubicBezTo>
                        <a:pt x="101651" y="229107"/>
                        <a:pt x="93949" y="189981"/>
                        <a:pt x="88183" y="150494"/>
                      </a:cubicBezTo>
                      <a:cubicBezTo>
                        <a:pt x="81070" y="101731"/>
                        <a:pt x="74346" y="52801"/>
                        <a:pt x="63102" y="4775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4" name="Google Shape;3474;p16"/>
                <p:cNvSpPr/>
                <p:nvPr/>
              </p:nvSpPr>
              <p:spPr>
                <a:xfrm>
                  <a:off x="8744414" y="6230547"/>
                  <a:ext cx="92154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54" h="789507" extrusionOk="0">
                      <a:moveTo>
                        <a:pt x="0" y="0"/>
                      </a:moveTo>
                      <a:cubicBezTo>
                        <a:pt x="871" y="28202"/>
                        <a:pt x="3148" y="56505"/>
                        <a:pt x="5223" y="84600"/>
                      </a:cubicBezTo>
                      <a:cubicBezTo>
                        <a:pt x="8036" y="124194"/>
                        <a:pt x="9175" y="163782"/>
                        <a:pt x="10581" y="203443"/>
                      </a:cubicBezTo>
                      <a:cubicBezTo>
                        <a:pt x="17413" y="399465"/>
                        <a:pt x="32280" y="595132"/>
                        <a:pt x="58132" y="789508"/>
                      </a:cubicBezTo>
                      <a:lnTo>
                        <a:pt x="92154" y="789508"/>
                      </a:lnTo>
                      <a:cubicBezTo>
                        <a:pt x="65566" y="591918"/>
                        <a:pt x="50028" y="393009"/>
                        <a:pt x="42595" y="193692"/>
                      </a:cubicBezTo>
                      <a:cubicBezTo>
                        <a:pt x="41054" y="152611"/>
                        <a:pt x="39446" y="111476"/>
                        <a:pt x="36433" y="70469"/>
                      </a:cubicBezTo>
                      <a:cubicBezTo>
                        <a:pt x="34758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5" name="Google Shape;3475;p16"/>
                <p:cNvSpPr/>
                <p:nvPr/>
              </p:nvSpPr>
              <p:spPr>
                <a:xfrm>
                  <a:off x="8863597" y="6230547"/>
                  <a:ext cx="97205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507" extrusionOk="0">
                      <a:moveTo>
                        <a:pt x="61978" y="0"/>
                      </a:moveTo>
                      <a:cubicBezTo>
                        <a:pt x="54879" y="23320"/>
                        <a:pt x="48048" y="46653"/>
                        <a:pt x="42288" y="70268"/>
                      </a:cubicBezTo>
                      <a:cubicBezTo>
                        <a:pt x="9203" y="205271"/>
                        <a:pt x="-4124" y="345472"/>
                        <a:pt x="1100" y="484326"/>
                      </a:cubicBezTo>
                      <a:cubicBezTo>
                        <a:pt x="2372" y="518114"/>
                        <a:pt x="4784" y="551841"/>
                        <a:pt x="8467" y="585455"/>
                      </a:cubicBezTo>
                      <a:cubicBezTo>
                        <a:pt x="10945" y="608246"/>
                        <a:pt x="14226" y="630983"/>
                        <a:pt x="16972" y="653754"/>
                      </a:cubicBezTo>
                      <a:cubicBezTo>
                        <a:pt x="22464" y="698893"/>
                        <a:pt x="27354" y="744435"/>
                        <a:pt x="34117" y="789508"/>
                      </a:cubicBezTo>
                      <a:lnTo>
                        <a:pt x="66197" y="789508"/>
                      </a:lnTo>
                      <a:cubicBezTo>
                        <a:pt x="58696" y="740550"/>
                        <a:pt x="54276" y="690924"/>
                        <a:pt x="48048" y="642369"/>
                      </a:cubicBezTo>
                      <a:cubicBezTo>
                        <a:pt x="41284" y="589406"/>
                        <a:pt x="35390" y="536558"/>
                        <a:pt x="33515" y="483134"/>
                      </a:cubicBezTo>
                      <a:cubicBezTo>
                        <a:pt x="28492" y="340288"/>
                        <a:pt x="43762" y="196023"/>
                        <a:pt x="80128" y="57730"/>
                      </a:cubicBezTo>
                      <a:cubicBezTo>
                        <a:pt x="85217" y="38329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6" name="Google Shape;3476;p16"/>
                <p:cNvSpPr/>
                <p:nvPr/>
              </p:nvSpPr>
              <p:spPr>
                <a:xfrm>
                  <a:off x="9168176" y="6731773"/>
                  <a:ext cx="258287" cy="28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87" h="288884" extrusionOk="0">
                      <a:moveTo>
                        <a:pt x="141220" y="419"/>
                      </a:moveTo>
                      <a:cubicBezTo>
                        <a:pt x="105255" y="4384"/>
                        <a:pt x="73309" y="33979"/>
                        <a:pt x="51208" y="61532"/>
                      </a:cubicBezTo>
                      <a:cubicBezTo>
                        <a:pt x="46520" y="67399"/>
                        <a:pt x="42167" y="73453"/>
                        <a:pt x="37881" y="79648"/>
                      </a:cubicBezTo>
                      <a:cubicBezTo>
                        <a:pt x="32589" y="87330"/>
                        <a:pt x="27567" y="95219"/>
                        <a:pt x="23348" y="103537"/>
                      </a:cubicBezTo>
                      <a:cubicBezTo>
                        <a:pt x="3725" y="142348"/>
                        <a:pt x="-1231" y="186952"/>
                        <a:pt x="242" y="229948"/>
                      </a:cubicBezTo>
                      <a:cubicBezTo>
                        <a:pt x="979" y="249638"/>
                        <a:pt x="3591" y="269261"/>
                        <a:pt x="7006" y="288683"/>
                      </a:cubicBezTo>
                      <a:lnTo>
                        <a:pt x="39488" y="288884"/>
                      </a:lnTo>
                      <a:cubicBezTo>
                        <a:pt x="35738" y="269060"/>
                        <a:pt x="32992" y="249102"/>
                        <a:pt x="32322" y="228944"/>
                      </a:cubicBezTo>
                      <a:cubicBezTo>
                        <a:pt x="31116" y="193381"/>
                        <a:pt x="34599" y="156345"/>
                        <a:pt x="49668" y="123662"/>
                      </a:cubicBezTo>
                      <a:cubicBezTo>
                        <a:pt x="53753" y="114628"/>
                        <a:pt x="58910" y="106109"/>
                        <a:pt x="64536" y="97965"/>
                      </a:cubicBezTo>
                      <a:cubicBezTo>
                        <a:pt x="68353" y="92440"/>
                        <a:pt x="72506" y="87069"/>
                        <a:pt x="76725" y="81838"/>
                      </a:cubicBezTo>
                      <a:cubicBezTo>
                        <a:pt x="98893" y="54279"/>
                        <a:pt x="137268" y="16634"/>
                        <a:pt x="174237" y="41427"/>
                      </a:cubicBezTo>
                      <a:cubicBezTo>
                        <a:pt x="183412" y="47561"/>
                        <a:pt x="188435" y="62918"/>
                        <a:pt x="191583" y="72683"/>
                      </a:cubicBezTo>
                      <a:cubicBezTo>
                        <a:pt x="200155" y="99358"/>
                        <a:pt x="202968" y="127279"/>
                        <a:pt x="208259" y="154671"/>
                      </a:cubicBezTo>
                      <a:cubicBezTo>
                        <a:pt x="216898" y="199141"/>
                        <a:pt x="220850" y="243945"/>
                        <a:pt x="223998" y="288884"/>
                      </a:cubicBezTo>
                      <a:lnTo>
                        <a:pt x="258288" y="288884"/>
                      </a:lnTo>
                      <a:cubicBezTo>
                        <a:pt x="257752" y="281249"/>
                        <a:pt x="257484" y="273614"/>
                        <a:pt x="256882" y="265979"/>
                      </a:cubicBezTo>
                      <a:cubicBezTo>
                        <a:pt x="253666" y="225126"/>
                        <a:pt x="247907" y="184808"/>
                        <a:pt x="240339" y="144558"/>
                      </a:cubicBezTo>
                      <a:cubicBezTo>
                        <a:pt x="234378" y="112793"/>
                        <a:pt x="230963" y="80130"/>
                        <a:pt x="218640" y="49986"/>
                      </a:cubicBezTo>
                      <a:cubicBezTo>
                        <a:pt x="213483" y="37321"/>
                        <a:pt x="206317" y="24543"/>
                        <a:pt x="195333" y="15951"/>
                      </a:cubicBezTo>
                      <a:cubicBezTo>
                        <a:pt x="189306" y="11235"/>
                        <a:pt x="182408" y="7498"/>
                        <a:pt x="175242" y="4799"/>
                      </a:cubicBezTo>
                      <a:cubicBezTo>
                        <a:pt x="169080" y="2469"/>
                        <a:pt x="162986" y="1062"/>
                        <a:pt x="156958" y="419"/>
                      </a:cubicBezTo>
                      <a:cubicBezTo>
                        <a:pt x="151667" y="-137"/>
                        <a:pt x="146310" y="-143"/>
                        <a:pt x="141220" y="419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477" name="Google Shape;3477;p16"/>
            <p:cNvGrpSpPr/>
            <p:nvPr/>
          </p:nvGrpSpPr>
          <p:grpSpPr>
            <a:xfrm rot="-1113909">
              <a:off x="123218" y="4302526"/>
              <a:ext cx="1266491" cy="2219357"/>
              <a:chOff x="5059518" y="3399017"/>
              <a:chExt cx="1542574" cy="2703157"/>
            </a:xfrm>
          </p:grpSpPr>
          <p:grpSp>
            <p:nvGrpSpPr>
              <p:cNvPr id="3478" name="Google Shape;3478;p16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3479" name="Google Shape;3479;p16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0" name="Google Shape;3480;p16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1" name="Google Shape;3481;p16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2" name="Google Shape;3482;p16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3" name="Google Shape;3483;p16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4" name="Google Shape;3484;p16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5" name="Google Shape;3485;p16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6" name="Google Shape;3486;p16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7" name="Google Shape;3487;p16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8" name="Google Shape;3488;p16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9" name="Google Shape;3489;p16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0" name="Google Shape;3490;p16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1" name="Google Shape;3491;p16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2" name="Google Shape;3492;p16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3" name="Google Shape;3493;p16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4" name="Google Shape;3494;p16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5" name="Google Shape;3495;p16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96" name="Google Shape;3496;p16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16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16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16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16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16"/>
            <p:cNvGrpSpPr/>
            <p:nvPr/>
          </p:nvGrpSpPr>
          <p:grpSpPr>
            <a:xfrm>
              <a:off x="1927829" y="5625278"/>
              <a:ext cx="732682" cy="845334"/>
              <a:chOff x="7111724" y="5271709"/>
              <a:chExt cx="892426" cy="1029639"/>
            </a:xfrm>
          </p:grpSpPr>
          <p:grpSp>
            <p:nvGrpSpPr>
              <p:cNvPr id="3502" name="Google Shape;3502;p16"/>
              <p:cNvGrpSpPr/>
              <p:nvPr/>
            </p:nvGrpSpPr>
            <p:grpSpPr>
              <a:xfrm>
                <a:off x="7229724" y="5271709"/>
                <a:ext cx="255255" cy="208872"/>
                <a:chOff x="7229724" y="5271709"/>
                <a:chExt cx="255255" cy="208872"/>
              </a:xfrm>
            </p:grpSpPr>
            <p:sp>
              <p:nvSpPr>
                <p:cNvPr id="3503" name="Google Shape;3503;p16"/>
                <p:cNvSpPr/>
                <p:nvPr/>
              </p:nvSpPr>
              <p:spPr>
                <a:xfrm>
                  <a:off x="7251930" y="5275513"/>
                  <a:ext cx="233049" cy="20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9" h="205068" extrusionOk="0">
                      <a:moveTo>
                        <a:pt x="86943" y="205068"/>
                      </a:moveTo>
                      <a:lnTo>
                        <a:pt x="3997" y="94195"/>
                      </a:lnTo>
                      <a:cubicBezTo>
                        <a:pt x="3997" y="94195"/>
                        <a:pt x="-11320" y="26358"/>
                        <a:pt x="18014" y="10318"/>
                      </a:cubicBezTo>
                      <a:cubicBezTo>
                        <a:pt x="47348" y="-5721"/>
                        <a:pt x="80018" y="-1208"/>
                        <a:pt x="99219" y="11236"/>
                      </a:cubicBezTo>
                      <a:cubicBezTo>
                        <a:pt x="151779" y="45285"/>
                        <a:pt x="233050" y="138785"/>
                        <a:pt x="233050" y="138785"/>
                      </a:cubicBezTo>
                      <a:lnTo>
                        <a:pt x="86943" y="20506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4" name="Google Shape;3504;p16"/>
                <p:cNvSpPr/>
                <p:nvPr/>
              </p:nvSpPr>
              <p:spPr>
                <a:xfrm>
                  <a:off x="7229724" y="5271709"/>
                  <a:ext cx="136061" cy="13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61" h="136134" extrusionOk="0">
                      <a:moveTo>
                        <a:pt x="15454" y="120796"/>
                      </a:moveTo>
                      <a:cubicBezTo>
                        <a:pt x="-8388" y="97021"/>
                        <a:pt x="-4176" y="54139"/>
                        <a:pt x="24863" y="25025"/>
                      </a:cubicBezTo>
                      <a:cubicBezTo>
                        <a:pt x="53896" y="-4094"/>
                        <a:pt x="96765" y="-8434"/>
                        <a:pt x="120608" y="15341"/>
                      </a:cubicBezTo>
                      <a:cubicBezTo>
                        <a:pt x="144450" y="39116"/>
                        <a:pt x="140237" y="81992"/>
                        <a:pt x="111198" y="111112"/>
                      </a:cubicBezTo>
                      <a:cubicBezTo>
                        <a:pt x="82158" y="140232"/>
                        <a:pt x="39296" y="144565"/>
                        <a:pt x="15454" y="120796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5" name="Google Shape;3505;p16"/>
                <p:cNvSpPr/>
                <p:nvPr/>
              </p:nvSpPr>
              <p:spPr>
                <a:xfrm>
                  <a:off x="7239130" y="5301305"/>
                  <a:ext cx="99794" cy="9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94" h="99810" extrusionOk="0">
                      <a:moveTo>
                        <a:pt x="13622" y="86285"/>
                      </a:moveTo>
                      <a:cubicBezTo>
                        <a:pt x="-5298" y="67412"/>
                        <a:pt x="-4401" y="35828"/>
                        <a:pt x="15638" y="15742"/>
                      </a:cubicBezTo>
                      <a:cubicBezTo>
                        <a:pt x="35669" y="-4349"/>
                        <a:pt x="67247" y="-5341"/>
                        <a:pt x="86173" y="13526"/>
                      </a:cubicBezTo>
                      <a:cubicBezTo>
                        <a:pt x="105093" y="32399"/>
                        <a:pt x="104195" y="63983"/>
                        <a:pt x="84157" y="84068"/>
                      </a:cubicBezTo>
                      <a:cubicBezTo>
                        <a:pt x="64126" y="104160"/>
                        <a:pt x="32548" y="105151"/>
                        <a:pt x="13622" y="86285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6" name="Google Shape;3506;p16"/>
                <p:cNvSpPr/>
                <p:nvPr/>
              </p:nvSpPr>
              <p:spPr>
                <a:xfrm>
                  <a:off x="7244990" y="5325687"/>
                  <a:ext cx="52566" cy="67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66" h="67628" extrusionOk="0">
                      <a:moveTo>
                        <a:pt x="52567" y="67629"/>
                      </a:moveTo>
                      <a:cubicBezTo>
                        <a:pt x="52567" y="67629"/>
                        <a:pt x="16964" y="65934"/>
                        <a:pt x="5177" y="49031"/>
                      </a:cubicBezTo>
                      <a:cubicBezTo>
                        <a:pt x="-6610" y="32120"/>
                        <a:pt x="5418" y="0"/>
                        <a:pt x="5418" y="0"/>
                      </a:cubicBezTo>
                      <a:cubicBezTo>
                        <a:pt x="5418" y="0"/>
                        <a:pt x="5438" y="20025"/>
                        <a:pt x="17225" y="36935"/>
                      </a:cubicBezTo>
                      <a:cubicBezTo>
                        <a:pt x="29012" y="53839"/>
                        <a:pt x="52567" y="67629"/>
                        <a:pt x="52567" y="67629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07" name="Google Shape;3507;p16"/>
              <p:cNvGrpSpPr/>
              <p:nvPr/>
            </p:nvGrpSpPr>
            <p:grpSpPr>
              <a:xfrm>
                <a:off x="7111724" y="5346084"/>
                <a:ext cx="857048" cy="746130"/>
                <a:chOff x="7111724" y="5346084"/>
                <a:chExt cx="857048" cy="746130"/>
              </a:xfrm>
            </p:grpSpPr>
            <p:sp>
              <p:nvSpPr>
                <p:cNvPr id="3508" name="Google Shape;3508;p16"/>
                <p:cNvSpPr/>
                <p:nvPr/>
              </p:nvSpPr>
              <p:spPr>
                <a:xfrm>
                  <a:off x="7111756" y="5346084"/>
                  <a:ext cx="857016" cy="746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016" h="746130" extrusionOk="0">
                      <a:moveTo>
                        <a:pt x="282388" y="738275"/>
                      </a:moveTo>
                      <a:cubicBezTo>
                        <a:pt x="282388" y="738275"/>
                        <a:pt x="32721" y="802603"/>
                        <a:pt x="6267" y="563102"/>
                      </a:cubicBezTo>
                      <a:cubicBezTo>
                        <a:pt x="-20248" y="323145"/>
                        <a:pt x="35011" y="189662"/>
                        <a:pt x="217318" y="62890"/>
                      </a:cubicBezTo>
                      <a:cubicBezTo>
                        <a:pt x="420432" y="-78349"/>
                        <a:pt x="854080" y="19337"/>
                        <a:pt x="857014" y="345574"/>
                      </a:cubicBezTo>
                      <a:cubicBezTo>
                        <a:pt x="858581" y="520099"/>
                        <a:pt x="282388" y="738275"/>
                        <a:pt x="282388" y="738275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9" name="Google Shape;3509;p16"/>
                <p:cNvSpPr/>
                <p:nvPr/>
              </p:nvSpPr>
              <p:spPr>
                <a:xfrm>
                  <a:off x="7111724" y="5346261"/>
                  <a:ext cx="659203" cy="744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203" h="744433" extrusionOk="0">
                      <a:moveTo>
                        <a:pt x="245" y="477628"/>
                      </a:moveTo>
                      <a:cubicBezTo>
                        <a:pt x="922" y="504491"/>
                        <a:pt x="3031" y="532907"/>
                        <a:pt x="6347" y="562904"/>
                      </a:cubicBezTo>
                      <a:cubicBezTo>
                        <a:pt x="22098" y="705462"/>
                        <a:pt x="116537" y="739532"/>
                        <a:pt x="190729" y="744434"/>
                      </a:cubicBezTo>
                      <a:cubicBezTo>
                        <a:pt x="224376" y="674099"/>
                        <a:pt x="392765" y="322412"/>
                        <a:pt x="406501" y="309299"/>
                      </a:cubicBezTo>
                      <a:cubicBezTo>
                        <a:pt x="421624" y="294860"/>
                        <a:pt x="388017" y="241014"/>
                        <a:pt x="388017" y="241014"/>
                      </a:cubicBezTo>
                      <a:cubicBezTo>
                        <a:pt x="388017" y="241014"/>
                        <a:pt x="451862" y="261220"/>
                        <a:pt x="481497" y="246177"/>
                      </a:cubicBezTo>
                      <a:cubicBezTo>
                        <a:pt x="511133" y="231135"/>
                        <a:pt x="506719" y="180892"/>
                        <a:pt x="506719" y="180892"/>
                      </a:cubicBezTo>
                      <a:cubicBezTo>
                        <a:pt x="506719" y="180892"/>
                        <a:pt x="551062" y="203589"/>
                        <a:pt x="570966" y="177243"/>
                      </a:cubicBezTo>
                      <a:cubicBezTo>
                        <a:pt x="589390" y="152851"/>
                        <a:pt x="571690" y="123081"/>
                        <a:pt x="571690" y="123081"/>
                      </a:cubicBezTo>
                      <a:cubicBezTo>
                        <a:pt x="571690" y="123081"/>
                        <a:pt x="632347" y="127555"/>
                        <a:pt x="651635" y="98958"/>
                      </a:cubicBezTo>
                      <a:cubicBezTo>
                        <a:pt x="660475" y="85845"/>
                        <a:pt x="660160" y="65873"/>
                        <a:pt x="657729" y="48005"/>
                      </a:cubicBezTo>
                      <a:cubicBezTo>
                        <a:pt x="515721" y="-20146"/>
                        <a:pt x="330561" y="-16148"/>
                        <a:pt x="217237" y="62652"/>
                      </a:cubicBezTo>
                      <a:cubicBezTo>
                        <a:pt x="57721" y="173579"/>
                        <a:pt x="-4443" y="289596"/>
                        <a:pt x="245" y="477628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0" name="Google Shape;3510;p16"/>
                <p:cNvSpPr/>
                <p:nvPr/>
              </p:nvSpPr>
              <p:spPr>
                <a:xfrm>
                  <a:off x="7111756" y="5346843"/>
                  <a:ext cx="451331" cy="661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31" h="661515" extrusionOk="0">
                      <a:moveTo>
                        <a:pt x="213" y="477046"/>
                      </a:moveTo>
                      <a:cubicBezTo>
                        <a:pt x="889" y="503909"/>
                        <a:pt x="2999" y="532326"/>
                        <a:pt x="6314" y="562323"/>
                      </a:cubicBezTo>
                      <a:cubicBezTo>
                        <a:pt x="8115" y="578610"/>
                        <a:pt x="11176" y="593164"/>
                        <a:pt x="14886" y="606739"/>
                      </a:cubicBezTo>
                      <a:cubicBezTo>
                        <a:pt x="16373" y="612191"/>
                        <a:pt x="18275" y="616905"/>
                        <a:pt x="20043" y="621955"/>
                      </a:cubicBezTo>
                      <a:cubicBezTo>
                        <a:pt x="22876" y="630072"/>
                        <a:pt x="25957" y="638042"/>
                        <a:pt x="29446" y="645148"/>
                      </a:cubicBezTo>
                      <a:cubicBezTo>
                        <a:pt x="31388" y="649113"/>
                        <a:pt x="33418" y="652876"/>
                        <a:pt x="35547" y="656540"/>
                      </a:cubicBezTo>
                      <a:cubicBezTo>
                        <a:pt x="36585" y="658328"/>
                        <a:pt x="37825" y="659795"/>
                        <a:pt x="38902" y="661516"/>
                      </a:cubicBezTo>
                      <a:cubicBezTo>
                        <a:pt x="56644" y="658342"/>
                        <a:pt x="76715" y="652696"/>
                        <a:pt x="86694" y="642623"/>
                      </a:cubicBezTo>
                      <a:cubicBezTo>
                        <a:pt x="106826" y="622310"/>
                        <a:pt x="85743" y="584102"/>
                        <a:pt x="85743" y="584102"/>
                      </a:cubicBezTo>
                      <a:cubicBezTo>
                        <a:pt x="85743" y="584102"/>
                        <a:pt x="131854" y="601227"/>
                        <a:pt x="145543" y="576950"/>
                      </a:cubicBezTo>
                      <a:cubicBezTo>
                        <a:pt x="159233" y="552679"/>
                        <a:pt x="140567" y="486905"/>
                        <a:pt x="140567" y="486912"/>
                      </a:cubicBezTo>
                      <a:cubicBezTo>
                        <a:pt x="140567" y="486912"/>
                        <a:pt x="167597" y="472707"/>
                        <a:pt x="175420" y="448570"/>
                      </a:cubicBezTo>
                      <a:cubicBezTo>
                        <a:pt x="183242" y="424426"/>
                        <a:pt x="171904" y="390431"/>
                        <a:pt x="171904" y="390431"/>
                      </a:cubicBezTo>
                      <a:cubicBezTo>
                        <a:pt x="171904" y="390431"/>
                        <a:pt x="203803" y="378931"/>
                        <a:pt x="217003" y="354292"/>
                      </a:cubicBezTo>
                      <a:cubicBezTo>
                        <a:pt x="230210" y="329660"/>
                        <a:pt x="224759" y="291947"/>
                        <a:pt x="224759" y="291947"/>
                      </a:cubicBezTo>
                      <a:cubicBezTo>
                        <a:pt x="224759" y="291947"/>
                        <a:pt x="279160" y="276061"/>
                        <a:pt x="296901" y="251590"/>
                      </a:cubicBezTo>
                      <a:cubicBezTo>
                        <a:pt x="314642" y="227111"/>
                        <a:pt x="295535" y="194027"/>
                        <a:pt x="295535" y="194027"/>
                      </a:cubicBezTo>
                      <a:cubicBezTo>
                        <a:pt x="295535" y="194027"/>
                        <a:pt x="354250" y="202372"/>
                        <a:pt x="381046" y="184148"/>
                      </a:cubicBezTo>
                      <a:cubicBezTo>
                        <a:pt x="407848" y="165925"/>
                        <a:pt x="402886" y="121187"/>
                        <a:pt x="402886" y="121187"/>
                      </a:cubicBezTo>
                      <a:cubicBezTo>
                        <a:pt x="402886" y="121187"/>
                        <a:pt x="442942" y="100459"/>
                        <a:pt x="450088" y="76918"/>
                      </a:cubicBezTo>
                      <a:cubicBezTo>
                        <a:pt x="457227" y="53384"/>
                        <a:pt x="431302" y="27004"/>
                        <a:pt x="431302" y="27004"/>
                      </a:cubicBezTo>
                      <a:lnTo>
                        <a:pt x="447804" y="362"/>
                      </a:lnTo>
                      <a:cubicBezTo>
                        <a:pt x="443257" y="302"/>
                        <a:pt x="438669" y="-54"/>
                        <a:pt x="434135" y="7"/>
                      </a:cubicBezTo>
                      <a:cubicBezTo>
                        <a:pt x="429568" y="87"/>
                        <a:pt x="425060" y="161"/>
                        <a:pt x="420513" y="362"/>
                      </a:cubicBezTo>
                      <a:cubicBezTo>
                        <a:pt x="406563" y="951"/>
                        <a:pt x="392947" y="2264"/>
                        <a:pt x="379325" y="4032"/>
                      </a:cubicBezTo>
                      <a:cubicBezTo>
                        <a:pt x="373726" y="4769"/>
                        <a:pt x="368046" y="5291"/>
                        <a:pt x="362521" y="6229"/>
                      </a:cubicBezTo>
                      <a:cubicBezTo>
                        <a:pt x="351551" y="8070"/>
                        <a:pt x="340849" y="10722"/>
                        <a:pt x="330247" y="13354"/>
                      </a:cubicBezTo>
                      <a:cubicBezTo>
                        <a:pt x="322820" y="15210"/>
                        <a:pt x="315225" y="16924"/>
                        <a:pt x="308012" y="19168"/>
                      </a:cubicBezTo>
                      <a:cubicBezTo>
                        <a:pt x="298067" y="22255"/>
                        <a:pt x="288711" y="26026"/>
                        <a:pt x="279254" y="29850"/>
                      </a:cubicBezTo>
                      <a:cubicBezTo>
                        <a:pt x="272979" y="32395"/>
                        <a:pt x="266442" y="34478"/>
                        <a:pt x="260415" y="37344"/>
                      </a:cubicBezTo>
                      <a:cubicBezTo>
                        <a:pt x="245192" y="44570"/>
                        <a:pt x="230612" y="52754"/>
                        <a:pt x="217204" y="62070"/>
                      </a:cubicBezTo>
                      <a:cubicBezTo>
                        <a:pt x="195739" y="76998"/>
                        <a:pt x="176317" y="92001"/>
                        <a:pt x="158301" y="107277"/>
                      </a:cubicBezTo>
                      <a:cubicBezTo>
                        <a:pt x="152589" y="112119"/>
                        <a:pt x="147867" y="117223"/>
                        <a:pt x="142489" y="122118"/>
                      </a:cubicBezTo>
                      <a:cubicBezTo>
                        <a:pt x="130782" y="132787"/>
                        <a:pt x="119303" y="143462"/>
                        <a:pt x="109157" y="154486"/>
                      </a:cubicBezTo>
                      <a:cubicBezTo>
                        <a:pt x="103806" y="160299"/>
                        <a:pt x="99171" y="166394"/>
                        <a:pt x="94242" y="172327"/>
                      </a:cubicBezTo>
                      <a:cubicBezTo>
                        <a:pt x="85254" y="183143"/>
                        <a:pt x="76789" y="194080"/>
                        <a:pt x="69181" y="205372"/>
                      </a:cubicBezTo>
                      <a:cubicBezTo>
                        <a:pt x="65384" y="211004"/>
                        <a:pt x="61921" y="216717"/>
                        <a:pt x="58452" y="222490"/>
                      </a:cubicBezTo>
                      <a:cubicBezTo>
                        <a:pt x="51132" y="234679"/>
                        <a:pt x="44481" y="247277"/>
                        <a:pt x="38621" y="260155"/>
                      </a:cubicBezTo>
                      <a:cubicBezTo>
                        <a:pt x="35896" y="266143"/>
                        <a:pt x="33190" y="272123"/>
                        <a:pt x="30772" y="278278"/>
                      </a:cubicBezTo>
                      <a:cubicBezTo>
                        <a:pt x="25635" y="291338"/>
                        <a:pt x="21483" y="304933"/>
                        <a:pt x="17699" y="318830"/>
                      </a:cubicBezTo>
                      <a:cubicBezTo>
                        <a:pt x="15904" y="325420"/>
                        <a:pt x="13808" y="331890"/>
                        <a:pt x="12315" y="338681"/>
                      </a:cubicBezTo>
                      <a:cubicBezTo>
                        <a:pt x="8758" y="354801"/>
                        <a:pt x="6247" y="371665"/>
                        <a:pt x="4305" y="389044"/>
                      </a:cubicBezTo>
                      <a:cubicBezTo>
                        <a:pt x="3749" y="394027"/>
                        <a:pt x="2798" y="398655"/>
                        <a:pt x="2369" y="403751"/>
                      </a:cubicBezTo>
                      <a:cubicBezTo>
                        <a:pt x="413" y="426998"/>
                        <a:pt x="-430" y="451262"/>
                        <a:pt x="213" y="47704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1" name="Google Shape;3511;p16"/>
                <p:cNvSpPr/>
                <p:nvPr/>
              </p:nvSpPr>
              <p:spPr>
                <a:xfrm>
                  <a:off x="7247394" y="5433760"/>
                  <a:ext cx="82375" cy="7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75" h="79633" extrusionOk="0">
                      <a:moveTo>
                        <a:pt x="0" y="69431"/>
                      </a:moveTo>
                      <a:lnTo>
                        <a:pt x="65606" y="0"/>
                      </a:lnTo>
                      <a:cubicBezTo>
                        <a:pt x="65606" y="0"/>
                        <a:pt x="93628" y="55326"/>
                        <a:pt x="77226" y="72679"/>
                      </a:cubicBezTo>
                      <a:cubicBezTo>
                        <a:pt x="60824" y="90038"/>
                        <a:pt x="0" y="69431"/>
                        <a:pt x="0" y="69431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2" name="Google Shape;3512;p16"/>
                <p:cNvSpPr/>
                <p:nvPr/>
              </p:nvSpPr>
              <p:spPr>
                <a:xfrm>
                  <a:off x="7162138" y="5676362"/>
                  <a:ext cx="72109" cy="8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9" h="85585" extrusionOk="0">
                      <a:moveTo>
                        <a:pt x="47222" y="85517"/>
                      </a:moveTo>
                      <a:cubicBezTo>
                        <a:pt x="29193" y="88210"/>
                        <a:pt x="0" y="10756"/>
                        <a:pt x="0" y="10756"/>
                      </a:cubicBezTo>
                      <a:lnTo>
                        <a:pt x="72109" y="0"/>
                      </a:lnTo>
                      <a:cubicBezTo>
                        <a:pt x="72109" y="0"/>
                        <a:pt x="65251" y="82832"/>
                        <a:pt x="47222" y="85517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3" name="Google Shape;3513;p16"/>
                <p:cNvSpPr/>
                <p:nvPr/>
              </p:nvSpPr>
              <p:spPr>
                <a:xfrm>
                  <a:off x="7167503" y="5600717"/>
                  <a:ext cx="59264" cy="54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64" h="54555" extrusionOk="0">
                      <a:moveTo>
                        <a:pt x="2672" y="54556"/>
                      </a:moveTo>
                      <a:lnTo>
                        <a:pt x="0" y="0"/>
                      </a:lnTo>
                      <a:lnTo>
                        <a:pt x="59264" y="2297"/>
                      </a:lnTo>
                      <a:cubicBezTo>
                        <a:pt x="59264" y="2297"/>
                        <a:pt x="49432" y="21538"/>
                        <a:pt x="35288" y="34605"/>
                      </a:cubicBezTo>
                      <a:cubicBezTo>
                        <a:pt x="21143" y="47671"/>
                        <a:pt x="2672" y="54556"/>
                        <a:pt x="2672" y="54556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4" name="Google Shape;3514;p16"/>
                <p:cNvSpPr/>
                <p:nvPr/>
              </p:nvSpPr>
              <p:spPr>
                <a:xfrm>
                  <a:off x="7241327" y="5543997"/>
                  <a:ext cx="82603" cy="6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03" h="64655" extrusionOk="0">
                      <a:moveTo>
                        <a:pt x="15189" y="64655"/>
                      </a:moveTo>
                      <a:lnTo>
                        <a:pt x="0" y="0"/>
                      </a:lnTo>
                      <a:lnTo>
                        <a:pt x="82604" y="5572"/>
                      </a:lnTo>
                      <a:cubicBezTo>
                        <a:pt x="82604" y="5572"/>
                        <a:pt x="73958" y="32173"/>
                        <a:pt x="57107" y="46948"/>
                      </a:cubicBezTo>
                      <a:cubicBezTo>
                        <a:pt x="40251" y="61715"/>
                        <a:pt x="15189" y="64655"/>
                        <a:pt x="15189" y="6465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5" name="Google Shape;3515;p16"/>
                <p:cNvSpPr/>
                <p:nvPr/>
              </p:nvSpPr>
              <p:spPr>
                <a:xfrm>
                  <a:off x="7276253" y="5651140"/>
                  <a:ext cx="46589" cy="62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89" h="62639" extrusionOk="0">
                      <a:moveTo>
                        <a:pt x="9591" y="62640"/>
                      </a:moveTo>
                      <a:lnTo>
                        <a:pt x="0" y="7273"/>
                      </a:lnTo>
                      <a:lnTo>
                        <a:pt x="46580" y="0"/>
                      </a:lnTo>
                      <a:cubicBezTo>
                        <a:pt x="46580" y="0"/>
                        <a:pt x="47229" y="19007"/>
                        <a:pt x="37987" y="34672"/>
                      </a:cubicBezTo>
                      <a:cubicBezTo>
                        <a:pt x="28738" y="50330"/>
                        <a:pt x="9591" y="62640"/>
                        <a:pt x="9591" y="62640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6" name="Google Shape;3516;p16"/>
                <p:cNvSpPr/>
                <p:nvPr/>
              </p:nvSpPr>
              <p:spPr>
                <a:xfrm>
                  <a:off x="7353646" y="5550889"/>
                  <a:ext cx="51334" cy="63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4" h="63202" extrusionOk="0">
                      <a:moveTo>
                        <a:pt x="1882" y="63202"/>
                      </a:moveTo>
                      <a:lnTo>
                        <a:pt x="0" y="0"/>
                      </a:lnTo>
                      <a:lnTo>
                        <a:pt x="51334" y="4608"/>
                      </a:lnTo>
                      <a:cubicBezTo>
                        <a:pt x="51334" y="4608"/>
                        <a:pt x="51120" y="29166"/>
                        <a:pt x="38757" y="43820"/>
                      </a:cubicBezTo>
                      <a:cubicBezTo>
                        <a:pt x="26394" y="58467"/>
                        <a:pt x="1882" y="63202"/>
                        <a:pt x="1882" y="63202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7" name="Google Shape;3517;p16"/>
                <p:cNvSpPr/>
                <p:nvPr/>
              </p:nvSpPr>
              <p:spPr>
                <a:xfrm>
                  <a:off x="7352920" y="5437658"/>
                  <a:ext cx="80872" cy="84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72" h="84760" extrusionOk="0">
                      <a:moveTo>
                        <a:pt x="6157" y="78813"/>
                      </a:moveTo>
                      <a:cubicBezTo>
                        <a:pt x="-10860" y="61374"/>
                        <a:pt x="12795" y="0"/>
                        <a:pt x="12795" y="0"/>
                      </a:cubicBezTo>
                      <a:lnTo>
                        <a:pt x="80872" y="69765"/>
                      </a:lnTo>
                      <a:cubicBezTo>
                        <a:pt x="80872" y="69765"/>
                        <a:pt x="23175" y="96260"/>
                        <a:pt x="6157" y="78813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8" name="Google Shape;3518;p16"/>
                <p:cNvSpPr/>
                <p:nvPr/>
              </p:nvSpPr>
              <p:spPr>
                <a:xfrm>
                  <a:off x="7442258" y="5463657"/>
                  <a:ext cx="62264" cy="62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4" h="62994" extrusionOk="0">
                      <a:moveTo>
                        <a:pt x="0" y="0"/>
                      </a:moveTo>
                      <a:lnTo>
                        <a:pt x="6543" y="62995"/>
                      </a:lnTo>
                      <a:cubicBezTo>
                        <a:pt x="6543" y="62995"/>
                        <a:pt x="28169" y="58715"/>
                        <a:pt x="42099" y="45655"/>
                      </a:cubicBezTo>
                      <a:cubicBezTo>
                        <a:pt x="56029" y="32589"/>
                        <a:pt x="62264" y="10736"/>
                        <a:pt x="62264" y="10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9" name="Google Shape;3519;p16"/>
                <p:cNvSpPr/>
                <p:nvPr/>
              </p:nvSpPr>
              <p:spPr>
                <a:xfrm>
                  <a:off x="7450214" y="5377235"/>
                  <a:ext cx="68044" cy="66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4" h="66120" extrusionOk="0">
                      <a:moveTo>
                        <a:pt x="0" y="0"/>
                      </a:moveTo>
                      <a:lnTo>
                        <a:pt x="14165" y="66042"/>
                      </a:lnTo>
                      <a:cubicBezTo>
                        <a:pt x="14165" y="66042"/>
                        <a:pt x="38342" y="67656"/>
                        <a:pt x="51810" y="56237"/>
                      </a:cubicBezTo>
                      <a:cubicBezTo>
                        <a:pt x="65278" y="44818"/>
                        <a:pt x="68044" y="20360"/>
                        <a:pt x="68044" y="20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0" name="Google Shape;3520;p16"/>
                <p:cNvSpPr/>
                <p:nvPr/>
              </p:nvSpPr>
              <p:spPr>
                <a:xfrm>
                  <a:off x="7371676" y="5372534"/>
                  <a:ext cx="68763" cy="70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63" h="70418" extrusionOk="0">
                      <a:moveTo>
                        <a:pt x="0" y="32609"/>
                      </a:moveTo>
                      <a:cubicBezTo>
                        <a:pt x="0" y="32609"/>
                        <a:pt x="46774" y="77581"/>
                        <a:pt x="62124" y="69431"/>
                      </a:cubicBezTo>
                      <a:cubicBezTo>
                        <a:pt x="77474" y="61273"/>
                        <a:pt x="61400" y="0"/>
                        <a:pt x="61400" y="0"/>
                      </a:cubicBezTo>
                      <a:lnTo>
                        <a:pt x="0" y="32609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1" name="Google Shape;3521;p16"/>
                <p:cNvSpPr/>
                <p:nvPr/>
              </p:nvSpPr>
              <p:spPr>
                <a:xfrm>
                  <a:off x="7124211" y="5740535"/>
                  <a:ext cx="45116" cy="8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16" h="88993" extrusionOk="0">
                      <a:moveTo>
                        <a:pt x="3074" y="0"/>
                      </a:moveTo>
                      <a:lnTo>
                        <a:pt x="0" y="88993"/>
                      </a:lnTo>
                      <a:cubicBezTo>
                        <a:pt x="0" y="88993"/>
                        <a:pt x="44336" y="53531"/>
                        <a:pt x="45106" y="31283"/>
                      </a:cubicBezTo>
                      <a:cubicBezTo>
                        <a:pt x="45870" y="9041"/>
                        <a:pt x="3074" y="0"/>
                        <a:pt x="3074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2" name="Google Shape;3522;p16"/>
                <p:cNvSpPr/>
                <p:nvPr/>
              </p:nvSpPr>
              <p:spPr>
                <a:xfrm>
                  <a:off x="7128337" y="5795727"/>
                  <a:ext cx="65873" cy="8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73" h="81487" extrusionOk="0">
                      <a:moveTo>
                        <a:pt x="0" y="78485"/>
                      </a:moveTo>
                      <a:lnTo>
                        <a:pt x="52701" y="0"/>
                      </a:lnTo>
                      <a:cubicBezTo>
                        <a:pt x="52701" y="0"/>
                        <a:pt x="74869" y="50116"/>
                        <a:pt x="61689" y="69732"/>
                      </a:cubicBezTo>
                      <a:cubicBezTo>
                        <a:pt x="48515" y="89355"/>
                        <a:pt x="0" y="78485"/>
                        <a:pt x="0" y="78485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3" name="Google Shape;3523;p16"/>
                <p:cNvSpPr/>
                <p:nvPr/>
              </p:nvSpPr>
              <p:spPr>
                <a:xfrm>
                  <a:off x="7218147" y="5732673"/>
                  <a:ext cx="60921" cy="7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21" h="76737" extrusionOk="0">
                      <a:moveTo>
                        <a:pt x="0" y="76737"/>
                      </a:moveTo>
                      <a:lnTo>
                        <a:pt x="47631" y="0"/>
                      </a:lnTo>
                      <a:cubicBezTo>
                        <a:pt x="47631" y="0"/>
                        <a:pt x="69250" y="33881"/>
                        <a:pt x="57342" y="53069"/>
                      </a:cubicBezTo>
                      <a:cubicBezTo>
                        <a:pt x="45434" y="72250"/>
                        <a:pt x="0" y="76737"/>
                        <a:pt x="0" y="76737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4" name="Google Shape;3524;p16"/>
                <p:cNvSpPr/>
                <p:nvPr/>
              </p:nvSpPr>
              <p:spPr>
                <a:xfrm>
                  <a:off x="7191760" y="5837799"/>
                  <a:ext cx="57097" cy="80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7" h="80486" extrusionOk="0">
                      <a:moveTo>
                        <a:pt x="0" y="73523"/>
                      </a:moveTo>
                      <a:lnTo>
                        <a:pt x="39568" y="0"/>
                      </a:lnTo>
                      <a:cubicBezTo>
                        <a:pt x="39568" y="0"/>
                        <a:pt x="64682" y="53485"/>
                        <a:pt x="54790" y="71862"/>
                      </a:cubicBezTo>
                      <a:cubicBezTo>
                        <a:pt x="44898" y="90246"/>
                        <a:pt x="0" y="73523"/>
                        <a:pt x="0" y="73523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5" name="Google Shape;3525;p16"/>
                <p:cNvSpPr/>
                <p:nvPr/>
              </p:nvSpPr>
              <p:spPr>
                <a:xfrm>
                  <a:off x="7148027" y="5946113"/>
                  <a:ext cx="46141" cy="4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1" h="44726" extrusionOk="0">
                      <a:moveTo>
                        <a:pt x="8586" y="44726"/>
                      </a:moveTo>
                      <a:lnTo>
                        <a:pt x="0" y="2"/>
                      </a:lnTo>
                      <a:cubicBezTo>
                        <a:pt x="0" y="2"/>
                        <a:pt x="43914" y="-400"/>
                        <a:pt x="46057" y="10778"/>
                      </a:cubicBezTo>
                      <a:cubicBezTo>
                        <a:pt x="48207" y="21962"/>
                        <a:pt x="8586" y="44726"/>
                        <a:pt x="8586" y="4472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6" name="Google Shape;3526;p16"/>
                <p:cNvSpPr/>
                <p:nvPr/>
              </p:nvSpPr>
              <p:spPr>
                <a:xfrm>
                  <a:off x="7129636" y="5898042"/>
                  <a:ext cx="41502" cy="3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" h="35147" extrusionOk="0">
                      <a:moveTo>
                        <a:pt x="0" y="0"/>
                      </a:moveTo>
                      <a:cubicBezTo>
                        <a:pt x="0" y="0"/>
                        <a:pt x="40894" y="15350"/>
                        <a:pt x="41496" y="24137"/>
                      </a:cubicBezTo>
                      <a:cubicBezTo>
                        <a:pt x="42099" y="32923"/>
                        <a:pt x="2411" y="35147"/>
                        <a:pt x="2411" y="3514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527" name="Google Shape;3527;p16"/>
              <p:cNvSpPr/>
              <p:nvPr/>
            </p:nvSpPr>
            <p:spPr>
              <a:xfrm>
                <a:off x="7262482" y="5560897"/>
                <a:ext cx="741668" cy="730613"/>
              </a:xfrm>
              <a:custGeom>
                <a:avLst/>
                <a:gdLst/>
                <a:ahLst/>
                <a:cxnLst/>
                <a:rect l="l" t="t" r="r" b="b"/>
                <a:pathLst>
                  <a:path w="741668" h="730613" extrusionOk="0">
                    <a:moveTo>
                      <a:pt x="115208" y="101334"/>
                    </a:moveTo>
                    <a:cubicBezTo>
                      <a:pt x="234908" y="-16994"/>
                      <a:pt x="556303" y="-84495"/>
                      <a:pt x="695205" y="205650"/>
                    </a:cubicBezTo>
                    <a:cubicBezTo>
                      <a:pt x="766015" y="353553"/>
                      <a:pt x="783702" y="681833"/>
                      <a:pt x="543230" y="724488"/>
                    </a:cubicBezTo>
                    <a:cubicBezTo>
                      <a:pt x="326955" y="762843"/>
                      <a:pt x="67704" y="614827"/>
                      <a:pt x="17126" y="455063"/>
                    </a:cubicBezTo>
                    <a:cubicBezTo>
                      <a:pt x="-18430" y="342737"/>
                      <a:pt x="-4499" y="219661"/>
                      <a:pt x="115208" y="101334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16"/>
              <p:cNvSpPr/>
              <p:nvPr/>
            </p:nvSpPr>
            <p:spPr>
              <a:xfrm>
                <a:off x="7262502" y="5585112"/>
                <a:ext cx="641095" cy="702094"/>
              </a:xfrm>
              <a:custGeom>
                <a:avLst/>
                <a:gdLst/>
                <a:ahLst/>
                <a:cxnLst/>
                <a:rect l="l" t="t" r="r" b="b"/>
                <a:pathLst>
                  <a:path w="641095" h="702094" extrusionOk="0">
                    <a:moveTo>
                      <a:pt x="617" y="344896"/>
                    </a:moveTo>
                    <a:cubicBezTo>
                      <a:pt x="2446" y="374076"/>
                      <a:pt x="8232" y="402867"/>
                      <a:pt x="17120" y="430949"/>
                    </a:cubicBezTo>
                    <a:cubicBezTo>
                      <a:pt x="58582" y="561914"/>
                      <a:pt x="240319" y="683115"/>
                      <a:pt x="423610" y="702095"/>
                    </a:cubicBezTo>
                    <a:cubicBezTo>
                      <a:pt x="549747" y="659748"/>
                      <a:pt x="719576" y="410502"/>
                      <a:pt x="600920" y="201380"/>
                    </a:cubicBezTo>
                    <a:cubicBezTo>
                      <a:pt x="488179" y="2672"/>
                      <a:pt x="381350" y="3784"/>
                      <a:pt x="245376" y="0"/>
                    </a:cubicBezTo>
                    <a:cubicBezTo>
                      <a:pt x="192715" y="18505"/>
                      <a:pt x="146839" y="45796"/>
                      <a:pt x="115228" y="77046"/>
                    </a:cubicBezTo>
                    <a:cubicBezTo>
                      <a:pt x="25451" y="165784"/>
                      <a:pt x="-4854" y="257349"/>
                      <a:pt x="617" y="344896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16"/>
              <p:cNvSpPr/>
              <p:nvPr/>
            </p:nvSpPr>
            <p:spPr>
              <a:xfrm>
                <a:off x="7263146" y="5628847"/>
                <a:ext cx="516116" cy="565019"/>
              </a:xfrm>
              <a:custGeom>
                <a:avLst/>
                <a:gdLst/>
                <a:ahLst/>
                <a:cxnLst/>
                <a:rect l="l" t="t" r="r" b="b"/>
                <a:pathLst>
                  <a:path w="516116" h="565019" extrusionOk="0">
                    <a:moveTo>
                      <a:pt x="190243" y="45"/>
                    </a:moveTo>
                    <a:cubicBezTo>
                      <a:pt x="176721" y="313"/>
                      <a:pt x="163279" y="2108"/>
                      <a:pt x="149851" y="4653"/>
                    </a:cubicBezTo>
                    <a:cubicBezTo>
                      <a:pt x="136926" y="13748"/>
                      <a:pt x="124690" y="23238"/>
                      <a:pt x="114483" y="33324"/>
                    </a:cubicBezTo>
                    <a:cubicBezTo>
                      <a:pt x="37270" y="109646"/>
                      <a:pt x="4306" y="188024"/>
                      <a:pt x="0" y="264172"/>
                    </a:cubicBezTo>
                    <a:cubicBezTo>
                      <a:pt x="3556" y="288952"/>
                      <a:pt x="8318" y="313544"/>
                      <a:pt x="15698" y="337628"/>
                    </a:cubicBezTo>
                    <a:cubicBezTo>
                      <a:pt x="21157" y="355436"/>
                      <a:pt x="29294" y="373204"/>
                      <a:pt x="38509" y="390583"/>
                    </a:cubicBezTo>
                    <a:cubicBezTo>
                      <a:pt x="40880" y="395063"/>
                      <a:pt x="43231" y="399531"/>
                      <a:pt x="45836" y="403978"/>
                    </a:cubicBezTo>
                    <a:cubicBezTo>
                      <a:pt x="50384" y="411713"/>
                      <a:pt x="56518" y="418986"/>
                      <a:pt x="61742" y="426581"/>
                    </a:cubicBezTo>
                    <a:cubicBezTo>
                      <a:pt x="65432" y="431965"/>
                      <a:pt x="70080" y="436968"/>
                      <a:pt x="74092" y="442272"/>
                    </a:cubicBezTo>
                    <a:cubicBezTo>
                      <a:pt x="227680" y="574684"/>
                      <a:pt x="379266" y="645381"/>
                      <a:pt x="494131" y="414024"/>
                    </a:cubicBezTo>
                    <a:cubicBezTo>
                      <a:pt x="562142" y="277037"/>
                      <a:pt x="465761" y="111361"/>
                      <a:pt x="295932" y="24323"/>
                    </a:cubicBezTo>
                    <a:cubicBezTo>
                      <a:pt x="262372" y="7118"/>
                      <a:pt x="226368" y="-671"/>
                      <a:pt x="190243" y="45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16"/>
              <p:cNvSpPr/>
              <p:nvPr/>
            </p:nvSpPr>
            <p:spPr>
              <a:xfrm>
                <a:off x="7281121" y="5794977"/>
                <a:ext cx="347426" cy="352780"/>
              </a:xfrm>
              <a:custGeom>
                <a:avLst/>
                <a:gdLst/>
                <a:ahLst/>
                <a:cxnLst/>
                <a:rect l="l" t="t" r="r" b="b"/>
                <a:pathLst>
                  <a:path w="347426" h="352780" extrusionOk="0">
                    <a:moveTo>
                      <a:pt x="56633" y="283757"/>
                    </a:moveTo>
                    <a:cubicBezTo>
                      <a:pt x="-14245" y="206470"/>
                      <a:pt x="-19274" y="95751"/>
                      <a:pt x="45388" y="36453"/>
                    </a:cubicBezTo>
                    <a:cubicBezTo>
                      <a:pt x="110050" y="-22844"/>
                      <a:pt x="219925" y="-8264"/>
                      <a:pt x="290796" y="69022"/>
                    </a:cubicBezTo>
                    <a:cubicBezTo>
                      <a:pt x="361666" y="146309"/>
                      <a:pt x="366703" y="257035"/>
                      <a:pt x="302041" y="316332"/>
                    </a:cubicBezTo>
                    <a:cubicBezTo>
                      <a:pt x="237378" y="375623"/>
                      <a:pt x="127503" y="361043"/>
                      <a:pt x="56633" y="283757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16"/>
              <p:cNvSpPr/>
              <p:nvPr/>
            </p:nvSpPr>
            <p:spPr>
              <a:xfrm>
                <a:off x="7420870" y="5830601"/>
                <a:ext cx="170190" cy="151494"/>
              </a:xfrm>
              <a:custGeom>
                <a:avLst/>
                <a:gdLst/>
                <a:ahLst/>
                <a:cxnLst/>
                <a:rect l="l" t="t" r="r" b="b"/>
                <a:pathLst>
                  <a:path w="170190" h="151494" extrusionOk="0">
                    <a:moveTo>
                      <a:pt x="162164" y="149442"/>
                    </a:moveTo>
                    <a:cubicBezTo>
                      <a:pt x="179772" y="140267"/>
                      <a:pt x="168279" y="99433"/>
                      <a:pt x="128980" y="62464"/>
                    </a:cubicBezTo>
                    <a:cubicBezTo>
                      <a:pt x="89680" y="25489"/>
                      <a:pt x="22574" y="-7629"/>
                      <a:pt x="4966" y="1546"/>
                    </a:cubicBezTo>
                    <a:cubicBezTo>
                      <a:pt x="-12641" y="10728"/>
                      <a:pt x="19245" y="62203"/>
                      <a:pt x="58544" y="99172"/>
                    </a:cubicBezTo>
                    <a:cubicBezTo>
                      <a:pt x="97844" y="136148"/>
                      <a:pt x="144551" y="158624"/>
                      <a:pt x="162164" y="149442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16"/>
              <p:cNvSpPr/>
              <p:nvPr/>
            </p:nvSpPr>
            <p:spPr>
              <a:xfrm>
                <a:off x="7511958" y="6019104"/>
                <a:ext cx="33891" cy="33897"/>
              </a:xfrm>
              <a:custGeom>
                <a:avLst/>
                <a:gdLst/>
                <a:ahLst/>
                <a:cxnLst/>
                <a:rect l="l" t="t" r="r" b="b"/>
                <a:pathLst>
                  <a:path w="33891" h="33897" extrusionOk="0">
                    <a:moveTo>
                      <a:pt x="17967" y="33866"/>
                    </a:moveTo>
                    <a:cubicBezTo>
                      <a:pt x="8625" y="34428"/>
                      <a:pt x="594" y="27316"/>
                      <a:pt x="32" y="17973"/>
                    </a:cubicBezTo>
                    <a:cubicBezTo>
                      <a:pt x="-538" y="8630"/>
                      <a:pt x="6582" y="600"/>
                      <a:pt x="15924" y="31"/>
                    </a:cubicBezTo>
                    <a:cubicBezTo>
                      <a:pt x="25267" y="-532"/>
                      <a:pt x="33297" y="6581"/>
                      <a:pt x="33860" y="15924"/>
                    </a:cubicBezTo>
                    <a:cubicBezTo>
                      <a:pt x="34429" y="25267"/>
                      <a:pt x="27310" y="33296"/>
                      <a:pt x="17967" y="33866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16"/>
              <p:cNvSpPr/>
              <p:nvPr/>
            </p:nvSpPr>
            <p:spPr>
              <a:xfrm>
                <a:off x="7525057" y="6066130"/>
                <a:ext cx="20907" cy="20907"/>
              </a:xfrm>
              <a:custGeom>
                <a:avLst/>
                <a:gdLst/>
                <a:ahLst/>
                <a:cxnLst/>
                <a:rect l="l" t="t" r="r" b="b"/>
                <a:pathLst>
                  <a:path w="20907" h="20907" extrusionOk="0">
                    <a:moveTo>
                      <a:pt x="11084" y="20888"/>
                    </a:moveTo>
                    <a:cubicBezTo>
                      <a:pt x="5324" y="21237"/>
                      <a:pt x="368" y="16843"/>
                      <a:pt x="19" y="11084"/>
                    </a:cubicBezTo>
                    <a:cubicBezTo>
                      <a:pt x="-329" y="5324"/>
                      <a:pt x="4058" y="368"/>
                      <a:pt x="9824" y="19"/>
                    </a:cubicBezTo>
                    <a:cubicBezTo>
                      <a:pt x="15584" y="-329"/>
                      <a:pt x="20540" y="4058"/>
                      <a:pt x="20888" y="9818"/>
                    </a:cubicBezTo>
                    <a:cubicBezTo>
                      <a:pt x="21237" y="15584"/>
                      <a:pt x="16850" y="20540"/>
                      <a:pt x="11084" y="20888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16"/>
              <p:cNvSpPr/>
              <p:nvPr/>
            </p:nvSpPr>
            <p:spPr>
              <a:xfrm>
                <a:off x="7644171" y="6044676"/>
                <a:ext cx="17357" cy="17364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7364" extrusionOk="0">
                    <a:moveTo>
                      <a:pt x="9205" y="17349"/>
                    </a:moveTo>
                    <a:cubicBezTo>
                      <a:pt x="4416" y="17636"/>
                      <a:pt x="304" y="13993"/>
                      <a:pt x="16" y="9205"/>
                    </a:cubicBezTo>
                    <a:cubicBezTo>
                      <a:pt x="-272" y="4423"/>
                      <a:pt x="3371" y="304"/>
                      <a:pt x="8153" y="16"/>
                    </a:cubicBezTo>
                    <a:cubicBezTo>
                      <a:pt x="12942" y="-272"/>
                      <a:pt x="17054" y="3371"/>
                      <a:pt x="17342" y="8160"/>
                    </a:cubicBezTo>
                    <a:cubicBezTo>
                      <a:pt x="17630" y="12942"/>
                      <a:pt x="13986" y="17054"/>
                      <a:pt x="9205" y="17349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16"/>
              <p:cNvSpPr/>
              <p:nvPr/>
            </p:nvSpPr>
            <p:spPr>
              <a:xfrm>
                <a:off x="7601437" y="5713364"/>
                <a:ext cx="22565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22571" extrusionOk="0">
                    <a:moveTo>
                      <a:pt x="11962" y="22551"/>
                    </a:moveTo>
                    <a:cubicBezTo>
                      <a:pt x="5741" y="22925"/>
                      <a:pt x="396" y="18191"/>
                      <a:pt x="22" y="11969"/>
                    </a:cubicBezTo>
                    <a:cubicBezTo>
                      <a:pt x="-360" y="5747"/>
                      <a:pt x="4381" y="396"/>
                      <a:pt x="10603" y="21"/>
                    </a:cubicBezTo>
                    <a:cubicBezTo>
                      <a:pt x="16825" y="-354"/>
                      <a:pt x="22169" y="4387"/>
                      <a:pt x="22544" y="10603"/>
                    </a:cubicBezTo>
                    <a:cubicBezTo>
                      <a:pt x="22920" y="16824"/>
                      <a:pt x="18184" y="22175"/>
                      <a:pt x="11962" y="22551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16"/>
              <p:cNvSpPr/>
              <p:nvPr/>
            </p:nvSpPr>
            <p:spPr>
              <a:xfrm>
                <a:off x="7663183" y="5732929"/>
                <a:ext cx="27247" cy="27241"/>
              </a:xfrm>
              <a:custGeom>
                <a:avLst/>
                <a:gdLst/>
                <a:ahLst/>
                <a:cxnLst/>
                <a:rect l="l" t="t" r="r" b="b"/>
                <a:pathLst>
                  <a:path w="27247" h="27241" extrusionOk="0">
                    <a:moveTo>
                      <a:pt x="14451" y="27216"/>
                    </a:moveTo>
                    <a:cubicBezTo>
                      <a:pt x="6937" y="27672"/>
                      <a:pt x="480" y="21952"/>
                      <a:pt x="25" y="14445"/>
                    </a:cubicBezTo>
                    <a:cubicBezTo>
                      <a:pt x="-424" y="6937"/>
                      <a:pt x="5295" y="481"/>
                      <a:pt x="12803" y="25"/>
                    </a:cubicBezTo>
                    <a:cubicBezTo>
                      <a:pt x="20311" y="-430"/>
                      <a:pt x="26767" y="5290"/>
                      <a:pt x="27222" y="12797"/>
                    </a:cubicBezTo>
                    <a:cubicBezTo>
                      <a:pt x="27678" y="20311"/>
                      <a:pt x="21958" y="26767"/>
                      <a:pt x="14451" y="27216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16"/>
              <p:cNvSpPr/>
              <p:nvPr/>
            </p:nvSpPr>
            <p:spPr>
              <a:xfrm>
                <a:off x="7540038" y="6196733"/>
                <a:ext cx="200964" cy="61344"/>
              </a:xfrm>
              <a:custGeom>
                <a:avLst/>
                <a:gdLst/>
                <a:ahLst/>
                <a:cxnLst/>
                <a:rect l="l" t="t" r="r" b="b"/>
                <a:pathLst>
                  <a:path w="200964" h="61344" extrusionOk="0">
                    <a:moveTo>
                      <a:pt x="200965" y="56391"/>
                    </a:moveTo>
                    <a:cubicBezTo>
                      <a:pt x="200965" y="56391"/>
                      <a:pt x="134387" y="68667"/>
                      <a:pt x="84145" y="54569"/>
                    </a:cubicBezTo>
                    <a:cubicBezTo>
                      <a:pt x="33908" y="40471"/>
                      <a:pt x="0" y="0"/>
                      <a:pt x="0" y="0"/>
                    </a:cubicBezTo>
                    <a:cubicBezTo>
                      <a:pt x="0" y="0"/>
                      <a:pt x="42300" y="25517"/>
                      <a:pt x="92543" y="39614"/>
                    </a:cubicBezTo>
                    <a:cubicBezTo>
                      <a:pt x="142786" y="53712"/>
                      <a:pt x="200965" y="56391"/>
                      <a:pt x="200965" y="56391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16"/>
              <p:cNvSpPr/>
              <p:nvPr/>
            </p:nvSpPr>
            <p:spPr>
              <a:xfrm>
                <a:off x="7827418" y="6134839"/>
                <a:ext cx="173154" cy="166509"/>
              </a:xfrm>
              <a:custGeom>
                <a:avLst/>
                <a:gdLst/>
                <a:ahLst/>
                <a:cxnLst/>
                <a:rect l="l" t="t" r="r" b="b"/>
                <a:pathLst>
                  <a:path w="173154" h="166509" extrusionOk="0">
                    <a:moveTo>
                      <a:pt x="6235" y="57039"/>
                    </a:moveTo>
                    <a:cubicBezTo>
                      <a:pt x="24605" y="19219"/>
                      <a:pt x="85155" y="-12981"/>
                      <a:pt x="123932" y="5242"/>
                    </a:cubicBezTo>
                    <a:cubicBezTo>
                      <a:pt x="174417" y="28964"/>
                      <a:pt x="182547" y="91456"/>
                      <a:pt x="164183" y="129275"/>
                    </a:cubicBezTo>
                    <a:cubicBezTo>
                      <a:pt x="145819" y="167095"/>
                      <a:pt x="88638" y="175969"/>
                      <a:pt x="50470" y="156513"/>
                    </a:cubicBezTo>
                    <a:cubicBezTo>
                      <a:pt x="12296" y="137051"/>
                      <a:pt x="-12129" y="94851"/>
                      <a:pt x="6235" y="57039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16"/>
              <p:cNvSpPr/>
              <p:nvPr/>
            </p:nvSpPr>
            <p:spPr>
              <a:xfrm>
                <a:off x="7869265" y="6214562"/>
                <a:ext cx="76673" cy="74404"/>
              </a:xfrm>
              <a:custGeom>
                <a:avLst/>
                <a:gdLst/>
                <a:ahLst/>
                <a:cxnLst/>
                <a:rect l="l" t="t" r="r" b="b"/>
                <a:pathLst>
                  <a:path w="76673" h="74404" extrusionOk="0">
                    <a:moveTo>
                      <a:pt x="16639" y="65230"/>
                    </a:moveTo>
                    <a:cubicBezTo>
                      <a:pt x="-814" y="51715"/>
                      <a:pt x="-5247" y="28215"/>
                      <a:pt x="6734" y="12737"/>
                    </a:cubicBezTo>
                    <a:cubicBezTo>
                      <a:pt x="18716" y="-2740"/>
                      <a:pt x="42578" y="-4334"/>
                      <a:pt x="60031" y="9174"/>
                    </a:cubicBezTo>
                    <a:cubicBezTo>
                      <a:pt x="77484" y="22689"/>
                      <a:pt x="81924" y="46190"/>
                      <a:pt x="69936" y="61667"/>
                    </a:cubicBezTo>
                    <a:cubicBezTo>
                      <a:pt x="57955" y="77145"/>
                      <a:pt x="34093" y="78738"/>
                      <a:pt x="16639" y="65230"/>
                    </a:cubicBezTo>
                    <a:close/>
                  </a:path>
                </a:pathLst>
              </a:custGeom>
              <a:solidFill>
                <a:srgbClr val="8333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16"/>
            <p:cNvGrpSpPr/>
            <p:nvPr/>
          </p:nvGrpSpPr>
          <p:grpSpPr>
            <a:xfrm>
              <a:off x="843861" y="5805458"/>
              <a:ext cx="726817" cy="613840"/>
              <a:chOff x="5791423" y="5491168"/>
              <a:chExt cx="885282" cy="747674"/>
            </a:xfrm>
          </p:grpSpPr>
          <p:grpSp>
            <p:nvGrpSpPr>
              <p:cNvPr id="3541" name="Google Shape;3541;p16"/>
              <p:cNvGrpSpPr/>
              <p:nvPr/>
            </p:nvGrpSpPr>
            <p:grpSpPr>
              <a:xfrm>
                <a:off x="6498459" y="5615229"/>
                <a:ext cx="178246" cy="212946"/>
                <a:chOff x="6498459" y="5615229"/>
                <a:chExt cx="178246" cy="212946"/>
              </a:xfrm>
            </p:grpSpPr>
            <p:sp>
              <p:nvSpPr>
                <p:cNvPr id="3542" name="Google Shape;3542;p16"/>
                <p:cNvSpPr/>
                <p:nvPr/>
              </p:nvSpPr>
              <p:spPr>
                <a:xfrm>
                  <a:off x="6498459" y="5634944"/>
                  <a:ext cx="175102" cy="193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02" h="193231" extrusionOk="0">
                      <a:moveTo>
                        <a:pt x="0" y="66218"/>
                      </a:moveTo>
                      <a:lnTo>
                        <a:pt x="98062" y="1717"/>
                      </a:lnTo>
                      <a:cubicBezTo>
                        <a:pt x="98062" y="1717"/>
                        <a:pt x="156234" y="-7773"/>
                        <a:pt x="168309" y="17871"/>
                      </a:cubicBezTo>
                      <a:cubicBezTo>
                        <a:pt x="180378" y="43508"/>
                        <a:pt x="174886" y="70920"/>
                        <a:pt x="163373" y="86531"/>
                      </a:cubicBezTo>
                      <a:cubicBezTo>
                        <a:pt x="131876" y="129253"/>
                        <a:pt x="48602" y="193232"/>
                        <a:pt x="48602" y="193232"/>
                      </a:cubicBezTo>
                      <a:lnTo>
                        <a:pt x="0" y="6621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3" name="Google Shape;3543;p16"/>
                <p:cNvSpPr/>
                <p:nvPr/>
              </p:nvSpPr>
              <p:spPr>
                <a:xfrm>
                  <a:off x="6562694" y="5615229"/>
                  <a:ext cx="114011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1" h="116700" extrusionOk="0">
                      <a:moveTo>
                        <a:pt x="15087" y="11165"/>
                      </a:moveTo>
                      <a:cubicBezTo>
                        <a:pt x="36418" y="-7789"/>
                        <a:pt x="72483" y="-2029"/>
                        <a:pt x="95636" y="24030"/>
                      </a:cubicBezTo>
                      <a:cubicBezTo>
                        <a:pt x="118788" y="50089"/>
                        <a:pt x="120261" y="86576"/>
                        <a:pt x="98924" y="105536"/>
                      </a:cubicBezTo>
                      <a:cubicBezTo>
                        <a:pt x="77586" y="124489"/>
                        <a:pt x="41528" y="118730"/>
                        <a:pt x="18376" y="92670"/>
                      </a:cubicBezTo>
                      <a:cubicBezTo>
                        <a:pt x="-4777" y="66611"/>
                        <a:pt x="-6250" y="30124"/>
                        <a:pt x="15087" y="11165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4" name="Google Shape;3544;p16"/>
                <p:cNvSpPr/>
                <p:nvPr/>
              </p:nvSpPr>
              <p:spPr>
                <a:xfrm>
                  <a:off x="6568322" y="5623164"/>
                  <a:ext cx="84298" cy="8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8" h="84897" extrusionOk="0">
                      <a:moveTo>
                        <a:pt x="13230" y="9893"/>
                      </a:moveTo>
                      <a:cubicBezTo>
                        <a:pt x="30161" y="-5148"/>
                        <a:pt x="56836" y="-2771"/>
                        <a:pt x="72809" y="15205"/>
                      </a:cubicBezTo>
                      <a:cubicBezTo>
                        <a:pt x="88782" y="33187"/>
                        <a:pt x="88005" y="59956"/>
                        <a:pt x="71074" y="75004"/>
                      </a:cubicBezTo>
                      <a:cubicBezTo>
                        <a:pt x="54137" y="90046"/>
                        <a:pt x="27462" y="87669"/>
                        <a:pt x="11489" y="69687"/>
                      </a:cubicBezTo>
                      <a:cubicBezTo>
                        <a:pt x="-4484" y="51711"/>
                        <a:pt x="-3707" y="24936"/>
                        <a:pt x="13230" y="9893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5" name="Google Shape;3545;p16"/>
                <p:cNvSpPr/>
                <p:nvPr/>
              </p:nvSpPr>
              <p:spPr>
                <a:xfrm>
                  <a:off x="6574406" y="5628076"/>
                  <a:ext cx="59638" cy="4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38" h="42593" extrusionOk="0">
                      <a:moveTo>
                        <a:pt x="0" y="42593"/>
                      </a:moveTo>
                      <a:cubicBezTo>
                        <a:pt x="0" y="42593"/>
                        <a:pt x="3262" y="12556"/>
                        <a:pt x="18170" y="3447"/>
                      </a:cubicBezTo>
                      <a:cubicBezTo>
                        <a:pt x="33078" y="-5661"/>
                        <a:pt x="59639" y="6160"/>
                        <a:pt x="59639" y="6160"/>
                      </a:cubicBezTo>
                      <a:cubicBezTo>
                        <a:pt x="59639" y="6160"/>
                        <a:pt x="42695" y="5155"/>
                        <a:pt x="27787" y="14263"/>
                      </a:cubicBezTo>
                      <a:cubicBezTo>
                        <a:pt x="12879" y="23372"/>
                        <a:pt x="0" y="42593"/>
                        <a:pt x="0" y="42593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46" name="Google Shape;3546;p16"/>
              <p:cNvGrpSpPr/>
              <p:nvPr/>
            </p:nvGrpSpPr>
            <p:grpSpPr>
              <a:xfrm>
                <a:off x="5791423" y="5491168"/>
                <a:ext cx="810584" cy="747674"/>
                <a:chOff x="5791423" y="5491168"/>
                <a:chExt cx="810584" cy="747674"/>
              </a:xfrm>
            </p:grpSpPr>
            <p:grpSp>
              <p:nvGrpSpPr>
                <p:cNvPr id="3547" name="Google Shape;3547;p16"/>
                <p:cNvGrpSpPr/>
                <p:nvPr/>
              </p:nvGrpSpPr>
              <p:grpSpPr>
                <a:xfrm>
                  <a:off x="5981271" y="5491168"/>
                  <a:ext cx="620736" cy="732553"/>
                  <a:chOff x="5981271" y="5491168"/>
                  <a:chExt cx="620736" cy="732553"/>
                </a:xfrm>
              </p:grpSpPr>
              <p:sp>
                <p:nvSpPr>
                  <p:cNvPr id="3548" name="Google Shape;3548;p16"/>
                  <p:cNvSpPr/>
                  <p:nvPr/>
                </p:nvSpPr>
                <p:spPr>
                  <a:xfrm>
                    <a:off x="5981271" y="5491171"/>
                    <a:ext cx="620736" cy="73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736" h="732550" extrusionOk="0">
                        <a:moveTo>
                          <a:pt x="3501" y="225850"/>
                        </a:moveTo>
                        <a:cubicBezTo>
                          <a:pt x="3501" y="225850"/>
                          <a:pt x="-38149" y="11317"/>
                          <a:pt x="165850" y="1191"/>
                        </a:cubicBezTo>
                        <a:cubicBezTo>
                          <a:pt x="370237" y="-8956"/>
                          <a:pt x="480347" y="44622"/>
                          <a:pt x="578274" y="205364"/>
                        </a:cubicBezTo>
                        <a:cubicBezTo>
                          <a:pt x="687379" y="384448"/>
                          <a:pt x="582527" y="746362"/>
                          <a:pt x="306345" y="732144"/>
                        </a:cubicBezTo>
                        <a:cubicBezTo>
                          <a:pt x="158603" y="724535"/>
                          <a:pt x="3501" y="225850"/>
                          <a:pt x="3501" y="22585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9" name="Google Shape;3549;p16"/>
                  <p:cNvSpPr/>
                  <p:nvPr/>
                </p:nvSpPr>
                <p:spPr>
                  <a:xfrm>
                    <a:off x="5984103" y="5491170"/>
                    <a:ext cx="617798" cy="579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98" h="579145" extrusionOk="0">
                        <a:moveTo>
                          <a:pt x="235496" y="435"/>
                        </a:moveTo>
                        <a:cubicBezTo>
                          <a:pt x="212732" y="-369"/>
                          <a:pt x="188581" y="-34"/>
                          <a:pt x="163038" y="1232"/>
                        </a:cubicBezTo>
                        <a:cubicBezTo>
                          <a:pt x="41603" y="7259"/>
                          <a:pt x="7949" y="85423"/>
                          <a:pt x="0" y="147942"/>
                        </a:cubicBezTo>
                        <a:cubicBezTo>
                          <a:pt x="57790" y="180015"/>
                          <a:pt x="346738" y="340489"/>
                          <a:pt x="357125" y="352785"/>
                        </a:cubicBezTo>
                        <a:cubicBezTo>
                          <a:pt x="368564" y="366320"/>
                          <a:pt x="415853" y="340643"/>
                          <a:pt x="415853" y="340643"/>
                        </a:cubicBezTo>
                        <a:cubicBezTo>
                          <a:pt x="415853" y="340643"/>
                          <a:pt x="395480" y="393625"/>
                          <a:pt x="406691" y="419470"/>
                        </a:cubicBezTo>
                        <a:cubicBezTo>
                          <a:pt x="417903" y="445321"/>
                          <a:pt x="460638" y="444156"/>
                          <a:pt x="460638" y="444156"/>
                        </a:cubicBezTo>
                        <a:cubicBezTo>
                          <a:pt x="460638" y="444156"/>
                          <a:pt x="439166" y="480515"/>
                          <a:pt x="460444" y="498698"/>
                        </a:cubicBezTo>
                        <a:cubicBezTo>
                          <a:pt x="480134" y="515535"/>
                          <a:pt x="506226" y="502080"/>
                          <a:pt x="506226" y="502087"/>
                        </a:cubicBezTo>
                        <a:cubicBezTo>
                          <a:pt x="506226" y="502087"/>
                          <a:pt x="499335" y="553174"/>
                          <a:pt x="522547" y="570962"/>
                        </a:cubicBezTo>
                        <a:cubicBezTo>
                          <a:pt x="533189" y="579112"/>
                          <a:pt x="550100" y="579869"/>
                          <a:pt x="565350" y="578724"/>
                        </a:cubicBezTo>
                        <a:cubicBezTo>
                          <a:pt x="630280" y="462064"/>
                          <a:pt x="636374" y="305194"/>
                          <a:pt x="575503" y="205278"/>
                        </a:cubicBezTo>
                        <a:cubicBezTo>
                          <a:pt x="489811" y="64628"/>
                          <a:pt x="394830" y="6094"/>
                          <a:pt x="235496" y="435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0" name="Google Shape;3550;p16"/>
                  <p:cNvSpPr/>
                  <p:nvPr/>
                </p:nvSpPr>
                <p:spPr>
                  <a:xfrm>
                    <a:off x="6061543" y="5491168"/>
                    <a:ext cx="539922" cy="403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922" h="403545" extrusionOk="0">
                        <a:moveTo>
                          <a:pt x="158055" y="437"/>
                        </a:moveTo>
                        <a:cubicBezTo>
                          <a:pt x="135291" y="-367"/>
                          <a:pt x="111141" y="-39"/>
                          <a:pt x="85598" y="1234"/>
                        </a:cubicBezTo>
                        <a:cubicBezTo>
                          <a:pt x="71721" y="1924"/>
                          <a:pt x="59251" y="3772"/>
                          <a:pt x="47577" y="6210"/>
                        </a:cubicBezTo>
                        <a:cubicBezTo>
                          <a:pt x="42883" y="7194"/>
                          <a:pt x="38797" y="8561"/>
                          <a:pt x="34437" y="9793"/>
                        </a:cubicBezTo>
                        <a:cubicBezTo>
                          <a:pt x="27419" y="11782"/>
                          <a:pt x="20520" y="13979"/>
                          <a:pt x="14332" y="16564"/>
                        </a:cubicBezTo>
                        <a:cubicBezTo>
                          <a:pt x="10876" y="18010"/>
                          <a:pt x="7588" y="19531"/>
                          <a:pt x="4380" y="21145"/>
                        </a:cubicBezTo>
                        <a:cubicBezTo>
                          <a:pt x="2813" y="21928"/>
                          <a:pt x="1507" y="22900"/>
                          <a:pt x="0" y="23730"/>
                        </a:cubicBezTo>
                        <a:cubicBezTo>
                          <a:pt x="1775" y="38899"/>
                          <a:pt x="5525" y="56171"/>
                          <a:pt x="13535" y="65139"/>
                        </a:cubicBezTo>
                        <a:cubicBezTo>
                          <a:pt x="29689" y="83208"/>
                          <a:pt x="63102" y="67322"/>
                          <a:pt x="63102" y="67322"/>
                        </a:cubicBezTo>
                        <a:cubicBezTo>
                          <a:pt x="63102" y="67322"/>
                          <a:pt x="46251" y="105463"/>
                          <a:pt x="66088" y="118289"/>
                        </a:cubicBezTo>
                        <a:cubicBezTo>
                          <a:pt x="85926" y="131114"/>
                          <a:pt x="142531" y="118684"/>
                          <a:pt x="142531" y="118684"/>
                        </a:cubicBezTo>
                        <a:cubicBezTo>
                          <a:pt x="142531" y="118684"/>
                          <a:pt x="153160" y="142285"/>
                          <a:pt x="173185" y="150134"/>
                        </a:cubicBezTo>
                        <a:cubicBezTo>
                          <a:pt x="193209" y="157990"/>
                          <a:pt x="222550" y="150134"/>
                          <a:pt x="222550" y="150134"/>
                        </a:cubicBezTo>
                        <a:cubicBezTo>
                          <a:pt x="222550" y="150134"/>
                          <a:pt x="230654" y="177720"/>
                          <a:pt x="250819" y="190150"/>
                        </a:cubicBezTo>
                        <a:cubicBezTo>
                          <a:pt x="270992" y="202580"/>
                          <a:pt x="303172" y="199901"/>
                          <a:pt x="303178" y="199901"/>
                        </a:cubicBezTo>
                        <a:cubicBezTo>
                          <a:pt x="303178" y="199901"/>
                          <a:pt x="313834" y="246742"/>
                          <a:pt x="333631" y="263010"/>
                        </a:cubicBezTo>
                        <a:cubicBezTo>
                          <a:pt x="353428" y="279271"/>
                          <a:pt x="382401" y="264798"/>
                          <a:pt x="382401" y="264798"/>
                        </a:cubicBezTo>
                        <a:cubicBezTo>
                          <a:pt x="382401" y="264798"/>
                          <a:pt x="372334" y="314049"/>
                          <a:pt x="386385" y="337658"/>
                        </a:cubicBezTo>
                        <a:cubicBezTo>
                          <a:pt x="400429" y="361265"/>
                          <a:pt x="438537" y="359357"/>
                          <a:pt x="438537" y="359357"/>
                        </a:cubicBezTo>
                        <a:cubicBezTo>
                          <a:pt x="438537" y="359357"/>
                          <a:pt x="454028" y="394310"/>
                          <a:pt x="473577" y="401556"/>
                        </a:cubicBezTo>
                        <a:cubicBezTo>
                          <a:pt x="493126" y="408809"/>
                          <a:pt x="516774" y="388222"/>
                          <a:pt x="516774" y="388222"/>
                        </a:cubicBezTo>
                        <a:lnTo>
                          <a:pt x="538473" y="403545"/>
                        </a:lnTo>
                        <a:cubicBezTo>
                          <a:pt x="538748" y="399701"/>
                          <a:pt x="539291" y="395837"/>
                          <a:pt x="539465" y="392006"/>
                        </a:cubicBezTo>
                        <a:cubicBezTo>
                          <a:pt x="539639" y="388135"/>
                          <a:pt x="539799" y="384311"/>
                          <a:pt x="539867" y="380460"/>
                        </a:cubicBezTo>
                        <a:cubicBezTo>
                          <a:pt x="540081" y="368619"/>
                          <a:pt x="539666" y="357033"/>
                          <a:pt x="538869" y="345420"/>
                        </a:cubicBezTo>
                        <a:cubicBezTo>
                          <a:pt x="538534" y="340644"/>
                          <a:pt x="538386" y="335816"/>
                          <a:pt x="537877" y="331087"/>
                        </a:cubicBezTo>
                        <a:cubicBezTo>
                          <a:pt x="536873" y="321711"/>
                          <a:pt x="535178" y="312523"/>
                          <a:pt x="533497" y="303421"/>
                        </a:cubicBezTo>
                        <a:cubicBezTo>
                          <a:pt x="532306" y="297032"/>
                          <a:pt x="531241" y="290522"/>
                          <a:pt x="529714" y="284307"/>
                        </a:cubicBezTo>
                        <a:cubicBezTo>
                          <a:pt x="527610" y="275734"/>
                          <a:pt x="524898" y="267624"/>
                          <a:pt x="522146" y="259427"/>
                        </a:cubicBezTo>
                        <a:cubicBezTo>
                          <a:pt x="520317" y="253989"/>
                          <a:pt x="518891" y="248349"/>
                          <a:pt x="516774" y="243099"/>
                        </a:cubicBezTo>
                        <a:cubicBezTo>
                          <a:pt x="511437" y="229852"/>
                          <a:pt x="505262" y="217093"/>
                          <a:pt x="498062" y="205279"/>
                        </a:cubicBezTo>
                        <a:cubicBezTo>
                          <a:pt x="486530" y="186346"/>
                          <a:pt x="474829" y="169148"/>
                          <a:pt x="462828" y="153121"/>
                        </a:cubicBezTo>
                        <a:cubicBezTo>
                          <a:pt x="459024" y="148044"/>
                          <a:pt x="454945" y="143785"/>
                          <a:pt x="451081" y="138990"/>
                        </a:cubicBezTo>
                        <a:cubicBezTo>
                          <a:pt x="442649" y="128535"/>
                          <a:pt x="434204" y="118282"/>
                          <a:pt x="425404" y="109127"/>
                        </a:cubicBezTo>
                        <a:cubicBezTo>
                          <a:pt x="420756" y="104305"/>
                          <a:pt x="415833" y="100065"/>
                          <a:pt x="411071" y="95592"/>
                        </a:cubicBezTo>
                        <a:cubicBezTo>
                          <a:pt x="402378" y="87434"/>
                          <a:pt x="393551" y="79712"/>
                          <a:pt x="384396" y="72700"/>
                        </a:cubicBezTo>
                        <a:cubicBezTo>
                          <a:pt x="379822" y="69197"/>
                          <a:pt x="375167" y="65976"/>
                          <a:pt x="370459" y="62748"/>
                        </a:cubicBezTo>
                        <a:cubicBezTo>
                          <a:pt x="360520" y="55930"/>
                          <a:pt x="350200" y="49655"/>
                          <a:pt x="339605" y="44036"/>
                        </a:cubicBezTo>
                        <a:cubicBezTo>
                          <a:pt x="334676" y="41424"/>
                          <a:pt x="329760" y="38832"/>
                          <a:pt x="324677" y="36468"/>
                        </a:cubicBezTo>
                        <a:cubicBezTo>
                          <a:pt x="313881" y="31452"/>
                          <a:pt x="302596" y="27246"/>
                          <a:pt x="291030" y="23335"/>
                        </a:cubicBezTo>
                        <a:cubicBezTo>
                          <a:pt x="285551" y="21479"/>
                          <a:pt x="280180" y="19370"/>
                          <a:pt x="274507" y="17756"/>
                        </a:cubicBezTo>
                        <a:cubicBezTo>
                          <a:pt x="261053" y="13925"/>
                          <a:pt x="246915" y="10931"/>
                          <a:pt x="232308" y="8400"/>
                        </a:cubicBezTo>
                        <a:cubicBezTo>
                          <a:pt x="228122" y="7677"/>
                          <a:pt x="224251" y="6632"/>
                          <a:pt x="219965" y="6016"/>
                        </a:cubicBezTo>
                        <a:cubicBezTo>
                          <a:pt x="200396" y="3169"/>
                          <a:pt x="179908" y="1214"/>
                          <a:pt x="158055" y="43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1" name="Google Shape;3551;p16"/>
                  <p:cNvSpPr/>
                  <p:nvPr/>
                </p:nvSpPr>
                <p:spPr>
                  <a:xfrm>
                    <a:off x="6472513" y="5622603"/>
                    <a:ext cx="66886" cy="7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86" h="70454" extrusionOk="0">
                        <a:moveTo>
                          <a:pt x="11500" y="0"/>
                        </a:moveTo>
                        <a:lnTo>
                          <a:pt x="66886" y="59063"/>
                        </a:lnTo>
                        <a:cubicBezTo>
                          <a:pt x="66886" y="59063"/>
                          <a:pt x="18646" y="79938"/>
                          <a:pt x="4796" y="65171"/>
                        </a:cubicBezTo>
                        <a:cubicBezTo>
                          <a:pt x="-9054" y="50410"/>
                          <a:pt x="11500" y="0"/>
                          <a:pt x="1150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2" name="Google Shape;3552;p16"/>
                  <p:cNvSpPr/>
                  <p:nvPr/>
                </p:nvSpPr>
                <p:spPr>
                  <a:xfrm>
                    <a:off x="6267062" y="5541051"/>
                    <a:ext cx="71105" cy="6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05" h="61567" extrusionOk="0">
                        <a:moveTo>
                          <a:pt x="20" y="36131"/>
                        </a:moveTo>
                        <a:cubicBezTo>
                          <a:pt x="-1333" y="20741"/>
                          <a:pt x="65693" y="0"/>
                          <a:pt x="65693" y="0"/>
                        </a:cubicBezTo>
                        <a:lnTo>
                          <a:pt x="71105" y="61568"/>
                        </a:lnTo>
                        <a:cubicBezTo>
                          <a:pt x="71105" y="61568"/>
                          <a:pt x="1373" y="51522"/>
                          <a:pt x="20" y="36131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3" name="Google Shape;3553;p16"/>
                  <p:cNvSpPr/>
                  <p:nvPr/>
                </p:nvSpPr>
                <p:spPr>
                  <a:xfrm>
                    <a:off x="6359283" y="5549489"/>
                    <a:ext cx="46304" cy="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04" h="50550" extrusionOk="0">
                        <a:moveTo>
                          <a:pt x="0" y="0"/>
                        </a:moveTo>
                        <a:lnTo>
                          <a:pt x="46305" y="529"/>
                        </a:lnTo>
                        <a:lnTo>
                          <a:pt x="41322" y="50551"/>
                        </a:lnTo>
                        <a:cubicBezTo>
                          <a:pt x="41322" y="50551"/>
                          <a:pt x="25550" y="41255"/>
                          <a:pt x="15216" y="28611"/>
                        </a:cubicBezTo>
                        <a:cubicBezTo>
                          <a:pt x="4882" y="159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4" name="Google Shape;3554;p16"/>
                  <p:cNvSpPr/>
                  <p:nvPr/>
                </p:nvSpPr>
                <p:spPr>
                  <a:xfrm>
                    <a:off x="6394317" y="5615384"/>
                    <a:ext cx="55480" cy="69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80" h="69604" extrusionOk="0">
                        <a:moveTo>
                          <a:pt x="0" y="9544"/>
                        </a:moveTo>
                        <a:lnTo>
                          <a:pt x="55480" y="0"/>
                        </a:lnTo>
                        <a:lnTo>
                          <a:pt x="46539" y="69605"/>
                        </a:lnTo>
                        <a:cubicBezTo>
                          <a:pt x="46539" y="69605"/>
                          <a:pt x="24472" y="60931"/>
                          <a:pt x="12839" y="45910"/>
                        </a:cubicBezTo>
                        <a:cubicBezTo>
                          <a:pt x="1199" y="30894"/>
                          <a:pt x="0" y="9544"/>
                          <a:pt x="0" y="9544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5" name="Google Shape;3555;p16"/>
                  <p:cNvSpPr/>
                  <p:nvPr/>
                </p:nvSpPr>
                <p:spPr>
                  <a:xfrm>
                    <a:off x="6303863" y="5639078"/>
                    <a:ext cx="51106" cy="39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06" h="39781" extrusionOk="0">
                        <a:moveTo>
                          <a:pt x="0" y="5278"/>
                        </a:moveTo>
                        <a:lnTo>
                          <a:pt x="47336" y="0"/>
                        </a:lnTo>
                        <a:lnTo>
                          <a:pt x="51107" y="39782"/>
                        </a:lnTo>
                        <a:cubicBezTo>
                          <a:pt x="51107" y="39782"/>
                          <a:pt x="34987" y="39360"/>
                          <a:pt x="22215" y="30734"/>
                        </a:cubicBezTo>
                        <a:cubicBezTo>
                          <a:pt x="9436" y="22108"/>
                          <a:pt x="0" y="5278"/>
                          <a:pt x="0" y="5278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6" name="Google Shape;3556;p16"/>
                  <p:cNvSpPr/>
                  <p:nvPr/>
                </p:nvSpPr>
                <p:spPr>
                  <a:xfrm>
                    <a:off x="6384646" y="5708422"/>
                    <a:ext cx="53571" cy="44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71" h="44845" extrusionOk="0">
                        <a:moveTo>
                          <a:pt x="0" y="0"/>
                        </a:moveTo>
                        <a:lnTo>
                          <a:pt x="53571" y="1641"/>
                        </a:lnTo>
                        <a:lnTo>
                          <a:pt x="47048" y="44845"/>
                        </a:lnTo>
                        <a:cubicBezTo>
                          <a:pt x="47048" y="44845"/>
                          <a:pt x="26273" y="43399"/>
                          <a:pt x="14513" y="32187"/>
                        </a:cubicBezTo>
                        <a:cubicBezTo>
                          <a:pt x="2752" y="2097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7" name="Google Shape;3557;p16"/>
                  <p:cNvSpPr/>
                  <p:nvPr/>
                </p:nvSpPr>
                <p:spPr>
                  <a:xfrm>
                    <a:off x="6460982" y="5712188"/>
                    <a:ext cx="72416" cy="6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416" h="67914" extrusionOk="0">
                        <a:moveTo>
                          <a:pt x="6074" y="4231"/>
                        </a:moveTo>
                        <a:cubicBezTo>
                          <a:pt x="21698" y="-9278"/>
                          <a:pt x="72417" y="13882"/>
                          <a:pt x="72417" y="13882"/>
                        </a:cubicBezTo>
                        <a:lnTo>
                          <a:pt x="9904" y="67915"/>
                        </a:lnTo>
                        <a:cubicBezTo>
                          <a:pt x="9904" y="67915"/>
                          <a:pt x="-9551" y="17739"/>
                          <a:pt x="6074" y="4231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8" name="Google Shape;3558;p16"/>
                  <p:cNvSpPr/>
                  <p:nvPr/>
                </p:nvSpPr>
                <p:spPr>
                  <a:xfrm>
                    <a:off x="6453855" y="5789506"/>
                    <a:ext cx="53631" cy="5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31" h="52131" extrusionOk="0">
                        <a:moveTo>
                          <a:pt x="53632" y="0"/>
                        </a:moveTo>
                        <a:lnTo>
                          <a:pt x="0" y="2311"/>
                        </a:lnTo>
                        <a:cubicBezTo>
                          <a:pt x="0" y="2311"/>
                          <a:pt x="2511" y="20822"/>
                          <a:pt x="12845" y="33279"/>
                        </a:cubicBezTo>
                        <a:cubicBezTo>
                          <a:pt x="23186" y="45736"/>
                          <a:pt x="41362" y="52131"/>
                          <a:pt x="41362" y="52131"/>
                        </a:cubicBezTo>
                        <a:lnTo>
                          <a:pt x="53632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9" name="Google Shape;3559;p16"/>
                  <p:cNvSpPr/>
                  <p:nvPr/>
                </p:nvSpPr>
                <p:spPr>
                  <a:xfrm>
                    <a:off x="6523249" y="5800663"/>
                    <a:ext cx="56950" cy="56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50" h="56524" extrusionOk="0">
                        <a:moveTo>
                          <a:pt x="56950" y="0"/>
                        </a:moveTo>
                        <a:lnTo>
                          <a:pt x="352" y="8599"/>
                        </a:lnTo>
                        <a:cubicBezTo>
                          <a:pt x="352" y="8599"/>
                          <a:pt x="-2254" y="28972"/>
                          <a:pt x="6714" y="40954"/>
                        </a:cubicBezTo>
                        <a:cubicBezTo>
                          <a:pt x="15689" y="52935"/>
                          <a:pt x="36243" y="56525"/>
                          <a:pt x="36243" y="56525"/>
                        </a:cubicBezTo>
                        <a:lnTo>
                          <a:pt x="5695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0" name="Google Shape;3560;p16"/>
                  <p:cNvSpPr/>
                  <p:nvPr/>
                </p:nvSpPr>
                <p:spPr>
                  <a:xfrm>
                    <a:off x="6525650" y="5732780"/>
                    <a:ext cx="59404" cy="57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04" h="57507" extrusionOk="0">
                        <a:moveTo>
                          <a:pt x="34960" y="0"/>
                        </a:moveTo>
                        <a:cubicBezTo>
                          <a:pt x="34960" y="0"/>
                          <a:pt x="-5485" y="37270"/>
                          <a:pt x="629" y="50678"/>
                        </a:cubicBezTo>
                        <a:cubicBezTo>
                          <a:pt x="6738" y="64079"/>
                          <a:pt x="59405" y="53625"/>
                          <a:pt x="59405" y="53625"/>
                        </a:cubicBezTo>
                        <a:lnTo>
                          <a:pt x="3496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1" name="Google Shape;3561;p16"/>
                  <p:cNvSpPr/>
                  <p:nvPr/>
                </p:nvSpPr>
                <p:spPr>
                  <a:xfrm>
                    <a:off x="6214207" y="5501677"/>
                    <a:ext cx="75136" cy="41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36" h="41179" extrusionOk="0">
                        <a:moveTo>
                          <a:pt x="75137" y="7153"/>
                        </a:moveTo>
                        <a:lnTo>
                          <a:pt x="0" y="0"/>
                        </a:lnTo>
                        <a:cubicBezTo>
                          <a:pt x="0" y="0"/>
                          <a:pt x="27727" y="39326"/>
                          <a:pt x="46513" y="41115"/>
                        </a:cubicBezTo>
                        <a:cubicBezTo>
                          <a:pt x="65298" y="42903"/>
                          <a:pt x="75137" y="7153"/>
                          <a:pt x="75137" y="7153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2" name="Google Shape;3562;p16"/>
                  <p:cNvSpPr/>
                  <p:nvPr/>
                </p:nvSpPr>
                <p:spPr>
                  <a:xfrm>
                    <a:off x="6172052" y="5502876"/>
                    <a:ext cx="67839" cy="57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9" h="57170" extrusionOk="0">
                        <a:moveTo>
                          <a:pt x="4128" y="0"/>
                        </a:moveTo>
                        <a:lnTo>
                          <a:pt x="67839" y="48609"/>
                        </a:lnTo>
                        <a:cubicBezTo>
                          <a:pt x="67839" y="48609"/>
                          <a:pt x="24307" y="64803"/>
                          <a:pt x="8381" y="52647"/>
                        </a:cubicBezTo>
                        <a:cubicBezTo>
                          <a:pt x="-7552" y="40492"/>
                          <a:pt x="4128" y="0"/>
                          <a:pt x="4128" y="0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3" name="Google Shape;3563;p16"/>
                  <p:cNvSpPr/>
                  <p:nvPr/>
                </p:nvSpPr>
                <p:spPr>
                  <a:xfrm>
                    <a:off x="6226416" y="5582185"/>
                    <a:ext cx="62492" cy="53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92" h="53533" extrusionOk="0">
                        <a:moveTo>
                          <a:pt x="0" y="0"/>
                        </a:moveTo>
                        <a:lnTo>
                          <a:pt x="62492" y="44229"/>
                        </a:lnTo>
                        <a:cubicBezTo>
                          <a:pt x="62492" y="44229"/>
                          <a:pt x="32716" y="60785"/>
                          <a:pt x="17091" y="49728"/>
                        </a:cubicBezTo>
                        <a:cubicBezTo>
                          <a:pt x="1467" y="3867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4" name="Google Shape;3564;p16"/>
                  <p:cNvSpPr/>
                  <p:nvPr/>
                </p:nvSpPr>
                <p:spPr>
                  <a:xfrm>
                    <a:off x="6133795" y="5554639"/>
                    <a:ext cx="67928" cy="49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28" h="49063" extrusionOk="0">
                        <a:moveTo>
                          <a:pt x="7740" y="0"/>
                        </a:moveTo>
                        <a:lnTo>
                          <a:pt x="67929" y="37243"/>
                        </a:lnTo>
                        <a:cubicBezTo>
                          <a:pt x="67929" y="37243"/>
                          <a:pt x="21390" y="55755"/>
                          <a:pt x="6341" y="46446"/>
                        </a:cubicBezTo>
                        <a:cubicBezTo>
                          <a:pt x="-8701" y="37136"/>
                          <a:pt x="7740" y="0"/>
                          <a:pt x="7740" y="0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5" name="Google Shape;3565;p16"/>
                  <p:cNvSpPr/>
                  <p:nvPr/>
                </p:nvSpPr>
                <p:spPr>
                  <a:xfrm>
                    <a:off x="6076062" y="5515855"/>
                    <a:ext cx="38275" cy="38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5" h="38454" extrusionOk="0">
                        <a:moveTo>
                          <a:pt x="0" y="4976"/>
                        </a:moveTo>
                        <a:lnTo>
                          <a:pt x="38275" y="0"/>
                        </a:lnTo>
                        <a:cubicBezTo>
                          <a:pt x="38275" y="0"/>
                          <a:pt x="36373" y="37177"/>
                          <a:pt x="26803" y="38422"/>
                        </a:cubicBezTo>
                        <a:cubicBezTo>
                          <a:pt x="17232" y="39661"/>
                          <a:pt x="0" y="4976"/>
                          <a:pt x="0" y="497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6" name="Google Shape;3566;p16"/>
                  <p:cNvSpPr/>
                  <p:nvPr/>
                </p:nvSpPr>
                <p:spPr>
                  <a:xfrm>
                    <a:off x="6126091" y="5502762"/>
                    <a:ext cx="29863" cy="33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3" h="33868" extrusionOk="0">
                        <a:moveTo>
                          <a:pt x="29863" y="0"/>
                        </a:moveTo>
                        <a:cubicBezTo>
                          <a:pt x="29863" y="0"/>
                          <a:pt x="14781" y="33808"/>
                          <a:pt x="7320" y="33868"/>
                        </a:cubicBezTo>
                        <a:cubicBezTo>
                          <a:pt x="-147" y="33929"/>
                          <a:pt x="0" y="235"/>
                          <a:pt x="0" y="235"/>
                        </a:cubicBezTo>
                        <a:lnTo>
                          <a:pt x="29863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567" name="Google Shape;3567;p16"/>
                <p:cNvGrpSpPr/>
                <p:nvPr/>
              </p:nvGrpSpPr>
              <p:grpSpPr>
                <a:xfrm>
                  <a:off x="5791423" y="5614047"/>
                  <a:ext cx="624008" cy="624795"/>
                  <a:chOff x="5791423" y="5614047"/>
                  <a:chExt cx="624008" cy="624795"/>
                </a:xfrm>
              </p:grpSpPr>
              <p:sp>
                <p:nvSpPr>
                  <p:cNvPr id="3568" name="Google Shape;3568;p16"/>
                  <p:cNvSpPr/>
                  <p:nvPr/>
                </p:nvSpPr>
                <p:spPr>
                  <a:xfrm>
                    <a:off x="5791423" y="5614047"/>
                    <a:ext cx="624008" cy="624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008" h="624795" extrusionOk="0">
                        <a:moveTo>
                          <a:pt x="551351" y="110656"/>
                        </a:moveTo>
                        <a:cubicBezTo>
                          <a:pt x="645341" y="218000"/>
                          <a:pt x="686007" y="493384"/>
                          <a:pt x="433399" y="596060"/>
                        </a:cubicBezTo>
                        <a:cubicBezTo>
                          <a:pt x="304637" y="648393"/>
                          <a:pt x="25971" y="646558"/>
                          <a:pt x="2196" y="440912"/>
                        </a:cubicBezTo>
                        <a:cubicBezTo>
                          <a:pt x="-19189" y="255960"/>
                          <a:pt x="119324" y="44179"/>
                          <a:pt x="257087" y="9567"/>
                        </a:cubicBezTo>
                        <a:cubicBezTo>
                          <a:pt x="353949" y="-14771"/>
                          <a:pt x="457368" y="3319"/>
                          <a:pt x="551351" y="110656"/>
                        </a:cubicBezTo>
                        <a:close/>
                      </a:path>
                    </a:pathLst>
                  </a:custGeom>
                  <a:solidFill>
                    <a:srgbClr val="581A1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9" name="Google Shape;3569;p16"/>
                  <p:cNvSpPr/>
                  <p:nvPr/>
                </p:nvSpPr>
                <p:spPr>
                  <a:xfrm>
                    <a:off x="5798193" y="5614064"/>
                    <a:ext cx="603175" cy="51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175" h="513842" extrusionOk="0">
                        <a:moveTo>
                          <a:pt x="323887" y="1"/>
                        </a:moveTo>
                        <a:cubicBezTo>
                          <a:pt x="299100" y="48"/>
                          <a:pt x="274447" y="3470"/>
                          <a:pt x="250230" y="9558"/>
                        </a:cubicBezTo>
                        <a:cubicBezTo>
                          <a:pt x="137294" y="37934"/>
                          <a:pt x="25443" y="185495"/>
                          <a:pt x="0" y="339606"/>
                        </a:cubicBezTo>
                        <a:cubicBezTo>
                          <a:pt x="29381" y="448503"/>
                          <a:pt x="127409" y="408882"/>
                          <a:pt x="127409" y="408882"/>
                        </a:cubicBezTo>
                        <a:cubicBezTo>
                          <a:pt x="127409" y="408882"/>
                          <a:pt x="197195" y="532581"/>
                          <a:pt x="350756" y="511404"/>
                        </a:cubicBezTo>
                        <a:cubicBezTo>
                          <a:pt x="542599" y="484943"/>
                          <a:pt x="593010" y="339599"/>
                          <a:pt x="603176" y="224747"/>
                        </a:cubicBezTo>
                        <a:cubicBezTo>
                          <a:pt x="590210" y="179239"/>
                          <a:pt x="569469" y="139022"/>
                          <a:pt x="544649" y="110680"/>
                        </a:cubicBezTo>
                        <a:cubicBezTo>
                          <a:pt x="474160" y="30178"/>
                          <a:pt x="398240" y="-147"/>
                          <a:pt x="323887" y="1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0" name="Google Shape;3570;p16"/>
                  <p:cNvSpPr/>
                  <p:nvPr/>
                </p:nvSpPr>
                <p:spPr>
                  <a:xfrm>
                    <a:off x="5882690" y="5614064"/>
                    <a:ext cx="386517" cy="361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517" h="361880" extrusionOk="0">
                        <a:moveTo>
                          <a:pt x="239389" y="0"/>
                        </a:moveTo>
                        <a:cubicBezTo>
                          <a:pt x="214603" y="47"/>
                          <a:pt x="189950" y="3470"/>
                          <a:pt x="165733" y="9557"/>
                        </a:cubicBezTo>
                        <a:cubicBezTo>
                          <a:pt x="153490" y="12631"/>
                          <a:pt x="141214" y="17561"/>
                          <a:pt x="129106" y="23294"/>
                        </a:cubicBezTo>
                        <a:cubicBezTo>
                          <a:pt x="125985" y="24767"/>
                          <a:pt x="122857" y="26234"/>
                          <a:pt x="119749" y="27868"/>
                        </a:cubicBezTo>
                        <a:cubicBezTo>
                          <a:pt x="114345" y="30734"/>
                          <a:pt x="109161" y="34679"/>
                          <a:pt x="103823" y="38021"/>
                        </a:cubicBezTo>
                        <a:cubicBezTo>
                          <a:pt x="100033" y="40385"/>
                          <a:pt x="96423" y="43399"/>
                          <a:pt x="92673" y="45984"/>
                        </a:cubicBezTo>
                        <a:cubicBezTo>
                          <a:pt x="-2978" y="148191"/>
                          <a:pt x="-56810" y="251724"/>
                          <a:pt x="94668" y="342197"/>
                        </a:cubicBezTo>
                        <a:cubicBezTo>
                          <a:pt x="184351" y="395762"/>
                          <a:pt x="300107" y="335098"/>
                          <a:pt x="365793" y="219570"/>
                        </a:cubicBezTo>
                        <a:cubicBezTo>
                          <a:pt x="400412" y="158679"/>
                          <a:pt x="389777" y="82598"/>
                          <a:pt x="347878" y="23890"/>
                        </a:cubicBezTo>
                        <a:cubicBezTo>
                          <a:pt x="337819" y="19275"/>
                          <a:pt x="327726" y="15337"/>
                          <a:pt x="317620" y="12142"/>
                        </a:cubicBezTo>
                        <a:cubicBezTo>
                          <a:pt x="314184" y="11058"/>
                          <a:pt x="310702" y="10287"/>
                          <a:pt x="307266" y="9357"/>
                        </a:cubicBezTo>
                        <a:cubicBezTo>
                          <a:pt x="301245" y="7729"/>
                          <a:pt x="295178" y="6537"/>
                          <a:pt x="289157" y="5372"/>
                        </a:cubicBezTo>
                        <a:cubicBezTo>
                          <a:pt x="272534" y="2177"/>
                          <a:pt x="255925" y="-33"/>
                          <a:pt x="239389" y="0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1" name="Google Shape;3571;p16"/>
                  <p:cNvSpPr/>
                  <p:nvPr/>
                </p:nvSpPr>
                <p:spPr>
                  <a:xfrm>
                    <a:off x="5917105" y="5642595"/>
                    <a:ext cx="262107" cy="249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107" h="249014" extrusionOk="0">
                        <a:moveTo>
                          <a:pt x="61211" y="38442"/>
                        </a:moveTo>
                        <a:cubicBezTo>
                          <a:pt x="122444" y="-11245"/>
                          <a:pt x="203354" y="-12999"/>
                          <a:pt x="241923" y="34538"/>
                        </a:cubicBezTo>
                        <a:cubicBezTo>
                          <a:pt x="280500" y="82068"/>
                          <a:pt x="262129" y="160881"/>
                          <a:pt x="200896" y="210569"/>
                        </a:cubicBezTo>
                        <a:cubicBezTo>
                          <a:pt x="139663" y="260263"/>
                          <a:pt x="58753" y="262010"/>
                          <a:pt x="20184" y="214480"/>
                        </a:cubicBezTo>
                        <a:cubicBezTo>
                          <a:pt x="-18392" y="166943"/>
                          <a:pt x="-22" y="88129"/>
                          <a:pt x="61211" y="38442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2" name="Google Shape;3572;p16"/>
                  <p:cNvSpPr/>
                  <p:nvPr/>
                </p:nvSpPr>
                <p:spPr>
                  <a:xfrm>
                    <a:off x="5954113" y="5679055"/>
                    <a:ext cx="145062" cy="13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062" h="134071" extrusionOk="0">
                        <a:moveTo>
                          <a:pt x="141827" y="4935"/>
                        </a:moveTo>
                        <a:cubicBezTo>
                          <a:pt x="130583" y="-7455"/>
                          <a:pt x="89093" y="3783"/>
                          <a:pt x="54267" y="35300"/>
                        </a:cubicBezTo>
                        <a:cubicBezTo>
                          <a:pt x="19435" y="66818"/>
                          <a:pt x="-8734" y="118614"/>
                          <a:pt x="2511" y="130998"/>
                        </a:cubicBezTo>
                        <a:cubicBezTo>
                          <a:pt x="13762" y="143387"/>
                          <a:pt x="64414" y="116371"/>
                          <a:pt x="99246" y="84853"/>
                        </a:cubicBezTo>
                        <a:cubicBezTo>
                          <a:pt x="134072" y="53336"/>
                          <a:pt x="153072" y="17325"/>
                          <a:pt x="141827" y="4935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3" name="Google Shape;3573;p16"/>
                  <p:cNvSpPr/>
                  <p:nvPr/>
                </p:nvSpPr>
                <p:spPr>
                  <a:xfrm>
                    <a:off x="6004382" y="5819148"/>
                    <a:ext cx="28731" cy="28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31" h="28731" extrusionOk="0">
                        <a:moveTo>
                          <a:pt x="0" y="14366"/>
                        </a:moveTo>
                        <a:cubicBezTo>
                          <a:pt x="0" y="6436"/>
                          <a:pt x="6430" y="0"/>
                          <a:pt x="14366" y="0"/>
                        </a:cubicBezTo>
                        <a:cubicBezTo>
                          <a:pt x="22302" y="0"/>
                          <a:pt x="28732" y="6436"/>
                          <a:pt x="28732" y="14366"/>
                        </a:cubicBezTo>
                        <a:cubicBezTo>
                          <a:pt x="28732" y="22302"/>
                          <a:pt x="22302" y="28731"/>
                          <a:pt x="14366" y="28731"/>
                        </a:cubicBezTo>
                        <a:cubicBezTo>
                          <a:pt x="6430" y="28731"/>
                          <a:pt x="0" y="22302"/>
                          <a:pt x="0" y="14366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4" name="Google Shape;3574;p16"/>
                  <p:cNvSpPr/>
                  <p:nvPr/>
                </p:nvSpPr>
                <p:spPr>
                  <a:xfrm>
                    <a:off x="5975255" y="5828169"/>
                    <a:ext cx="17720" cy="17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20" h="17720" extrusionOk="0">
                        <a:moveTo>
                          <a:pt x="0" y="8860"/>
                        </a:moveTo>
                        <a:cubicBezTo>
                          <a:pt x="0" y="3965"/>
                          <a:pt x="3965" y="0"/>
                          <a:pt x="8860" y="0"/>
                        </a:cubicBezTo>
                        <a:cubicBezTo>
                          <a:pt x="13756" y="0"/>
                          <a:pt x="17721" y="3965"/>
                          <a:pt x="17721" y="8860"/>
                        </a:cubicBezTo>
                        <a:cubicBezTo>
                          <a:pt x="17721" y="13756"/>
                          <a:pt x="13756" y="17721"/>
                          <a:pt x="8860" y="17721"/>
                        </a:cubicBezTo>
                        <a:cubicBezTo>
                          <a:pt x="3965" y="17721"/>
                          <a:pt x="0" y="13756"/>
                          <a:pt x="0" y="8860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5" name="Google Shape;3575;p16"/>
                  <p:cNvSpPr/>
                  <p:nvPr/>
                </p:nvSpPr>
                <p:spPr>
                  <a:xfrm>
                    <a:off x="5990405" y="5930142"/>
                    <a:ext cx="14714" cy="14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4" h="14714" extrusionOk="0">
                        <a:moveTo>
                          <a:pt x="0" y="7360"/>
                        </a:moveTo>
                        <a:cubicBezTo>
                          <a:pt x="0" y="3295"/>
                          <a:pt x="3289" y="0"/>
                          <a:pt x="7354" y="0"/>
                        </a:cubicBezTo>
                        <a:cubicBezTo>
                          <a:pt x="11419" y="0"/>
                          <a:pt x="14714" y="3295"/>
                          <a:pt x="14714" y="7360"/>
                        </a:cubicBezTo>
                        <a:cubicBezTo>
                          <a:pt x="14714" y="11419"/>
                          <a:pt x="11419" y="14714"/>
                          <a:pt x="7354" y="14714"/>
                        </a:cubicBezTo>
                        <a:cubicBezTo>
                          <a:pt x="3289" y="14714"/>
                          <a:pt x="0" y="11419"/>
                          <a:pt x="0" y="7360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6" name="Google Shape;3576;p16"/>
                  <p:cNvSpPr/>
                  <p:nvPr/>
                </p:nvSpPr>
                <p:spPr>
                  <a:xfrm>
                    <a:off x="6268368" y="5910806"/>
                    <a:ext cx="19134" cy="19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34" h="19127" extrusionOk="0">
                        <a:moveTo>
                          <a:pt x="0" y="9564"/>
                        </a:moveTo>
                        <a:cubicBezTo>
                          <a:pt x="0" y="4280"/>
                          <a:pt x="4286" y="0"/>
                          <a:pt x="9564" y="0"/>
                        </a:cubicBezTo>
                        <a:cubicBezTo>
                          <a:pt x="14848" y="0"/>
                          <a:pt x="19134" y="4280"/>
                          <a:pt x="19134" y="9564"/>
                        </a:cubicBezTo>
                        <a:cubicBezTo>
                          <a:pt x="19134" y="14848"/>
                          <a:pt x="14848" y="19128"/>
                          <a:pt x="9564" y="19128"/>
                        </a:cubicBezTo>
                        <a:cubicBezTo>
                          <a:pt x="4286" y="19128"/>
                          <a:pt x="0" y="14848"/>
                          <a:pt x="0" y="9564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7" name="Google Shape;3577;p16"/>
                  <p:cNvSpPr/>
                  <p:nvPr/>
                </p:nvSpPr>
                <p:spPr>
                  <a:xfrm>
                    <a:off x="6244579" y="5961927"/>
                    <a:ext cx="23092" cy="23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2" h="23092" extrusionOk="0">
                        <a:moveTo>
                          <a:pt x="0" y="11546"/>
                        </a:moveTo>
                        <a:cubicBezTo>
                          <a:pt x="0" y="5170"/>
                          <a:pt x="5164" y="0"/>
                          <a:pt x="11546" y="0"/>
                        </a:cubicBezTo>
                        <a:cubicBezTo>
                          <a:pt x="17922" y="0"/>
                          <a:pt x="23092" y="5170"/>
                          <a:pt x="23092" y="11546"/>
                        </a:cubicBezTo>
                        <a:cubicBezTo>
                          <a:pt x="23092" y="17928"/>
                          <a:pt x="17922" y="23092"/>
                          <a:pt x="11546" y="23092"/>
                        </a:cubicBezTo>
                        <a:cubicBezTo>
                          <a:pt x="5164" y="23092"/>
                          <a:pt x="0" y="17928"/>
                          <a:pt x="0" y="11546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8" name="Google Shape;3578;p16"/>
                  <p:cNvSpPr/>
                  <p:nvPr/>
                </p:nvSpPr>
                <p:spPr>
                  <a:xfrm>
                    <a:off x="6076880" y="5937904"/>
                    <a:ext cx="271399" cy="158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399" h="158740" extrusionOk="0">
                        <a:moveTo>
                          <a:pt x="271400" y="0"/>
                        </a:moveTo>
                        <a:cubicBezTo>
                          <a:pt x="271400" y="0"/>
                          <a:pt x="236514" y="98329"/>
                          <a:pt x="168664" y="136410"/>
                        </a:cubicBezTo>
                        <a:cubicBezTo>
                          <a:pt x="100821" y="174491"/>
                          <a:pt x="0" y="152329"/>
                          <a:pt x="0" y="152329"/>
                        </a:cubicBezTo>
                        <a:cubicBezTo>
                          <a:pt x="0" y="152329"/>
                          <a:pt x="86649" y="150032"/>
                          <a:pt x="154499" y="111952"/>
                        </a:cubicBezTo>
                        <a:cubicBezTo>
                          <a:pt x="222349" y="73871"/>
                          <a:pt x="271400" y="0"/>
                          <a:pt x="271400" y="0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9" name="Google Shape;3579;p16"/>
                  <p:cNvSpPr/>
                  <p:nvPr/>
                </p:nvSpPr>
                <p:spPr>
                  <a:xfrm>
                    <a:off x="5839348" y="5812055"/>
                    <a:ext cx="84271" cy="155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71" h="155570" extrusionOk="0">
                        <a:moveTo>
                          <a:pt x="0" y="155571"/>
                        </a:moveTo>
                        <a:cubicBezTo>
                          <a:pt x="0" y="155571"/>
                          <a:pt x="2324" y="98229"/>
                          <a:pt x="23393" y="59338"/>
                        </a:cubicBezTo>
                        <a:cubicBezTo>
                          <a:pt x="44463" y="20440"/>
                          <a:pt x="84272" y="0"/>
                          <a:pt x="84272" y="0"/>
                        </a:cubicBezTo>
                        <a:cubicBezTo>
                          <a:pt x="84272" y="0"/>
                          <a:pt x="55252" y="30185"/>
                          <a:pt x="34183" y="69076"/>
                        </a:cubicBezTo>
                        <a:cubicBezTo>
                          <a:pt x="13120" y="107973"/>
                          <a:pt x="0" y="155571"/>
                          <a:pt x="0" y="155571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0" name="Google Shape;3580;p16"/>
                  <p:cNvSpPr/>
                  <p:nvPr/>
                </p:nvSpPr>
                <p:spPr>
                  <a:xfrm>
                    <a:off x="5846506" y="5993807"/>
                    <a:ext cx="140913" cy="146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13" h="146553" extrusionOk="0">
                        <a:moveTo>
                          <a:pt x="97279" y="6743"/>
                        </a:moveTo>
                        <a:cubicBezTo>
                          <a:pt x="128335" y="24216"/>
                          <a:pt x="152478" y="77098"/>
                          <a:pt x="135079" y="108977"/>
                        </a:cubicBezTo>
                        <a:cubicBezTo>
                          <a:pt x="112422" y="150480"/>
                          <a:pt x="59125" y="154156"/>
                          <a:pt x="28070" y="136683"/>
                        </a:cubicBezTo>
                        <a:cubicBezTo>
                          <a:pt x="-2985" y="119210"/>
                          <a:pt x="-7573" y="70374"/>
                          <a:pt x="10851" y="39077"/>
                        </a:cubicBezTo>
                        <a:cubicBezTo>
                          <a:pt x="29268" y="7774"/>
                          <a:pt x="66217" y="-10730"/>
                          <a:pt x="97279" y="6743"/>
                        </a:cubicBezTo>
                        <a:close/>
                      </a:path>
                    </a:pathLst>
                  </a:custGeom>
                  <a:solidFill>
                    <a:srgbClr val="86382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1" name="Google Shape;3581;p16"/>
                  <p:cNvSpPr/>
                  <p:nvPr/>
                </p:nvSpPr>
                <p:spPr>
                  <a:xfrm>
                    <a:off x="5854658" y="6003734"/>
                    <a:ext cx="90653" cy="9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53" h="92100" extrusionOk="0">
                        <a:moveTo>
                          <a:pt x="13072" y="17805"/>
                        </a:moveTo>
                        <a:cubicBezTo>
                          <a:pt x="30666" y="-2280"/>
                          <a:pt x="59364" y="-5917"/>
                          <a:pt x="77179" y="9681"/>
                        </a:cubicBezTo>
                        <a:cubicBezTo>
                          <a:pt x="94987" y="25279"/>
                          <a:pt x="95167" y="54205"/>
                          <a:pt x="77580" y="74290"/>
                        </a:cubicBezTo>
                        <a:cubicBezTo>
                          <a:pt x="59994" y="94381"/>
                          <a:pt x="31296" y="98018"/>
                          <a:pt x="13481" y="82420"/>
                        </a:cubicBezTo>
                        <a:cubicBezTo>
                          <a:pt x="-4334" y="66822"/>
                          <a:pt x="-4515" y="37896"/>
                          <a:pt x="13072" y="17805"/>
                        </a:cubicBezTo>
                        <a:close/>
                      </a:path>
                    </a:pathLst>
                  </a:custGeom>
                  <a:solidFill>
                    <a:srgbClr val="AE61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2" name="Google Shape;3582;p16"/>
                  <p:cNvSpPr/>
                  <p:nvPr/>
                </p:nvSpPr>
                <p:spPr>
                  <a:xfrm>
                    <a:off x="5879927" y="6040452"/>
                    <a:ext cx="18618" cy="18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8611" extrusionOk="0">
                        <a:moveTo>
                          <a:pt x="0" y="9302"/>
                        </a:moveTo>
                        <a:cubicBezTo>
                          <a:pt x="0" y="4166"/>
                          <a:pt x="4165" y="0"/>
                          <a:pt x="9309" y="0"/>
                        </a:cubicBezTo>
                        <a:cubicBezTo>
                          <a:pt x="14446" y="0"/>
                          <a:pt x="18618" y="4166"/>
                          <a:pt x="18618" y="9302"/>
                        </a:cubicBezTo>
                        <a:cubicBezTo>
                          <a:pt x="18618" y="14446"/>
                          <a:pt x="14446" y="18612"/>
                          <a:pt x="9309" y="18612"/>
                        </a:cubicBezTo>
                        <a:cubicBezTo>
                          <a:pt x="4165" y="18612"/>
                          <a:pt x="0" y="14446"/>
                          <a:pt x="0" y="9302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583" name="Google Shape;3583;p16"/>
            <p:cNvGrpSpPr/>
            <p:nvPr/>
          </p:nvGrpSpPr>
          <p:grpSpPr>
            <a:xfrm>
              <a:off x="1394092" y="5650201"/>
              <a:ext cx="702338" cy="822575"/>
              <a:chOff x="6461622" y="5302060"/>
              <a:chExt cx="855467" cy="1001918"/>
            </a:xfrm>
          </p:grpSpPr>
          <p:grpSp>
            <p:nvGrpSpPr>
              <p:cNvPr id="3584" name="Google Shape;3584;p16"/>
              <p:cNvGrpSpPr/>
              <p:nvPr/>
            </p:nvGrpSpPr>
            <p:grpSpPr>
              <a:xfrm>
                <a:off x="7069033" y="5302060"/>
                <a:ext cx="179958" cy="257327"/>
                <a:chOff x="7069033" y="5302060"/>
                <a:chExt cx="179958" cy="257327"/>
              </a:xfrm>
            </p:grpSpPr>
            <p:sp>
              <p:nvSpPr>
                <p:cNvPr id="3585" name="Google Shape;3585;p16"/>
                <p:cNvSpPr/>
                <p:nvPr/>
              </p:nvSpPr>
              <p:spPr>
                <a:xfrm>
                  <a:off x="7069033" y="5311732"/>
                  <a:ext cx="178014" cy="24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14" h="247655" extrusionOk="0">
                      <a:moveTo>
                        <a:pt x="0" y="143962"/>
                      </a:moveTo>
                      <a:lnTo>
                        <a:pt x="65747" y="26211"/>
                      </a:lnTo>
                      <a:cubicBezTo>
                        <a:pt x="65747" y="26211"/>
                        <a:pt x="120015" y="-14314"/>
                        <a:pt x="145913" y="5416"/>
                      </a:cubicBezTo>
                      <a:cubicBezTo>
                        <a:pt x="171819" y="25153"/>
                        <a:pt x="180759" y="56000"/>
                        <a:pt x="177303" y="78021"/>
                      </a:cubicBezTo>
                      <a:cubicBezTo>
                        <a:pt x="167854" y="138276"/>
                        <a:pt x="116907" y="247656"/>
                        <a:pt x="116907" y="247656"/>
                      </a:cubicBezTo>
                      <a:lnTo>
                        <a:pt x="0" y="143962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6" name="Google Shape;3586;p16"/>
                <p:cNvSpPr/>
                <p:nvPr/>
              </p:nvSpPr>
              <p:spPr>
                <a:xfrm>
                  <a:off x="7106984" y="5302060"/>
                  <a:ext cx="142007" cy="122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07" h="122440" extrusionOk="0">
                      <a:moveTo>
                        <a:pt x="3251" y="35360"/>
                      </a:moveTo>
                      <a:cubicBezTo>
                        <a:pt x="14944" y="4720"/>
                        <a:pt x="54759" y="-8534"/>
                        <a:pt x="92177" y="5745"/>
                      </a:cubicBezTo>
                      <a:cubicBezTo>
                        <a:pt x="129601" y="20030"/>
                        <a:pt x="150450" y="56449"/>
                        <a:pt x="138756" y="87083"/>
                      </a:cubicBezTo>
                      <a:cubicBezTo>
                        <a:pt x="127063" y="117723"/>
                        <a:pt x="87248" y="130977"/>
                        <a:pt x="49830" y="116692"/>
                      </a:cubicBezTo>
                      <a:cubicBezTo>
                        <a:pt x="12406" y="102413"/>
                        <a:pt x="-8443" y="65993"/>
                        <a:pt x="3251" y="35360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7" name="Google Shape;3587;p16"/>
                <p:cNvSpPr/>
                <p:nvPr/>
              </p:nvSpPr>
              <p:spPr>
                <a:xfrm>
                  <a:off x="7114668" y="5312533"/>
                  <a:ext cx="99377" cy="95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77" h="95037" extrusionOk="0">
                      <a:moveTo>
                        <a:pt x="2940" y="29676"/>
                      </a:moveTo>
                      <a:cubicBezTo>
                        <a:pt x="12223" y="5358"/>
                        <a:pt x="40679" y="-6362"/>
                        <a:pt x="66497" y="3489"/>
                      </a:cubicBezTo>
                      <a:cubicBezTo>
                        <a:pt x="92315" y="13348"/>
                        <a:pt x="105716" y="41048"/>
                        <a:pt x="96434" y="65366"/>
                      </a:cubicBezTo>
                      <a:cubicBezTo>
                        <a:pt x="87152" y="89677"/>
                        <a:pt x="58701" y="101403"/>
                        <a:pt x="32884" y="91545"/>
                      </a:cubicBezTo>
                      <a:cubicBezTo>
                        <a:pt x="7066" y="81693"/>
                        <a:pt x="-6336" y="53994"/>
                        <a:pt x="2940" y="29676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8" name="Google Shape;3588;p16"/>
                <p:cNvSpPr/>
                <p:nvPr/>
              </p:nvSpPr>
              <p:spPr>
                <a:xfrm>
                  <a:off x="7123945" y="5315574"/>
                  <a:ext cx="47803" cy="6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3" h="68760" extrusionOk="0">
                      <a:moveTo>
                        <a:pt x="6334" y="68761"/>
                      </a:moveTo>
                      <a:cubicBezTo>
                        <a:pt x="6334" y="68761"/>
                        <a:pt x="-6277" y="36420"/>
                        <a:pt x="4090" y="19228"/>
                      </a:cubicBezTo>
                      <a:cubicBezTo>
                        <a:pt x="14458" y="2036"/>
                        <a:pt x="47803" y="0"/>
                        <a:pt x="47803" y="0"/>
                      </a:cubicBezTo>
                      <a:cubicBezTo>
                        <a:pt x="47803" y="0"/>
                        <a:pt x="29995" y="7963"/>
                        <a:pt x="19628" y="25155"/>
                      </a:cubicBezTo>
                      <a:cubicBezTo>
                        <a:pt x="9261" y="42340"/>
                        <a:pt x="6334" y="68761"/>
                        <a:pt x="6334" y="68761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89" name="Google Shape;3589;p16"/>
              <p:cNvGrpSpPr/>
              <p:nvPr/>
            </p:nvGrpSpPr>
            <p:grpSpPr>
              <a:xfrm>
                <a:off x="6496326" y="5337221"/>
                <a:ext cx="820763" cy="770439"/>
                <a:chOff x="6496326" y="5337221"/>
                <a:chExt cx="820763" cy="770439"/>
              </a:xfrm>
            </p:grpSpPr>
            <p:sp>
              <p:nvSpPr>
                <p:cNvPr id="3590" name="Google Shape;3590;p16"/>
                <p:cNvSpPr/>
                <p:nvPr/>
              </p:nvSpPr>
              <p:spPr>
                <a:xfrm>
                  <a:off x="6496326" y="5337312"/>
                  <a:ext cx="820763" cy="770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63" h="770348" extrusionOk="0">
                      <a:moveTo>
                        <a:pt x="57506" y="406994"/>
                      </a:moveTo>
                      <a:cubicBezTo>
                        <a:pt x="57506" y="406994"/>
                        <a:pt x="-98728" y="210396"/>
                        <a:pt x="103838" y="91881"/>
                      </a:cubicBezTo>
                      <a:cubicBezTo>
                        <a:pt x="306792" y="-26855"/>
                        <a:pt x="447448" y="-30639"/>
                        <a:pt x="632520" y="81273"/>
                      </a:cubicBezTo>
                      <a:cubicBezTo>
                        <a:pt x="838715" y="205956"/>
                        <a:pt x="923784" y="630469"/>
                        <a:pt x="634724" y="762452"/>
                      </a:cubicBezTo>
                      <a:cubicBezTo>
                        <a:pt x="480090" y="833054"/>
                        <a:pt x="57506" y="406994"/>
                        <a:pt x="57506" y="406994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1" name="Google Shape;3591;p16"/>
                <p:cNvSpPr/>
                <p:nvPr/>
              </p:nvSpPr>
              <p:spPr>
                <a:xfrm>
                  <a:off x="6496800" y="5337221"/>
                  <a:ext cx="819943" cy="48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43" h="482584" extrusionOk="0">
                      <a:moveTo>
                        <a:pt x="176847" y="52766"/>
                      </a:moveTo>
                      <a:cubicBezTo>
                        <a:pt x="153212" y="64018"/>
                        <a:pt x="128774" y="77164"/>
                        <a:pt x="103404" y="92013"/>
                      </a:cubicBezTo>
                      <a:cubicBezTo>
                        <a:pt x="-17173" y="162555"/>
                        <a:pt x="-10027" y="260080"/>
                        <a:pt x="15034" y="328024"/>
                      </a:cubicBezTo>
                      <a:cubicBezTo>
                        <a:pt x="90948" y="330060"/>
                        <a:pt x="470582" y="340394"/>
                        <a:pt x="487694" y="347419"/>
                      </a:cubicBezTo>
                      <a:cubicBezTo>
                        <a:pt x="506540" y="355148"/>
                        <a:pt x="541118" y="303894"/>
                        <a:pt x="541118" y="303894"/>
                      </a:cubicBezTo>
                      <a:cubicBezTo>
                        <a:pt x="541118" y="303894"/>
                        <a:pt x="548451" y="368703"/>
                        <a:pt x="573593" y="389103"/>
                      </a:cubicBezTo>
                      <a:cubicBezTo>
                        <a:pt x="598727" y="409503"/>
                        <a:pt x="641670" y="385654"/>
                        <a:pt x="641670" y="385654"/>
                      </a:cubicBezTo>
                      <a:cubicBezTo>
                        <a:pt x="641670" y="385654"/>
                        <a:pt x="639065" y="434102"/>
                        <a:pt x="670395" y="441355"/>
                      </a:cubicBezTo>
                      <a:cubicBezTo>
                        <a:pt x="699401" y="448073"/>
                        <a:pt x="718863" y="420526"/>
                        <a:pt x="718863" y="420526"/>
                      </a:cubicBezTo>
                      <a:cubicBezTo>
                        <a:pt x="718863" y="420526"/>
                        <a:pt x="738935" y="476255"/>
                        <a:pt x="772026" y="482074"/>
                      </a:cubicBezTo>
                      <a:cubicBezTo>
                        <a:pt x="787195" y="484740"/>
                        <a:pt x="804836" y="476543"/>
                        <a:pt x="819771" y="467294"/>
                      </a:cubicBezTo>
                      <a:cubicBezTo>
                        <a:pt x="824084" y="313933"/>
                        <a:pt x="747106" y="150808"/>
                        <a:pt x="632060" y="81243"/>
                      </a:cubicBezTo>
                      <a:cubicBezTo>
                        <a:pt x="470120" y="-16677"/>
                        <a:pt x="342262" y="-25973"/>
                        <a:pt x="176847" y="52766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2" name="Google Shape;3592;p16"/>
                <p:cNvSpPr/>
                <p:nvPr/>
              </p:nvSpPr>
              <p:spPr>
                <a:xfrm>
                  <a:off x="6524887" y="5338111"/>
                  <a:ext cx="750314" cy="29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314" h="293632" extrusionOk="0">
                      <a:moveTo>
                        <a:pt x="148760" y="51876"/>
                      </a:moveTo>
                      <a:cubicBezTo>
                        <a:pt x="125125" y="63127"/>
                        <a:pt x="100687" y="76274"/>
                        <a:pt x="75317" y="91122"/>
                      </a:cubicBezTo>
                      <a:cubicBezTo>
                        <a:pt x="61541" y="99179"/>
                        <a:pt x="49807" y="107678"/>
                        <a:pt x="39205" y="116357"/>
                      </a:cubicBezTo>
                      <a:cubicBezTo>
                        <a:pt x="34940" y="119847"/>
                        <a:pt x="31504" y="123410"/>
                        <a:pt x="27713" y="126979"/>
                      </a:cubicBezTo>
                      <a:cubicBezTo>
                        <a:pt x="21612" y="132726"/>
                        <a:pt x="15745" y="138619"/>
                        <a:pt x="10809" y="144539"/>
                      </a:cubicBezTo>
                      <a:cubicBezTo>
                        <a:pt x="8050" y="147848"/>
                        <a:pt x="5512" y="151143"/>
                        <a:pt x="3087" y="154485"/>
                      </a:cubicBezTo>
                      <a:cubicBezTo>
                        <a:pt x="1909" y="156119"/>
                        <a:pt x="1098" y="157800"/>
                        <a:pt x="0" y="159448"/>
                      </a:cubicBezTo>
                      <a:cubicBezTo>
                        <a:pt x="9851" y="173968"/>
                        <a:pt x="22837" y="189585"/>
                        <a:pt x="35757" y="194474"/>
                      </a:cubicBezTo>
                      <a:cubicBezTo>
                        <a:pt x="61809" y="204326"/>
                        <a:pt x="87439" y="170418"/>
                        <a:pt x="87446" y="170418"/>
                      </a:cubicBezTo>
                      <a:cubicBezTo>
                        <a:pt x="87446" y="170418"/>
                        <a:pt x="90493" y="218223"/>
                        <a:pt x="117517" y="220781"/>
                      </a:cubicBezTo>
                      <a:cubicBezTo>
                        <a:pt x="144540" y="223333"/>
                        <a:pt x="195647" y="180644"/>
                        <a:pt x="195647" y="180644"/>
                      </a:cubicBezTo>
                      <a:cubicBezTo>
                        <a:pt x="195647" y="180644"/>
                        <a:pt x="219000" y="199055"/>
                        <a:pt x="243573" y="196443"/>
                      </a:cubicBezTo>
                      <a:cubicBezTo>
                        <a:pt x="268152" y="193832"/>
                        <a:pt x="293896" y="170264"/>
                        <a:pt x="293896" y="170264"/>
                      </a:cubicBezTo>
                      <a:cubicBezTo>
                        <a:pt x="293896" y="170264"/>
                        <a:pt x="316781" y="194079"/>
                        <a:pt x="343931" y="196055"/>
                      </a:cubicBezTo>
                      <a:cubicBezTo>
                        <a:pt x="371082" y="198031"/>
                        <a:pt x="402472" y="178233"/>
                        <a:pt x="402472" y="178233"/>
                      </a:cubicBezTo>
                      <a:cubicBezTo>
                        <a:pt x="402472" y="178233"/>
                        <a:pt x="438175" y="220326"/>
                        <a:pt x="466980" y="226400"/>
                      </a:cubicBezTo>
                      <a:cubicBezTo>
                        <a:pt x="495792" y="232482"/>
                        <a:pt x="517645" y="202364"/>
                        <a:pt x="517645" y="202364"/>
                      </a:cubicBezTo>
                      <a:cubicBezTo>
                        <a:pt x="517645" y="202364"/>
                        <a:pt x="533511" y="257904"/>
                        <a:pt x="560347" y="274514"/>
                      </a:cubicBezTo>
                      <a:cubicBezTo>
                        <a:pt x="587183" y="291129"/>
                        <a:pt x="625015" y="268975"/>
                        <a:pt x="625015" y="268975"/>
                      </a:cubicBezTo>
                      <a:cubicBezTo>
                        <a:pt x="625015" y="268975"/>
                        <a:pt x="659339" y="296387"/>
                        <a:pt x="683114" y="293406"/>
                      </a:cubicBezTo>
                      <a:cubicBezTo>
                        <a:pt x="706883" y="290433"/>
                        <a:pt x="720070" y="256906"/>
                        <a:pt x="720070" y="256906"/>
                      </a:cubicBezTo>
                      <a:lnTo>
                        <a:pt x="750315" y="261018"/>
                      </a:lnTo>
                      <a:cubicBezTo>
                        <a:pt x="748567" y="256953"/>
                        <a:pt x="747066" y="252727"/>
                        <a:pt x="745211" y="248722"/>
                      </a:cubicBezTo>
                      <a:cubicBezTo>
                        <a:pt x="743329" y="244691"/>
                        <a:pt x="741474" y="240706"/>
                        <a:pt x="739492" y="236741"/>
                      </a:cubicBezTo>
                      <a:cubicBezTo>
                        <a:pt x="733431" y="224565"/>
                        <a:pt x="726868" y="212972"/>
                        <a:pt x="719896" y="201560"/>
                      </a:cubicBezTo>
                      <a:cubicBezTo>
                        <a:pt x="717016" y="196866"/>
                        <a:pt x="714303" y="192023"/>
                        <a:pt x="711276" y="187476"/>
                      </a:cubicBezTo>
                      <a:cubicBezTo>
                        <a:pt x="705289" y="178455"/>
                        <a:pt x="698685" y="169976"/>
                        <a:pt x="692142" y="161597"/>
                      </a:cubicBezTo>
                      <a:cubicBezTo>
                        <a:pt x="687541" y="155717"/>
                        <a:pt x="683007" y="149649"/>
                        <a:pt x="678152" y="144118"/>
                      </a:cubicBezTo>
                      <a:cubicBezTo>
                        <a:pt x="671461" y="136496"/>
                        <a:pt x="664395" y="129665"/>
                        <a:pt x="657243" y="122767"/>
                      </a:cubicBezTo>
                      <a:cubicBezTo>
                        <a:pt x="652494" y="118199"/>
                        <a:pt x="648048" y="113203"/>
                        <a:pt x="643105" y="108977"/>
                      </a:cubicBezTo>
                      <a:cubicBezTo>
                        <a:pt x="630634" y="98309"/>
                        <a:pt x="617582" y="88577"/>
                        <a:pt x="603972" y="80353"/>
                      </a:cubicBezTo>
                      <a:cubicBezTo>
                        <a:pt x="582180" y="67173"/>
                        <a:pt x="561130" y="55848"/>
                        <a:pt x="540395" y="45875"/>
                      </a:cubicBezTo>
                      <a:cubicBezTo>
                        <a:pt x="533825" y="42714"/>
                        <a:pt x="527410" y="40538"/>
                        <a:pt x="520927" y="37698"/>
                      </a:cubicBezTo>
                      <a:cubicBezTo>
                        <a:pt x="506789" y="31510"/>
                        <a:pt x="492744" y="25536"/>
                        <a:pt x="478915" y="20881"/>
                      </a:cubicBezTo>
                      <a:cubicBezTo>
                        <a:pt x="471621" y="18423"/>
                        <a:pt x="464355" y="16715"/>
                        <a:pt x="457128" y="14686"/>
                      </a:cubicBezTo>
                      <a:cubicBezTo>
                        <a:pt x="443942" y="10976"/>
                        <a:pt x="430848" y="7788"/>
                        <a:pt x="417796" y="5498"/>
                      </a:cubicBezTo>
                      <a:cubicBezTo>
                        <a:pt x="411272" y="4352"/>
                        <a:pt x="404816" y="3536"/>
                        <a:pt x="398313" y="2738"/>
                      </a:cubicBezTo>
                      <a:cubicBezTo>
                        <a:pt x="384563" y="1064"/>
                        <a:pt x="370720" y="140"/>
                        <a:pt x="356937" y="33"/>
                      </a:cubicBezTo>
                      <a:cubicBezTo>
                        <a:pt x="350528" y="-14"/>
                        <a:pt x="344139" y="-54"/>
                        <a:pt x="337703" y="240"/>
                      </a:cubicBezTo>
                      <a:cubicBezTo>
                        <a:pt x="324047" y="850"/>
                        <a:pt x="310304" y="2544"/>
                        <a:pt x="296448" y="4687"/>
                      </a:cubicBezTo>
                      <a:cubicBezTo>
                        <a:pt x="289871" y="5705"/>
                        <a:pt x="283287" y="6408"/>
                        <a:pt x="276651" y="7768"/>
                      </a:cubicBezTo>
                      <a:cubicBezTo>
                        <a:pt x="260892" y="10996"/>
                        <a:pt x="244899" y="15450"/>
                        <a:pt x="228671" y="20613"/>
                      </a:cubicBezTo>
                      <a:cubicBezTo>
                        <a:pt x="224017" y="22094"/>
                        <a:pt x="219523" y="23084"/>
                        <a:pt x="214821" y="24726"/>
                      </a:cubicBezTo>
                      <a:cubicBezTo>
                        <a:pt x="193363" y="32206"/>
                        <a:pt x="171443" y="41080"/>
                        <a:pt x="148760" y="5187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3" name="Google Shape;3593;p16"/>
                <p:cNvSpPr/>
                <p:nvPr/>
              </p:nvSpPr>
              <p:spPr>
                <a:xfrm>
                  <a:off x="7012642" y="5383283"/>
                  <a:ext cx="87787" cy="70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7" h="70843" extrusionOk="0">
                      <a:moveTo>
                        <a:pt x="0" y="0"/>
                      </a:moveTo>
                      <a:lnTo>
                        <a:pt x="87788" y="30834"/>
                      </a:lnTo>
                      <a:cubicBezTo>
                        <a:pt x="87788" y="30834"/>
                        <a:pt x="49680" y="77695"/>
                        <a:pt x="27733" y="69987"/>
                      </a:cubicBezTo>
                      <a:cubicBezTo>
                        <a:pt x="5787" y="6228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4" name="Google Shape;3594;p16"/>
                <p:cNvSpPr/>
                <p:nvPr/>
              </p:nvSpPr>
              <p:spPr>
                <a:xfrm>
                  <a:off x="6766356" y="5380376"/>
                  <a:ext cx="87024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24" h="76212" extrusionOk="0">
                      <a:moveTo>
                        <a:pt x="1072" y="71661"/>
                      </a:moveTo>
                      <a:cubicBezTo>
                        <a:pt x="-8472" y="56686"/>
                        <a:pt x="48857" y="0"/>
                        <a:pt x="48857" y="0"/>
                      </a:cubicBezTo>
                      <a:lnTo>
                        <a:pt x="87024" y="59887"/>
                      </a:lnTo>
                      <a:cubicBezTo>
                        <a:pt x="87024" y="59887"/>
                        <a:pt x="10615" y="86629"/>
                        <a:pt x="1072" y="71661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5" name="Google Shape;3595;p16"/>
                <p:cNvSpPr/>
                <p:nvPr/>
              </p:nvSpPr>
              <p:spPr>
                <a:xfrm>
                  <a:off x="6846730" y="5350888"/>
                  <a:ext cx="68928" cy="5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28" h="53632" extrusionOk="0">
                      <a:moveTo>
                        <a:pt x="0" y="24017"/>
                      </a:moveTo>
                      <a:lnTo>
                        <a:pt x="47470" y="0"/>
                      </a:lnTo>
                      <a:lnTo>
                        <a:pt x="68928" y="53632"/>
                      </a:lnTo>
                      <a:cubicBezTo>
                        <a:pt x="68928" y="53632"/>
                        <a:pt x="47919" y="52520"/>
                        <a:pt x="30680" y="45113"/>
                      </a:cubicBezTo>
                      <a:cubicBezTo>
                        <a:pt x="13448" y="37713"/>
                        <a:pt x="0" y="24017"/>
                        <a:pt x="0" y="24017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6" name="Google Shape;3596;p16"/>
                <p:cNvSpPr/>
                <p:nvPr/>
              </p:nvSpPr>
              <p:spPr>
                <a:xfrm>
                  <a:off x="6922443" y="5394073"/>
                  <a:ext cx="79295" cy="76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5" h="76116" extrusionOk="0">
                      <a:moveTo>
                        <a:pt x="0" y="39145"/>
                      </a:moveTo>
                      <a:lnTo>
                        <a:pt x="51489" y="0"/>
                      </a:lnTo>
                      <a:lnTo>
                        <a:pt x="79296" y="75692"/>
                      </a:lnTo>
                      <a:cubicBezTo>
                        <a:pt x="79296" y="75692"/>
                        <a:pt x="52199" y="78552"/>
                        <a:pt x="32374" y="69417"/>
                      </a:cubicBezTo>
                      <a:cubicBezTo>
                        <a:pt x="12551" y="60282"/>
                        <a:pt x="0" y="39145"/>
                        <a:pt x="0" y="3914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7" name="Google Shape;3597;p16"/>
                <p:cNvSpPr/>
                <p:nvPr/>
              </p:nvSpPr>
              <p:spPr>
                <a:xfrm>
                  <a:off x="6840549" y="5470515"/>
                  <a:ext cx="70394" cy="4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4" h="44972" extrusionOk="0">
                      <a:moveTo>
                        <a:pt x="0" y="30486"/>
                      </a:moveTo>
                      <a:lnTo>
                        <a:pt x="45454" y="0"/>
                      </a:lnTo>
                      <a:lnTo>
                        <a:pt x="70395" y="38549"/>
                      </a:lnTo>
                      <a:cubicBezTo>
                        <a:pt x="70395" y="38549"/>
                        <a:pt x="53745" y="46666"/>
                        <a:pt x="36145" y="44651"/>
                      </a:cubicBezTo>
                      <a:cubicBezTo>
                        <a:pt x="18545" y="42635"/>
                        <a:pt x="0" y="30486"/>
                        <a:pt x="0" y="30486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8" name="Google Shape;3598;p16"/>
                <p:cNvSpPr/>
                <p:nvPr/>
              </p:nvSpPr>
              <p:spPr>
                <a:xfrm>
                  <a:off x="6956867" y="5496721"/>
                  <a:ext cx="71740" cy="5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0" h="53396" extrusionOk="0">
                      <a:moveTo>
                        <a:pt x="0" y="26736"/>
                      </a:moveTo>
                      <a:lnTo>
                        <a:pt x="55480" y="0"/>
                      </a:lnTo>
                      <a:lnTo>
                        <a:pt x="71741" y="47497"/>
                      </a:lnTo>
                      <a:cubicBezTo>
                        <a:pt x="71741" y="47497"/>
                        <a:pt x="49801" y="57041"/>
                        <a:pt x="31866" y="51850"/>
                      </a:cubicBezTo>
                      <a:cubicBezTo>
                        <a:pt x="13937" y="46667"/>
                        <a:pt x="0" y="26736"/>
                        <a:pt x="0" y="26736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9" name="Google Shape;3599;p16"/>
                <p:cNvSpPr/>
                <p:nvPr/>
              </p:nvSpPr>
              <p:spPr>
                <a:xfrm>
                  <a:off x="7044015" y="5462552"/>
                  <a:ext cx="73847" cy="88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47" h="88236" extrusionOk="0">
                      <a:moveTo>
                        <a:pt x="1101" y="25356"/>
                      </a:moveTo>
                      <a:cubicBezTo>
                        <a:pt x="9868" y="3295"/>
                        <a:pt x="73847" y="0"/>
                        <a:pt x="73847" y="0"/>
                      </a:cubicBezTo>
                      <a:lnTo>
                        <a:pt x="38780" y="88236"/>
                      </a:lnTo>
                      <a:cubicBezTo>
                        <a:pt x="38780" y="88236"/>
                        <a:pt x="-7665" y="47410"/>
                        <a:pt x="1101" y="25356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0" name="Google Shape;3600;p16"/>
                <p:cNvSpPr/>
                <p:nvPr/>
              </p:nvSpPr>
              <p:spPr>
                <a:xfrm>
                  <a:off x="7071645" y="5540964"/>
                  <a:ext cx="68586" cy="6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6" h="60314" extrusionOk="0">
                      <a:moveTo>
                        <a:pt x="53444" y="0"/>
                      </a:moveTo>
                      <a:lnTo>
                        <a:pt x="0" y="30794"/>
                      </a:lnTo>
                      <a:cubicBezTo>
                        <a:pt x="0" y="30794"/>
                        <a:pt x="12377" y="48334"/>
                        <a:pt x="29522" y="55547"/>
                      </a:cubicBezTo>
                      <a:cubicBezTo>
                        <a:pt x="46673" y="62760"/>
                        <a:pt x="68586" y="59646"/>
                        <a:pt x="68586" y="59646"/>
                      </a:cubicBezTo>
                      <a:lnTo>
                        <a:pt x="53444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1" name="Google Shape;3601;p16"/>
                <p:cNvSpPr/>
                <p:nvPr/>
              </p:nvSpPr>
              <p:spPr>
                <a:xfrm>
                  <a:off x="7151992" y="5513766"/>
                  <a:ext cx="62003" cy="71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03" h="71762" extrusionOk="0">
                      <a:moveTo>
                        <a:pt x="53136" y="0"/>
                      </a:moveTo>
                      <a:lnTo>
                        <a:pt x="0" y="38791"/>
                      </a:lnTo>
                      <a:cubicBezTo>
                        <a:pt x="0" y="38791"/>
                        <a:pt x="8150" y="60938"/>
                        <a:pt x="23648" y="68393"/>
                      </a:cubicBezTo>
                      <a:cubicBezTo>
                        <a:pt x="39152" y="75847"/>
                        <a:pt x="62003" y="68607"/>
                        <a:pt x="62003" y="68607"/>
                      </a:cubicBezTo>
                      <a:lnTo>
                        <a:pt x="53136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2" name="Google Shape;3602;p16"/>
                <p:cNvSpPr/>
                <p:nvPr/>
              </p:nvSpPr>
              <p:spPr>
                <a:xfrm>
                  <a:off x="7136665" y="5454964"/>
                  <a:ext cx="65851" cy="7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1" h="71651" extrusionOk="0">
                      <a:moveTo>
                        <a:pt x="12487" y="0"/>
                      </a:moveTo>
                      <a:cubicBezTo>
                        <a:pt x="12487" y="0"/>
                        <a:pt x="-8971" y="59438"/>
                        <a:pt x="4370" y="69866"/>
                      </a:cubicBezTo>
                      <a:cubicBezTo>
                        <a:pt x="17711" y="80287"/>
                        <a:pt x="65851" y="41690"/>
                        <a:pt x="65851" y="41690"/>
                      </a:cubicBezTo>
                      <a:lnTo>
                        <a:pt x="12487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3" name="Google Shape;3603;p16"/>
                <p:cNvSpPr/>
                <p:nvPr/>
              </p:nvSpPr>
              <p:spPr>
                <a:xfrm>
                  <a:off x="6673486" y="5370552"/>
                  <a:ext cx="82366" cy="51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51411" extrusionOk="0">
                      <a:moveTo>
                        <a:pt x="80387" y="0"/>
                      </a:moveTo>
                      <a:lnTo>
                        <a:pt x="0" y="32562"/>
                      </a:lnTo>
                      <a:cubicBezTo>
                        <a:pt x="0" y="32562"/>
                        <a:pt x="49124" y="57945"/>
                        <a:pt x="69223" y="49801"/>
                      </a:cubicBezTo>
                      <a:cubicBezTo>
                        <a:pt x="89321" y="41664"/>
                        <a:pt x="80387" y="0"/>
                        <a:pt x="80387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4" name="Google Shape;3604;p16"/>
                <p:cNvSpPr/>
                <p:nvPr/>
              </p:nvSpPr>
              <p:spPr>
                <a:xfrm>
                  <a:off x="6635365" y="5424505"/>
                  <a:ext cx="90721" cy="51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21" h="51684" extrusionOk="0">
                      <a:moveTo>
                        <a:pt x="0" y="0"/>
                      </a:moveTo>
                      <a:lnTo>
                        <a:pt x="90721" y="15759"/>
                      </a:lnTo>
                      <a:cubicBezTo>
                        <a:pt x="90721" y="15759"/>
                        <a:pt x="54931" y="55353"/>
                        <a:pt x="32254" y="51408"/>
                      </a:cubicBezTo>
                      <a:cubicBezTo>
                        <a:pt x="9571" y="4747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5" name="Google Shape;3605;p16"/>
                <p:cNvSpPr/>
                <p:nvPr/>
              </p:nvSpPr>
              <p:spPr>
                <a:xfrm>
                  <a:off x="6728631" y="5478706"/>
                  <a:ext cx="87158" cy="41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58" h="41816" extrusionOk="0">
                      <a:moveTo>
                        <a:pt x="0" y="0"/>
                      </a:moveTo>
                      <a:lnTo>
                        <a:pt x="87158" y="11941"/>
                      </a:lnTo>
                      <a:cubicBezTo>
                        <a:pt x="87158" y="11941"/>
                        <a:pt x="65586" y="44611"/>
                        <a:pt x="43800" y="41624"/>
                      </a:cubicBezTo>
                      <a:cubicBezTo>
                        <a:pt x="22007" y="38636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6" name="Google Shape;3606;p16"/>
                <p:cNvSpPr/>
                <p:nvPr/>
              </p:nvSpPr>
              <p:spPr>
                <a:xfrm>
                  <a:off x="6627509" y="5495636"/>
                  <a:ext cx="81096" cy="4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" h="48124" extrusionOk="0">
                      <a:moveTo>
                        <a:pt x="0" y="0"/>
                      </a:moveTo>
                      <a:lnTo>
                        <a:pt x="81097" y="6048"/>
                      </a:lnTo>
                      <a:cubicBezTo>
                        <a:pt x="81097" y="6048"/>
                        <a:pt x="43478" y="49600"/>
                        <a:pt x="23199" y="48086"/>
                      </a:cubicBezTo>
                      <a:cubicBezTo>
                        <a:pt x="2926" y="4658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7" name="Google Shape;3607;p16"/>
                <p:cNvSpPr/>
                <p:nvPr/>
              </p:nvSpPr>
              <p:spPr>
                <a:xfrm>
                  <a:off x="6542828" y="5470528"/>
                  <a:ext cx="47655" cy="4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5" h="46243" extrusionOk="0">
                      <a:moveTo>
                        <a:pt x="0" y="25376"/>
                      </a:moveTo>
                      <a:lnTo>
                        <a:pt x="36380" y="0"/>
                      </a:lnTo>
                      <a:cubicBezTo>
                        <a:pt x="36380" y="0"/>
                        <a:pt x="54161" y="38911"/>
                        <a:pt x="45066" y="45254"/>
                      </a:cubicBezTo>
                      <a:cubicBezTo>
                        <a:pt x="35971" y="51596"/>
                        <a:pt x="0" y="25376"/>
                        <a:pt x="0" y="2537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8" name="Google Shape;3608;p16"/>
                <p:cNvSpPr/>
                <p:nvPr/>
              </p:nvSpPr>
              <p:spPr>
                <a:xfrm>
                  <a:off x="6584372" y="5435113"/>
                  <a:ext cx="30734" cy="4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4" h="46811" extrusionOk="0">
                      <a:moveTo>
                        <a:pt x="30319" y="0"/>
                      </a:moveTo>
                      <a:cubicBezTo>
                        <a:pt x="30319" y="0"/>
                        <a:pt x="32877" y="42460"/>
                        <a:pt x="25296" y="46486"/>
                      </a:cubicBezTo>
                      <a:cubicBezTo>
                        <a:pt x="17721" y="50504"/>
                        <a:pt x="0" y="16080"/>
                        <a:pt x="0" y="16080"/>
                      </a:cubicBezTo>
                      <a:lnTo>
                        <a:pt x="30319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09" name="Google Shape;3609;p16"/>
              <p:cNvSpPr/>
              <p:nvPr/>
            </p:nvSpPr>
            <p:spPr>
              <a:xfrm>
                <a:off x="6461622" y="5532574"/>
                <a:ext cx="687319" cy="754166"/>
              </a:xfrm>
              <a:custGeom>
                <a:avLst/>
                <a:gdLst/>
                <a:ahLst/>
                <a:cxnLst/>
                <a:rect l="l" t="t" r="r" b="b"/>
                <a:pathLst>
                  <a:path w="687319" h="754166" extrusionOk="0">
                    <a:moveTo>
                      <a:pt x="461209" y="29687"/>
                    </a:moveTo>
                    <a:cubicBezTo>
                      <a:pt x="613941" y="89253"/>
                      <a:pt x="801444" y="348397"/>
                      <a:pt x="598410" y="587027"/>
                    </a:cubicBezTo>
                    <a:cubicBezTo>
                      <a:pt x="494917" y="708670"/>
                      <a:pt x="209895" y="854583"/>
                      <a:pt x="76585" y="657576"/>
                    </a:cubicBezTo>
                    <a:cubicBezTo>
                      <a:pt x="-43302" y="480393"/>
                      <a:pt x="-14430" y="191058"/>
                      <a:pt x="107641" y="82709"/>
                    </a:cubicBezTo>
                    <a:cubicBezTo>
                      <a:pt x="193466" y="6535"/>
                      <a:pt x="308478" y="-29878"/>
                      <a:pt x="461209" y="29687"/>
                    </a:cubicBezTo>
                    <a:close/>
                  </a:path>
                </a:pathLst>
              </a:custGeom>
              <a:solidFill>
                <a:srgbClr val="581A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16"/>
              <p:cNvSpPr/>
              <p:nvPr/>
            </p:nvSpPr>
            <p:spPr>
              <a:xfrm>
                <a:off x="6462822" y="5532599"/>
                <a:ext cx="560582" cy="706876"/>
              </a:xfrm>
              <a:custGeom>
                <a:avLst/>
                <a:gdLst/>
                <a:ahLst/>
                <a:cxnLst/>
                <a:rect l="l" t="t" r="r" b="b"/>
                <a:pathLst>
                  <a:path w="560582" h="706876" extrusionOk="0">
                    <a:moveTo>
                      <a:pt x="176360" y="33935"/>
                    </a:moveTo>
                    <a:cubicBezTo>
                      <a:pt x="151124" y="47128"/>
                      <a:pt x="127811" y="63691"/>
                      <a:pt x="106353" y="82738"/>
                    </a:cubicBezTo>
                    <a:cubicBezTo>
                      <a:pt x="6283" y="171557"/>
                      <a:pt x="-29461" y="381295"/>
                      <a:pt x="26334" y="551874"/>
                    </a:cubicBezTo>
                    <a:cubicBezTo>
                      <a:pt x="39005" y="590725"/>
                      <a:pt x="61836" y="638088"/>
                      <a:pt x="76992" y="658220"/>
                    </a:cubicBezTo>
                    <a:cubicBezTo>
                      <a:pt x="104170" y="694325"/>
                      <a:pt x="117919" y="708349"/>
                      <a:pt x="129452" y="706755"/>
                    </a:cubicBezTo>
                    <a:cubicBezTo>
                      <a:pt x="134897" y="705999"/>
                      <a:pt x="173359" y="653258"/>
                      <a:pt x="178704" y="655541"/>
                    </a:cubicBezTo>
                    <a:cubicBezTo>
                      <a:pt x="236247" y="680174"/>
                      <a:pt x="392708" y="690053"/>
                      <a:pt x="485211" y="562704"/>
                    </a:cubicBezTo>
                    <a:cubicBezTo>
                      <a:pt x="649234" y="336879"/>
                      <a:pt x="500420" y="45400"/>
                      <a:pt x="460096" y="29668"/>
                    </a:cubicBezTo>
                    <a:cubicBezTo>
                      <a:pt x="345546" y="-15002"/>
                      <a:pt x="252072" y="-5653"/>
                      <a:pt x="176360" y="33935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16"/>
              <p:cNvSpPr/>
              <p:nvPr/>
            </p:nvSpPr>
            <p:spPr>
              <a:xfrm>
                <a:off x="6473119" y="5533342"/>
                <a:ext cx="394121" cy="579473"/>
              </a:xfrm>
              <a:custGeom>
                <a:avLst/>
                <a:gdLst/>
                <a:ahLst/>
                <a:cxnLst/>
                <a:rect l="l" t="t" r="r" b="b"/>
                <a:pathLst>
                  <a:path w="394121" h="579473" extrusionOk="0">
                    <a:moveTo>
                      <a:pt x="166063" y="33192"/>
                    </a:moveTo>
                    <a:cubicBezTo>
                      <a:pt x="140828" y="46385"/>
                      <a:pt x="117515" y="62948"/>
                      <a:pt x="96057" y="81994"/>
                    </a:cubicBezTo>
                    <a:cubicBezTo>
                      <a:pt x="85207" y="91625"/>
                      <a:pt x="75309" y="103158"/>
                      <a:pt x="66006" y="115421"/>
                    </a:cubicBezTo>
                    <a:cubicBezTo>
                      <a:pt x="63602" y="118582"/>
                      <a:pt x="61191" y="121736"/>
                      <a:pt x="58894" y="125051"/>
                    </a:cubicBezTo>
                    <a:cubicBezTo>
                      <a:pt x="54902" y="130838"/>
                      <a:pt x="51714" y="137609"/>
                      <a:pt x="48044" y="143844"/>
                    </a:cubicBezTo>
                    <a:cubicBezTo>
                      <a:pt x="45439" y="148264"/>
                      <a:pt x="43356" y="153247"/>
                      <a:pt x="40905" y="157875"/>
                    </a:cubicBezTo>
                    <a:cubicBezTo>
                      <a:pt x="-2386" y="312789"/>
                      <a:pt x="-57070" y="567312"/>
                      <a:pt x="145315" y="579193"/>
                    </a:cubicBezTo>
                    <a:cubicBezTo>
                      <a:pt x="265143" y="586232"/>
                      <a:pt x="346890" y="459754"/>
                      <a:pt x="382887" y="314952"/>
                    </a:cubicBezTo>
                    <a:cubicBezTo>
                      <a:pt x="418892" y="170157"/>
                      <a:pt x="363170" y="37625"/>
                      <a:pt x="289320" y="0"/>
                    </a:cubicBezTo>
                    <a:cubicBezTo>
                      <a:pt x="276622" y="630"/>
                      <a:pt x="264245" y="1969"/>
                      <a:pt x="252251" y="4079"/>
                    </a:cubicBezTo>
                    <a:cubicBezTo>
                      <a:pt x="248178" y="4795"/>
                      <a:pt x="244214" y="5853"/>
                      <a:pt x="240222" y="6724"/>
                    </a:cubicBezTo>
                    <a:cubicBezTo>
                      <a:pt x="233224" y="8264"/>
                      <a:pt x="226399" y="10267"/>
                      <a:pt x="219642" y="12276"/>
                    </a:cubicBezTo>
                    <a:cubicBezTo>
                      <a:pt x="201010" y="17828"/>
                      <a:pt x="182907" y="24385"/>
                      <a:pt x="166063" y="33192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16"/>
              <p:cNvSpPr/>
              <p:nvPr/>
            </p:nvSpPr>
            <p:spPr>
              <a:xfrm>
                <a:off x="6511135" y="5602872"/>
                <a:ext cx="267735" cy="317721"/>
              </a:xfrm>
              <a:custGeom>
                <a:avLst/>
                <a:gdLst/>
                <a:ahLst/>
                <a:cxnLst/>
                <a:rect l="l" t="t" r="r" b="b"/>
                <a:pathLst>
                  <a:path w="267735" h="317721" extrusionOk="0">
                    <a:moveTo>
                      <a:pt x="17033" y="108176"/>
                    </a:moveTo>
                    <a:cubicBezTo>
                      <a:pt x="53091" y="25049"/>
                      <a:pt x="134637" y="-19642"/>
                      <a:pt x="199166" y="8346"/>
                    </a:cubicBezTo>
                    <a:cubicBezTo>
                      <a:pt x="263693" y="36341"/>
                      <a:pt x="286766" y="126426"/>
                      <a:pt x="250701" y="209545"/>
                    </a:cubicBezTo>
                    <a:cubicBezTo>
                      <a:pt x="214643" y="292672"/>
                      <a:pt x="133097" y="337363"/>
                      <a:pt x="68569" y="309375"/>
                    </a:cubicBezTo>
                    <a:cubicBezTo>
                      <a:pt x="4047" y="281380"/>
                      <a:pt x="-19031" y="191302"/>
                      <a:pt x="17033" y="108176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16"/>
              <p:cNvSpPr/>
              <p:nvPr/>
            </p:nvSpPr>
            <p:spPr>
              <a:xfrm>
                <a:off x="6538952" y="5635810"/>
                <a:ext cx="101284" cy="203791"/>
              </a:xfrm>
              <a:custGeom>
                <a:avLst/>
                <a:gdLst/>
                <a:ahLst/>
                <a:cxnLst/>
                <a:rect l="l" t="t" r="r" b="b"/>
                <a:pathLst>
                  <a:path w="101284" h="203791" extrusionOk="0">
                    <a:moveTo>
                      <a:pt x="87987" y="844"/>
                    </a:moveTo>
                    <a:cubicBezTo>
                      <a:pt x="69951" y="-5820"/>
                      <a:pt x="33619" y="27640"/>
                      <a:pt x="14833" y="78238"/>
                    </a:cubicBezTo>
                    <a:cubicBezTo>
                      <a:pt x="-3953" y="128835"/>
                      <a:pt x="-5199" y="196572"/>
                      <a:pt x="12837" y="203235"/>
                    </a:cubicBezTo>
                    <a:cubicBezTo>
                      <a:pt x="30873" y="209899"/>
                      <a:pt x="68176" y="155490"/>
                      <a:pt x="86962" y="104892"/>
                    </a:cubicBezTo>
                    <a:cubicBezTo>
                      <a:pt x="105748" y="54301"/>
                      <a:pt x="106016" y="7507"/>
                      <a:pt x="87987" y="844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16"/>
              <p:cNvSpPr/>
              <p:nvPr/>
            </p:nvSpPr>
            <p:spPr>
              <a:xfrm>
                <a:off x="6633736" y="5828519"/>
                <a:ext cx="33016" cy="33016"/>
              </a:xfrm>
              <a:custGeom>
                <a:avLst/>
                <a:gdLst/>
                <a:ahLst/>
                <a:cxnLst/>
                <a:rect l="l" t="t" r="r" b="b"/>
                <a:pathLst>
                  <a:path w="33016" h="33016" extrusionOk="0">
                    <a:moveTo>
                      <a:pt x="1870" y="24128"/>
                    </a:moveTo>
                    <a:cubicBezTo>
                      <a:pt x="-2343" y="16038"/>
                      <a:pt x="805" y="6073"/>
                      <a:pt x="8888" y="1866"/>
                    </a:cubicBezTo>
                    <a:cubicBezTo>
                      <a:pt x="16979" y="-2339"/>
                      <a:pt x="26944" y="802"/>
                      <a:pt x="31150" y="8892"/>
                    </a:cubicBezTo>
                    <a:cubicBezTo>
                      <a:pt x="35356" y="16976"/>
                      <a:pt x="32215" y="26941"/>
                      <a:pt x="24125" y="31147"/>
                    </a:cubicBezTo>
                    <a:cubicBezTo>
                      <a:pt x="16041" y="35360"/>
                      <a:pt x="6075" y="32212"/>
                      <a:pt x="1870" y="24128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16"/>
              <p:cNvSpPr/>
              <p:nvPr/>
            </p:nvSpPr>
            <p:spPr>
              <a:xfrm>
                <a:off x="6606626" y="5856795"/>
                <a:ext cx="20365" cy="20365"/>
              </a:xfrm>
              <a:custGeom>
                <a:avLst/>
                <a:gdLst/>
                <a:ahLst/>
                <a:cxnLst/>
                <a:rect l="l" t="t" r="r" b="b"/>
                <a:pathLst>
                  <a:path w="20365" h="20365" extrusionOk="0">
                    <a:moveTo>
                      <a:pt x="1153" y="14879"/>
                    </a:moveTo>
                    <a:cubicBezTo>
                      <a:pt x="-1446" y="9897"/>
                      <a:pt x="497" y="3749"/>
                      <a:pt x="5486" y="1150"/>
                    </a:cubicBezTo>
                    <a:cubicBezTo>
                      <a:pt x="10476" y="-1442"/>
                      <a:pt x="16617" y="494"/>
                      <a:pt x="19216" y="5483"/>
                    </a:cubicBezTo>
                    <a:cubicBezTo>
                      <a:pt x="21808" y="10473"/>
                      <a:pt x="19872" y="16621"/>
                      <a:pt x="14882" y="19212"/>
                    </a:cubicBezTo>
                    <a:cubicBezTo>
                      <a:pt x="9893" y="21811"/>
                      <a:pt x="3745" y="19869"/>
                      <a:pt x="1153" y="14879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16"/>
              <p:cNvSpPr/>
              <p:nvPr/>
            </p:nvSpPr>
            <p:spPr>
              <a:xfrm>
                <a:off x="6685353" y="6111183"/>
                <a:ext cx="16910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16910" h="16914" extrusionOk="0">
                    <a:moveTo>
                      <a:pt x="958" y="12362"/>
                    </a:moveTo>
                    <a:cubicBezTo>
                      <a:pt x="-1199" y="8216"/>
                      <a:pt x="409" y="3113"/>
                      <a:pt x="4554" y="956"/>
                    </a:cubicBezTo>
                    <a:cubicBezTo>
                      <a:pt x="8693" y="-1200"/>
                      <a:pt x="13796" y="414"/>
                      <a:pt x="15953" y="4553"/>
                    </a:cubicBezTo>
                    <a:cubicBezTo>
                      <a:pt x="18110" y="8698"/>
                      <a:pt x="16502" y="13802"/>
                      <a:pt x="12357" y="15958"/>
                    </a:cubicBezTo>
                    <a:cubicBezTo>
                      <a:pt x="8217" y="18115"/>
                      <a:pt x="3107" y="16501"/>
                      <a:pt x="958" y="12362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16"/>
              <p:cNvSpPr/>
              <p:nvPr/>
            </p:nvSpPr>
            <p:spPr>
              <a:xfrm>
                <a:off x="6929547" y="5650279"/>
                <a:ext cx="21984" cy="21983"/>
              </a:xfrm>
              <a:custGeom>
                <a:avLst/>
                <a:gdLst/>
                <a:ahLst/>
                <a:cxnLst/>
                <a:rect l="l" t="t" r="r" b="b"/>
                <a:pathLst>
                  <a:path w="21984" h="21983" extrusionOk="0">
                    <a:moveTo>
                      <a:pt x="1241" y="16064"/>
                    </a:moveTo>
                    <a:cubicBezTo>
                      <a:pt x="-1558" y="10679"/>
                      <a:pt x="538" y="4042"/>
                      <a:pt x="5922" y="1243"/>
                    </a:cubicBezTo>
                    <a:cubicBezTo>
                      <a:pt x="11307" y="-1557"/>
                      <a:pt x="17937" y="533"/>
                      <a:pt x="20744" y="5917"/>
                    </a:cubicBezTo>
                    <a:cubicBezTo>
                      <a:pt x="23543" y="11302"/>
                      <a:pt x="21447" y="17939"/>
                      <a:pt x="16062" y="20738"/>
                    </a:cubicBezTo>
                    <a:cubicBezTo>
                      <a:pt x="10678" y="23545"/>
                      <a:pt x="4047" y="21448"/>
                      <a:pt x="1241" y="16064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16"/>
              <p:cNvSpPr/>
              <p:nvPr/>
            </p:nvSpPr>
            <p:spPr>
              <a:xfrm>
                <a:off x="6910474" y="5612162"/>
                <a:ext cx="26541" cy="26541"/>
              </a:xfrm>
              <a:custGeom>
                <a:avLst/>
                <a:gdLst/>
                <a:ahLst/>
                <a:cxnLst/>
                <a:rect l="l" t="t" r="r" b="b"/>
                <a:pathLst>
                  <a:path w="26541" h="26541" extrusionOk="0">
                    <a:moveTo>
                      <a:pt x="1501" y="19395"/>
                    </a:moveTo>
                    <a:cubicBezTo>
                      <a:pt x="-1881" y="12899"/>
                      <a:pt x="644" y="4882"/>
                      <a:pt x="7147" y="1500"/>
                    </a:cubicBezTo>
                    <a:cubicBezTo>
                      <a:pt x="13643" y="-1882"/>
                      <a:pt x="21660" y="649"/>
                      <a:pt x="25042" y="7146"/>
                    </a:cubicBezTo>
                    <a:cubicBezTo>
                      <a:pt x="28424" y="13649"/>
                      <a:pt x="25892" y="21659"/>
                      <a:pt x="19390" y="25041"/>
                    </a:cubicBezTo>
                    <a:cubicBezTo>
                      <a:pt x="12893" y="28423"/>
                      <a:pt x="4883" y="25898"/>
                      <a:pt x="1501" y="19395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16"/>
              <p:cNvSpPr/>
              <p:nvPr/>
            </p:nvSpPr>
            <p:spPr>
              <a:xfrm>
                <a:off x="6891856" y="5709058"/>
                <a:ext cx="113402" cy="415752"/>
              </a:xfrm>
              <a:custGeom>
                <a:avLst/>
                <a:gdLst/>
                <a:ahLst/>
                <a:cxnLst/>
                <a:rect l="l" t="t" r="r" b="b"/>
                <a:pathLst>
                  <a:path w="113402" h="415752" extrusionOk="0">
                    <a:moveTo>
                      <a:pt x="85785" y="0"/>
                    </a:moveTo>
                    <a:cubicBezTo>
                      <a:pt x="85785" y="0"/>
                      <a:pt x="127643" y="131521"/>
                      <a:pt x="108295" y="218800"/>
                    </a:cubicBezTo>
                    <a:cubicBezTo>
                      <a:pt x="88940" y="306085"/>
                      <a:pt x="0" y="415753"/>
                      <a:pt x="0" y="415753"/>
                    </a:cubicBezTo>
                    <a:cubicBezTo>
                      <a:pt x="0" y="415753"/>
                      <a:pt x="57141" y="299482"/>
                      <a:pt x="76496" y="212203"/>
                    </a:cubicBezTo>
                    <a:cubicBezTo>
                      <a:pt x="95851" y="124917"/>
                      <a:pt x="85785" y="0"/>
                      <a:pt x="85785" y="0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16"/>
              <p:cNvSpPr/>
              <p:nvPr/>
            </p:nvSpPr>
            <p:spPr>
              <a:xfrm>
                <a:off x="6511292" y="5873603"/>
                <a:ext cx="30605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30605" h="203268" extrusionOk="0">
                    <a:moveTo>
                      <a:pt x="27216" y="203269"/>
                    </a:moveTo>
                    <a:cubicBezTo>
                      <a:pt x="27216" y="203269"/>
                      <a:pt x="-825" y="143589"/>
                      <a:pt x="19" y="92770"/>
                    </a:cubicBezTo>
                    <a:cubicBezTo>
                      <a:pt x="869" y="41952"/>
                      <a:pt x="30605" y="0"/>
                      <a:pt x="30605" y="0"/>
                    </a:cubicBezTo>
                    <a:cubicBezTo>
                      <a:pt x="30605" y="0"/>
                      <a:pt x="17037" y="46164"/>
                      <a:pt x="16186" y="96977"/>
                    </a:cubicBezTo>
                    <a:cubicBezTo>
                      <a:pt x="15342" y="147795"/>
                      <a:pt x="27216" y="203269"/>
                      <a:pt x="27216" y="203269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16"/>
              <p:cNvSpPr/>
              <p:nvPr/>
            </p:nvSpPr>
            <p:spPr>
              <a:xfrm>
                <a:off x="6544998" y="6178588"/>
                <a:ext cx="128555" cy="125390"/>
              </a:xfrm>
              <a:custGeom>
                <a:avLst/>
                <a:gdLst/>
                <a:ahLst/>
                <a:cxnLst/>
                <a:rect l="l" t="t" r="r" b="b"/>
                <a:pathLst>
                  <a:path w="128555" h="125390" extrusionOk="0">
                    <a:moveTo>
                      <a:pt x="58347" y="2"/>
                    </a:moveTo>
                    <a:cubicBezTo>
                      <a:pt x="90406" y="-266"/>
                      <a:pt x="130429" y="28559"/>
                      <a:pt x="128487" y="59501"/>
                    </a:cubicBezTo>
                    <a:cubicBezTo>
                      <a:pt x="125962" y="99778"/>
                      <a:pt x="83897" y="125120"/>
                      <a:pt x="51844" y="125388"/>
                    </a:cubicBezTo>
                    <a:cubicBezTo>
                      <a:pt x="19784" y="125663"/>
                      <a:pt x="-2732" y="91527"/>
                      <a:pt x="268" y="60585"/>
                    </a:cubicBezTo>
                    <a:cubicBezTo>
                      <a:pt x="3262" y="29637"/>
                      <a:pt x="26293" y="277"/>
                      <a:pt x="58347" y="2"/>
                    </a:cubicBezTo>
                    <a:close/>
                  </a:path>
                </a:pathLst>
              </a:custGeom>
              <a:solidFill>
                <a:srgbClr val="5B1A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16"/>
              <p:cNvSpPr/>
              <p:nvPr/>
            </p:nvSpPr>
            <p:spPr>
              <a:xfrm>
                <a:off x="6552410" y="6163842"/>
                <a:ext cx="95361" cy="105964"/>
              </a:xfrm>
              <a:custGeom>
                <a:avLst/>
                <a:gdLst/>
                <a:ahLst/>
                <a:cxnLst/>
                <a:rect l="l" t="t" r="r" b="b"/>
                <a:pathLst>
                  <a:path w="95361" h="105964" extrusionOk="0">
                    <a:moveTo>
                      <a:pt x="1717" y="41758"/>
                    </a:moveTo>
                    <a:cubicBezTo>
                      <a:pt x="8696" y="13167"/>
                      <a:pt x="34936" y="-4982"/>
                      <a:pt x="60318" y="1213"/>
                    </a:cubicBezTo>
                    <a:cubicBezTo>
                      <a:pt x="85701" y="7408"/>
                      <a:pt x="100622" y="35610"/>
                      <a:pt x="93644" y="64201"/>
                    </a:cubicBezTo>
                    <a:cubicBezTo>
                      <a:pt x="86665" y="92791"/>
                      <a:pt x="60425" y="110947"/>
                      <a:pt x="35043" y="104752"/>
                    </a:cubicBezTo>
                    <a:cubicBezTo>
                      <a:pt x="9660" y="98551"/>
                      <a:pt x="-5261" y="70348"/>
                      <a:pt x="1717" y="41758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16"/>
              <p:cNvSpPr/>
              <p:nvPr/>
            </p:nvSpPr>
            <p:spPr>
              <a:xfrm>
                <a:off x="6561154" y="6207912"/>
                <a:ext cx="2328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82" h="36512" extrusionOk="0">
                    <a:moveTo>
                      <a:pt x="293" y="16642"/>
                    </a:moveTo>
                    <a:cubicBezTo>
                      <a:pt x="1726" y="6602"/>
                      <a:pt x="7961" y="-818"/>
                      <a:pt x="14230" y="72"/>
                    </a:cubicBezTo>
                    <a:cubicBezTo>
                      <a:pt x="20492" y="963"/>
                      <a:pt x="24417" y="9830"/>
                      <a:pt x="22990" y="19870"/>
                    </a:cubicBezTo>
                    <a:cubicBezTo>
                      <a:pt x="21557" y="29915"/>
                      <a:pt x="15322" y="37336"/>
                      <a:pt x="9053" y="36439"/>
                    </a:cubicBezTo>
                    <a:cubicBezTo>
                      <a:pt x="2785" y="35548"/>
                      <a:pt x="-1133" y="26687"/>
                      <a:pt x="293" y="16642"/>
                    </a:cubicBezTo>
                    <a:close/>
                  </a:path>
                </a:pathLst>
              </a:custGeom>
              <a:solidFill>
                <a:srgbClr val="D68C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24" name="Google Shape;3624;p16"/>
          <p:cNvSpPr/>
          <p:nvPr/>
        </p:nvSpPr>
        <p:spPr>
          <a:xfrm rot="3475265">
            <a:off x="10619283" y="-61544"/>
            <a:ext cx="1783736" cy="1291805"/>
          </a:xfrm>
          <a:custGeom>
            <a:avLst/>
            <a:gdLst/>
            <a:ahLst/>
            <a:cxnLst/>
            <a:rect l="l" t="t" r="r" b="b"/>
            <a:pathLst>
              <a:path w="1783736" h="1291805" extrusionOk="0">
                <a:moveTo>
                  <a:pt x="815939" y="133236"/>
                </a:moveTo>
                <a:lnTo>
                  <a:pt x="820902" y="140829"/>
                </a:lnTo>
                <a:cubicBezTo>
                  <a:pt x="830593" y="155759"/>
                  <a:pt x="836977" y="165768"/>
                  <a:pt x="836977" y="165768"/>
                </a:cubicBezTo>
                <a:lnTo>
                  <a:pt x="908923" y="261137"/>
                </a:lnTo>
                <a:lnTo>
                  <a:pt x="910967" y="258839"/>
                </a:lnTo>
                <a:lnTo>
                  <a:pt x="932554" y="247788"/>
                </a:lnTo>
                <a:lnTo>
                  <a:pt x="932781" y="247610"/>
                </a:lnTo>
                <a:lnTo>
                  <a:pt x="933321" y="247581"/>
                </a:lnTo>
                <a:lnTo>
                  <a:pt x="945444" y="245650"/>
                </a:lnTo>
                <a:lnTo>
                  <a:pt x="952038" y="246598"/>
                </a:lnTo>
                <a:lnTo>
                  <a:pt x="959164" y="246223"/>
                </a:lnTo>
                <a:lnTo>
                  <a:pt x="967217" y="248779"/>
                </a:lnTo>
                <a:lnTo>
                  <a:pt x="970212" y="249210"/>
                </a:lnTo>
                <a:lnTo>
                  <a:pt x="955370" y="236062"/>
                </a:lnTo>
                <a:cubicBezTo>
                  <a:pt x="937840" y="221001"/>
                  <a:pt x="912483" y="200295"/>
                  <a:pt x="881178" y="177714"/>
                </a:cubicBezTo>
                <a:cubicBezTo>
                  <a:pt x="865526" y="166423"/>
                  <a:pt x="848385" y="154663"/>
                  <a:pt x="831479" y="143375"/>
                </a:cubicBezTo>
                <a:close/>
                <a:moveTo>
                  <a:pt x="725671" y="235698"/>
                </a:moveTo>
                <a:lnTo>
                  <a:pt x="716646" y="257891"/>
                </a:lnTo>
                <a:cubicBezTo>
                  <a:pt x="708083" y="278039"/>
                  <a:pt x="699266" y="298036"/>
                  <a:pt x="690858" y="316699"/>
                </a:cubicBezTo>
                <a:lnTo>
                  <a:pt x="684306" y="330961"/>
                </a:lnTo>
                <a:lnTo>
                  <a:pt x="684328" y="330957"/>
                </a:lnTo>
                <a:cubicBezTo>
                  <a:pt x="687887" y="329847"/>
                  <a:pt x="691444" y="329045"/>
                  <a:pt x="694922" y="328474"/>
                </a:cubicBezTo>
                <a:cubicBezTo>
                  <a:pt x="696612" y="328196"/>
                  <a:pt x="698290" y="327745"/>
                  <a:pt x="699960" y="327592"/>
                </a:cubicBezTo>
                <a:lnTo>
                  <a:pt x="700860" y="327608"/>
                </a:lnTo>
                <a:lnTo>
                  <a:pt x="702121" y="327269"/>
                </a:lnTo>
                <a:lnTo>
                  <a:pt x="705042" y="327686"/>
                </a:lnTo>
                <a:lnTo>
                  <a:pt x="715537" y="327881"/>
                </a:lnTo>
                <a:lnTo>
                  <a:pt x="716001" y="327827"/>
                </a:lnTo>
                <a:lnTo>
                  <a:pt x="716001" y="327827"/>
                </a:lnTo>
                <a:lnTo>
                  <a:pt x="716003" y="327827"/>
                </a:lnTo>
                <a:lnTo>
                  <a:pt x="716514" y="328030"/>
                </a:lnTo>
                <a:lnTo>
                  <a:pt x="725975" y="330618"/>
                </a:lnTo>
                <a:lnTo>
                  <a:pt x="726606" y="314997"/>
                </a:lnTo>
                <a:cubicBezTo>
                  <a:pt x="726998" y="303148"/>
                  <a:pt x="727256" y="292258"/>
                  <a:pt x="727334" y="282843"/>
                </a:cubicBezTo>
                <a:cubicBezTo>
                  <a:pt x="727412" y="273429"/>
                  <a:pt x="727093" y="261996"/>
                  <a:pt x="726490" y="249193"/>
                </a:cubicBezTo>
                <a:close/>
                <a:moveTo>
                  <a:pt x="769829" y="124519"/>
                </a:moveTo>
                <a:lnTo>
                  <a:pt x="765955" y="134802"/>
                </a:lnTo>
                <a:lnTo>
                  <a:pt x="757890" y="155699"/>
                </a:lnTo>
                <a:lnTo>
                  <a:pt x="758783" y="164661"/>
                </a:lnTo>
                <a:cubicBezTo>
                  <a:pt x="761491" y="201267"/>
                  <a:pt x="762781" y="243378"/>
                  <a:pt x="762083" y="290383"/>
                </a:cubicBezTo>
                <a:lnTo>
                  <a:pt x="761159" y="351353"/>
                </a:lnTo>
                <a:lnTo>
                  <a:pt x="778025" y="367878"/>
                </a:lnTo>
                <a:lnTo>
                  <a:pt x="778058" y="367908"/>
                </a:lnTo>
                <a:lnTo>
                  <a:pt x="778069" y="367923"/>
                </a:lnTo>
                <a:lnTo>
                  <a:pt x="795551" y="391920"/>
                </a:lnTo>
                <a:lnTo>
                  <a:pt x="797198" y="395066"/>
                </a:lnTo>
                <a:lnTo>
                  <a:pt x="799065" y="397708"/>
                </a:lnTo>
                <a:lnTo>
                  <a:pt x="799721" y="399107"/>
                </a:lnTo>
                <a:lnTo>
                  <a:pt x="800954" y="400884"/>
                </a:lnTo>
                <a:lnTo>
                  <a:pt x="807225" y="413261"/>
                </a:lnTo>
                <a:lnTo>
                  <a:pt x="808129" y="414839"/>
                </a:lnTo>
                <a:cubicBezTo>
                  <a:pt x="810589" y="419474"/>
                  <a:pt x="813236" y="423863"/>
                  <a:pt x="815571" y="428733"/>
                </a:cubicBezTo>
                <a:cubicBezTo>
                  <a:pt x="815655" y="428908"/>
                  <a:pt x="815700" y="429089"/>
                  <a:pt x="815783" y="429267"/>
                </a:cubicBezTo>
                <a:lnTo>
                  <a:pt x="818028" y="434585"/>
                </a:lnTo>
                <a:lnTo>
                  <a:pt x="820941" y="440335"/>
                </a:lnTo>
                <a:lnTo>
                  <a:pt x="821044" y="440633"/>
                </a:lnTo>
                <a:lnTo>
                  <a:pt x="822199" y="442842"/>
                </a:lnTo>
                <a:lnTo>
                  <a:pt x="826745" y="455231"/>
                </a:lnTo>
                <a:lnTo>
                  <a:pt x="827734" y="457571"/>
                </a:lnTo>
                <a:lnTo>
                  <a:pt x="829744" y="451120"/>
                </a:lnTo>
                <a:lnTo>
                  <a:pt x="830982" y="445529"/>
                </a:lnTo>
                <a:lnTo>
                  <a:pt x="832243" y="443098"/>
                </a:lnTo>
                <a:lnTo>
                  <a:pt x="832837" y="441193"/>
                </a:lnTo>
                <a:cubicBezTo>
                  <a:pt x="833980" y="438165"/>
                  <a:pt x="835379" y="435326"/>
                  <a:pt x="836646" y="432412"/>
                </a:cubicBezTo>
                <a:cubicBezTo>
                  <a:pt x="839317" y="426271"/>
                  <a:pt x="842140" y="420290"/>
                  <a:pt x="845377" y="414622"/>
                </a:cubicBezTo>
                <a:lnTo>
                  <a:pt x="846326" y="413084"/>
                </a:lnTo>
                <a:lnTo>
                  <a:pt x="847192" y="410898"/>
                </a:lnTo>
                <a:lnTo>
                  <a:pt x="848877" y="408952"/>
                </a:lnTo>
                <a:lnTo>
                  <a:pt x="850203" y="406803"/>
                </a:lnTo>
                <a:lnTo>
                  <a:pt x="853201" y="402682"/>
                </a:lnTo>
                <a:lnTo>
                  <a:pt x="855426" y="398393"/>
                </a:lnTo>
                <a:lnTo>
                  <a:pt x="858905" y="394842"/>
                </a:lnTo>
                <a:lnTo>
                  <a:pt x="861853" y="390789"/>
                </a:lnTo>
                <a:lnTo>
                  <a:pt x="866523" y="385293"/>
                </a:lnTo>
                <a:lnTo>
                  <a:pt x="866778" y="382876"/>
                </a:lnTo>
                <a:lnTo>
                  <a:pt x="866792" y="373090"/>
                </a:lnTo>
                <a:lnTo>
                  <a:pt x="869579" y="356417"/>
                </a:lnTo>
                <a:lnTo>
                  <a:pt x="871628" y="337050"/>
                </a:lnTo>
                <a:lnTo>
                  <a:pt x="874631" y="326185"/>
                </a:lnTo>
                <a:lnTo>
                  <a:pt x="875605" y="320363"/>
                </a:lnTo>
                <a:lnTo>
                  <a:pt x="877389" y="316206"/>
                </a:lnTo>
                <a:lnTo>
                  <a:pt x="879461" y="308713"/>
                </a:lnTo>
                <a:lnTo>
                  <a:pt x="880449" y="306254"/>
                </a:lnTo>
                <a:lnTo>
                  <a:pt x="869838" y="288691"/>
                </a:lnTo>
                <a:cubicBezTo>
                  <a:pt x="847663" y="252160"/>
                  <a:pt x="821824" y="210040"/>
                  <a:pt x="807176" y="187689"/>
                </a:cubicBezTo>
                <a:close/>
                <a:moveTo>
                  <a:pt x="143306" y="663103"/>
                </a:moveTo>
                <a:cubicBezTo>
                  <a:pt x="145668" y="658996"/>
                  <a:pt x="148666" y="655232"/>
                  <a:pt x="152334" y="651773"/>
                </a:cubicBezTo>
                <a:lnTo>
                  <a:pt x="155894" y="649107"/>
                </a:lnTo>
                <a:lnTo>
                  <a:pt x="155757" y="649133"/>
                </a:lnTo>
                <a:lnTo>
                  <a:pt x="156247" y="648842"/>
                </a:lnTo>
                <a:lnTo>
                  <a:pt x="164838" y="642409"/>
                </a:lnTo>
                <a:lnTo>
                  <a:pt x="174294" y="637477"/>
                </a:lnTo>
                <a:lnTo>
                  <a:pt x="176203" y="636228"/>
                </a:lnTo>
                <a:lnTo>
                  <a:pt x="177842" y="635626"/>
                </a:lnTo>
                <a:lnTo>
                  <a:pt x="180333" y="634327"/>
                </a:lnTo>
                <a:lnTo>
                  <a:pt x="191443" y="630637"/>
                </a:lnTo>
                <a:lnTo>
                  <a:pt x="207976" y="624570"/>
                </a:lnTo>
                <a:lnTo>
                  <a:pt x="211358" y="623809"/>
                </a:lnTo>
                <a:lnTo>
                  <a:pt x="212384" y="623454"/>
                </a:lnTo>
                <a:lnTo>
                  <a:pt x="214419" y="623004"/>
                </a:lnTo>
                <a:lnTo>
                  <a:pt x="218111" y="621777"/>
                </a:lnTo>
                <a:cubicBezTo>
                  <a:pt x="231845" y="618186"/>
                  <a:pt x="246476" y="615067"/>
                  <a:pt x="261270" y="612059"/>
                </a:cubicBezTo>
                <a:lnTo>
                  <a:pt x="284152" y="607397"/>
                </a:lnTo>
                <a:lnTo>
                  <a:pt x="339646" y="593570"/>
                </a:lnTo>
                <a:lnTo>
                  <a:pt x="351243" y="590628"/>
                </a:lnTo>
                <a:lnTo>
                  <a:pt x="369363" y="583080"/>
                </a:lnTo>
                <a:lnTo>
                  <a:pt x="378791" y="578655"/>
                </a:lnTo>
                <a:lnTo>
                  <a:pt x="380393" y="577889"/>
                </a:lnTo>
                <a:lnTo>
                  <a:pt x="399689" y="560106"/>
                </a:lnTo>
                <a:lnTo>
                  <a:pt x="400141" y="559662"/>
                </a:lnTo>
                <a:lnTo>
                  <a:pt x="410653" y="532812"/>
                </a:lnTo>
                <a:lnTo>
                  <a:pt x="407017" y="514673"/>
                </a:lnTo>
                <a:lnTo>
                  <a:pt x="398870" y="507894"/>
                </a:lnTo>
                <a:lnTo>
                  <a:pt x="394503" y="504260"/>
                </a:lnTo>
                <a:lnTo>
                  <a:pt x="391333" y="502407"/>
                </a:lnTo>
                <a:lnTo>
                  <a:pt x="380847" y="498611"/>
                </a:lnTo>
                <a:lnTo>
                  <a:pt x="373318" y="495885"/>
                </a:lnTo>
                <a:lnTo>
                  <a:pt x="372441" y="495575"/>
                </a:lnTo>
                <a:lnTo>
                  <a:pt x="366338" y="494044"/>
                </a:lnTo>
                <a:lnTo>
                  <a:pt x="356320" y="491549"/>
                </a:lnTo>
                <a:lnTo>
                  <a:pt x="326597" y="484148"/>
                </a:lnTo>
                <a:cubicBezTo>
                  <a:pt x="312830" y="479609"/>
                  <a:pt x="302249" y="473322"/>
                  <a:pt x="299905" y="462255"/>
                </a:cubicBezTo>
                <a:lnTo>
                  <a:pt x="299905" y="462235"/>
                </a:lnTo>
                <a:lnTo>
                  <a:pt x="298903" y="445609"/>
                </a:lnTo>
                <a:cubicBezTo>
                  <a:pt x="298960" y="444561"/>
                  <a:pt x="299104" y="443508"/>
                  <a:pt x="299212" y="442462"/>
                </a:cubicBezTo>
                <a:lnTo>
                  <a:pt x="299572" y="440625"/>
                </a:lnTo>
                <a:lnTo>
                  <a:pt x="299532" y="438014"/>
                </a:lnTo>
                <a:lnTo>
                  <a:pt x="300855" y="434075"/>
                </a:lnTo>
                <a:lnTo>
                  <a:pt x="300939" y="433648"/>
                </a:lnTo>
                <a:lnTo>
                  <a:pt x="304348" y="423674"/>
                </a:lnTo>
                <a:lnTo>
                  <a:pt x="307743" y="413567"/>
                </a:lnTo>
                <a:lnTo>
                  <a:pt x="307766" y="413537"/>
                </a:lnTo>
                <a:lnTo>
                  <a:pt x="307770" y="413528"/>
                </a:lnTo>
                <a:lnTo>
                  <a:pt x="308722" y="412319"/>
                </a:lnTo>
                <a:lnTo>
                  <a:pt x="309135" y="411396"/>
                </a:lnTo>
                <a:cubicBezTo>
                  <a:pt x="313008" y="404011"/>
                  <a:pt x="317657" y="396636"/>
                  <a:pt x="323382" y="389424"/>
                </a:cubicBezTo>
                <a:cubicBezTo>
                  <a:pt x="329641" y="381539"/>
                  <a:pt x="336927" y="373749"/>
                  <a:pt x="345019" y="366251"/>
                </a:cubicBezTo>
                <a:cubicBezTo>
                  <a:pt x="345051" y="366223"/>
                  <a:pt x="345098" y="366198"/>
                  <a:pt x="345131" y="366171"/>
                </a:cubicBezTo>
                <a:cubicBezTo>
                  <a:pt x="353263" y="358640"/>
                  <a:pt x="362162" y="351360"/>
                  <a:pt x="371734" y="344399"/>
                </a:cubicBezTo>
                <a:lnTo>
                  <a:pt x="401172" y="325323"/>
                </a:lnTo>
                <a:lnTo>
                  <a:pt x="402116" y="324636"/>
                </a:lnTo>
                <a:lnTo>
                  <a:pt x="403244" y="324107"/>
                </a:lnTo>
                <a:lnTo>
                  <a:pt x="434976" y="307379"/>
                </a:lnTo>
                <a:lnTo>
                  <a:pt x="458273" y="298285"/>
                </a:lnTo>
                <a:lnTo>
                  <a:pt x="469104" y="293201"/>
                </a:lnTo>
                <a:lnTo>
                  <a:pt x="469113" y="293199"/>
                </a:lnTo>
                <a:lnTo>
                  <a:pt x="469138" y="293187"/>
                </a:lnTo>
                <a:lnTo>
                  <a:pt x="475323" y="291629"/>
                </a:lnTo>
                <a:lnTo>
                  <a:pt x="479661" y="289936"/>
                </a:lnTo>
                <a:cubicBezTo>
                  <a:pt x="483953" y="288520"/>
                  <a:pt x="488220" y="287248"/>
                  <a:pt x="492484" y="286014"/>
                </a:cubicBezTo>
                <a:cubicBezTo>
                  <a:pt x="507434" y="281706"/>
                  <a:pt x="522288" y="278030"/>
                  <a:pt x="536332" y="276228"/>
                </a:cubicBezTo>
                <a:cubicBezTo>
                  <a:pt x="545759" y="275016"/>
                  <a:pt x="554779" y="274647"/>
                  <a:pt x="563449" y="274723"/>
                </a:cubicBezTo>
                <a:cubicBezTo>
                  <a:pt x="566407" y="274751"/>
                  <a:pt x="569214" y="275034"/>
                  <a:pt x="572062" y="275217"/>
                </a:cubicBezTo>
                <a:cubicBezTo>
                  <a:pt x="578144" y="275615"/>
                  <a:pt x="583951" y="276472"/>
                  <a:pt x="589454" y="277634"/>
                </a:cubicBezTo>
                <a:lnTo>
                  <a:pt x="591689" y="278093"/>
                </a:lnTo>
                <a:lnTo>
                  <a:pt x="592267" y="278112"/>
                </a:lnTo>
                <a:lnTo>
                  <a:pt x="594127" y="278174"/>
                </a:lnTo>
                <a:lnTo>
                  <a:pt x="594137" y="278178"/>
                </a:lnTo>
                <a:lnTo>
                  <a:pt x="594164" y="278180"/>
                </a:lnTo>
                <a:lnTo>
                  <a:pt x="596104" y="279000"/>
                </a:lnTo>
                <a:lnTo>
                  <a:pt x="596319" y="279044"/>
                </a:lnTo>
                <a:lnTo>
                  <a:pt x="614627" y="286831"/>
                </a:lnTo>
                <a:lnTo>
                  <a:pt x="616439" y="287597"/>
                </a:lnTo>
                <a:cubicBezTo>
                  <a:pt x="622926" y="291766"/>
                  <a:pt x="628409" y="296997"/>
                  <a:pt x="632684" y="303378"/>
                </a:cubicBezTo>
                <a:lnTo>
                  <a:pt x="632867" y="303840"/>
                </a:lnTo>
                <a:lnTo>
                  <a:pt x="638138" y="313886"/>
                </a:lnTo>
                <a:lnTo>
                  <a:pt x="639254" y="319944"/>
                </a:lnTo>
                <a:lnTo>
                  <a:pt x="641683" y="326068"/>
                </a:lnTo>
                <a:lnTo>
                  <a:pt x="641822" y="333875"/>
                </a:lnTo>
                <a:lnTo>
                  <a:pt x="642202" y="335939"/>
                </a:lnTo>
                <a:lnTo>
                  <a:pt x="649113" y="319633"/>
                </a:lnTo>
                <a:cubicBezTo>
                  <a:pt x="657148" y="299844"/>
                  <a:pt x="667826" y="271536"/>
                  <a:pt x="678396" y="237466"/>
                </a:cubicBezTo>
                <a:cubicBezTo>
                  <a:pt x="688965" y="203395"/>
                  <a:pt x="699426" y="163560"/>
                  <a:pt x="707245" y="132244"/>
                </a:cubicBezTo>
                <a:lnTo>
                  <a:pt x="715290" y="99142"/>
                </a:lnTo>
                <a:lnTo>
                  <a:pt x="713018" y="71086"/>
                </a:lnTo>
                <a:lnTo>
                  <a:pt x="711909" y="54772"/>
                </a:lnTo>
                <a:lnTo>
                  <a:pt x="707454" y="48963"/>
                </a:lnTo>
                <a:cubicBezTo>
                  <a:pt x="701686" y="39710"/>
                  <a:pt x="697892" y="30487"/>
                  <a:pt x="700513" y="24659"/>
                </a:cubicBezTo>
                <a:lnTo>
                  <a:pt x="710059" y="17029"/>
                </a:lnTo>
                <a:lnTo>
                  <a:pt x="709865" y="10209"/>
                </a:lnTo>
                <a:cubicBezTo>
                  <a:pt x="709998" y="4213"/>
                  <a:pt x="710536" y="723"/>
                  <a:pt x="711595" y="384"/>
                </a:cubicBezTo>
                <a:cubicBezTo>
                  <a:pt x="714627" y="-585"/>
                  <a:pt x="717733" y="283"/>
                  <a:pt x="720842" y="2909"/>
                </a:cubicBezTo>
                <a:lnTo>
                  <a:pt x="727063" y="11689"/>
                </a:lnTo>
                <a:lnTo>
                  <a:pt x="727445" y="11703"/>
                </a:lnTo>
                <a:lnTo>
                  <a:pt x="727399" y="11092"/>
                </a:lnTo>
                <a:lnTo>
                  <a:pt x="728267" y="11735"/>
                </a:lnTo>
                <a:lnTo>
                  <a:pt x="740346" y="12201"/>
                </a:lnTo>
                <a:cubicBezTo>
                  <a:pt x="755900" y="15671"/>
                  <a:pt x="769709" y="23021"/>
                  <a:pt x="769709" y="23021"/>
                </a:cubicBezTo>
                <a:cubicBezTo>
                  <a:pt x="769709" y="23021"/>
                  <a:pt x="844446" y="82609"/>
                  <a:pt x="915310" y="145518"/>
                </a:cubicBezTo>
                <a:cubicBezTo>
                  <a:pt x="933025" y="161245"/>
                  <a:pt x="950499" y="177178"/>
                  <a:pt x="966745" y="192233"/>
                </a:cubicBezTo>
                <a:lnTo>
                  <a:pt x="978962" y="203723"/>
                </a:lnTo>
                <a:lnTo>
                  <a:pt x="980034" y="192452"/>
                </a:lnTo>
                <a:cubicBezTo>
                  <a:pt x="980333" y="190624"/>
                  <a:pt x="980450" y="188746"/>
                  <a:pt x="980869" y="186979"/>
                </a:cubicBezTo>
                <a:lnTo>
                  <a:pt x="981199" y="186057"/>
                </a:lnTo>
                <a:lnTo>
                  <a:pt x="981287" y="184652"/>
                </a:lnTo>
                <a:lnTo>
                  <a:pt x="982720" y="181809"/>
                </a:lnTo>
                <a:lnTo>
                  <a:pt x="986551" y="171106"/>
                </a:lnTo>
                <a:lnTo>
                  <a:pt x="986657" y="170607"/>
                </a:lnTo>
                <a:lnTo>
                  <a:pt x="987043" y="170153"/>
                </a:lnTo>
                <a:lnTo>
                  <a:pt x="993239" y="160941"/>
                </a:lnTo>
                <a:lnTo>
                  <a:pt x="994718" y="158006"/>
                </a:lnTo>
                <a:lnTo>
                  <a:pt x="995994" y="156844"/>
                </a:lnTo>
                <a:lnTo>
                  <a:pt x="996246" y="156468"/>
                </a:lnTo>
                <a:cubicBezTo>
                  <a:pt x="997508" y="154936"/>
                  <a:pt x="999016" y="153489"/>
                  <a:pt x="1000401" y="152024"/>
                </a:cubicBezTo>
                <a:cubicBezTo>
                  <a:pt x="1002956" y="149323"/>
                  <a:pt x="1005600" y="146600"/>
                  <a:pt x="1008549" y="144132"/>
                </a:cubicBezTo>
                <a:lnTo>
                  <a:pt x="1010381" y="142672"/>
                </a:lnTo>
                <a:lnTo>
                  <a:pt x="1011269" y="141626"/>
                </a:lnTo>
                <a:lnTo>
                  <a:pt x="1012633" y="140878"/>
                </a:lnTo>
                <a:lnTo>
                  <a:pt x="1014379" y="139487"/>
                </a:lnTo>
                <a:cubicBezTo>
                  <a:pt x="1014506" y="139394"/>
                  <a:pt x="1014641" y="139299"/>
                  <a:pt x="1014768" y="139208"/>
                </a:cubicBezTo>
                <a:lnTo>
                  <a:pt x="1016691" y="137991"/>
                </a:lnTo>
                <a:lnTo>
                  <a:pt x="1017913" y="136878"/>
                </a:lnTo>
                <a:lnTo>
                  <a:pt x="1019338" y="136314"/>
                </a:lnTo>
                <a:lnTo>
                  <a:pt x="1021110" y="135192"/>
                </a:lnTo>
                <a:cubicBezTo>
                  <a:pt x="1021246" y="135108"/>
                  <a:pt x="1021362" y="134999"/>
                  <a:pt x="1021499" y="134914"/>
                </a:cubicBezTo>
                <a:cubicBezTo>
                  <a:pt x="1029876" y="129649"/>
                  <a:pt x="1038969" y="124811"/>
                  <a:pt x="1049216" y="120813"/>
                </a:cubicBezTo>
                <a:lnTo>
                  <a:pt x="1049247" y="120805"/>
                </a:lnTo>
                <a:lnTo>
                  <a:pt x="1079891" y="111172"/>
                </a:lnTo>
                <a:lnTo>
                  <a:pt x="1085066" y="110353"/>
                </a:lnTo>
                <a:lnTo>
                  <a:pt x="1087042" y="109572"/>
                </a:lnTo>
                <a:lnTo>
                  <a:pt x="1095565" y="108606"/>
                </a:lnTo>
                <a:lnTo>
                  <a:pt x="1107743" y="106197"/>
                </a:lnTo>
                <a:cubicBezTo>
                  <a:pt x="1113349" y="105274"/>
                  <a:pt x="1118764" y="104080"/>
                  <a:pt x="1124565" y="103364"/>
                </a:cubicBezTo>
                <a:cubicBezTo>
                  <a:pt x="1124775" y="103340"/>
                  <a:pt x="1124975" y="103358"/>
                  <a:pt x="1125185" y="103332"/>
                </a:cubicBezTo>
                <a:lnTo>
                  <a:pt x="1133165" y="102737"/>
                </a:lnTo>
                <a:lnTo>
                  <a:pt x="1137363" y="102072"/>
                </a:lnTo>
                <a:lnTo>
                  <a:pt x="1138324" y="101868"/>
                </a:lnTo>
                <a:lnTo>
                  <a:pt x="1138663" y="101866"/>
                </a:lnTo>
                <a:lnTo>
                  <a:pt x="1141330" y="101444"/>
                </a:lnTo>
                <a:lnTo>
                  <a:pt x="1155581" y="101065"/>
                </a:lnTo>
                <a:lnTo>
                  <a:pt x="1166267" y="100267"/>
                </a:lnTo>
                <a:cubicBezTo>
                  <a:pt x="1168209" y="100188"/>
                  <a:pt x="1170009" y="99831"/>
                  <a:pt x="1171960" y="99771"/>
                </a:cubicBezTo>
                <a:cubicBezTo>
                  <a:pt x="1172283" y="99762"/>
                  <a:pt x="1172592" y="99801"/>
                  <a:pt x="1172915" y="99792"/>
                </a:cubicBezTo>
                <a:lnTo>
                  <a:pt x="1173262" y="99794"/>
                </a:lnTo>
                <a:lnTo>
                  <a:pt x="1175568" y="99534"/>
                </a:lnTo>
                <a:lnTo>
                  <a:pt x="1183782" y="99883"/>
                </a:lnTo>
                <a:lnTo>
                  <a:pt x="1196151" y="99986"/>
                </a:lnTo>
                <a:lnTo>
                  <a:pt x="1208487" y="99658"/>
                </a:lnTo>
                <a:lnTo>
                  <a:pt x="1215230" y="100145"/>
                </a:lnTo>
                <a:lnTo>
                  <a:pt x="1225671" y="100232"/>
                </a:lnTo>
                <a:lnTo>
                  <a:pt x="1239339" y="101396"/>
                </a:lnTo>
                <a:lnTo>
                  <a:pt x="1241356" y="101387"/>
                </a:lnTo>
                <a:lnTo>
                  <a:pt x="1241194" y="101554"/>
                </a:lnTo>
                <a:lnTo>
                  <a:pt x="1259257" y="103092"/>
                </a:lnTo>
                <a:lnTo>
                  <a:pt x="1270393" y="103565"/>
                </a:lnTo>
                <a:lnTo>
                  <a:pt x="1276035" y="104520"/>
                </a:lnTo>
                <a:lnTo>
                  <a:pt x="1277765" y="104668"/>
                </a:lnTo>
                <a:cubicBezTo>
                  <a:pt x="1278077" y="104705"/>
                  <a:pt x="1278409" y="104652"/>
                  <a:pt x="1278720" y="104689"/>
                </a:cubicBezTo>
                <a:cubicBezTo>
                  <a:pt x="1278940" y="104716"/>
                  <a:pt x="1279167" y="104773"/>
                  <a:pt x="1279387" y="104799"/>
                </a:cubicBezTo>
                <a:cubicBezTo>
                  <a:pt x="1279453" y="104808"/>
                  <a:pt x="1279508" y="104893"/>
                  <a:pt x="1279574" y="104898"/>
                </a:cubicBezTo>
                <a:lnTo>
                  <a:pt x="1281452" y="105363"/>
                </a:lnTo>
                <a:lnTo>
                  <a:pt x="1340664" y="114926"/>
                </a:lnTo>
                <a:lnTo>
                  <a:pt x="1340611" y="115451"/>
                </a:lnTo>
                <a:lnTo>
                  <a:pt x="1358399" y="118462"/>
                </a:lnTo>
                <a:cubicBezTo>
                  <a:pt x="1411888" y="131303"/>
                  <a:pt x="1452098" y="149257"/>
                  <a:pt x="1461556" y="168054"/>
                </a:cubicBezTo>
                <a:cubicBezTo>
                  <a:pt x="1480481" y="205659"/>
                  <a:pt x="1452394" y="239279"/>
                  <a:pt x="1429501" y="271235"/>
                </a:cubicBezTo>
                <a:lnTo>
                  <a:pt x="1407256" y="314928"/>
                </a:lnTo>
                <a:lnTo>
                  <a:pt x="1405788" y="319686"/>
                </a:lnTo>
                <a:lnTo>
                  <a:pt x="1408587" y="339896"/>
                </a:lnTo>
                <a:lnTo>
                  <a:pt x="1409225" y="341827"/>
                </a:lnTo>
                <a:lnTo>
                  <a:pt x="1428612" y="364437"/>
                </a:lnTo>
                <a:lnTo>
                  <a:pt x="1461279" y="377965"/>
                </a:lnTo>
                <a:lnTo>
                  <a:pt x="1472387" y="379949"/>
                </a:lnTo>
                <a:lnTo>
                  <a:pt x="1503781" y="381979"/>
                </a:lnTo>
                <a:lnTo>
                  <a:pt x="1514153" y="382206"/>
                </a:lnTo>
                <a:cubicBezTo>
                  <a:pt x="1518240" y="382107"/>
                  <a:pt x="1522598" y="381808"/>
                  <a:pt x="1526770" y="381622"/>
                </a:cubicBezTo>
                <a:cubicBezTo>
                  <a:pt x="1534244" y="381279"/>
                  <a:pt x="1541706" y="380964"/>
                  <a:pt x="1549334" y="380494"/>
                </a:cubicBezTo>
                <a:lnTo>
                  <a:pt x="1549382" y="380521"/>
                </a:lnTo>
                <a:lnTo>
                  <a:pt x="1562262" y="379874"/>
                </a:lnTo>
                <a:cubicBezTo>
                  <a:pt x="1649203" y="374559"/>
                  <a:pt x="1737410" y="373130"/>
                  <a:pt x="1727456" y="510779"/>
                </a:cubicBezTo>
                <a:cubicBezTo>
                  <a:pt x="1722070" y="585256"/>
                  <a:pt x="1637976" y="584360"/>
                  <a:pt x="1578441" y="591697"/>
                </a:cubicBezTo>
                <a:lnTo>
                  <a:pt x="1560410" y="595116"/>
                </a:lnTo>
                <a:lnTo>
                  <a:pt x="1560390" y="595128"/>
                </a:lnTo>
                <a:cubicBezTo>
                  <a:pt x="1560342" y="595137"/>
                  <a:pt x="1560295" y="595164"/>
                  <a:pt x="1560244" y="595172"/>
                </a:cubicBezTo>
                <a:lnTo>
                  <a:pt x="1533277" y="605302"/>
                </a:lnTo>
                <a:lnTo>
                  <a:pt x="1528927" y="607786"/>
                </a:lnTo>
                <a:lnTo>
                  <a:pt x="1520116" y="631862"/>
                </a:lnTo>
                <a:lnTo>
                  <a:pt x="1533995" y="652151"/>
                </a:lnTo>
                <a:lnTo>
                  <a:pt x="1542422" y="656970"/>
                </a:lnTo>
                <a:lnTo>
                  <a:pt x="1568361" y="667276"/>
                </a:lnTo>
                <a:cubicBezTo>
                  <a:pt x="1647780" y="687211"/>
                  <a:pt x="1795057" y="678252"/>
                  <a:pt x="1779395" y="798583"/>
                </a:cubicBezTo>
                <a:cubicBezTo>
                  <a:pt x="1767587" y="889306"/>
                  <a:pt x="1642175" y="838971"/>
                  <a:pt x="1636913" y="865885"/>
                </a:cubicBezTo>
                <a:cubicBezTo>
                  <a:pt x="1629820" y="902164"/>
                  <a:pt x="1892762" y="1022798"/>
                  <a:pt x="1731091" y="1144549"/>
                </a:cubicBezTo>
                <a:cubicBezTo>
                  <a:pt x="1664380" y="1194786"/>
                  <a:pt x="1621301" y="1164900"/>
                  <a:pt x="1590260" y="1122123"/>
                </a:cubicBezTo>
                <a:lnTo>
                  <a:pt x="1572345" y="1092051"/>
                </a:lnTo>
                <a:lnTo>
                  <a:pt x="1572152" y="1093648"/>
                </a:lnTo>
                <a:cubicBezTo>
                  <a:pt x="1571896" y="1093211"/>
                  <a:pt x="1571673" y="1092731"/>
                  <a:pt x="1571419" y="1092295"/>
                </a:cubicBezTo>
                <a:cubicBezTo>
                  <a:pt x="1564760" y="1080832"/>
                  <a:pt x="1559323" y="1071045"/>
                  <a:pt x="1553674" y="1060964"/>
                </a:cubicBezTo>
                <a:cubicBezTo>
                  <a:pt x="1552900" y="1059581"/>
                  <a:pt x="1551997" y="1057998"/>
                  <a:pt x="1551236" y="1056663"/>
                </a:cubicBezTo>
                <a:cubicBezTo>
                  <a:pt x="1551116" y="1056452"/>
                  <a:pt x="1551032" y="1056340"/>
                  <a:pt x="1550914" y="1056129"/>
                </a:cubicBezTo>
                <a:lnTo>
                  <a:pt x="1543773" y="1044920"/>
                </a:lnTo>
                <a:lnTo>
                  <a:pt x="1538601" y="1036809"/>
                </a:lnTo>
                <a:lnTo>
                  <a:pt x="1534937" y="1031835"/>
                </a:lnTo>
                <a:lnTo>
                  <a:pt x="1521667" y="1022353"/>
                </a:lnTo>
                <a:lnTo>
                  <a:pt x="1521666" y="1022352"/>
                </a:lnTo>
                <a:lnTo>
                  <a:pt x="1513256" y="1027642"/>
                </a:lnTo>
                <a:lnTo>
                  <a:pt x="1508587" y="1042664"/>
                </a:lnTo>
                <a:cubicBezTo>
                  <a:pt x="1504892" y="1061322"/>
                  <a:pt x="1502782" y="1089042"/>
                  <a:pt x="1490226" y="1109222"/>
                </a:cubicBezTo>
                <a:lnTo>
                  <a:pt x="1490028" y="1109426"/>
                </a:lnTo>
                <a:lnTo>
                  <a:pt x="1483030" y="1118675"/>
                </a:lnTo>
                <a:lnTo>
                  <a:pt x="1478105" y="1121760"/>
                </a:lnTo>
                <a:lnTo>
                  <a:pt x="1473742" y="1126274"/>
                </a:lnTo>
                <a:lnTo>
                  <a:pt x="1467950" y="1128122"/>
                </a:lnTo>
                <a:lnTo>
                  <a:pt x="1462116" y="1131778"/>
                </a:lnTo>
                <a:cubicBezTo>
                  <a:pt x="1457787" y="1133192"/>
                  <a:pt x="1452971" y="1134199"/>
                  <a:pt x="1447680" y="1134660"/>
                </a:cubicBezTo>
                <a:cubicBezTo>
                  <a:pt x="1447635" y="1134664"/>
                  <a:pt x="1447577" y="1134701"/>
                  <a:pt x="1447535" y="1134705"/>
                </a:cubicBezTo>
                <a:cubicBezTo>
                  <a:pt x="1436920" y="1135622"/>
                  <a:pt x="1424301" y="1134450"/>
                  <a:pt x="1409138" y="1130616"/>
                </a:cubicBezTo>
                <a:cubicBezTo>
                  <a:pt x="1403622" y="1129222"/>
                  <a:pt x="1398631" y="1126889"/>
                  <a:pt x="1394056" y="1123746"/>
                </a:cubicBezTo>
                <a:lnTo>
                  <a:pt x="1387891" y="1116151"/>
                </a:lnTo>
                <a:lnTo>
                  <a:pt x="1381637" y="1111925"/>
                </a:lnTo>
                <a:lnTo>
                  <a:pt x="1376960" y="1102687"/>
                </a:lnTo>
                <a:lnTo>
                  <a:pt x="1371600" y="1096085"/>
                </a:lnTo>
                <a:cubicBezTo>
                  <a:pt x="1371581" y="1096039"/>
                  <a:pt x="1371576" y="1095981"/>
                  <a:pt x="1371555" y="1095940"/>
                </a:cubicBezTo>
                <a:cubicBezTo>
                  <a:pt x="1368590" y="1090008"/>
                  <a:pt x="1365974" y="1083548"/>
                  <a:pt x="1363672" y="1076572"/>
                </a:cubicBezTo>
                <a:cubicBezTo>
                  <a:pt x="1359056" y="1062572"/>
                  <a:pt x="1355702" y="1046801"/>
                  <a:pt x="1353230" y="1030026"/>
                </a:cubicBezTo>
                <a:cubicBezTo>
                  <a:pt x="1350752" y="1013314"/>
                  <a:pt x="1349177" y="995795"/>
                  <a:pt x="1348111" y="978202"/>
                </a:cubicBezTo>
                <a:lnTo>
                  <a:pt x="1347255" y="954644"/>
                </a:lnTo>
                <a:lnTo>
                  <a:pt x="1346169" y="926410"/>
                </a:lnTo>
                <a:lnTo>
                  <a:pt x="1346076" y="922207"/>
                </a:lnTo>
                <a:lnTo>
                  <a:pt x="1345630" y="909923"/>
                </a:lnTo>
                <a:cubicBezTo>
                  <a:pt x="1345144" y="888909"/>
                  <a:pt x="1344721" y="870297"/>
                  <a:pt x="1343528" y="856055"/>
                </a:cubicBezTo>
                <a:lnTo>
                  <a:pt x="1343496" y="854567"/>
                </a:lnTo>
                <a:lnTo>
                  <a:pt x="1342952" y="846072"/>
                </a:lnTo>
                <a:cubicBezTo>
                  <a:pt x="1341779" y="837136"/>
                  <a:pt x="1340047" y="831053"/>
                  <a:pt x="1337394" y="828767"/>
                </a:cubicBezTo>
                <a:lnTo>
                  <a:pt x="1309550" y="812994"/>
                </a:lnTo>
                <a:lnTo>
                  <a:pt x="1309520" y="813003"/>
                </a:lnTo>
                <a:lnTo>
                  <a:pt x="1288299" y="815020"/>
                </a:lnTo>
                <a:lnTo>
                  <a:pt x="1286647" y="815177"/>
                </a:lnTo>
                <a:lnTo>
                  <a:pt x="1266611" y="829589"/>
                </a:lnTo>
                <a:lnTo>
                  <a:pt x="1264727" y="831662"/>
                </a:lnTo>
                <a:lnTo>
                  <a:pt x="1247697" y="850444"/>
                </a:lnTo>
                <a:lnTo>
                  <a:pt x="1247471" y="850648"/>
                </a:lnTo>
                <a:lnTo>
                  <a:pt x="1232655" y="866949"/>
                </a:lnTo>
                <a:cubicBezTo>
                  <a:pt x="1230522" y="869161"/>
                  <a:pt x="1228335" y="871336"/>
                  <a:pt x="1226116" y="873395"/>
                </a:cubicBezTo>
                <a:lnTo>
                  <a:pt x="1205895" y="888109"/>
                </a:lnTo>
                <a:lnTo>
                  <a:pt x="1205424" y="888533"/>
                </a:lnTo>
                <a:lnTo>
                  <a:pt x="1205063" y="888609"/>
                </a:lnTo>
                <a:lnTo>
                  <a:pt x="1192547" y="893096"/>
                </a:lnTo>
                <a:lnTo>
                  <a:pt x="1185737" y="892678"/>
                </a:lnTo>
                <a:lnTo>
                  <a:pt x="1178244" y="894256"/>
                </a:lnTo>
                <a:lnTo>
                  <a:pt x="1170393" y="891738"/>
                </a:lnTo>
                <a:lnTo>
                  <a:pt x="1162266" y="891240"/>
                </a:lnTo>
                <a:cubicBezTo>
                  <a:pt x="1156652" y="889473"/>
                  <a:pt x="1150811" y="886954"/>
                  <a:pt x="1144530" y="883449"/>
                </a:cubicBezTo>
                <a:lnTo>
                  <a:pt x="1144518" y="883439"/>
                </a:lnTo>
                <a:lnTo>
                  <a:pt x="1144488" y="883429"/>
                </a:lnTo>
                <a:lnTo>
                  <a:pt x="1144442" y="883378"/>
                </a:lnTo>
                <a:lnTo>
                  <a:pt x="1132564" y="873876"/>
                </a:lnTo>
                <a:cubicBezTo>
                  <a:pt x="1129168" y="870034"/>
                  <a:pt x="1126344" y="865657"/>
                  <a:pt x="1124068" y="860703"/>
                </a:cubicBezTo>
                <a:lnTo>
                  <a:pt x="1122563" y="856127"/>
                </a:lnTo>
                <a:lnTo>
                  <a:pt x="1122541" y="856277"/>
                </a:lnTo>
                <a:lnTo>
                  <a:pt x="1122411" y="855666"/>
                </a:lnTo>
                <a:lnTo>
                  <a:pt x="1118785" y="844639"/>
                </a:lnTo>
                <a:cubicBezTo>
                  <a:pt x="1117430" y="838817"/>
                  <a:pt x="1116426" y="832544"/>
                  <a:pt x="1115852" y="825952"/>
                </a:cubicBezTo>
                <a:lnTo>
                  <a:pt x="1115928" y="808502"/>
                </a:lnTo>
                <a:lnTo>
                  <a:pt x="1115778" y="789323"/>
                </a:lnTo>
                <a:lnTo>
                  <a:pt x="1116012" y="787150"/>
                </a:lnTo>
                <a:lnTo>
                  <a:pt x="1116027" y="782885"/>
                </a:lnTo>
                <a:lnTo>
                  <a:pt x="1116510" y="778653"/>
                </a:lnTo>
                <a:lnTo>
                  <a:pt x="1118336" y="760979"/>
                </a:lnTo>
                <a:lnTo>
                  <a:pt x="1111749" y="761857"/>
                </a:lnTo>
                <a:lnTo>
                  <a:pt x="1106477" y="762946"/>
                </a:lnTo>
                <a:lnTo>
                  <a:pt x="1099586" y="762117"/>
                </a:lnTo>
                <a:lnTo>
                  <a:pt x="1081824" y="761291"/>
                </a:lnTo>
                <a:lnTo>
                  <a:pt x="1060044" y="757360"/>
                </a:lnTo>
                <a:lnTo>
                  <a:pt x="1048947" y="756025"/>
                </a:lnTo>
                <a:cubicBezTo>
                  <a:pt x="1010995" y="746031"/>
                  <a:pt x="974762" y="726131"/>
                  <a:pt x="945739" y="701453"/>
                </a:cubicBezTo>
                <a:lnTo>
                  <a:pt x="941529" y="696962"/>
                </a:lnTo>
                <a:lnTo>
                  <a:pt x="939518" y="695542"/>
                </a:lnTo>
                <a:lnTo>
                  <a:pt x="931983" y="686772"/>
                </a:lnTo>
                <a:lnTo>
                  <a:pt x="908298" y="661494"/>
                </a:lnTo>
                <a:lnTo>
                  <a:pt x="904004" y="654201"/>
                </a:lnTo>
                <a:lnTo>
                  <a:pt x="901394" y="651164"/>
                </a:lnTo>
                <a:lnTo>
                  <a:pt x="899626" y="646770"/>
                </a:lnTo>
                <a:lnTo>
                  <a:pt x="895637" y="639997"/>
                </a:lnTo>
                <a:lnTo>
                  <a:pt x="888524" y="638626"/>
                </a:lnTo>
                <a:lnTo>
                  <a:pt x="887839" y="639646"/>
                </a:lnTo>
                <a:lnTo>
                  <a:pt x="885856" y="638985"/>
                </a:lnTo>
                <a:lnTo>
                  <a:pt x="887781" y="643149"/>
                </a:lnTo>
                <a:lnTo>
                  <a:pt x="886850" y="643835"/>
                </a:lnTo>
                <a:lnTo>
                  <a:pt x="893110" y="664316"/>
                </a:lnTo>
                <a:cubicBezTo>
                  <a:pt x="900055" y="704293"/>
                  <a:pt x="890931" y="745685"/>
                  <a:pt x="856634" y="778489"/>
                </a:cubicBezTo>
                <a:lnTo>
                  <a:pt x="834280" y="788122"/>
                </a:lnTo>
                <a:lnTo>
                  <a:pt x="832518" y="795240"/>
                </a:lnTo>
                <a:cubicBezTo>
                  <a:pt x="818136" y="832304"/>
                  <a:pt x="778322" y="882213"/>
                  <a:pt x="731947" y="900599"/>
                </a:cubicBezTo>
                <a:lnTo>
                  <a:pt x="717248" y="904159"/>
                </a:lnTo>
                <a:lnTo>
                  <a:pt x="717149" y="904888"/>
                </a:lnTo>
                <a:lnTo>
                  <a:pt x="708985" y="911352"/>
                </a:lnTo>
                <a:lnTo>
                  <a:pt x="722485" y="949156"/>
                </a:lnTo>
                <a:cubicBezTo>
                  <a:pt x="737158" y="1003706"/>
                  <a:pt x="729354" y="1052893"/>
                  <a:pt x="636763" y="1076820"/>
                </a:cubicBezTo>
                <a:cubicBezTo>
                  <a:pt x="569962" y="1094079"/>
                  <a:pt x="545932" y="1020184"/>
                  <a:pt x="521940" y="970223"/>
                </a:cubicBezTo>
                <a:lnTo>
                  <a:pt x="513626" y="955447"/>
                </a:lnTo>
                <a:lnTo>
                  <a:pt x="513610" y="955433"/>
                </a:lnTo>
                <a:cubicBezTo>
                  <a:pt x="513587" y="955394"/>
                  <a:pt x="513549" y="955359"/>
                  <a:pt x="513526" y="955319"/>
                </a:cubicBezTo>
                <a:lnTo>
                  <a:pt x="496696" y="934692"/>
                </a:lnTo>
                <a:lnTo>
                  <a:pt x="492683" y="931124"/>
                </a:lnTo>
                <a:lnTo>
                  <a:pt x="487590" y="929379"/>
                </a:lnTo>
                <a:lnTo>
                  <a:pt x="469569" y="931000"/>
                </a:lnTo>
                <a:lnTo>
                  <a:pt x="455893" y="949149"/>
                </a:lnTo>
                <a:lnTo>
                  <a:pt x="454161" y="957945"/>
                </a:lnTo>
                <a:lnTo>
                  <a:pt x="452791" y="983701"/>
                </a:lnTo>
                <a:cubicBezTo>
                  <a:pt x="458772" y="1059120"/>
                  <a:pt x="510075" y="1185425"/>
                  <a:pt x="400098" y="1207220"/>
                </a:cubicBezTo>
                <a:cubicBezTo>
                  <a:pt x="317180" y="1223651"/>
                  <a:pt x="324246" y="1098995"/>
                  <a:pt x="299127" y="1102327"/>
                </a:cubicBezTo>
                <a:cubicBezTo>
                  <a:pt x="265268" y="1106825"/>
                  <a:pt x="237237" y="1372642"/>
                  <a:pt x="82931" y="1267016"/>
                </a:cubicBezTo>
                <a:cubicBezTo>
                  <a:pt x="19261" y="1223430"/>
                  <a:pt x="32716" y="1176893"/>
                  <a:pt x="61011" y="1137092"/>
                </a:cubicBezTo>
                <a:lnTo>
                  <a:pt x="82053" y="1112533"/>
                </a:lnTo>
                <a:lnTo>
                  <a:pt x="80598" y="1112836"/>
                </a:lnTo>
                <a:cubicBezTo>
                  <a:pt x="80905" y="1112482"/>
                  <a:pt x="81260" y="1112145"/>
                  <a:pt x="81568" y="1111794"/>
                </a:cubicBezTo>
                <a:cubicBezTo>
                  <a:pt x="89638" y="1102583"/>
                  <a:pt x="96601" y="1094933"/>
                  <a:pt x="103762" y="1087011"/>
                </a:cubicBezTo>
                <a:cubicBezTo>
                  <a:pt x="104746" y="1085925"/>
                  <a:pt x="105866" y="1084668"/>
                  <a:pt x="106809" y="1083609"/>
                </a:cubicBezTo>
                <a:cubicBezTo>
                  <a:pt x="106960" y="1083440"/>
                  <a:pt x="107031" y="1083335"/>
                  <a:pt x="107180" y="1083171"/>
                </a:cubicBezTo>
                <a:lnTo>
                  <a:pt x="114904" y="1073588"/>
                </a:lnTo>
                <a:lnTo>
                  <a:pt x="120457" y="1066694"/>
                </a:lnTo>
                <a:lnTo>
                  <a:pt x="123736" y="1062017"/>
                </a:lnTo>
                <a:lnTo>
                  <a:pt x="128124" y="1047594"/>
                </a:lnTo>
                <a:lnTo>
                  <a:pt x="121010" y="1041791"/>
                </a:lnTo>
                <a:lnTo>
                  <a:pt x="120184" y="1041809"/>
                </a:lnTo>
                <a:lnTo>
                  <a:pt x="106481" y="1042135"/>
                </a:lnTo>
                <a:cubicBezTo>
                  <a:pt x="89054" y="1044406"/>
                  <a:pt x="64161" y="1050738"/>
                  <a:pt x="42787" y="1045700"/>
                </a:cubicBezTo>
                <a:lnTo>
                  <a:pt x="42553" y="1045588"/>
                </a:lnTo>
                <a:lnTo>
                  <a:pt x="32389" y="1042188"/>
                </a:lnTo>
                <a:lnTo>
                  <a:pt x="28236" y="1038788"/>
                </a:lnTo>
                <a:lnTo>
                  <a:pt x="22992" y="1036298"/>
                </a:lnTo>
                <a:lnTo>
                  <a:pt x="19664" y="1031772"/>
                </a:lnTo>
                <a:lnTo>
                  <a:pt x="14743" y="1027743"/>
                </a:lnTo>
                <a:cubicBezTo>
                  <a:pt x="12228" y="1024372"/>
                  <a:pt x="9927" y="1020453"/>
                  <a:pt x="7959" y="1015956"/>
                </a:cubicBezTo>
                <a:cubicBezTo>
                  <a:pt x="7946" y="1015917"/>
                  <a:pt x="7896" y="1015878"/>
                  <a:pt x="7879" y="1015840"/>
                </a:cubicBezTo>
                <a:cubicBezTo>
                  <a:pt x="3945" y="1006819"/>
                  <a:pt x="1247" y="995422"/>
                  <a:pt x="128" y="981016"/>
                </a:cubicBezTo>
                <a:cubicBezTo>
                  <a:pt x="-279" y="975776"/>
                  <a:pt x="293" y="970720"/>
                  <a:pt x="1694" y="965786"/>
                </a:cubicBezTo>
                <a:lnTo>
                  <a:pt x="6519" y="958154"/>
                </a:lnTo>
                <a:lnTo>
                  <a:pt x="8378" y="951421"/>
                </a:lnTo>
                <a:lnTo>
                  <a:pt x="15095" y="944590"/>
                </a:lnTo>
                <a:lnTo>
                  <a:pt x="19287" y="937960"/>
                </a:lnTo>
                <a:cubicBezTo>
                  <a:pt x="19319" y="937930"/>
                  <a:pt x="19370" y="937910"/>
                  <a:pt x="19398" y="937878"/>
                </a:cubicBezTo>
                <a:cubicBezTo>
                  <a:pt x="23718" y="933531"/>
                  <a:pt x="28601" y="929336"/>
                  <a:pt x="34032" y="925261"/>
                </a:cubicBezTo>
                <a:cubicBezTo>
                  <a:pt x="44927" y="917089"/>
                  <a:pt x="57745" y="909499"/>
                  <a:pt x="71702" y="902384"/>
                </a:cubicBezTo>
                <a:cubicBezTo>
                  <a:pt x="85605" y="895284"/>
                  <a:pt x="100480" y="888736"/>
                  <a:pt x="115566" y="882609"/>
                </a:cubicBezTo>
                <a:lnTo>
                  <a:pt x="135590" y="875040"/>
                </a:lnTo>
                <a:lnTo>
                  <a:pt x="160339" y="865626"/>
                </a:lnTo>
                <a:lnTo>
                  <a:pt x="164057" y="864281"/>
                </a:lnTo>
                <a:lnTo>
                  <a:pt x="174616" y="860289"/>
                </a:lnTo>
                <a:cubicBezTo>
                  <a:pt x="192872" y="853663"/>
                  <a:pt x="209044" y="847801"/>
                  <a:pt x="221161" y="842554"/>
                </a:cubicBezTo>
                <a:lnTo>
                  <a:pt x="222447" y="842089"/>
                </a:lnTo>
                <a:lnTo>
                  <a:pt x="229731" y="839103"/>
                </a:lnTo>
                <a:cubicBezTo>
                  <a:pt x="237209" y="835439"/>
                  <a:pt x="242023" y="832128"/>
                  <a:pt x="243243" y="829131"/>
                </a:cubicBezTo>
                <a:lnTo>
                  <a:pt x="248836" y="800096"/>
                </a:lnTo>
                <a:lnTo>
                  <a:pt x="248821" y="800073"/>
                </a:lnTo>
                <a:lnTo>
                  <a:pt x="241042" y="782648"/>
                </a:lnTo>
                <a:lnTo>
                  <a:pt x="240166" y="780689"/>
                </a:lnTo>
                <a:lnTo>
                  <a:pt x="221637" y="767398"/>
                </a:lnTo>
                <a:lnTo>
                  <a:pt x="219292" y="766371"/>
                </a:lnTo>
                <a:lnTo>
                  <a:pt x="197795" y="756990"/>
                </a:lnTo>
                <a:lnTo>
                  <a:pt x="191591" y="754246"/>
                </a:lnTo>
                <a:lnTo>
                  <a:pt x="178906" y="748693"/>
                </a:lnTo>
                <a:lnTo>
                  <a:pt x="177936" y="748203"/>
                </a:lnTo>
                <a:lnTo>
                  <a:pt x="173082" y="746055"/>
                </a:lnTo>
                <a:lnTo>
                  <a:pt x="171551" y="744979"/>
                </a:lnTo>
                <a:lnTo>
                  <a:pt x="171332" y="744868"/>
                </a:lnTo>
                <a:lnTo>
                  <a:pt x="164226" y="739830"/>
                </a:lnTo>
                <a:lnTo>
                  <a:pt x="151973" y="731218"/>
                </a:lnTo>
                <a:lnTo>
                  <a:pt x="151797" y="730920"/>
                </a:lnTo>
                <a:lnTo>
                  <a:pt x="144177" y="721292"/>
                </a:lnTo>
                <a:lnTo>
                  <a:pt x="142533" y="715203"/>
                </a:lnTo>
                <a:lnTo>
                  <a:pt x="138942" y="709110"/>
                </a:lnTo>
                <a:lnTo>
                  <a:pt x="138830" y="701488"/>
                </a:lnTo>
                <a:lnTo>
                  <a:pt x="136870" y="694232"/>
                </a:lnTo>
                <a:lnTo>
                  <a:pt x="138401" y="676999"/>
                </a:lnTo>
                <a:lnTo>
                  <a:pt x="138454" y="676402"/>
                </a:lnTo>
                <a:lnTo>
                  <a:pt x="138456" y="676398"/>
                </a:lnTo>
                <a:lnTo>
                  <a:pt x="138460" y="676387"/>
                </a:lnTo>
                <a:lnTo>
                  <a:pt x="138460" y="676360"/>
                </a:lnTo>
                <a:lnTo>
                  <a:pt x="138488" y="676311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625" name="Google Shape;3625;p16"/>
          <p:cNvGrpSpPr/>
          <p:nvPr/>
        </p:nvGrpSpPr>
        <p:grpSpPr>
          <a:xfrm>
            <a:off x="10514089" y="-526764"/>
            <a:ext cx="2194963" cy="2346204"/>
            <a:chOff x="8293874" y="-1278054"/>
            <a:chExt cx="5517754" cy="5897949"/>
          </a:xfrm>
        </p:grpSpPr>
        <p:grpSp>
          <p:nvGrpSpPr>
            <p:cNvPr id="3626" name="Google Shape;3626;p16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3627" name="Google Shape;3627;p16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3628" name="Google Shape;3628;p16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9" name="Google Shape;3629;p16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0" name="Google Shape;3630;p16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1" name="Google Shape;3631;p16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32" name="Google Shape;3632;p16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16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16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16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16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16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8" name="Google Shape;3638;p16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3639" name="Google Shape;3639;p16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3640" name="Google Shape;3640;p16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3641" name="Google Shape;3641;p16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2" name="Google Shape;3642;p16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3" name="Google Shape;3643;p16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4" name="Google Shape;3644;p16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45" name="Google Shape;3645;p16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46" name="Google Shape;3646;p16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16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16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16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16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51" name="Google Shape;3651;p16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3652" name="Google Shape;3652;p16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16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16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16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16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7" name="Google Shape;3657;p16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58" name="Google Shape;3658;p16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3659" name="Google Shape;3659;p16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3660" name="Google Shape;3660;p16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1" name="Google Shape;3661;p16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2" name="Google Shape;3662;p16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3" name="Google Shape;3663;p16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4" name="Google Shape;3664;p16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5" name="Google Shape;3665;p16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6" name="Google Shape;3666;p16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7" name="Google Shape;3667;p16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8" name="Google Shape;3668;p16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9" name="Google Shape;3669;p16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0" name="Google Shape;3670;p16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1" name="Google Shape;3671;p16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2" name="Google Shape;3672;p16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3" name="Google Shape;3673;p16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4" name="Google Shape;3674;p16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5" name="Google Shape;3675;p16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6" name="Google Shape;3676;p16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7" name="Google Shape;3677;p16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8" name="Google Shape;3678;p16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79" name="Google Shape;3679;p16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0" name="Google Shape;3680;p16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1" name="Google Shape;3681;p16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2" name="Google Shape;3682;p16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3" name="Google Shape;3683;p16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4" name="Google Shape;3684;p16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5" name="Google Shape;3685;p16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6" name="Google Shape;3686;p16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7" name="Google Shape;3687;p16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8" name="Google Shape;3688;p16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9" name="Google Shape;3689;p16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0" name="Google Shape;3690;p16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1" name="Google Shape;3691;p16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2" name="Google Shape;3692;p16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93" name="Google Shape;3693;p16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3694" name="Google Shape;3694;p16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3695" name="Google Shape;3695;p16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6" name="Google Shape;3696;p16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7" name="Google Shape;3697;p16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8" name="Google Shape;3698;p16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9" name="Google Shape;3699;p16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0" name="Google Shape;3700;p16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1" name="Google Shape;3701;p16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2" name="Google Shape;3702;p16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3" name="Google Shape;3703;p16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4" name="Google Shape;3704;p16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5" name="Google Shape;3705;p16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6" name="Google Shape;3706;p16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7" name="Google Shape;3707;p16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8" name="Google Shape;3708;p16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9" name="Google Shape;3709;p16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10" name="Google Shape;3710;p16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11" name="Google Shape;3711;p16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12" name="Google Shape;3712;p16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13" name="Google Shape;3713;p16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14" name="Google Shape;3714;p16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5" name="Google Shape;3715;p16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6" name="Google Shape;3716;p16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7" name="Google Shape;3717;p16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8" name="Google Shape;3718;p16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9" name="Google Shape;3719;p16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0" name="Google Shape;3720;p16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1" name="Google Shape;3721;p16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2" name="Google Shape;3722;p16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3" name="Google Shape;3723;p16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4" name="Google Shape;3724;p16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5" name="Google Shape;3725;p16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6" name="Google Shape;3726;p16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7" name="Google Shape;3727;p16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8" name="Google Shape;3728;p16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729" name="Google Shape;3729;p16"/>
          <p:cNvSpPr/>
          <p:nvPr/>
        </p:nvSpPr>
        <p:spPr>
          <a:xfrm>
            <a:off x="10473980" y="5364319"/>
            <a:ext cx="1680235" cy="1494117"/>
          </a:xfrm>
          <a:custGeom>
            <a:avLst/>
            <a:gdLst/>
            <a:ahLst/>
            <a:cxnLst/>
            <a:rect l="l" t="t" r="r" b="b"/>
            <a:pathLst>
              <a:path w="1680235" h="1494117" extrusionOk="0">
                <a:moveTo>
                  <a:pt x="927513" y="864772"/>
                </a:moveTo>
                <a:lnTo>
                  <a:pt x="954522" y="886380"/>
                </a:lnTo>
                <a:lnTo>
                  <a:pt x="983264" y="919656"/>
                </a:lnTo>
                <a:lnTo>
                  <a:pt x="984587" y="915225"/>
                </a:lnTo>
                <a:lnTo>
                  <a:pt x="991921" y="896946"/>
                </a:lnTo>
                <a:lnTo>
                  <a:pt x="1000364" y="872186"/>
                </a:lnTo>
                <a:lnTo>
                  <a:pt x="970403" y="869137"/>
                </a:lnTo>
                <a:lnTo>
                  <a:pt x="949165" y="867532"/>
                </a:lnTo>
                <a:lnTo>
                  <a:pt x="943362" y="866623"/>
                </a:lnTo>
                <a:lnTo>
                  <a:pt x="942988" y="866715"/>
                </a:lnTo>
                <a:lnTo>
                  <a:pt x="936671" y="865704"/>
                </a:lnTo>
                <a:close/>
                <a:moveTo>
                  <a:pt x="174219" y="0"/>
                </a:moveTo>
                <a:cubicBezTo>
                  <a:pt x="174219" y="0"/>
                  <a:pt x="175651" y="15467"/>
                  <a:pt x="180053" y="35314"/>
                </a:cubicBezTo>
                <a:lnTo>
                  <a:pt x="182305" y="43214"/>
                </a:lnTo>
                <a:lnTo>
                  <a:pt x="189111" y="67010"/>
                </a:lnTo>
                <a:cubicBezTo>
                  <a:pt x="193000" y="77739"/>
                  <a:pt x="197821" y="88177"/>
                  <a:pt x="203764" y="96937"/>
                </a:cubicBezTo>
                <a:cubicBezTo>
                  <a:pt x="208310" y="103639"/>
                  <a:pt x="214623" y="112746"/>
                  <a:pt x="221978" y="123485"/>
                </a:cubicBezTo>
                <a:lnTo>
                  <a:pt x="224744" y="127595"/>
                </a:lnTo>
                <a:lnTo>
                  <a:pt x="229024" y="133840"/>
                </a:lnTo>
                <a:lnTo>
                  <a:pt x="232328" y="138863"/>
                </a:lnTo>
                <a:lnTo>
                  <a:pt x="246435" y="159821"/>
                </a:lnTo>
                <a:lnTo>
                  <a:pt x="249819" y="165448"/>
                </a:lnTo>
                <a:lnTo>
                  <a:pt x="262747" y="185097"/>
                </a:lnTo>
                <a:cubicBezTo>
                  <a:pt x="274300" y="203409"/>
                  <a:pt x="285618" y="222366"/>
                  <a:pt x="295066" y="240225"/>
                </a:cubicBezTo>
                <a:lnTo>
                  <a:pt x="295780" y="241868"/>
                </a:lnTo>
                <a:lnTo>
                  <a:pt x="296622" y="243268"/>
                </a:lnTo>
                <a:lnTo>
                  <a:pt x="296628" y="243820"/>
                </a:lnTo>
                <a:lnTo>
                  <a:pt x="316159" y="288764"/>
                </a:lnTo>
                <a:cubicBezTo>
                  <a:pt x="358313" y="432959"/>
                  <a:pt x="313137" y="494743"/>
                  <a:pt x="279823" y="518978"/>
                </a:cubicBezTo>
                <a:lnTo>
                  <a:pt x="261021" y="528771"/>
                </a:lnTo>
                <a:lnTo>
                  <a:pt x="266945" y="548970"/>
                </a:lnTo>
                <a:cubicBezTo>
                  <a:pt x="271281" y="563060"/>
                  <a:pt x="276290" y="578591"/>
                  <a:pt x="281939" y="594959"/>
                </a:cubicBezTo>
                <a:cubicBezTo>
                  <a:pt x="293240" y="627692"/>
                  <a:pt x="307105" y="663769"/>
                  <a:pt x="318145" y="691662"/>
                </a:cubicBezTo>
                <a:lnTo>
                  <a:pt x="319670" y="695458"/>
                </a:lnTo>
                <a:lnTo>
                  <a:pt x="336892" y="712851"/>
                </a:lnTo>
                <a:lnTo>
                  <a:pt x="336713" y="712996"/>
                </a:lnTo>
                <a:lnTo>
                  <a:pt x="338862" y="715186"/>
                </a:lnTo>
                <a:cubicBezTo>
                  <a:pt x="393646" y="783688"/>
                  <a:pt x="412816" y="876245"/>
                  <a:pt x="418977" y="918242"/>
                </a:cubicBezTo>
                <a:lnTo>
                  <a:pt x="419742" y="924672"/>
                </a:lnTo>
                <a:lnTo>
                  <a:pt x="429189" y="934053"/>
                </a:lnTo>
                <a:lnTo>
                  <a:pt x="431757" y="929830"/>
                </a:lnTo>
                <a:lnTo>
                  <a:pt x="441915" y="918283"/>
                </a:lnTo>
                <a:lnTo>
                  <a:pt x="441110" y="907326"/>
                </a:lnTo>
                <a:cubicBezTo>
                  <a:pt x="439307" y="883166"/>
                  <a:pt x="436940" y="852268"/>
                  <a:pt x="434680" y="825318"/>
                </a:cubicBezTo>
                <a:lnTo>
                  <a:pt x="432101" y="787211"/>
                </a:lnTo>
                <a:lnTo>
                  <a:pt x="425126" y="777666"/>
                </a:lnTo>
                <a:cubicBezTo>
                  <a:pt x="416104" y="764789"/>
                  <a:pt x="404058" y="746311"/>
                  <a:pt x="391958" y="723906"/>
                </a:cubicBezTo>
                <a:lnTo>
                  <a:pt x="366169" y="664359"/>
                </a:lnTo>
                <a:lnTo>
                  <a:pt x="365168" y="664000"/>
                </a:lnTo>
                <a:lnTo>
                  <a:pt x="361518" y="653621"/>
                </a:lnTo>
                <a:lnTo>
                  <a:pt x="358472" y="646589"/>
                </a:lnTo>
                <a:lnTo>
                  <a:pt x="356972" y="640695"/>
                </a:lnTo>
                <a:lnTo>
                  <a:pt x="356695" y="639907"/>
                </a:lnTo>
                <a:lnTo>
                  <a:pt x="355165" y="633595"/>
                </a:lnTo>
                <a:lnTo>
                  <a:pt x="347183" y="602236"/>
                </a:lnTo>
                <a:lnTo>
                  <a:pt x="346909" y="599522"/>
                </a:lnTo>
                <a:lnTo>
                  <a:pt x="346879" y="599399"/>
                </a:lnTo>
                <a:lnTo>
                  <a:pt x="346707" y="598687"/>
                </a:lnTo>
                <a:lnTo>
                  <a:pt x="342688" y="557629"/>
                </a:lnTo>
                <a:lnTo>
                  <a:pt x="342500" y="555762"/>
                </a:lnTo>
                <a:cubicBezTo>
                  <a:pt x="342165" y="530853"/>
                  <a:pt x="344219" y="507370"/>
                  <a:pt x="348072" y="485346"/>
                </a:cubicBezTo>
                <a:lnTo>
                  <a:pt x="348076" y="485332"/>
                </a:lnTo>
                <a:lnTo>
                  <a:pt x="348077" y="485319"/>
                </a:lnTo>
                <a:lnTo>
                  <a:pt x="358293" y="446823"/>
                </a:lnTo>
                <a:lnTo>
                  <a:pt x="364432" y="423684"/>
                </a:lnTo>
                <a:lnTo>
                  <a:pt x="364435" y="423678"/>
                </a:lnTo>
                <a:lnTo>
                  <a:pt x="364438" y="423666"/>
                </a:lnTo>
                <a:lnTo>
                  <a:pt x="364442" y="423653"/>
                </a:lnTo>
                <a:lnTo>
                  <a:pt x="364442" y="423652"/>
                </a:lnTo>
                <a:lnTo>
                  <a:pt x="399639" y="357041"/>
                </a:lnTo>
                <a:lnTo>
                  <a:pt x="415298" y="327401"/>
                </a:lnTo>
                <a:lnTo>
                  <a:pt x="415306" y="327392"/>
                </a:lnTo>
                <a:lnTo>
                  <a:pt x="415323" y="327360"/>
                </a:lnTo>
                <a:cubicBezTo>
                  <a:pt x="433948" y="301402"/>
                  <a:pt x="452656" y="281672"/>
                  <a:pt x="466708" y="268431"/>
                </a:cubicBezTo>
                <a:cubicBezTo>
                  <a:pt x="480760" y="255190"/>
                  <a:pt x="490156" y="248439"/>
                  <a:pt x="490156" y="248439"/>
                </a:cubicBezTo>
                <a:lnTo>
                  <a:pt x="491780" y="253004"/>
                </a:lnTo>
                <a:lnTo>
                  <a:pt x="492633" y="255306"/>
                </a:lnTo>
                <a:cubicBezTo>
                  <a:pt x="496655" y="266304"/>
                  <a:pt x="505014" y="289717"/>
                  <a:pt x="514258" y="318885"/>
                </a:cubicBezTo>
                <a:lnTo>
                  <a:pt x="520512" y="341666"/>
                </a:lnTo>
                <a:lnTo>
                  <a:pt x="525913" y="359675"/>
                </a:lnTo>
                <a:lnTo>
                  <a:pt x="525754" y="360760"/>
                </a:lnTo>
                <a:lnTo>
                  <a:pt x="541192" y="416992"/>
                </a:lnTo>
                <a:lnTo>
                  <a:pt x="542273" y="424211"/>
                </a:lnTo>
                <a:lnTo>
                  <a:pt x="543466" y="428918"/>
                </a:lnTo>
                <a:cubicBezTo>
                  <a:pt x="548328" y="451866"/>
                  <a:pt x="551795" y="474030"/>
                  <a:pt x="552650" y="493465"/>
                </a:cubicBezTo>
                <a:cubicBezTo>
                  <a:pt x="553649" y="516183"/>
                  <a:pt x="553317" y="537331"/>
                  <a:pt x="551938" y="557038"/>
                </a:cubicBezTo>
                <a:lnTo>
                  <a:pt x="550900" y="565187"/>
                </a:lnTo>
                <a:lnTo>
                  <a:pt x="550718" y="572702"/>
                </a:lnTo>
                <a:lnTo>
                  <a:pt x="547818" y="589397"/>
                </a:lnTo>
                <a:lnTo>
                  <a:pt x="544946" y="611960"/>
                </a:lnTo>
                <a:lnTo>
                  <a:pt x="543686" y="613195"/>
                </a:lnTo>
                <a:lnTo>
                  <a:pt x="539339" y="638223"/>
                </a:lnTo>
                <a:cubicBezTo>
                  <a:pt x="516677" y="726716"/>
                  <a:pt x="472211" y="772242"/>
                  <a:pt x="451394" y="789474"/>
                </a:cubicBezTo>
                <a:lnTo>
                  <a:pt x="447554" y="792323"/>
                </a:lnTo>
                <a:lnTo>
                  <a:pt x="450504" y="836061"/>
                </a:lnTo>
                <a:cubicBezTo>
                  <a:pt x="452112" y="852062"/>
                  <a:pt x="454164" y="869284"/>
                  <a:pt x="456339" y="886116"/>
                </a:cubicBezTo>
                <a:lnTo>
                  <a:pt x="458217" y="899752"/>
                </a:lnTo>
                <a:lnTo>
                  <a:pt x="469297" y="887157"/>
                </a:lnTo>
                <a:lnTo>
                  <a:pt x="469332" y="887130"/>
                </a:lnTo>
                <a:lnTo>
                  <a:pt x="512850" y="849662"/>
                </a:lnTo>
                <a:lnTo>
                  <a:pt x="559413" y="818247"/>
                </a:lnTo>
                <a:lnTo>
                  <a:pt x="559437" y="818229"/>
                </a:lnTo>
                <a:lnTo>
                  <a:pt x="593210" y="800507"/>
                </a:lnTo>
                <a:lnTo>
                  <a:pt x="594961" y="797214"/>
                </a:lnTo>
                <a:lnTo>
                  <a:pt x="613880" y="759179"/>
                </a:lnTo>
                <a:lnTo>
                  <a:pt x="619408" y="751087"/>
                </a:lnTo>
                <a:lnTo>
                  <a:pt x="619971" y="750024"/>
                </a:lnTo>
                <a:lnTo>
                  <a:pt x="620308" y="749546"/>
                </a:lnTo>
                <a:lnTo>
                  <a:pt x="620669" y="748867"/>
                </a:lnTo>
                <a:lnTo>
                  <a:pt x="627794" y="738813"/>
                </a:lnTo>
                <a:lnTo>
                  <a:pt x="642480" y="717318"/>
                </a:lnTo>
                <a:lnTo>
                  <a:pt x="637205" y="655127"/>
                </a:lnTo>
                <a:cubicBezTo>
                  <a:pt x="639138" y="629343"/>
                  <a:pt x="645080" y="601801"/>
                  <a:pt x="655217" y="573309"/>
                </a:cubicBezTo>
                <a:lnTo>
                  <a:pt x="694571" y="495272"/>
                </a:lnTo>
                <a:lnTo>
                  <a:pt x="693926" y="494400"/>
                </a:lnTo>
                <a:lnTo>
                  <a:pt x="697819" y="488831"/>
                </a:lnTo>
                <a:lnTo>
                  <a:pt x="700196" y="484118"/>
                </a:lnTo>
                <a:lnTo>
                  <a:pt x="715029" y="464212"/>
                </a:lnTo>
                <a:lnTo>
                  <a:pt x="732935" y="438597"/>
                </a:lnTo>
                <a:lnTo>
                  <a:pt x="732687" y="438351"/>
                </a:lnTo>
                <a:lnTo>
                  <a:pt x="735062" y="435554"/>
                </a:lnTo>
                <a:lnTo>
                  <a:pt x="739855" y="428698"/>
                </a:lnTo>
                <a:lnTo>
                  <a:pt x="753808" y="412170"/>
                </a:lnTo>
                <a:lnTo>
                  <a:pt x="761537" y="401798"/>
                </a:lnTo>
                <a:lnTo>
                  <a:pt x="776950" y="384758"/>
                </a:lnTo>
                <a:lnTo>
                  <a:pt x="790526" y="368677"/>
                </a:lnTo>
                <a:lnTo>
                  <a:pt x="804543" y="353751"/>
                </a:lnTo>
                <a:lnTo>
                  <a:pt x="806861" y="351022"/>
                </a:lnTo>
                <a:cubicBezTo>
                  <a:pt x="811804" y="345716"/>
                  <a:pt x="816773" y="340334"/>
                  <a:pt x="821594" y="335267"/>
                </a:cubicBezTo>
                <a:lnTo>
                  <a:pt x="823989" y="332753"/>
                </a:lnTo>
                <a:lnTo>
                  <a:pt x="826372" y="330118"/>
                </a:lnTo>
                <a:lnTo>
                  <a:pt x="834199" y="322037"/>
                </a:lnTo>
                <a:lnTo>
                  <a:pt x="834655" y="321558"/>
                </a:lnTo>
                <a:lnTo>
                  <a:pt x="838617" y="317466"/>
                </a:lnTo>
                <a:lnTo>
                  <a:pt x="839872" y="316130"/>
                </a:lnTo>
                <a:lnTo>
                  <a:pt x="881305" y="273389"/>
                </a:lnTo>
                <a:lnTo>
                  <a:pt x="881827" y="272850"/>
                </a:lnTo>
                <a:cubicBezTo>
                  <a:pt x="888574" y="265765"/>
                  <a:pt x="895170" y="259076"/>
                  <a:pt x="901718" y="252634"/>
                </a:cubicBezTo>
                <a:cubicBezTo>
                  <a:pt x="904355" y="250039"/>
                  <a:pt x="906963" y="247644"/>
                  <a:pt x="909572" y="245151"/>
                </a:cubicBezTo>
                <a:cubicBezTo>
                  <a:pt x="913600" y="241304"/>
                  <a:pt x="917593" y="237514"/>
                  <a:pt x="921563" y="233905"/>
                </a:cubicBezTo>
                <a:lnTo>
                  <a:pt x="923815" y="231897"/>
                </a:lnTo>
                <a:lnTo>
                  <a:pt x="925425" y="230326"/>
                </a:lnTo>
                <a:lnTo>
                  <a:pt x="926991" y="229065"/>
                </a:lnTo>
                <a:lnTo>
                  <a:pt x="929278" y="227026"/>
                </a:lnTo>
                <a:cubicBezTo>
                  <a:pt x="933618" y="223215"/>
                  <a:pt x="937954" y="219593"/>
                  <a:pt x="942245" y="216058"/>
                </a:cubicBezTo>
                <a:cubicBezTo>
                  <a:pt x="944367" y="214310"/>
                  <a:pt x="946499" y="212535"/>
                  <a:pt x="948612" y="210852"/>
                </a:cubicBezTo>
                <a:lnTo>
                  <a:pt x="950268" y="209589"/>
                </a:lnTo>
                <a:lnTo>
                  <a:pt x="951627" y="208333"/>
                </a:lnTo>
                <a:lnTo>
                  <a:pt x="953273" y="207298"/>
                </a:lnTo>
                <a:lnTo>
                  <a:pt x="964274" y="198908"/>
                </a:lnTo>
                <a:lnTo>
                  <a:pt x="966225" y="197465"/>
                </a:lnTo>
                <a:lnTo>
                  <a:pt x="967150" y="196720"/>
                </a:lnTo>
                <a:lnTo>
                  <a:pt x="967648" y="196412"/>
                </a:lnTo>
                <a:lnTo>
                  <a:pt x="967667" y="196398"/>
                </a:lnTo>
                <a:cubicBezTo>
                  <a:pt x="973862" y="191997"/>
                  <a:pt x="980025" y="187899"/>
                  <a:pt x="986210" y="184036"/>
                </a:cubicBezTo>
                <a:cubicBezTo>
                  <a:pt x="988364" y="182692"/>
                  <a:pt x="990516" y="181506"/>
                  <a:pt x="992671" y="180225"/>
                </a:cubicBezTo>
                <a:cubicBezTo>
                  <a:pt x="997043" y="177625"/>
                  <a:pt x="1001430" y="175090"/>
                  <a:pt x="1005824" y="172742"/>
                </a:cubicBezTo>
                <a:lnTo>
                  <a:pt x="1006819" y="172226"/>
                </a:lnTo>
                <a:lnTo>
                  <a:pt x="1008414" y="171242"/>
                </a:lnTo>
                <a:lnTo>
                  <a:pt x="1010216" y="170467"/>
                </a:lnTo>
                <a:lnTo>
                  <a:pt x="1012284" y="169397"/>
                </a:lnTo>
                <a:lnTo>
                  <a:pt x="1017363" y="166977"/>
                </a:lnTo>
                <a:lnTo>
                  <a:pt x="1018825" y="166057"/>
                </a:lnTo>
                <a:lnTo>
                  <a:pt x="1020363" y="165548"/>
                </a:lnTo>
                <a:lnTo>
                  <a:pt x="1025064" y="163308"/>
                </a:lnTo>
                <a:cubicBezTo>
                  <a:pt x="1027487" y="162222"/>
                  <a:pt x="1029923" y="161163"/>
                  <a:pt x="1032361" y="160147"/>
                </a:cubicBezTo>
                <a:cubicBezTo>
                  <a:pt x="1037273" y="158102"/>
                  <a:pt x="1042240" y="156203"/>
                  <a:pt x="1047234" y="154431"/>
                </a:cubicBezTo>
                <a:lnTo>
                  <a:pt x="1049430" y="153620"/>
                </a:lnTo>
                <a:lnTo>
                  <a:pt x="1050619" y="153109"/>
                </a:lnTo>
                <a:lnTo>
                  <a:pt x="1051010" y="153036"/>
                </a:lnTo>
                <a:lnTo>
                  <a:pt x="1051509" y="152851"/>
                </a:lnTo>
                <a:cubicBezTo>
                  <a:pt x="1058184" y="150596"/>
                  <a:pt x="1064949" y="148561"/>
                  <a:pt x="1071819" y="146762"/>
                </a:cubicBezTo>
                <a:cubicBezTo>
                  <a:pt x="1073501" y="146321"/>
                  <a:pt x="1075235" y="145968"/>
                  <a:pt x="1076931" y="145554"/>
                </a:cubicBezTo>
                <a:lnTo>
                  <a:pt x="1088153" y="143082"/>
                </a:lnTo>
                <a:lnTo>
                  <a:pt x="1089432" y="142658"/>
                </a:lnTo>
                <a:lnTo>
                  <a:pt x="1090599" y="142543"/>
                </a:lnTo>
                <a:lnTo>
                  <a:pt x="1092547" y="142114"/>
                </a:lnTo>
                <a:cubicBezTo>
                  <a:pt x="1095045" y="141632"/>
                  <a:pt x="1097591" y="141246"/>
                  <a:pt x="1100122" y="140813"/>
                </a:cubicBezTo>
                <a:cubicBezTo>
                  <a:pt x="1104861" y="140005"/>
                  <a:pt x="1109664" y="139265"/>
                  <a:pt x="1114529" y="138630"/>
                </a:cubicBezTo>
                <a:cubicBezTo>
                  <a:pt x="1117339" y="138262"/>
                  <a:pt x="1120180" y="137918"/>
                  <a:pt x="1123035" y="137607"/>
                </a:cubicBezTo>
                <a:cubicBezTo>
                  <a:pt x="1127918" y="137075"/>
                  <a:pt x="1132879" y="136634"/>
                  <a:pt x="1137908" y="136259"/>
                </a:cubicBezTo>
                <a:lnTo>
                  <a:pt x="1142695" y="135884"/>
                </a:lnTo>
                <a:lnTo>
                  <a:pt x="1143460" y="135741"/>
                </a:lnTo>
                <a:lnTo>
                  <a:pt x="1144279" y="135760"/>
                </a:lnTo>
                <a:lnTo>
                  <a:pt x="1145622" y="135654"/>
                </a:lnTo>
                <a:cubicBezTo>
                  <a:pt x="1153385" y="135204"/>
                  <a:pt x="1161313" y="134890"/>
                  <a:pt x="1169463" y="134771"/>
                </a:cubicBezTo>
                <a:cubicBezTo>
                  <a:pt x="1181190" y="134603"/>
                  <a:pt x="1193543" y="134870"/>
                  <a:pt x="1206180" y="135330"/>
                </a:cubicBezTo>
                <a:cubicBezTo>
                  <a:pt x="1209765" y="135460"/>
                  <a:pt x="1213389" y="135618"/>
                  <a:pt x="1217055" y="135794"/>
                </a:cubicBezTo>
                <a:cubicBezTo>
                  <a:pt x="1225004" y="136177"/>
                  <a:pt x="1233381" y="136784"/>
                  <a:pt x="1241733" y="137374"/>
                </a:cubicBezTo>
                <a:lnTo>
                  <a:pt x="1241862" y="137736"/>
                </a:lnTo>
                <a:lnTo>
                  <a:pt x="1256458" y="138333"/>
                </a:lnTo>
                <a:lnTo>
                  <a:pt x="1256891" y="138343"/>
                </a:lnTo>
                <a:lnTo>
                  <a:pt x="1257559" y="138467"/>
                </a:lnTo>
                <a:lnTo>
                  <a:pt x="1310396" y="147528"/>
                </a:lnTo>
                <a:lnTo>
                  <a:pt x="1314529" y="148979"/>
                </a:lnTo>
                <a:lnTo>
                  <a:pt x="1318155" y="149648"/>
                </a:lnTo>
                <a:lnTo>
                  <a:pt x="1333448" y="155621"/>
                </a:lnTo>
                <a:lnTo>
                  <a:pt x="1360208" y="165016"/>
                </a:lnTo>
                <a:lnTo>
                  <a:pt x="1364971" y="167933"/>
                </a:lnTo>
                <a:lnTo>
                  <a:pt x="1374543" y="171671"/>
                </a:lnTo>
                <a:cubicBezTo>
                  <a:pt x="1392537" y="180567"/>
                  <a:pt x="1409734" y="190901"/>
                  <a:pt x="1426150" y="202325"/>
                </a:cubicBezTo>
                <a:lnTo>
                  <a:pt x="1443214" y="215852"/>
                </a:lnTo>
                <a:lnTo>
                  <a:pt x="1449014" y="219404"/>
                </a:lnTo>
                <a:lnTo>
                  <a:pt x="1448859" y="220327"/>
                </a:lnTo>
                <a:lnTo>
                  <a:pt x="1473070" y="239520"/>
                </a:lnTo>
                <a:cubicBezTo>
                  <a:pt x="1532548" y="292545"/>
                  <a:pt x="1579781" y="357443"/>
                  <a:pt x="1615775" y="411928"/>
                </a:cubicBezTo>
                <a:cubicBezTo>
                  <a:pt x="1687749" y="520899"/>
                  <a:pt x="1686748" y="676857"/>
                  <a:pt x="1672751" y="733842"/>
                </a:cubicBezTo>
                <a:lnTo>
                  <a:pt x="1655517" y="761327"/>
                </a:lnTo>
                <a:lnTo>
                  <a:pt x="1657131" y="763400"/>
                </a:lnTo>
                <a:lnTo>
                  <a:pt x="1650609" y="769154"/>
                </a:lnTo>
                <a:lnTo>
                  <a:pt x="1647969" y="773364"/>
                </a:lnTo>
                <a:lnTo>
                  <a:pt x="1637223" y="780964"/>
                </a:lnTo>
                <a:lnTo>
                  <a:pt x="1624366" y="792307"/>
                </a:lnTo>
                <a:lnTo>
                  <a:pt x="1608955" y="800955"/>
                </a:lnTo>
                <a:lnTo>
                  <a:pt x="1601250" y="806404"/>
                </a:lnTo>
                <a:lnTo>
                  <a:pt x="1591036" y="811010"/>
                </a:lnTo>
                <a:lnTo>
                  <a:pt x="1580612" y="816859"/>
                </a:lnTo>
                <a:lnTo>
                  <a:pt x="1567570" y="821592"/>
                </a:lnTo>
                <a:lnTo>
                  <a:pt x="1542535" y="832882"/>
                </a:lnTo>
                <a:lnTo>
                  <a:pt x="1481983" y="852652"/>
                </a:lnTo>
                <a:lnTo>
                  <a:pt x="1481779" y="852726"/>
                </a:lnTo>
                <a:cubicBezTo>
                  <a:pt x="1462284" y="858224"/>
                  <a:pt x="1436850" y="862353"/>
                  <a:pt x="1408274" y="865484"/>
                </a:cubicBezTo>
                <a:lnTo>
                  <a:pt x="1336850" y="870725"/>
                </a:lnTo>
                <a:lnTo>
                  <a:pt x="1345831" y="902143"/>
                </a:lnTo>
                <a:cubicBezTo>
                  <a:pt x="1369058" y="983850"/>
                  <a:pt x="1385024" y="1048977"/>
                  <a:pt x="1397257" y="1220810"/>
                </a:cubicBezTo>
                <a:cubicBezTo>
                  <a:pt x="1410875" y="1412105"/>
                  <a:pt x="1375240" y="1491534"/>
                  <a:pt x="1261712" y="1489623"/>
                </a:cubicBezTo>
                <a:cubicBezTo>
                  <a:pt x="1187209" y="1488362"/>
                  <a:pt x="1141625" y="1491212"/>
                  <a:pt x="1024540" y="1487514"/>
                </a:cubicBezTo>
                <a:lnTo>
                  <a:pt x="1015496" y="1487182"/>
                </a:lnTo>
                <a:lnTo>
                  <a:pt x="1012397" y="1491595"/>
                </a:lnTo>
                <a:cubicBezTo>
                  <a:pt x="981116" y="1491705"/>
                  <a:pt x="944301" y="1491737"/>
                  <a:pt x="904207" y="1491769"/>
                </a:cubicBezTo>
                <a:lnTo>
                  <a:pt x="837256" y="1491858"/>
                </a:lnTo>
                <a:lnTo>
                  <a:pt x="833973" y="1494035"/>
                </a:lnTo>
                <a:lnTo>
                  <a:pt x="832225" y="1491864"/>
                </a:lnTo>
                <a:lnTo>
                  <a:pt x="776343" y="1491938"/>
                </a:lnTo>
                <a:cubicBezTo>
                  <a:pt x="687551" y="1492152"/>
                  <a:pt x="594665" y="1492672"/>
                  <a:pt x="515729" y="1494112"/>
                </a:cubicBezTo>
                <a:cubicBezTo>
                  <a:pt x="493409" y="1494517"/>
                  <a:pt x="481242" y="1474106"/>
                  <a:pt x="475827" y="1441497"/>
                </a:cubicBezTo>
                <a:lnTo>
                  <a:pt x="474984" y="1432179"/>
                </a:lnTo>
                <a:lnTo>
                  <a:pt x="474590" y="1432103"/>
                </a:lnTo>
                <a:lnTo>
                  <a:pt x="474194" y="1423443"/>
                </a:lnTo>
                <a:lnTo>
                  <a:pt x="472915" y="1409306"/>
                </a:lnTo>
                <a:lnTo>
                  <a:pt x="472824" y="1409283"/>
                </a:lnTo>
                <a:cubicBezTo>
                  <a:pt x="472809" y="1408929"/>
                  <a:pt x="472792" y="1408617"/>
                  <a:pt x="472777" y="1408260"/>
                </a:cubicBezTo>
                <a:lnTo>
                  <a:pt x="472768" y="1407679"/>
                </a:lnTo>
                <a:lnTo>
                  <a:pt x="472538" y="1405140"/>
                </a:lnTo>
                <a:lnTo>
                  <a:pt x="472677" y="1401966"/>
                </a:lnTo>
                <a:lnTo>
                  <a:pt x="472498" y="1390785"/>
                </a:lnTo>
                <a:lnTo>
                  <a:pt x="472470" y="1385800"/>
                </a:lnTo>
                <a:lnTo>
                  <a:pt x="472417" y="1384637"/>
                </a:lnTo>
                <a:lnTo>
                  <a:pt x="472459" y="1383816"/>
                </a:lnTo>
                <a:lnTo>
                  <a:pt x="472453" y="1382699"/>
                </a:lnTo>
                <a:cubicBezTo>
                  <a:pt x="472544" y="1376331"/>
                  <a:pt x="472801" y="1369721"/>
                  <a:pt x="473103" y="1363039"/>
                </a:cubicBezTo>
                <a:cubicBezTo>
                  <a:pt x="473230" y="1360218"/>
                  <a:pt x="473360" y="1357451"/>
                  <a:pt x="473522" y="1354582"/>
                </a:cubicBezTo>
                <a:cubicBezTo>
                  <a:pt x="473875" y="1348303"/>
                  <a:pt x="474316" y="1341867"/>
                  <a:pt x="474823" y="1335387"/>
                </a:cubicBezTo>
                <a:lnTo>
                  <a:pt x="475157" y="1331333"/>
                </a:lnTo>
                <a:lnTo>
                  <a:pt x="475257" y="1329388"/>
                </a:lnTo>
                <a:lnTo>
                  <a:pt x="475428" y="1328039"/>
                </a:lnTo>
                <a:lnTo>
                  <a:pt x="475566" y="1326370"/>
                </a:lnTo>
                <a:lnTo>
                  <a:pt x="476254" y="1320063"/>
                </a:lnTo>
                <a:lnTo>
                  <a:pt x="476445" y="1315690"/>
                </a:lnTo>
                <a:lnTo>
                  <a:pt x="478229" y="1301947"/>
                </a:lnTo>
                <a:lnTo>
                  <a:pt x="481283" y="1273945"/>
                </a:lnTo>
                <a:cubicBezTo>
                  <a:pt x="482425" y="1264963"/>
                  <a:pt x="483769" y="1255997"/>
                  <a:pt x="485047" y="1246991"/>
                </a:cubicBezTo>
                <a:cubicBezTo>
                  <a:pt x="485308" y="1245155"/>
                  <a:pt x="485572" y="1243339"/>
                  <a:pt x="485837" y="1241505"/>
                </a:cubicBezTo>
                <a:lnTo>
                  <a:pt x="486073" y="1241539"/>
                </a:lnTo>
                <a:lnTo>
                  <a:pt x="489299" y="1216690"/>
                </a:lnTo>
                <a:lnTo>
                  <a:pt x="490501" y="1209431"/>
                </a:lnTo>
                <a:lnTo>
                  <a:pt x="490530" y="1209205"/>
                </a:lnTo>
                <a:lnTo>
                  <a:pt x="490538" y="1209207"/>
                </a:lnTo>
                <a:lnTo>
                  <a:pt x="490991" y="1206474"/>
                </a:lnTo>
                <a:lnTo>
                  <a:pt x="484931" y="1205892"/>
                </a:lnTo>
                <a:lnTo>
                  <a:pt x="467632" y="1202116"/>
                </a:lnTo>
                <a:lnTo>
                  <a:pt x="455226" y="1206673"/>
                </a:lnTo>
                <a:lnTo>
                  <a:pt x="450337" y="1207722"/>
                </a:lnTo>
                <a:lnTo>
                  <a:pt x="450327" y="1207740"/>
                </a:lnTo>
                <a:lnTo>
                  <a:pt x="444643" y="1208944"/>
                </a:lnTo>
                <a:lnTo>
                  <a:pt x="410097" y="1216355"/>
                </a:lnTo>
                <a:lnTo>
                  <a:pt x="402303" y="1216936"/>
                </a:lnTo>
                <a:lnTo>
                  <a:pt x="392786" y="1218301"/>
                </a:lnTo>
                <a:cubicBezTo>
                  <a:pt x="392564" y="1218324"/>
                  <a:pt x="392345" y="1218279"/>
                  <a:pt x="392123" y="1218301"/>
                </a:cubicBezTo>
                <a:lnTo>
                  <a:pt x="382767" y="1218391"/>
                </a:lnTo>
                <a:lnTo>
                  <a:pt x="357264" y="1220291"/>
                </a:lnTo>
                <a:lnTo>
                  <a:pt x="336045" y="1218841"/>
                </a:lnTo>
                <a:lnTo>
                  <a:pt x="323689" y="1218960"/>
                </a:lnTo>
                <a:lnTo>
                  <a:pt x="323688" y="1218960"/>
                </a:lnTo>
                <a:cubicBezTo>
                  <a:pt x="314938" y="1218294"/>
                  <a:pt x="306054" y="1217494"/>
                  <a:pt x="296844" y="1216210"/>
                </a:cubicBezTo>
                <a:cubicBezTo>
                  <a:pt x="290751" y="1215362"/>
                  <a:pt x="284548" y="1214026"/>
                  <a:pt x="278359" y="1212360"/>
                </a:cubicBezTo>
                <a:lnTo>
                  <a:pt x="270643" y="1209277"/>
                </a:lnTo>
                <a:lnTo>
                  <a:pt x="259765" y="1206398"/>
                </a:lnTo>
                <a:cubicBezTo>
                  <a:pt x="222372" y="1192591"/>
                  <a:pt x="184647" y="1168977"/>
                  <a:pt x="152054" y="1155149"/>
                </a:cubicBezTo>
                <a:cubicBezTo>
                  <a:pt x="133153" y="1147129"/>
                  <a:pt x="115615" y="1139970"/>
                  <a:pt x="99941" y="1133742"/>
                </a:cubicBezTo>
                <a:lnTo>
                  <a:pt x="81877" y="1126761"/>
                </a:lnTo>
                <a:lnTo>
                  <a:pt x="58974" y="1117917"/>
                </a:lnTo>
                <a:cubicBezTo>
                  <a:pt x="36085" y="1109340"/>
                  <a:pt x="22646" y="1104774"/>
                  <a:pt x="22646" y="1104774"/>
                </a:cubicBezTo>
                <a:lnTo>
                  <a:pt x="22665" y="1104755"/>
                </a:lnTo>
                <a:lnTo>
                  <a:pt x="22671" y="1104750"/>
                </a:lnTo>
                <a:lnTo>
                  <a:pt x="26413" y="1101195"/>
                </a:lnTo>
                <a:cubicBezTo>
                  <a:pt x="28915" y="1098911"/>
                  <a:pt x="32652" y="1095638"/>
                  <a:pt x="37595" y="1091681"/>
                </a:cubicBezTo>
                <a:lnTo>
                  <a:pt x="40451" y="1089760"/>
                </a:lnTo>
                <a:lnTo>
                  <a:pt x="41369" y="1089024"/>
                </a:lnTo>
                <a:cubicBezTo>
                  <a:pt x="41765" y="1088713"/>
                  <a:pt x="42061" y="1088461"/>
                  <a:pt x="42469" y="1088143"/>
                </a:cubicBezTo>
                <a:cubicBezTo>
                  <a:pt x="45534" y="1085796"/>
                  <a:pt x="48480" y="1083541"/>
                  <a:pt x="52263" y="1080880"/>
                </a:cubicBezTo>
                <a:cubicBezTo>
                  <a:pt x="52393" y="1080791"/>
                  <a:pt x="52570" y="1080643"/>
                  <a:pt x="52700" y="1080551"/>
                </a:cubicBezTo>
                <a:lnTo>
                  <a:pt x="76738" y="1065236"/>
                </a:lnTo>
                <a:lnTo>
                  <a:pt x="77541" y="1064689"/>
                </a:lnTo>
                <a:lnTo>
                  <a:pt x="78152" y="1064409"/>
                </a:lnTo>
                <a:lnTo>
                  <a:pt x="81487" y="1062167"/>
                </a:lnTo>
                <a:lnTo>
                  <a:pt x="117243" y="1046499"/>
                </a:lnTo>
                <a:lnTo>
                  <a:pt x="144122" y="1034183"/>
                </a:lnTo>
                <a:lnTo>
                  <a:pt x="146596" y="1033637"/>
                </a:lnTo>
                <a:lnTo>
                  <a:pt x="152886" y="1030880"/>
                </a:lnTo>
                <a:lnTo>
                  <a:pt x="195417" y="1022847"/>
                </a:lnTo>
                <a:lnTo>
                  <a:pt x="235010" y="1014096"/>
                </a:lnTo>
                <a:lnTo>
                  <a:pt x="243870" y="1013694"/>
                </a:lnTo>
                <a:lnTo>
                  <a:pt x="250358" y="1012469"/>
                </a:lnTo>
                <a:lnTo>
                  <a:pt x="263256" y="1012815"/>
                </a:lnTo>
                <a:lnTo>
                  <a:pt x="288371" y="1011675"/>
                </a:lnTo>
                <a:lnTo>
                  <a:pt x="315487" y="1014216"/>
                </a:lnTo>
                <a:lnTo>
                  <a:pt x="329115" y="1014581"/>
                </a:lnTo>
                <a:lnTo>
                  <a:pt x="336998" y="1016231"/>
                </a:lnTo>
                <a:lnTo>
                  <a:pt x="350466" y="1017493"/>
                </a:lnTo>
                <a:lnTo>
                  <a:pt x="386943" y="1025946"/>
                </a:lnTo>
                <a:lnTo>
                  <a:pt x="389521" y="1018143"/>
                </a:lnTo>
                <a:lnTo>
                  <a:pt x="403182" y="976804"/>
                </a:lnTo>
                <a:lnTo>
                  <a:pt x="418954" y="950877"/>
                </a:lnTo>
                <a:lnTo>
                  <a:pt x="415437" y="946822"/>
                </a:lnTo>
                <a:lnTo>
                  <a:pt x="411208" y="942368"/>
                </a:lnTo>
                <a:lnTo>
                  <a:pt x="396304" y="944288"/>
                </a:lnTo>
                <a:cubicBezTo>
                  <a:pt x="348201" y="948876"/>
                  <a:pt x="239489" y="948003"/>
                  <a:pt x="139449" y="867616"/>
                </a:cubicBezTo>
                <a:cubicBezTo>
                  <a:pt x="46613" y="793022"/>
                  <a:pt x="9491" y="640594"/>
                  <a:pt x="1661" y="603652"/>
                </a:cubicBezTo>
                <a:lnTo>
                  <a:pt x="198" y="596335"/>
                </a:lnTo>
                <a:lnTo>
                  <a:pt x="0" y="595455"/>
                </a:lnTo>
                <a:lnTo>
                  <a:pt x="22" y="595455"/>
                </a:lnTo>
                <a:lnTo>
                  <a:pt x="22" y="595454"/>
                </a:lnTo>
                <a:cubicBezTo>
                  <a:pt x="22" y="595454"/>
                  <a:pt x="37939" y="594963"/>
                  <a:pt x="89423" y="601635"/>
                </a:cubicBezTo>
                <a:lnTo>
                  <a:pt x="93714" y="602467"/>
                </a:lnTo>
                <a:lnTo>
                  <a:pt x="94842" y="602606"/>
                </a:lnTo>
                <a:cubicBezTo>
                  <a:pt x="95027" y="602632"/>
                  <a:pt x="95201" y="602691"/>
                  <a:pt x="95390" y="602717"/>
                </a:cubicBezTo>
                <a:cubicBezTo>
                  <a:pt x="103226" y="603802"/>
                  <a:pt x="111162" y="604909"/>
                  <a:pt x="119487" y="606348"/>
                </a:cubicBezTo>
                <a:cubicBezTo>
                  <a:pt x="119750" y="606393"/>
                  <a:pt x="119991" y="606411"/>
                  <a:pt x="120257" y="606460"/>
                </a:cubicBezTo>
                <a:cubicBezTo>
                  <a:pt x="125665" y="607396"/>
                  <a:pt x="131313" y="608762"/>
                  <a:pt x="136870" y="609869"/>
                </a:cubicBezTo>
                <a:cubicBezTo>
                  <a:pt x="138191" y="610131"/>
                  <a:pt x="139502" y="610364"/>
                  <a:pt x="140830" y="610639"/>
                </a:cubicBezTo>
                <a:cubicBezTo>
                  <a:pt x="145709" y="611649"/>
                  <a:pt x="150514" y="612789"/>
                  <a:pt x="155463" y="613940"/>
                </a:cubicBezTo>
                <a:cubicBezTo>
                  <a:pt x="158731" y="614699"/>
                  <a:pt x="161856" y="615207"/>
                  <a:pt x="165146" y="616032"/>
                </a:cubicBezTo>
                <a:lnTo>
                  <a:pt x="167920" y="616840"/>
                </a:lnTo>
                <a:lnTo>
                  <a:pt x="173779" y="617975"/>
                </a:lnTo>
                <a:lnTo>
                  <a:pt x="180260" y="620436"/>
                </a:lnTo>
                <a:lnTo>
                  <a:pt x="181759" y="620873"/>
                </a:lnTo>
                <a:cubicBezTo>
                  <a:pt x="182529" y="621092"/>
                  <a:pt x="183299" y="621310"/>
                  <a:pt x="184069" y="621532"/>
                </a:cubicBezTo>
                <a:cubicBezTo>
                  <a:pt x="185175" y="621851"/>
                  <a:pt x="186267" y="622195"/>
                  <a:pt x="187371" y="622521"/>
                </a:cubicBezTo>
                <a:cubicBezTo>
                  <a:pt x="194722" y="624609"/>
                  <a:pt x="202096" y="626570"/>
                  <a:pt x="209376" y="629124"/>
                </a:cubicBezTo>
                <a:cubicBezTo>
                  <a:pt x="220603" y="633063"/>
                  <a:pt x="231486" y="637849"/>
                  <a:pt x="242273" y="642764"/>
                </a:cubicBezTo>
                <a:lnTo>
                  <a:pt x="242270" y="642772"/>
                </a:lnTo>
                <a:lnTo>
                  <a:pt x="250745" y="646288"/>
                </a:lnTo>
                <a:cubicBezTo>
                  <a:pt x="250849" y="646336"/>
                  <a:pt x="250971" y="646347"/>
                  <a:pt x="251075" y="646396"/>
                </a:cubicBezTo>
                <a:lnTo>
                  <a:pt x="254888" y="648778"/>
                </a:lnTo>
                <a:lnTo>
                  <a:pt x="260221" y="650804"/>
                </a:lnTo>
                <a:lnTo>
                  <a:pt x="297354" y="675132"/>
                </a:lnTo>
                <a:lnTo>
                  <a:pt x="285615" y="642741"/>
                </a:lnTo>
                <a:cubicBezTo>
                  <a:pt x="280709" y="629162"/>
                  <a:pt x="275541" y="614812"/>
                  <a:pt x="270482" y="600682"/>
                </a:cubicBezTo>
                <a:cubicBezTo>
                  <a:pt x="265424" y="586552"/>
                  <a:pt x="260474" y="572643"/>
                  <a:pt x="255895" y="559729"/>
                </a:cubicBezTo>
                <a:lnTo>
                  <a:pt x="246254" y="532443"/>
                </a:lnTo>
                <a:lnTo>
                  <a:pt x="234595" y="532569"/>
                </a:lnTo>
                <a:cubicBezTo>
                  <a:pt x="226341" y="531012"/>
                  <a:pt x="216499" y="527474"/>
                  <a:pt x="205531" y="520895"/>
                </a:cubicBezTo>
                <a:lnTo>
                  <a:pt x="183076" y="502140"/>
                </a:lnTo>
                <a:lnTo>
                  <a:pt x="182198" y="502815"/>
                </a:lnTo>
                <a:lnTo>
                  <a:pt x="176180" y="496380"/>
                </a:lnTo>
                <a:lnTo>
                  <a:pt x="169708" y="490974"/>
                </a:lnTo>
                <a:lnTo>
                  <a:pt x="164661" y="484062"/>
                </a:lnTo>
                <a:lnTo>
                  <a:pt x="156756" y="475610"/>
                </a:lnTo>
                <a:lnTo>
                  <a:pt x="130339" y="437060"/>
                </a:lnTo>
                <a:lnTo>
                  <a:pt x="129888" y="436442"/>
                </a:lnTo>
                <a:lnTo>
                  <a:pt x="129702" y="435996"/>
                </a:lnTo>
                <a:lnTo>
                  <a:pt x="111343" y="398734"/>
                </a:lnTo>
                <a:lnTo>
                  <a:pt x="105370" y="377738"/>
                </a:lnTo>
                <a:lnTo>
                  <a:pt x="99145" y="362836"/>
                </a:lnTo>
                <a:lnTo>
                  <a:pt x="96794" y="347594"/>
                </a:lnTo>
                <a:lnTo>
                  <a:pt x="92366" y="332032"/>
                </a:lnTo>
                <a:lnTo>
                  <a:pt x="89980" y="303436"/>
                </a:lnTo>
                <a:lnTo>
                  <a:pt x="87003" y="284140"/>
                </a:lnTo>
                <a:lnTo>
                  <a:pt x="87517" y="273913"/>
                </a:lnTo>
                <a:lnTo>
                  <a:pt x="87423" y="272785"/>
                </a:lnTo>
                <a:lnTo>
                  <a:pt x="86636" y="263360"/>
                </a:lnTo>
                <a:lnTo>
                  <a:pt x="87598" y="252426"/>
                </a:lnTo>
                <a:lnTo>
                  <a:pt x="89922" y="226020"/>
                </a:lnTo>
                <a:lnTo>
                  <a:pt x="90895" y="206661"/>
                </a:lnTo>
                <a:lnTo>
                  <a:pt x="92028" y="202093"/>
                </a:lnTo>
                <a:lnTo>
                  <a:pt x="92300" y="199010"/>
                </a:lnTo>
                <a:lnTo>
                  <a:pt x="92489" y="196855"/>
                </a:lnTo>
                <a:lnTo>
                  <a:pt x="97790" y="176624"/>
                </a:lnTo>
                <a:lnTo>
                  <a:pt x="108263" y="136654"/>
                </a:lnTo>
                <a:cubicBezTo>
                  <a:pt x="115306" y="117228"/>
                  <a:pt x="122464" y="99873"/>
                  <a:pt x="129370" y="84486"/>
                </a:cubicBezTo>
                <a:lnTo>
                  <a:pt x="130264" y="82647"/>
                </a:lnTo>
                <a:lnTo>
                  <a:pt x="131632" y="79287"/>
                </a:lnTo>
                <a:lnTo>
                  <a:pt x="147624" y="46897"/>
                </a:lnTo>
                <a:lnTo>
                  <a:pt x="148969" y="44127"/>
                </a:lnTo>
                <a:lnTo>
                  <a:pt x="149171" y="43763"/>
                </a:lnTo>
                <a:lnTo>
                  <a:pt x="152855" y="36302"/>
                </a:lnTo>
                <a:cubicBezTo>
                  <a:pt x="159165" y="24555"/>
                  <a:pt x="164505" y="15480"/>
                  <a:pt x="168269" y="9341"/>
                </a:cubicBezTo>
                <a:lnTo>
                  <a:pt x="172866" y="2124"/>
                </a:lnTo>
                <a:lnTo>
                  <a:pt x="174166" y="8"/>
                </a:lnTo>
                <a:lnTo>
                  <a:pt x="174174" y="71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730" name="Google Shape;3730;p16"/>
          <p:cNvGrpSpPr/>
          <p:nvPr/>
        </p:nvGrpSpPr>
        <p:grpSpPr>
          <a:xfrm>
            <a:off x="10503847" y="5377308"/>
            <a:ext cx="1680235" cy="1494117"/>
            <a:chOff x="10456429" y="5364044"/>
            <a:chExt cx="1680235" cy="1494117"/>
          </a:xfrm>
        </p:grpSpPr>
        <p:grpSp>
          <p:nvGrpSpPr>
            <p:cNvPr id="3731" name="Google Shape;3731;p16"/>
            <p:cNvGrpSpPr/>
            <p:nvPr/>
          </p:nvGrpSpPr>
          <p:grpSpPr>
            <a:xfrm>
              <a:off x="10456429" y="5364044"/>
              <a:ext cx="852581" cy="1494035"/>
              <a:chOff x="5059518" y="3399017"/>
              <a:chExt cx="1542574" cy="2703157"/>
            </a:xfrm>
          </p:grpSpPr>
          <p:grpSp>
            <p:nvGrpSpPr>
              <p:cNvPr id="3732" name="Google Shape;3732;p16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3733" name="Google Shape;3733;p16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4" name="Google Shape;3734;p16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5" name="Google Shape;3735;p16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6" name="Google Shape;3736;p16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7" name="Google Shape;3737;p16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8" name="Google Shape;3738;p16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9" name="Google Shape;3739;p16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0" name="Google Shape;3740;p16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1" name="Google Shape;3741;p16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2" name="Google Shape;3742;p16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3" name="Google Shape;3743;p16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4" name="Google Shape;3744;p16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5" name="Google Shape;3745;p16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6" name="Google Shape;3746;p16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7" name="Google Shape;3747;p16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8" name="Google Shape;3748;p16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9" name="Google Shape;3749;p16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50" name="Google Shape;3750;p16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16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16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16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16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55" name="Google Shape;3755;p16"/>
            <p:cNvGrpSpPr/>
            <p:nvPr/>
          </p:nvGrpSpPr>
          <p:grpSpPr>
            <a:xfrm>
              <a:off x="10836469" y="5498742"/>
              <a:ext cx="1300195" cy="1359419"/>
              <a:chOff x="9156917" y="349942"/>
              <a:chExt cx="3228695" cy="3375762"/>
            </a:xfrm>
          </p:grpSpPr>
          <p:grpSp>
            <p:nvGrpSpPr>
              <p:cNvPr id="3756" name="Google Shape;3756;p16"/>
              <p:cNvGrpSpPr/>
              <p:nvPr/>
            </p:nvGrpSpPr>
            <p:grpSpPr>
              <a:xfrm>
                <a:off x="9793778" y="349942"/>
                <a:ext cx="2591834" cy="3364683"/>
                <a:chOff x="4745811" y="1197734"/>
                <a:chExt cx="4609344" cy="5983787"/>
              </a:xfrm>
            </p:grpSpPr>
            <p:grpSp>
              <p:nvGrpSpPr>
                <p:cNvPr id="3757" name="Google Shape;3757;p16"/>
                <p:cNvGrpSpPr/>
                <p:nvPr/>
              </p:nvGrpSpPr>
              <p:grpSpPr>
                <a:xfrm>
                  <a:off x="4745811" y="1197734"/>
                  <a:ext cx="4609344" cy="3278391"/>
                  <a:chOff x="4745811" y="1197734"/>
                  <a:chExt cx="4609344" cy="3278391"/>
                </a:xfrm>
              </p:grpSpPr>
              <p:sp>
                <p:nvSpPr>
                  <p:cNvPr id="3758" name="Google Shape;3758;p16"/>
                  <p:cNvSpPr/>
                  <p:nvPr/>
                </p:nvSpPr>
                <p:spPr>
                  <a:xfrm>
                    <a:off x="4745811" y="1197734"/>
                    <a:ext cx="4609344" cy="3278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9344" h="3278357" extrusionOk="0">
                        <a:moveTo>
                          <a:pt x="2231638" y="3277247"/>
                        </a:moveTo>
                        <a:cubicBezTo>
                          <a:pt x="2624580" y="3268413"/>
                          <a:pt x="3388490" y="3268085"/>
                          <a:pt x="3732864" y="3170955"/>
                        </a:cubicBezTo>
                        <a:cubicBezTo>
                          <a:pt x="4077210" y="3073824"/>
                          <a:pt x="4514475" y="2897606"/>
                          <a:pt x="4576291" y="2645949"/>
                        </a:cubicBezTo>
                        <a:cubicBezTo>
                          <a:pt x="4638106" y="2394293"/>
                          <a:pt x="4642527" y="1705546"/>
                          <a:pt x="4324674" y="1224307"/>
                        </a:cubicBezTo>
                        <a:cubicBezTo>
                          <a:pt x="4006755" y="743068"/>
                          <a:pt x="3490322" y="77903"/>
                          <a:pt x="2739766" y="16094"/>
                        </a:cubicBezTo>
                        <a:cubicBezTo>
                          <a:pt x="1989210" y="-45715"/>
                          <a:pt x="1613246" y="53793"/>
                          <a:pt x="1083438" y="610088"/>
                        </a:cubicBezTo>
                        <a:cubicBezTo>
                          <a:pt x="809701" y="897514"/>
                          <a:pt x="274060" y="1398979"/>
                          <a:pt x="82639" y="1937003"/>
                        </a:cubicBezTo>
                        <a:cubicBezTo>
                          <a:pt x="-96432" y="2440296"/>
                          <a:pt x="20944" y="2876550"/>
                          <a:pt x="382121" y="3016871"/>
                        </a:cubicBezTo>
                        <a:cubicBezTo>
                          <a:pt x="972311" y="3246165"/>
                          <a:pt x="1838703" y="3286074"/>
                          <a:pt x="2231638" y="3277247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59" name="Google Shape;3759;p16"/>
                  <p:cNvSpPr/>
                  <p:nvPr/>
                </p:nvSpPr>
                <p:spPr>
                  <a:xfrm>
                    <a:off x="4999398" y="1197768"/>
                    <a:ext cx="3334635" cy="1977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635" h="1977836" extrusionOk="0">
                        <a:moveTo>
                          <a:pt x="2100075" y="288"/>
                        </a:moveTo>
                        <a:cubicBezTo>
                          <a:pt x="1589288" y="7661"/>
                          <a:pt x="1260278" y="158089"/>
                          <a:pt x="829811" y="610074"/>
                        </a:cubicBezTo>
                        <a:cubicBezTo>
                          <a:pt x="616436" y="834111"/>
                          <a:pt x="244571" y="1188410"/>
                          <a:pt x="0" y="1588484"/>
                        </a:cubicBezTo>
                        <a:cubicBezTo>
                          <a:pt x="45273" y="1671369"/>
                          <a:pt x="103814" y="1757737"/>
                          <a:pt x="176922" y="1828005"/>
                        </a:cubicBezTo>
                        <a:cubicBezTo>
                          <a:pt x="265634" y="1913275"/>
                          <a:pt x="478808" y="1961167"/>
                          <a:pt x="741140" y="1977836"/>
                        </a:cubicBezTo>
                        <a:cubicBezTo>
                          <a:pt x="783459" y="1971829"/>
                          <a:pt x="826764" y="1966337"/>
                          <a:pt x="872091" y="1961830"/>
                        </a:cubicBezTo>
                        <a:cubicBezTo>
                          <a:pt x="1194939" y="1929710"/>
                          <a:pt x="1386796" y="1916215"/>
                          <a:pt x="1568078" y="1917902"/>
                        </a:cubicBezTo>
                        <a:cubicBezTo>
                          <a:pt x="1610592" y="1918298"/>
                          <a:pt x="1652631" y="1919784"/>
                          <a:pt x="1695540" y="1921800"/>
                        </a:cubicBezTo>
                        <a:cubicBezTo>
                          <a:pt x="1932637" y="1881228"/>
                          <a:pt x="2149709" y="1822520"/>
                          <a:pt x="2303478" y="1746935"/>
                        </a:cubicBezTo>
                        <a:cubicBezTo>
                          <a:pt x="2735712" y="1534450"/>
                          <a:pt x="3046178" y="1192428"/>
                          <a:pt x="3206972" y="860679"/>
                        </a:cubicBezTo>
                        <a:cubicBezTo>
                          <a:pt x="3283020" y="703775"/>
                          <a:pt x="3319292" y="532339"/>
                          <a:pt x="3334636" y="374042"/>
                        </a:cubicBezTo>
                        <a:cubicBezTo>
                          <a:pt x="3093990" y="183940"/>
                          <a:pt x="2812276" y="42949"/>
                          <a:pt x="2486146" y="16093"/>
                        </a:cubicBezTo>
                        <a:cubicBezTo>
                          <a:pt x="2345416" y="4500"/>
                          <a:pt x="2217954" y="-1413"/>
                          <a:pt x="2100075" y="288"/>
                        </a:cubicBezTo>
                        <a:close/>
                      </a:path>
                    </a:pathLst>
                  </a:custGeom>
                  <a:solidFill>
                    <a:srgbClr val="9445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0" name="Google Shape;3760;p16"/>
                  <p:cNvSpPr/>
                  <p:nvPr/>
                </p:nvSpPr>
                <p:spPr>
                  <a:xfrm>
                    <a:off x="7960996" y="1500083"/>
                    <a:ext cx="186981" cy="199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1" h="199096" extrusionOk="0">
                        <a:moveTo>
                          <a:pt x="0" y="99548"/>
                        </a:moveTo>
                        <a:cubicBezTo>
                          <a:pt x="0" y="44570"/>
                          <a:pt x="41858" y="0"/>
                          <a:pt x="93487" y="0"/>
                        </a:cubicBezTo>
                        <a:cubicBezTo>
                          <a:pt x="145123" y="0"/>
                          <a:pt x="186981" y="44570"/>
                          <a:pt x="186981" y="99548"/>
                        </a:cubicBezTo>
                        <a:cubicBezTo>
                          <a:pt x="186981" y="154526"/>
                          <a:pt x="145123" y="199096"/>
                          <a:pt x="93487" y="199096"/>
                        </a:cubicBezTo>
                        <a:cubicBezTo>
                          <a:pt x="41858" y="199096"/>
                          <a:pt x="0" y="154526"/>
                          <a:pt x="0" y="9954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1" name="Google Shape;3761;p16"/>
                  <p:cNvSpPr/>
                  <p:nvPr/>
                </p:nvSpPr>
                <p:spPr>
                  <a:xfrm>
                    <a:off x="7697914" y="2572475"/>
                    <a:ext cx="186987" cy="199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7" h="199103" extrusionOk="0">
                        <a:moveTo>
                          <a:pt x="0" y="99555"/>
                        </a:moveTo>
                        <a:cubicBezTo>
                          <a:pt x="0" y="44570"/>
                          <a:pt x="41858" y="0"/>
                          <a:pt x="93494" y="0"/>
                        </a:cubicBezTo>
                        <a:cubicBezTo>
                          <a:pt x="145130" y="0"/>
                          <a:pt x="186988" y="44570"/>
                          <a:pt x="186988" y="99555"/>
                        </a:cubicBezTo>
                        <a:cubicBezTo>
                          <a:pt x="186988" y="154533"/>
                          <a:pt x="145130" y="199103"/>
                          <a:pt x="93494" y="199103"/>
                        </a:cubicBezTo>
                        <a:cubicBezTo>
                          <a:pt x="41858" y="199103"/>
                          <a:pt x="0" y="154533"/>
                          <a:pt x="0" y="99555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2" name="Google Shape;3762;p16"/>
                  <p:cNvSpPr/>
                  <p:nvPr/>
                </p:nvSpPr>
                <p:spPr>
                  <a:xfrm>
                    <a:off x="7311087" y="2679116"/>
                    <a:ext cx="276871" cy="29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71" h="297398" extrusionOk="0">
                        <a:moveTo>
                          <a:pt x="165630" y="0"/>
                        </a:moveTo>
                        <a:cubicBezTo>
                          <a:pt x="119459" y="0"/>
                          <a:pt x="79985" y="29977"/>
                          <a:pt x="63216" y="72652"/>
                        </a:cubicBezTo>
                        <a:cubicBezTo>
                          <a:pt x="25952" y="91753"/>
                          <a:pt x="0" y="132197"/>
                          <a:pt x="0" y="179179"/>
                        </a:cubicBezTo>
                        <a:cubicBezTo>
                          <a:pt x="0" y="244510"/>
                          <a:pt x="49674" y="297399"/>
                          <a:pt x="111034" y="297399"/>
                        </a:cubicBezTo>
                        <a:cubicBezTo>
                          <a:pt x="157272" y="297399"/>
                          <a:pt x="196926" y="267315"/>
                          <a:pt x="213656" y="224539"/>
                        </a:cubicBezTo>
                        <a:cubicBezTo>
                          <a:pt x="250906" y="205439"/>
                          <a:pt x="276872" y="165188"/>
                          <a:pt x="276872" y="118220"/>
                        </a:cubicBezTo>
                        <a:cubicBezTo>
                          <a:pt x="276872" y="52882"/>
                          <a:pt x="226990" y="0"/>
                          <a:pt x="165630" y="0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3" name="Google Shape;3763;p16"/>
                  <p:cNvSpPr/>
                  <p:nvPr/>
                </p:nvSpPr>
                <p:spPr>
                  <a:xfrm>
                    <a:off x="6873869" y="2889397"/>
                    <a:ext cx="104905" cy="105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05" h="105656" extrusionOk="0">
                        <a:moveTo>
                          <a:pt x="0" y="52828"/>
                        </a:moveTo>
                        <a:cubicBezTo>
                          <a:pt x="0" y="23655"/>
                          <a:pt x="23480" y="0"/>
                          <a:pt x="52453" y="0"/>
                        </a:cubicBezTo>
                        <a:cubicBezTo>
                          <a:pt x="81419" y="0"/>
                          <a:pt x="104906" y="23655"/>
                          <a:pt x="104906" y="52828"/>
                        </a:cubicBezTo>
                        <a:cubicBezTo>
                          <a:pt x="104906" y="82008"/>
                          <a:pt x="81419" y="105656"/>
                          <a:pt x="52453" y="105656"/>
                        </a:cubicBezTo>
                        <a:cubicBezTo>
                          <a:pt x="23480" y="105656"/>
                          <a:pt x="0" y="82008"/>
                          <a:pt x="0" y="5282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4" name="Google Shape;3764;p16"/>
                  <p:cNvSpPr/>
                  <p:nvPr/>
                </p:nvSpPr>
                <p:spPr>
                  <a:xfrm>
                    <a:off x="5170574" y="1197832"/>
                    <a:ext cx="2349031" cy="1736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031" h="1736321" extrusionOk="0">
                        <a:moveTo>
                          <a:pt x="1928900" y="224"/>
                        </a:moveTo>
                        <a:cubicBezTo>
                          <a:pt x="1892908" y="747"/>
                          <a:pt x="1857895" y="2133"/>
                          <a:pt x="1823612" y="4122"/>
                        </a:cubicBezTo>
                        <a:cubicBezTo>
                          <a:pt x="1812059" y="4798"/>
                          <a:pt x="1800915" y="5944"/>
                          <a:pt x="1789543" y="6794"/>
                        </a:cubicBezTo>
                        <a:cubicBezTo>
                          <a:pt x="1767335" y="8448"/>
                          <a:pt x="1745428" y="10397"/>
                          <a:pt x="1723863" y="12748"/>
                        </a:cubicBezTo>
                        <a:cubicBezTo>
                          <a:pt x="1711252" y="14121"/>
                          <a:pt x="1698708" y="15641"/>
                          <a:pt x="1686298" y="17262"/>
                        </a:cubicBezTo>
                        <a:cubicBezTo>
                          <a:pt x="1664813" y="20068"/>
                          <a:pt x="1643603" y="23336"/>
                          <a:pt x="1622674" y="26906"/>
                        </a:cubicBezTo>
                        <a:cubicBezTo>
                          <a:pt x="1611496" y="28815"/>
                          <a:pt x="1600251" y="30523"/>
                          <a:pt x="1589221" y="32652"/>
                        </a:cubicBezTo>
                        <a:cubicBezTo>
                          <a:pt x="1565868" y="37166"/>
                          <a:pt x="1543003" y="42283"/>
                          <a:pt x="1520259" y="47842"/>
                        </a:cubicBezTo>
                        <a:cubicBezTo>
                          <a:pt x="1512765" y="49670"/>
                          <a:pt x="1505110" y="51230"/>
                          <a:pt x="1497683" y="53179"/>
                        </a:cubicBezTo>
                        <a:cubicBezTo>
                          <a:pt x="1467344" y="61122"/>
                          <a:pt x="1437468" y="70110"/>
                          <a:pt x="1407986" y="80069"/>
                        </a:cubicBezTo>
                        <a:cubicBezTo>
                          <a:pt x="1401624" y="82212"/>
                          <a:pt x="1395429" y="84797"/>
                          <a:pt x="1389107" y="87047"/>
                        </a:cubicBezTo>
                        <a:cubicBezTo>
                          <a:pt x="1367052" y="94870"/>
                          <a:pt x="1345119" y="103255"/>
                          <a:pt x="1323427" y="112289"/>
                        </a:cubicBezTo>
                        <a:cubicBezTo>
                          <a:pt x="1312658" y="116777"/>
                          <a:pt x="1301902" y="121451"/>
                          <a:pt x="1291199" y="126247"/>
                        </a:cubicBezTo>
                        <a:cubicBezTo>
                          <a:pt x="1272273" y="134725"/>
                          <a:pt x="1253507" y="143666"/>
                          <a:pt x="1234761" y="153136"/>
                        </a:cubicBezTo>
                        <a:cubicBezTo>
                          <a:pt x="1225245" y="157938"/>
                          <a:pt x="1215714" y="162847"/>
                          <a:pt x="1206231" y="167910"/>
                        </a:cubicBezTo>
                        <a:cubicBezTo>
                          <a:pt x="1186829" y="178278"/>
                          <a:pt x="1167454" y="189475"/>
                          <a:pt x="1148146" y="200955"/>
                        </a:cubicBezTo>
                        <a:cubicBezTo>
                          <a:pt x="1138629" y="206614"/>
                          <a:pt x="1129125" y="211851"/>
                          <a:pt x="1119615" y="217785"/>
                        </a:cubicBezTo>
                        <a:cubicBezTo>
                          <a:pt x="1092297" y="234849"/>
                          <a:pt x="1065080" y="252945"/>
                          <a:pt x="1037721" y="272381"/>
                        </a:cubicBezTo>
                        <a:cubicBezTo>
                          <a:pt x="1032759" y="275904"/>
                          <a:pt x="1027709" y="279862"/>
                          <a:pt x="1022740" y="283465"/>
                        </a:cubicBezTo>
                        <a:cubicBezTo>
                          <a:pt x="999748" y="300161"/>
                          <a:pt x="976743" y="317768"/>
                          <a:pt x="953570" y="336213"/>
                        </a:cubicBezTo>
                        <a:cubicBezTo>
                          <a:pt x="944241" y="343647"/>
                          <a:pt x="934825" y="351482"/>
                          <a:pt x="925455" y="359204"/>
                        </a:cubicBezTo>
                        <a:cubicBezTo>
                          <a:pt x="906502" y="374816"/>
                          <a:pt x="887354" y="390809"/>
                          <a:pt x="868187" y="407639"/>
                        </a:cubicBezTo>
                        <a:cubicBezTo>
                          <a:pt x="856882" y="417564"/>
                          <a:pt x="845516" y="427657"/>
                          <a:pt x="834118" y="438018"/>
                        </a:cubicBezTo>
                        <a:cubicBezTo>
                          <a:pt x="816584" y="453957"/>
                          <a:pt x="798950" y="470694"/>
                          <a:pt x="781162" y="487685"/>
                        </a:cubicBezTo>
                        <a:cubicBezTo>
                          <a:pt x="769643" y="498695"/>
                          <a:pt x="758124" y="509270"/>
                          <a:pt x="746477" y="520729"/>
                        </a:cubicBezTo>
                        <a:cubicBezTo>
                          <a:pt x="717559" y="549179"/>
                          <a:pt x="688432" y="578720"/>
                          <a:pt x="658636" y="610010"/>
                        </a:cubicBezTo>
                        <a:cubicBezTo>
                          <a:pt x="600417" y="671143"/>
                          <a:pt x="526392" y="746326"/>
                          <a:pt x="450311" y="825113"/>
                        </a:cubicBezTo>
                        <a:cubicBezTo>
                          <a:pt x="431378" y="844749"/>
                          <a:pt x="412210" y="865062"/>
                          <a:pt x="392634" y="885656"/>
                        </a:cubicBezTo>
                        <a:cubicBezTo>
                          <a:pt x="371343" y="908032"/>
                          <a:pt x="349396" y="931800"/>
                          <a:pt x="327570" y="955234"/>
                        </a:cubicBezTo>
                        <a:cubicBezTo>
                          <a:pt x="218545" y="1072497"/>
                          <a:pt x="105248" y="1202122"/>
                          <a:pt x="0" y="1340896"/>
                        </a:cubicBezTo>
                        <a:cubicBezTo>
                          <a:pt x="83910" y="1435254"/>
                          <a:pt x="189740" y="1533670"/>
                          <a:pt x="310123" y="1599712"/>
                        </a:cubicBezTo>
                        <a:cubicBezTo>
                          <a:pt x="616256" y="1767646"/>
                          <a:pt x="1045189" y="1809343"/>
                          <a:pt x="1571976" y="1559890"/>
                        </a:cubicBezTo>
                        <a:cubicBezTo>
                          <a:pt x="2096720" y="1311408"/>
                          <a:pt x="2221899" y="1048587"/>
                          <a:pt x="2306552" y="732751"/>
                        </a:cubicBezTo>
                        <a:cubicBezTo>
                          <a:pt x="2370966" y="492453"/>
                          <a:pt x="2370116" y="289600"/>
                          <a:pt x="2248058" y="11717"/>
                        </a:cubicBezTo>
                        <a:cubicBezTo>
                          <a:pt x="2211176" y="9111"/>
                          <a:pt x="2174181" y="6432"/>
                          <a:pt x="2139073" y="4738"/>
                        </a:cubicBezTo>
                        <a:cubicBezTo>
                          <a:pt x="2122886" y="3961"/>
                          <a:pt x="2106880" y="3265"/>
                          <a:pt x="2091047" y="2689"/>
                        </a:cubicBezTo>
                        <a:cubicBezTo>
                          <a:pt x="2035239" y="659"/>
                          <a:pt x="1980689" y="-519"/>
                          <a:pt x="1928900" y="224"/>
                        </a:cubicBezTo>
                        <a:close/>
                      </a:path>
                    </a:pathLst>
                  </a:custGeom>
                  <a:solidFill>
                    <a:srgbClr val="B666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5" name="Google Shape;3765;p16"/>
                  <p:cNvSpPr/>
                  <p:nvPr/>
                </p:nvSpPr>
                <p:spPr>
                  <a:xfrm>
                    <a:off x="6999918" y="2231022"/>
                    <a:ext cx="145772" cy="146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772" h="146817" extrusionOk="0">
                        <a:moveTo>
                          <a:pt x="0" y="73409"/>
                        </a:moveTo>
                        <a:cubicBezTo>
                          <a:pt x="0" y="32864"/>
                          <a:pt x="32629" y="0"/>
                          <a:pt x="72886" y="0"/>
                        </a:cubicBezTo>
                        <a:cubicBezTo>
                          <a:pt x="113137" y="0"/>
                          <a:pt x="145773" y="32864"/>
                          <a:pt x="145773" y="73409"/>
                        </a:cubicBezTo>
                        <a:cubicBezTo>
                          <a:pt x="145773" y="113954"/>
                          <a:pt x="113137" y="146818"/>
                          <a:pt x="72886" y="146818"/>
                        </a:cubicBezTo>
                        <a:cubicBezTo>
                          <a:pt x="32629" y="146818"/>
                          <a:pt x="0" y="113954"/>
                          <a:pt x="0" y="73409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6" name="Google Shape;3766;p16"/>
                  <p:cNvSpPr/>
                  <p:nvPr/>
                </p:nvSpPr>
                <p:spPr>
                  <a:xfrm>
                    <a:off x="7110952" y="1922613"/>
                    <a:ext cx="80186" cy="80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6" h="80755" extrusionOk="0">
                        <a:moveTo>
                          <a:pt x="0" y="40378"/>
                        </a:moveTo>
                        <a:cubicBezTo>
                          <a:pt x="0" y="18076"/>
                          <a:pt x="17949" y="0"/>
                          <a:pt x="40090" y="0"/>
                        </a:cubicBezTo>
                        <a:cubicBezTo>
                          <a:pt x="62231" y="0"/>
                          <a:pt x="80187" y="18076"/>
                          <a:pt x="80187" y="40378"/>
                        </a:cubicBezTo>
                        <a:cubicBezTo>
                          <a:pt x="80187" y="62680"/>
                          <a:pt x="62231" y="80756"/>
                          <a:pt x="40090" y="80756"/>
                        </a:cubicBezTo>
                        <a:cubicBezTo>
                          <a:pt x="17949" y="80756"/>
                          <a:pt x="0" y="62680"/>
                          <a:pt x="0" y="40378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7" name="Google Shape;3767;p16"/>
                  <p:cNvSpPr/>
                  <p:nvPr/>
                </p:nvSpPr>
                <p:spPr>
                  <a:xfrm>
                    <a:off x="7224879" y="1744834"/>
                    <a:ext cx="363078" cy="38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078" h="386271" extrusionOk="0">
                        <a:moveTo>
                          <a:pt x="209966" y="0"/>
                        </a:moveTo>
                        <a:cubicBezTo>
                          <a:pt x="142096" y="0"/>
                          <a:pt x="85303" y="44698"/>
                          <a:pt x="65272" y="106319"/>
                        </a:cubicBezTo>
                        <a:cubicBezTo>
                          <a:pt x="25918" y="134207"/>
                          <a:pt x="0" y="179989"/>
                          <a:pt x="0" y="232134"/>
                        </a:cubicBezTo>
                        <a:cubicBezTo>
                          <a:pt x="0" y="317250"/>
                          <a:pt x="68600" y="386272"/>
                          <a:pt x="153113" y="386272"/>
                        </a:cubicBezTo>
                        <a:cubicBezTo>
                          <a:pt x="220990" y="386272"/>
                          <a:pt x="277776" y="341567"/>
                          <a:pt x="297814" y="279952"/>
                        </a:cubicBezTo>
                        <a:cubicBezTo>
                          <a:pt x="337161" y="252065"/>
                          <a:pt x="363086" y="206276"/>
                          <a:pt x="363079" y="154138"/>
                        </a:cubicBezTo>
                        <a:cubicBezTo>
                          <a:pt x="363086" y="69022"/>
                          <a:pt x="294486" y="0"/>
                          <a:pt x="209966" y="0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8" name="Google Shape;3768;p16"/>
                  <p:cNvSpPr/>
                  <p:nvPr/>
                </p:nvSpPr>
                <p:spPr>
                  <a:xfrm>
                    <a:off x="4775676" y="3115530"/>
                    <a:ext cx="4477443" cy="1360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443" h="1360595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942399" y="1328329"/>
                          <a:pt x="1808737" y="1368318"/>
                          <a:pt x="2201679" y="1359484"/>
                        </a:cubicBezTo>
                        <a:cubicBezTo>
                          <a:pt x="2594615" y="1350657"/>
                          <a:pt x="3358685" y="1350295"/>
                          <a:pt x="3703052" y="1253172"/>
                        </a:cubicBezTo>
                        <a:cubicBezTo>
                          <a:pt x="3984391" y="1173816"/>
                          <a:pt x="4327492" y="1041632"/>
                          <a:pt x="4477444" y="858689"/>
                        </a:cubicBezTo>
                        <a:cubicBezTo>
                          <a:pt x="4407122" y="720445"/>
                          <a:pt x="4283826" y="590498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14" y="535"/>
                          <a:pt x="1791800" y="140"/>
                        </a:cubicBezTo>
                        <a:close/>
                      </a:path>
                    </a:pathLst>
                  </a:custGeom>
                  <a:solidFill>
                    <a:srgbClr val="5E13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9" name="Google Shape;3769;p16"/>
                  <p:cNvSpPr/>
                  <p:nvPr/>
                </p:nvSpPr>
                <p:spPr>
                  <a:xfrm>
                    <a:off x="5704361" y="1531094"/>
                    <a:ext cx="1331649" cy="1133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1649" h="1133990" extrusionOk="0">
                        <a:moveTo>
                          <a:pt x="1288907" y="74056"/>
                        </a:moveTo>
                        <a:cubicBezTo>
                          <a:pt x="1180016" y="-62227"/>
                          <a:pt x="870354" y="-11810"/>
                          <a:pt x="529477" y="236906"/>
                        </a:cubicBezTo>
                        <a:cubicBezTo>
                          <a:pt x="243872" y="445292"/>
                          <a:pt x="-107346" y="865277"/>
                          <a:pt x="31187" y="1018893"/>
                        </a:cubicBezTo>
                        <a:cubicBezTo>
                          <a:pt x="220010" y="1228276"/>
                          <a:pt x="533750" y="1144862"/>
                          <a:pt x="904310" y="826567"/>
                        </a:cubicBezTo>
                        <a:cubicBezTo>
                          <a:pt x="1308738" y="479173"/>
                          <a:pt x="1397804" y="210332"/>
                          <a:pt x="1288907" y="74056"/>
                        </a:cubicBezTo>
                        <a:close/>
                      </a:path>
                    </a:pathLst>
                  </a:custGeom>
                  <a:solidFill>
                    <a:srgbClr val="C47D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0" name="Google Shape;3770;p16"/>
                  <p:cNvSpPr/>
                  <p:nvPr/>
                </p:nvSpPr>
                <p:spPr>
                  <a:xfrm>
                    <a:off x="5663224" y="1290651"/>
                    <a:ext cx="1477825" cy="822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825" h="822251" extrusionOk="0">
                        <a:moveTo>
                          <a:pt x="0" y="822251"/>
                        </a:moveTo>
                        <a:cubicBezTo>
                          <a:pt x="0" y="822251"/>
                          <a:pt x="230319" y="433160"/>
                          <a:pt x="595407" y="222632"/>
                        </a:cubicBezTo>
                        <a:cubicBezTo>
                          <a:pt x="1108886" y="-73474"/>
                          <a:pt x="1477825" y="11213"/>
                          <a:pt x="1477825" y="11213"/>
                        </a:cubicBezTo>
                        <a:cubicBezTo>
                          <a:pt x="1477825" y="11213"/>
                          <a:pt x="976709" y="26268"/>
                          <a:pt x="625089" y="265669"/>
                        </a:cubicBezTo>
                        <a:cubicBezTo>
                          <a:pt x="269692" y="507647"/>
                          <a:pt x="0" y="822251"/>
                          <a:pt x="0" y="822251"/>
                        </a:cubicBezTo>
                        <a:close/>
                      </a:path>
                    </a:pathLst>
                  </a:custGeom>
                  <a:solidFill>
                    <a:srgbClr val="D69E8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1" name="Google Shape;3771;p16"/>
                  <p:cNvSpPr/>
                  <p:nvPr/>
                </p:nvSpPr>
                <p:spPr>
                  <a:xfrm>
                    <a:off x="4775676" y="3115530"/>
                    <a:ext cx="4343632" cy="1314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3632" h="1314947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639488" y="1210644"/>
                          <a:pt x="991939" y="1276840"/>
                          <a:pt x="1323634" y="1314948"/>
                        </a:cubicBezTo>
                        <a:cubicBezTo>
                          <a:pt x="1389287" y="1299048"/>
                          <a:pt x="1453454" y="1284267"/>
                          <a:pt x="1522516" y="1265897"/>
                        </a:cubicBezTo>
                        <a:cubicBezTo>
                          <a:pt x="1611583" y="1242202"/>
                          <a:pt x="1731578" y="1053995"/>
                          <a:pt x="1794881" y="1015908"/>
                        </a:cubicBezTo>
                        <a:cubicBezTo>
                          <a:pt x="2046135" y="864731"/>
                          <a:pt x="2086587" y="790344"/>
                          <a:pt x="2312921" y="761197"/>
                        </a:cubicBezTo>
                        <a:cubicBezTo>
                          <a:pt x="2596282" y="724697"/>
                          <a:pt x="2718762" y="712515"/>
                          <a:pt x="2888839" y="745392"/>
                        </a:cubicBezTo>
                        <a:cubicBezTo>
                          <a:pt x="2944915" y="756228"/>
                          <a:pt x="3084895" y="776038"/>
                          <a:pt x="3231397" y="750730"/>
                        </a:cubicBezTo>
                        <a:cubicBezTo>
                          <a:pt x="3545412" y="696475"/>
                          <a:pt x="3880650" y="509628"/>
                          <a:pt x="3903957" y="551432"/>
                        </a:cubicBezTo>
                        <a:cubicBezTo>
                          <a:pt x="3937443" y="611366"/>
                          <a:pt x="3143167" y="923787"/>
                          <a:pt x="3170238" y="989226"/>
                        </a:cubicBezTo>
                        <a:cubicBezTo>
                          <a:pt x="3220775" y="1111371"/>
                          <a:pt x="3932554" y="910238"/>
                          <a:pt x="4076813" y="860123"/>
                        </a:cubicBezTo>
                        <a:cubicBezTo>
                          <a:pt x="4176335" y="825545"/>
                          <a:pt x="4265609" y="759228"/>
                          <a:pt x="4343632" y="679919"/>
                        </a:cubicBezTo>
                        <a:cubicBezTo>
                          <a:pt x="4325416" y="662339"/>
                          <a:pt x="4305391" y="644980"/>
                          <a:pt x="4283692" y="627781"/>
                        </a:cubicBezTo>
                        <a:cubicBezTo>
                          <a:pt x="4283089" y="627326"/>
                          <a:pt x="4282620" y="626804"/>
                          <a:pt x="4282084" y="626348"/>
                        </a:cubicBezTo>
                        <a:cubicBezTo>
                          <a:pt x="4281750" y="626094"/>
                          <a:pt x="4281348" y="625785"/>
                          <a:pt x="4281013" y="625524"/>
                        </a:cubicBezTo>
                        <a:cubicBezTo>
                          <a:pt x="4261457" y="610147"/>
                          <a:pt x="4239959" y="595011"/>
                          <a:pt x="4217188" y="579963"/>
                        </a:cubicBezTo>
                        <a:cubicBezTo>
                          <a:pt x="4213036" y="577217"/>
                          <a:pt x="4209152" y="574491"/>
                          <a:pt x="4204865" y="571752"/>
                        </a:cubicBezTo>
                        <a:cubicBezTo>
                          <a:pt x="4185711" y="559436"/>
                          <a:pt x="4164279" y="547300"/>
                          <a:pt x="4142714" y="535218"/>
                        </a:cubicBezTo>
                        <a:cubicBezTo>
                          <a:pt x="4133807" y="530296"/>
                          <a:pt x="4125904" y="525326"/>
                          <a:pt x="4116595" y="520437"/>
                        </a:cubicBezTo>
                        <a:cubicBezTo>
                          <a:pt x="4086658" y="504571"/>
                          <a:pt x="4054712" y="488866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21" y="535"/>
                          <a:pt x="1791800" y="140"/>
                        </a:cubicBezTo>
                        <a:close/>
                        <a:moveTo>
                          <a:pt x="4087060" y="659600"/>
                        </a:moveTo>
                        <a:cubicBezTo>
                          <a:pt x="4087060" y="659600"/>
                          <a:pt x="4004081" y="725253"/>
                          <a:pt x="3813879" y="816202"/>
                        </a:cubicBezTo>
                        <a:cubicBezTo>
                          <a:pt x="3665835" y="886986"/>
                          <a:pt x="3477281" y="929701"/>
                          <a:pt x="3477281" y="929701"/>
                        </a:cubicBezTo>
                        <a:cubicBezTo>
                          <a:pt x="3477281" y="929701"/>
                          <a:pt x="3646286" y="837734"/>
                          <a:pt x="3795193" y="768785"/>
                        </a:cubicBezTo>
                        <a:cubicBezTo>
                          <a:pt x="3944140" y="699844"/>
                          <a:pt x="4087060" y="659600"/>
                          <a:pt x="4087060" y="659600"/>
                        </a:cubicBezTo>
                        <a:close/>
                      </a:path>
                    </a:pathLst>
                  </a:custGeom>
                  <a:solidFill>
                    <a:srgbClr val="7033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2" name="Google Shape;3772;p16"/>
                  <p:cNvSpPr/>
                  <p:nvPr/>
                </p:nvSpPr>
                <p:spPr>
                  <a:xfrm>
                    <a:off x="7880971" y="3563148"/>
                    <a:ext cx="463665" cy="23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665" h="234980" extrusionOk="0">
                        <a:moveTo>
                          <a:pt x="0" y="234980"/>
                        </a:moveTo>
                        <a:cubicBezTo>
                          <a:pt x="0" y="234980"/>
                          <a:pt x="96641" y="166661"/>
                          <a:pt x="212558" y="107920"/>
                        </a:cubicBezTo>
                        <a:cubicBezTo>
                          <a:pt x="328474" y="49171"/>
                          <a:pt x="463665" y="0"/>
                          <a:pt x="463665" y="0"/>
                        </a:cubicBezTo>
                        <a:cubicBezTo>
                          <a:pt x="463665" y="0"/>
                          <a:pt x="365396" y="91156"/>
                          <a:pt x="249480" y="149905"/>
                        </a:cubicBezTo>
                        <a:cubicBezTo>
                          <a:pt x="133564" y="208647"/>
                          <a:pt x="0" y="234980"/>
                          <a:pt x="0" y="234980"/>
                        </a:cubicBezTo>
                        <a:close/>
                      </a:path>
                    </a:pathLst>
                  </a:custGeom>
                  <a:solidFill>
                    <a:srgbClr val="5E161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3" name="Google Shape;3773;p16"/>
                  <p:cNvSpPr/>
                  <p:nvPr/>
                </p:nvSpPr>
                <p:spPr>
                  <a:xfrm>
                    <a:off x="4845237" y="3115530"/>
                    <a:ext cx="3238231" cy="1262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8231" h="1262882" extrusionOk="0">
                        <a:moveTo>
                          <a:pt x="1722239" y="140"/>
                        </a:moveTo>
                        <a:cubicBezTo>
                          <a:pt x="1540958" y="-1547"/>
                          <a:pt x="1349101" y="11947"/>
                          <a:pt x="1026253" y="44068"/>
                        </a:cubicBezTo>
                        <a:cubicBezTo>
                          <a:pt x="980925" y="48575"/>
                          <a:pt x="937621" y="54067"/>
                          <a:pt x="895301" y="60074"/>
                        </a:cubicBezTo>
                        <a:cubicBezTo>
                          <a:pt x="396187" y="130951"/>
                          <a:pt x="105955" y="301497"/>
                          <a:pt x="18696" y="466665"/>
                        </a:cubicBezTo>
                        <a:cubicBezTo>
                          <a:pt x="15394" y="472920"/>
                          <a:pt x="11858" y="480301"/>
                          <a:pt x="8436" y="486985"/>
                        </a:cubicBezTo>
                        <a:cubicBezTo>
                          <a:pt x="-2367" y="559509"/>
                          <a:pt x="-5280" y="644370"/>
                          <a:pt x="14798" y="729379"/>
                        </a:cubicBezTo>
                        <a:cubicBezTo>
                          <a:pt x="39685" y="834747"/>
                          <a:pt x="183676" y="976997"/>
                          <a:pt x="363719" y="1078092"/>
                        </a:cubicBezTo>
                        <a:cubicBezTo>
                          <a:pt x="629821" y="1227521"/>
                          <a:pt x="1009958" y="1306207"/>
                          <a:pt x="1237036" y="1238183"/>
                        </a:cubicBezTo>
                        <a:cubicBezTo>
                          <a:pt x="1412732" y="1185556"/>
                          <a:pt x="1538915" y="1202768"/>
                          <a:pt x="1556194" y="1002768"/>
                        </a:cubicBezTo>
                        <a:cubicBezTo>
                          <a:pt x="1577324" y="758250"/>
                          <a:pt x="969882" y="704652"/>
                          <a:pt x="980276" y="655287"/>
                        </a:cubicBezTo>
                        <a:cubicBezTo>
                          <a:pt x="992981" y="594938"/>
                          <a:pt x="1973253" y="799619"/>
                          <a:pt x="1984953" y="765504"/>
                        </a:cubicBezTo>
                        <a:cubicBezTo>
                          <a:pt x="2019176" y="665735"/>
                          <a:pt x="1464729" y="462928"/>
                          <a:pt x="1479021" y="411044"/>
                        </a:cubicBezTo>
                        <a:cubicBezTo>
                          <a:pt x="1493534" y="358377"/>
                          <a:pt x="2171318" y="651389"/>
                          <a:pt x="2171318" y="651389"/>
                        </a:cubicBezTo>
                        <a:cubicBezTo>
                          <a:pt x="2171318" y="651389"/>
                          <a:pt x="1970105" y="434746"/>
                          <a:pt x="1990291" y="415357"/>
                        </a:cubicBezTo>
                        <a:cubicBezTo>
                          <a:pt x="2011635" y="394850"/>
                          <a:pt x="2120164" y="515414"/>
                          <a:pt x="2179736" y="548352"/>
                        </a:cubicBezTo>
                        <a:cubicBezTo>
                          <a:pt x="2196854" y="557822"/>
                          <a:pt x="2278246" y="553663"/>
                          <a:pt x="2284207" y="538091"/>
                        </a:cubicBezTo>
                        <a:cubicBezTo>
                          <a:pt x="2324357" y="433125"/>
                          <a:pt x="2372236" y="126082"/>
                          <a:pt x="2403451" y="127187"/>
                        </a:cubicBezTo>
                        <a:cubicBezTo>
                          <a:pt x="2434667" y="128292"/>
                          <a:pt x="2408307" y="432549"/>
                          <a:pt x="2416176" y="544045"/>
                        </a:cubicBezTo>
                        <a:cubicBezTo>
                          <a:pt x="2416980" y="555364"/>
                          <a:pt x="2483397" y="563548"/>
                          <a:pt x="2492532" y="549383"/>
                        </a:cubicBezTo>
                        <a:cubicBezTo>
                          <a:pt x="2565679" y="435945"/>
                          <a:pt x="2717332" y="210876"/>
                          <a:pt x="2744570" y="219342"/>
                        </a:cubicBezTo>
                        <a:cubicBezTo>
                          <a:pt x="2779497" y="230198"/>
                          <a:pt x="2609674" y="552638"/>
                          <a:pt x="2602334" y="582012"/>
                        </a:cubicBezTo>
                        <a:cubicBezTo>
                          <a:pt x="2596118" y="606919"/>
                          <a:pt x="2674028" y="633594"/>
                          <a:pt x="2697368" y="606644"/>
                        </a:cubicBezTo>
                        <a:cubicBezTo>
                          <a:pt x="2777922" y="513620"/>
                          <a:pt x="3005348" y="292918"/>
                          <a:pt x="3038279" y="300004"/>
                        </a:cubicBezTo>
                        <a:cubicBezTo>
                          <a:pt x="3071209" y="307096"/>
                          <a:pt x="2798182" y="648797"/>
                          <a:pt x="2809842" y="659185"/>
                        </a:cubicBezTo>
                        <a:cubicBezTo>
                          <a:pt x="2825821" y="673423"/>
                          <a:pt x="3004036" y="680797"/>
                          <a:pt x="3128585" y="525159"/>
                        </a:cubicBezTo>
                        <a:cubicBezTo>
                          <a:pt x="3209220" y="424405"/>
                          <a:pt x="3293364" y="332017"/>
                          <a:pt x="3190983" y="230017"/>
                        </a:cubicBezTo>
                        <a:cubicBezTo>
                          <a:pt x="3178392" y="217480"/>
                          <a:pt x="3165808" y="205920"/>
                          <a:pt x="3153425" y="194716"/>
                        </a:cubicBezTo>
                        <a:cubicBezTo>
                          <a:pt x="2893752" y="126009"/>
                          <a:pt x="2625191" y="75042"/>
                          <a:pt x="2354810" y="47349"/>
                        </a:cubicBezTo>
                        <a:cubicBezTo>
                          <a:pt x="2140021" y="25349"/>
                          <a:pt x="1989735" y="10621"/>
                          <a:pt x="1849701" y="4038"/>
                        </a:cubicBezTo>
                        <a:cubicBezTo>
                          <a:pt x="1806792" y="2022"/>
                          <a:pt x="1764760" y="535"/>
                          <a:pt x="1722239" y="140"/>
                        </a:cubicBezTo>
                        <a:close/>
                      </a:path>
                    </a:pathLst>
                  </a:custGeom>
                  <a:solidFill>
                    <a:srgbClr val="986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4" name="Google Shape;3774;p16"/>
                  <p:cNvSpPr/>
                  <p:nvPr/>
                </p:nvSpPr>
                <p:spPr>
                  <a:xfrm>
                    <a:off x="7607494" y="3312269"/>
                    <a:ext cx="159100" cy="214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100" h="214151" extrusionOk="0">
                        <a:moveTo>
                          <a:pt x="0" y="214152"/>
                        </a:moveTo>
                        <a:cubicBezTo>
                          <a:pt x="0" y="214152"/>
                          <a:pt x="23327" y="159603"/>
                          <a:pt x="63102" y="106065"/>
                        </a:cubicBezTo>
                        <a:cubicBezTo>
                          <a:pt x="102877" y="52527"/>
                          <a:pt x="159101" y="0"/>
                          <a:pt x="159101" y="0"/>
                        </a:cubicBezTo>
                        <a:cubicBezTo>
                          <a:pt x="159101" y="0"/>
                          <a:pt x="129733" y="62599"/>
                          <a:pt x="89958" y="116137"/>
                        </a:cubicBezTo>
                        <a:cubicBezTo>
                          <a:pt x="50176" y="169675"/>
                          <a:pt x="0" y="214152"/>
                          <a:pt x="0" y="214152"/>
                        </a:cubicBezTo>
                        <a:close/>
                      </a:path>
                    </a:pathLst>
                  </a:custGeom>
                  <a:solidFill>
                    <a:srgbClr val="6626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5" name="Google Shape;3775;p16"/>
                  <p:cNvSpPr/>
                  <p:nvPr/>
                </p:nvSpPr>
                <p:spPr>
                  <a:xfrm>
                    <a:off x="5078503" y="3147483"/>
                    <a:ext cx="2002025" cy="100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025" h="1000220" extrusionOk="0">
                        <a:moveTo>
                          <a:pt x="920850" y="0"/>
                        </a:moveTo>
                        <a:cubicBezTo>
                          <a:pt x="879005" y="3905"/>
                          <a:pt x="840021" y="7434"/>
                          <a:pt x="792986" y="12115"/>
                        </a:cubicBezTo>
                        <a:cubicBezTo>
                          <a:pt x="747659" y="16623"/>
                          <a:pt x="704354" y="22114"/>
                          <a:pt x="662034" y="28122"/>
                        </a:cubicBezTo>
                        <a:cubicBezTo>
                          <a:pt x="388846" y="66919"/>
                          <a:pt x="180521" y="136068"/>
                          <a:pt x="31520" y="217360"/>
                        </a:cubicBezTo>
                        <a:cubicBezTo>
                          <a:pt x="-1444" y="308470"/>
                          <a:pt x="-17932" y="413121"/>
                          <a:pt x="29672" y="502650"/>
                        </a:cubicBezTo>
                        <a:cubicBezTo>
                          <a:pt x="140056" y="710225"/>
                          <a:pt x="209808" y="709495"/>
                          <a:pt x="477109" y="867577"/>
                        </a:cubicBezTo>
                        <a:cubicBezTo>
                          <a:pt x="516992" y="891165"/>
                          <a:pt x="1104509" y="1113802"/>
                          <a:pt x="1202450" y="924638"/>
                        </a:cubicBezTo>
                        <a:cubicBezTo>
                          <a:pt x="1287217" y="760923"/>
                          <a:pt x="323508" y="608735"/>
                          <a:pt x="335080" y="545955"/>
                        </a:cubicBezTo>
                        <a:cubicBezTo>
                          <a:pt x="342990" y="503052"/>
                          <a:pt x="819574" y="581584"/>
                          <a:pt x="1195264" y="607529"/>
                        </a:cubicBezTo>
                        <a:cubicBezTo>
                          <a:pt x="1438442" y="624326"/>
                          <a:pt x="1635315" y="613074"/>
                          <a:pt x="1635315" y="613074"/>
                        </a:cubicBezTo>
                        <a:cubicBezTo>
                          <a:pt x="1635315" y="613074"/>
                          <a:pt x="832721" y="275305"/>
                          <a:pt x="847582" y="221465"/>
                        </a:cubicBezTo>
                        <a:cubicBezTo>
                          <a:pt x="870989" y="136624"/>
                          <a:pt x="1822704" y="524818"/>
                          <a:pt x="1822704" y="524818"/>
                        </a:cubicBezTo>
                        <a:cubicBezTo>
                          <a:pt x="1822704" y="524818"/>
                          <a:pt x="1551465" y="247551"/>
                          <a:pt x="1581542" y="216744"/>
                        </a:cubicBezTo>
                        <a:cubicBezTo>
                          <a:pt x="1623654" y="173607"/>
                          <a:pt x="1968222" y="453800"/>
                          <a:pt x="1968222" y="453800"/>
                        </a:cubicBezTo>
                        <a:cubicBezTo>
                          <a:pt x="1968222" y="453800"/>
                          <a:pt x="2087822" y="277642"/>
                          <a:pt x="1877093" y="165844"/>
                        </a:cubicBezTo>
                        <a:cubicBezTo>
                          <a:pt x="1702173" y="73034"/>
                          <a:pt x="1676154" y="66437"/>
                          <a:pt x="1312051" y="24425"/>
                        </a:cubicBezTo>
                        <a:cubicBezTo>
                          <a:pt x="1190080" y="10354"/>
                          <a:pt x="1053496" y="3938"/>
                          <a:pt x="920850" y="0"/>
                        </a:cubicBezTo>
                        <a:close/>
                      </a:path>
                    </a:pathLst>
                  </a:custGeom>
                  <a:solidFill>
                    <a:srgbClr val="CEA18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6" name="Google Shape;3776;p16"/>
                  <p:cNvSpPr/>
                  <p:nvPr/>
                </p:nvSpPr>
                <p:spPr>
                  <a:xfrm>
                    <a:off x="6890378" y="3207262"/>
                    <a:ext cx="122178" cy="290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78" h="290815" extrusionOk="0">
                        <a:moveTo>
                          <a:pt x="0" y="0"/>
                        </a:moveTo>
                        <a:cubicBezTo>
                          <a:pt x="0" y="0"/>
                          <a:pt x="12799" y="76838"/>
                          <a:pt x="43345" y="149537"/>
                        </a:cubicBezTo>
                        <a:cubicBezTo>
                          <a:pt x="73891" y="222242"/>
                          <a:pt x="122178" y="290815"/>
                          <a:pt x="122178" y="290815"/>
                        </a:cubicBezTo>
                        <a:cubicBezTo>
                          <a:pt x="122178" y="290815"/>
                          <a:pt x="109206" y="202532"/>
                          <a:pt x="78659" y="129827"/>
                        </a:cubicBezTo>
                        <a:cubicBezTo>
                          <a:pt x="48120" y="57128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3A2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7" name="Google Shape;3777;p16"/>
                  <p:cNvSpPr/>
                  <p:nvPr/>
                </p:nvSpPr>
                <p:spPr>
                  <a:xfrm>
                    <a:off x="6230242" y="3238606"/>
                    <a:ext cx="337147" cy="240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147" h="240739" extrusionOk="0">
                        <a:moveTo>
                          <a:pt x="0" y="0"/>
                        </a:moveTo>
                        <a:cubicBezTo>
                          <a:pt x="0" y="0"/>
                          <a:pt x="43050" y="66035"/>
                          <a:pt x="127335" y="126217"/>
                        </a:cubicBezTo>
                        <a:cubicBezTo>
                          <a:pt x="211620" y="186405"/>
                          <a:pt x="337147" y="240740"/>
                          <a:pt x="337147" y="240740"/>
                        </a:cubicBezTo>
                        <a:cubicBezTo>
                          <a:pt x="337147" y="240740"/>
                          <a:pt x="243312" y="150943"/>
                          <a:pt x="159027" y="90761"/>
                        </a:cubicBezTo>
                        <a:cubicBezTo>
                          <a:pt x="74741" y="305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940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8" name="Google Shape;3778;p16"/>
                  <p:cNvSpPr/>
                  <p:nvPr/>
                </p:nvSpPr>
                <p:spPr>
                  <a:xfrm>
                    <a:off x="5356356" y="3422995"/>
                    <a:ext cx="1153449" cy="305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3449" h="305770" extrusionOk="0">
                        <a:moveTo>
                          <a:pt x="0" y="0"/>
                        </a:moveTo>
                        <a:cubicBezTo>
                          <a:pt x="0" y="0"/>
                          <a:pt x="204836" y="116064"/>
                          <a:pt x="493200" y="192506"/>
                        </a:cubicBezTo>
                        <a:cubicBezTo>
                          <a:pt x="781564" y="268949"/>
                          <a:pt x="1153450" y="305770"/>
                          <a:pt x="1153450" y="305770"/>
                        </a:cubicBezTo>
                        <a:cubicBezTo>
                          <a:pt x="1153450" y="305770"/>
                          <a:pt x="843246" y="178127"/>
                          <a:pt x="554882" y="101691"/>
                        </a:cubicBezTo>
                        <a:cubicBezTo>
                          <a:pt x="266518" y="2524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3443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9" name="Google Shape;3779;p16"/>
                  <p:cNvSpPr/>
                  <p:nvPr/>
                </p:nvSpPr>
                <p:spPr>
                  <a:xfrm>
                    <a:off x="5137228" y="3820176"/>
                    <a:ext cx="971391" cy="20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391" h="205846" extrusionOk="0">
                        <a:moveTo>
                          <a:pt x="0" y="0"/>
                        </a:moveTo>
                        <a:cubicBezTo>
                          <a:pt x="0" y="0"/>
                          <a:pt x="173513" y="56813"/>
                          <a:pt x="416362" y="108275"/>
                        </a:cubicBezTo>
                        <a:cubicBezTo>
                          <a:pt x="659205" y="159737"/>
                          <a:pt x="971392" y="205847"/>
                          <a:pt x="971392" y="205847"/>
                        </a:cubicBezTo>
                        <a:cubicBezTo>
                          <a:pt x="971392" y="205847"/>
                          <a:pt x="681065" y="112360"/>
                          <a:pt x="438216" y="60898"/>
                        </a:cubicBezTo>
                        <a:cubicBezTo>
                          <a:pt x="195366" y="943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B3B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80" name="Google Shape;3780;p16"/>
                <p:cNvGrpSpPr/>
                <p:nvPr/>
              </p:nvGrpSpPr>
              <p:grpSpPr>
                <a:xfrm>
                  <a:off x="5889422" y="3702141"/>
                  <a:ext cx="2228196" cy="3479380"/>
                  <a:chOff x="5889422" y="3702141"/>
                  <a:chExt cx="2228196" cy="3479380"/>
                </a:xfrm>
              </p:grpSpPr>
              <p:grpSp>
                <p:nvGrpSpPr>
                  <p:cNvPr id="3781" name="Google Shape;3781;p16"/>
                  <p:cNvGrpSpPr/>
                  <p:nvPr/>
                </p:nvGrpSpPr>
                <p:grpSpPr>
                  <a:xfrm>
                    <a:off x="5889422" y="3702141"/>
                    <a:ext cx="2228196" cy="3479380"/>
                    <a:chOff x="5889422" y="3702141"/>
                    <a:chExt cx="2228196" cy="3479380"/>
                  </a:xfrm>
                </p:grpSpPr>
                <p:sp>
                  <p:nvSpPr>
                    <p:cNvPr id="3782" name="Google Shape;3782;p16"/>
                    <p:cNvSpPr/>
                    <p:nvPr/>
                  </p:nvSpPr>
                  <p:spPr>
                    <a:xfrm>
                      <a:off x="5889422" y="3702141"/>
                      <a:ext cx="2228196" cy="34793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8196" h="3479380" extrusionOk="0">
                          <a:moveTo>
                            <a:pt x="1875089" y="479393"/>
                          </a:moveTo>
                          <a:cubicBezTo>
                            <a:pt x="1772454" y="95459"/>
                            <a:pt x="1609630" y="34467"/>
                            <a:pt x="1354571" y="9319"/>
                          </a:cubicBezTo>
                          <a:cubicBezTo>
                            <a:pt x="1005222" y="-25139"/>
                            <a:pt x="863374" y="42055"/>
                            <a:pt x="808845" y="111204"/>
                          </a:cubicBezTo>
                          <a:cubicBezTo>
                            <a:pt x="451311" y="564549"/>
                            <a:pt x="302699" y="1223694"/>
                            <a:pt x="77925" y="2064602"/>
                          </a:cubicBezTo>
                          <a:cubicBezTo>
                            <a:pt x="-66709" y="2605681"/>
                            <a:pt x="-24516" y="3446416"/>
                            <a:pt x="327813" y="3461016"/>
                          </a:cubicBezTo>
                          <a:cubicBezTo>
                            <a:pt x="1032205" y="3490216"/>
                            <a:pt x="1241421" y="3472870"/>
                            <a:pt x="1617446" y="3479232"/>
                          </a:cubicBezTo>
                          <a:cubicBezTo>
                            <a:pt x="2118810" y="3487671"/>
                            <a:pt x="2276182" y="3136895"/>
                            <a:pt x="2216041" y="2292095"/>
                          </a:cubicBezTo>
                          <a:cubicBezTo>
                            <a:pt x="2144011" y="1280292"/>
                            <a:pt x="2042675" y="1106244"/>
                            <a:pt x="1875089" y="479393"/>
                          </a:cubicBezTo>
                          <a:close/>
                        </a:path>
                      </a:pathLst>
                    </a:custGeom>
                    <a:solidFill>
                      <a:srgbClr val="CA9F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83" name="Google Shape;3783;p16"/>
                    <p:cNvSpPr/>
                    <p:nvPr/>
                  </p:nvSpPr>
                  <p:spPr>
                    <a:xfrm>
                      <a:off x="5943177" y="3769265"/>
                      <a:ext cx="1735805" cy="2559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35805" h="2559682" extrusionOk="0">
                          <a:moveTo>
                            <a:pt x="947623" y="59"/>
                          </a:moveTo>
                          <a:cubicBezTo>
                            <a:pt x="879686" y="-1160"/>
                            <a:pt x="814950" y="16728"/>
                            <a:pt x="759001" y="39874"/>
                          </a:cubicBezTo>
                          <a:cubicBezTo>
                            <a:pt x="757842" y="41247"/>
                            <a:pt x="756182" y="42607"/>
                            <a:pt x="755096" y="43979"/>
                          </a:cubicBezTo>
                          <a:cubicBezTo>
                            <a:pt x="397570" y="497324"/>
                            <a:pt x="248997" y="1156603"/>
                            <a:pt x="24217" y="1997512"/>
                          </a:cubicBezTo>
                          <a:cubicBezTo>
                            <a:pt x="15497" y="2030141"/>
                            <a:pt x="7333" y="2063935"/>
                            <a:pt x="0" y="2098493"/>
                          </a:cubicBezTo>
                          <a:cubicBezTo>
                            <a:pt x="49044" y="2190514"/>
                            <a:pt x="120631" y="2282092"/>
                            <a:pt x="242394" y="2375987"/>
                          </a:cubicBezTo>
                          <a:cubicBezTo>
                            <a:pt x="478299" y="2557899"/>
                            <a:pt x="1155191" y="2676815"/>
                            <a:pt x="1456012" y="2375987"/>
                          </a:cubicBezTo>
                          <a:cubicBezTo>
                            <a:pt x="1593869" y="2238138"/>
                            <a:pt x="1674537" y="1969724"/>
                            <a:pt x="1705391" y="1722897"/>
                          </a:cubicBezTo>
                          <a:cubicBezTo>
                            <a:pt x="1736246" y="1476062"/>
                            <a:pt x="1772351" y="995185"/>
                            <a:pt x="1654077" y="573519"/>
                          </a:cubicBezTo>
                          <a:cubicBezTo>
                            <a:pt x="1535804" y="151846"/>
                            <a:pt x="1188711" y="28442"/>
                            <a:pt x="985590" y="2724"/>
                          </a:cubicBezTo>
                          <a:cubicBezTo>
                            <a:pt x="972898" y="1117"/>
                            <a:pt x="960187" y="286"/>
                            <a:pt x="947623" y="59"/>
                          </a:cubicBezTo>
                          <a:close/>
                        </a:path>
                      </a:pathLst>
                    </a:custGeom>
                    <a:solidFill>
                      <a:srgbClr val="DAC0A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84" name="Google Shape;3784;p16"/>
                    <p:cNvSpPr/>
                    <p:nvPr/>
                  </p:nvSpPr>
                  <p:spPr>
                    <a:xfrm>
                      <a:off x="6225185" y="3921935"/>
                      <a:ext cx="1230636" cy="14644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0636" h="1464435" extrusionOk="0">
                          <a:moveTo>
                            <a:pt x="486228" y="93"/>
                          </a:moveTo>
                          <a:cubicBezTo>
                            <a:pt x="454222" y="609"/>
                            <a:pt x="421727" y="3542"/>
                            <a:pt x="389352" y="7889"/>
                          </a:cubicBezTo>
                          <a:cubicBezTo>
                            <a:pt x="375469" y="28697"/>
                            <a:pt x="361532" y="49358"/>
                            <a:pt x="348298" y="70903"/>
                          </a:cubicBezTo>
                          <a:cubicBezTo>
                            <a:pt x="348271" y="70950"/>
                            <a:pt x="348331" y="71057"/>
                            <a:pt x="348298" y="71104"/>
                          </a:cubicBezTo>
                          <a:cubicBezTo>
                            <a:pt x="328977" y="102588"/>
                            <a:pt x="310110" y="134722"/>
                            <a:pt x="292061" y="167779"/>
                          </a:cubicBezTo>
                          <a:cubicBezTo>
                            <a:pt x="292034" y="167833"/>
                            <a:pt x="292095" y="167933"/>
                            <a:pt x="292061" y="167980"/>
                          </a:cubicBezTo>
                          <a:cubicBezTo>
                            <a:pt x="175542" y="381449"/>
                            <a:pt x="84694" y="629395"/>
                            <a:pt x="0" y="906662"/>
                          </a:cubicBezTo>
                          <a:cubicBezTo>
                            <a:pt x="92047" y="1086497"/>
                            <a:pt x="248448" y="1210791"/>
                            <a:pt x="387296" y="1310587"/>
                          </a:cubicBezTo>
                          <a:cubicBezTo>
                            <a:pt x="551855" y="1428861"/>
                            <a:pt x="814026" y="1534175"/>
                            <a:pt x="994008" y="1405615"/>
                          </a:cubicBezTo>
                          <a:cubicBezTo>
                            <a:pt x="1173991" y="1277061"/>
                            <a:pt x="1276981" y="1102295"/>
                            <a:pt x="1210129" y="804039"/>
                          </a:cubicBezTo>
                          <a:cubicBezTo>
                            <a:pt x="1138113" y="482745"/>
                            <a:pt x="1102035" y="271788"/>
                            <a:pt x="739499" y="58379"/>
                          </a:cubicBezTo>
                          <a:cubicBezTo>
                            <a:pt x="665179" y="14633"/>
                            <a:pt x="577425" y="-1387"/>
                            <a:pt x="486228" y="93"/>
                          </a:cubicBezTo>
                          <a:close/>
                        </a:path>
                      </a:pathLst>
                    </a:custGeom>
                    <a:solidFill>
                      <a:srgbClr val="EDE0D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785" name="Google Shape;3785;p16"/>
                  <p:cNvSpPr/>
                  <p:nvPr/>
                </p:nvSpPr>
                <p:spPr>
                  <a:xfrm>
                    <a:off x="6657763" y="4388901"/>
                    <a:ext cx="223272" cy="262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2" h="262419" extrusionOk="0">
                        <a:moveTo>
                          <a:pt x="10185" y="93655"/>
                        </a:moveTo>
                        <a:cubicBezTo>
                          <a:pt x="35882" y="24238"/>
                          <a:pt x="102132" y="-15216"/>
                          <a:pt x="158161" y="5526"/>
                        </a:cubicBezTo>
                        <a:cubicBezTo>
                          <a:pt x="214190" y="26261"/>
                          <a:pt x="238783" y="99348"/>
                          <a:pt x="213085" y="168765"/>
                        </a:cubicBezTo>
                        <a:cubicBezTo>
                          <a:pt x="187394" y="238176"/>
                          <a:pt x="121138" y="277636"/>
                          <a:pt x="65109" y="256894"/>
                        </a:cubicBezTo>
                        <a:cubicBezTo>
                          <a:pt x="9080" y="236153"/>
                          <a:pt x="-15506" y="163066"/>
                          <a:pt x="10185" y="936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6" name="Google Shape;3786;p16"/>
                  <p:cNvSpPr/>
                  <p:nvPr/>
                </p:nvSpPr>
                <p:spPr>
                  <a:xfrm>
                    <a:off x="7457875" y="4502799"/>
                    <a:ext cx="114401" cy="117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01" h="117837" extrusionOk="0">
                        <a:moveTo>
                          <a:pt x="9010" y="29993"/>
                        </a:moveTo>
                        <a:cubicBezTo>
                          <a:pt x="26028" y="1650"/>
                          <a:pt x="61397" y="-8376"/>
                          <a:pt x="88005" y="7604"/>
                        </a:cubicBezTo>
                        <a:cubicBezTo>
                          <a:pt x="114620" y="23577"/>
                          <a:pt x="122402" y="59508"/>
                          <a:pt x="105391" y="87844"/>
                        </a:cubicBezTo>
                        <a:cubicBezTo>
                          <a:pt x="88373" y="116187"/>
                          <a:pt x="53005" y="126213"/>
                          <a:pt x="26397" y="110233"/>
                        </a:cubicBezTo>
                        <a:cubicBezTo>
                          <a:pt x="-218" y="94260"/>
                          <a:pt x="-8000" y="58329"/>
                          <a:pt x="9010" y="2999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7" name="Google Shape;3787;p16"/>
                  <p:cNvSpPr/>
                  <p:nvPr/>
                </p:nvSpPr>
                <p:spPr>
                  <a:xfrm>
                    <a:off x="7347627" y="5389960"/>
                    <a:ext cx="124266" cy="1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66" h="136436" extrusionOk="0">
                        <a:moveTo>
                          <a:pt x="12041" y="38143"/>
                        </a:moveTo>
                        <a:cubicBezTo>
                          <a:pt x="32334" y="4335"/>
                          <a:pt x="71218" y="-9602"/>
                          <a:pt x="98885" y="7001"/>
                        </a:cubicBezTo>
                        <a:cubicBezTo>
                          <a:pt x="126551" y="23610"/>
                          <a:pt x="132525" y="64483"/>
                          <a:pt x="112226" y="98291"/>
                        </a:cubicBezTo>
                        <a:cubicBezTo>
                          <a:pt x="91933" y="132098"/>
                          <a:pt x="53049" y="146042"/>
                          <a:pt x="25382" y="129433"/>
                        </a:cubicBezTo>
                        <a:cubicBezTo>
                          <a:pt x="-2284" y="112824"/>
                          <a:pt x="-8258" y="71951"/>
                          <a:pt x="12041" y="3814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8" name="Google Shape;3788;p16"/>
                  <p:cNvSpPr/>
                  <p:nvPr/>
                </p:nvSpPr>
                <p:spPr>
                  <a:xfrm>
                    <a:off x="7385574" y="5190578"/>
                    <a:ext cx="62090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90" h="59951" extrusionOk="0">
                        <a:moveTo>
                          <a:pt x="3930" y="13702"/>
                        </a:moveTo>
                        <a:cubicBezTo>
                          <a:pt x="12276" y="-202"/>
                          <a:pt x="31182" y="-4180"/>
                          <a:pt x="46157" y="4808"/>
                        </a:cubicBezTo>
                        <a:cubicBezTo>
                          <a:pt x="61132" y="13795"/>
                          <a:pt x="66503" y="32353"/>
                          <a:pt x="58159" y="46250"/>
                        </a:cubicBezTo>
                        <a:cubicBezTo>
                          <a:pt x="49814" y="60154"/>
                          <a:pt x="30907" y="64132"/>
                          <a:pt x="15939" y="55144"/>
                        </a:cubicBezTo>
                        <a:cubicBezTo>
                          <a:pt x="964" y="46157"/>
                          <a:pt x="-4414" y="27598"/>
                          <a:pt x="3930" y="13702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9" name="Google Shape;3789;p16"/>
                  <p:cNvSpPr/>
                  <p:nvPr/>
                </p:nvSpPr>
                <p:spPr>
                  <a:xfrm>
                    <a:off x="6753304" y="5717754"/>
                    <a:ext cx="62087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7" h="59951" extrusionOk="0">
                        <a:moveTo>
                          <a:pt x="3932" y="13701"/>
                        </a:moveTo>
                        <a:cubicBezTo>
                          <a:pt x="12270" y="-202"/>
                          <a:pt x="31177" y="-4180"/>
                          <a:pt x="46152" y="4808"/>
                        </a:cubicBezTo>
                        <a:cubicBezTo>
                          <a:pt x="61127" y="13795"/>
                          <a:pt x="66498" y="32354"/>
                          <a:pt x="58160" y="46250"/>
                        </a:cubicBezTo>
                        <a:cubicBezTo>
                          <a:pt x="49815" y="60154"/>
                          <a:pt x="30909" y="64132"/>
                          <a:pt x="15934" y="55144"/>
                        </a:cubicBezTo>
                        <a:cubicBezTo>
                          <a:pt x="959" y="46156"/>
                          <a:pt x="-4413" y="27598"/>
                          <a:pt x="3932" y="13701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790" name="Google Shape;3790;p16"/>
              <p:cNvGrpSpPr/>
              <p:nvPr/>
            </p:nvGrpSpPr>
            <p:grpSpPr>
              <a:xfrm>
                <a:off x="9156917" y="1922444"/>
                <a:ext cx="1611904" cy="1803260"/>
                <a:chOff x="3613212" y="3994288"/>
                <a:chExt cx="2866627" cy="3206935"/>
              </a:xfrm>
            </p:grpSpPr>
            <p:grpSp>
              <p:nvGrpSpPr>
                <p:cNvPr id="3791" name="Google Shape;3791;p16"/>
                <p:cNvGrpSpPr/>
                <p:nvPr/>
              </p:nvGrpSpPr>
              <p:grpSpPr>
                <a:xfrm>
                  <a:off x="4020695" y="4911299"/>
                  <a:ext cx="2436095" cy="2289924"/>
                  <a:chOff x="4020695" y="4911299"/>
                  <a:chExt cx="2436095" cy="2289924"/>
                </a:xfrm>
              </p:grpSpPr>
              <p:sp>
                <p:nvSpPr>
                  <p:cNvPr id="3792" name="Google Shape;3792;p16"/>
                  <p:cNvSpPr/>
                  <p:nvPr/>
                </p:nvSpPr>
                <p:spPr>
                  <a:xfrm>
                    <a:off x="4020695" y="4911299"/>
                    <a:ext cx="2436095" cy="228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6095" h="2289924" extrusionOk="0">
                        <a:moveTo>
                          <a:pt x="1103641" y="29"/>
                        </a:moveTo>
                        <a:cubicBezTo>
                          <a:pt x="702273" y="-2080"/>
                          <a:pt x="241910" y="108478"/>
                          <a:pt x="166057" y="533145"/>
                        </a:cubicBezTo>
                        <a:cubicBezTo>
                          <a:pt x="57588" y="1140460"/>
                          <a:pt x="-158720" y="2296261"/>
                          <a:pt x="191748" y="2289898"/>
                        </a:cubicBezTo>
                        <a:cubicBezTo>
                          <a:pt x="888940" y="2277174"/>
                          <a:pt x="1832564" y="2280723"/>
                          <a:pt x="2385142" y="2278781"/>
                        </a:cubicBezTo>
                        <a:cubicBezTo>
                          <a:pt x="2539836" y="2278245"/>
                          <a:pt x="2314546" y="944002"/>
                          <a:pt x="2080591" y="550953"/>
                        </a:cubicBezTo>
                        <a:cubicBezTo>
                          <a:pt x="1846635" y="157911"/>
                          <a:pt x="1505008" y="2133"/>
                          <a:pt x="1103641" y="29"/>
                        </a:cubicBezTo>
                        <a:close/>
                      </a:path>
                    </a:pathLst>
                  </a:custGeom>
                  <a:solidFill>
                    <a:srgbClr val="D0AC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3" name="Google Shape;3793;p16"/>
                  <p:cNvSpPr/>
                  <p:nvPr/>
                </p:nvSpPr>
                <p:spPr>
                  <a:xfrm>
                    <a:off x="4021031" y="5942988"/>
                    <a:ext cx="1979887" cy="11064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887" h="1106424" extrusionOk="0">
                        <a:moveTo>
                          <a:pt x="80130" y="0"/>
                        </a:moveTo>
                        <a:cubicBezTo>
                          <a:pt x="24355" y="352738"/>
                          <a:pt x="-20497" y="734482"/>
                          <a:pt x="9735" y="984364"/>
                        </a:cubicBezTo>
                        <a:cubicBezTo>
                          <a:pt x="100583" y="1001148"/>
                          <a:pt x="199495" y="1020469"/>
                          <a:pt x="254795" y="1034855"/>
                        </a:cubicBezTo>
                        <a:cubicBezTo>
                          <a:pt x="374642" y="1065997"/>
                          <a:pt x="935518" y="1142011"/>
                          <a:pt x="1336852" y="1086960"/>
                        </a:cubicBezTo>
                        <a:cubicBezTo>
                          <a:pt x="1738186" y="1031968"/>
                          <a:pt x="2029798" y="692504"/>
                          <a:pt x="1972750" y="445221"/>
                        </a:cubicBezTo>
                        <a:cubicBezTo>
                          <a:pt x="1864831" y="-22563"/>
                          <a:pt x="1068365" y="99321"/>
                          <a:pt x="747801" y="87680"/>
                        </a:cubicBezTo>
                        <a:cubicBezTo>
                          <a:pt x="494992" y="78499"/>
                          <a:pt x="265269" y="54891"/>
                          <a:pt x="80130" y="0"/>
                        </a:cubicBezTo>
                        <a:close/>
                      </a:path>
                    </a:pathLst>
                  </a:custGeom>
                  <a:solidFill>
                    <a:srgbClr val="DBC3B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4" name="Google Shape;3794;p16"/>
                  <p:cNvSpPr/>
                  <p:nvPr/>
                </p:nvSpPr>
                <p:spPr>
                  <a:xfrm>
                    <a:off x="4021276" y="6085633"/>
                    <a:ext cx="1694577" cy="86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4577" h="869414" extrusionOk="0">
                        <a:moveTo>
                          <a:pt x="59157" y="0"/>
                        </a:moveTo>
                        <a:cubicBezTo>
                          <a:pt x="57985" y="8097"/>
                          <a:pt x="56820" y="16120"/>
                          <a:pt x="55667" y="24224"/>
                        </a:cubicBezTo>
                        <a:cubicBezTo>
                          <a:pt x="50022" y="63999"/>
                          <a:pt x="44088" y="103593"/>
                          <a:pt x="39045" y="143261"/>
                        </a:cubicBezTo>
                        <a:cubicBezTo>
                          <a:pt x="29079" y="221673"/>
                          <a:pt x="20366" y="299435"/>
                          <a:pt x="13796" y="374779"/>
                        </a:cubicBezTo>
                        <a:cubicBezTo>
                          <a:pt x="12631" y="388147"/>
                          <a:pt x="11546" y="401394"/>
                          <a:pt x="10515" y="414601"/>
                        </a:cubicBezTo>
                        <a:cubicBezTo>
                          <a:pt x="8278" y="443218"/>
                          <a:pt x="6329" y="471641"/>
                          <a:pt x="4768" y="499368"/>
                        </a:cubicBezTo>
                        <a:cubicBezTo>
                          <a:pt x="4052" y="512040"/>
                          <a:pt x="3482" y="524262"/>
                          <a:pt x="2920" y="536719"/>
                        </a:cubicBezTo>
                        <a:cubicBezTo>
                          <a:pt x="1587" y="566227"/>
                          <a:pt x="449" y="595420"/>
                          <a:pt x="47" y="623542"/>
                        </a:cubicBezTo>
                        <a:cubicBezTo>
                          <a:pt x="-127" y="635758"/>
                          <a:pt x="241" y="647331"/>
                          <a:pt x="248" y="659252"/>
                        </a:cubicBezTo>
                        <a:cubicBezTo>
                          <a:pt x="288" y="685559"/>
                          <a:pt x="469" y="711719"/>
                          <a:pt x="1480" y="736425"/>
                        </a:cubicBezTo>
                        <a:cubicBezTo>
                          <a:pt x="1547" y="737998"/>
                          <a:pt x="1621" y="739378"/>
                          <a:pt x="1688" y="740939"/>
                        </a:cubicBezTo>
                        <a:cubicBezTo>
                          <a:pt x="53317" y="753958"/>
                          <a:pt x="87747" y="763234"/>
                          <a:pt x="118675" y="770494"/>
                        </a:cubicBezTo>
                        <a:cubicBezTo>
                          <a:pt x="217119" y="793613"/>
                          <a:pt x="592547" y="880697"/>
                          <a:pt x="991590" y="868193"/>
                        </a:cubicBezTo>
                        <a:cubicBezTo>
                          <a:pt x="1508613" y="851992"/>
                          <a:pt x="1820531" y="570440"/>
                          <a:pt x="1645712" y="303359"/>
                        </a:cubicBezTo>
                        <a:cubicBezTo>
                          <a:pt x="1482647" y="54235"/>
                          <a:pt x="687488" y="71560"/>
                          <a:pt x="455896" y="50290"/>
                        </a:cubicBezTo>
                        <a:cubicBezTo>
                          <a:pt x="301089" y="36071"/>
                          <a:pt x="157881" y="15277"/>
                          <a:pt x="59157" y="0"/>
                        </a:cubicBezTo>
                        <a:close/>
                      </a:path>
                    </a:pathLst>
                  </a:custGeom>
                  <a:solidFill>
                    <a:srgbClr val="ECE0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5" name="Google Shape;3795;p16"/>
                  <p:cNvSpPr/>
                  <p:nvPr/>
                </p:nvSpPr>
                <p:spPr>
                  <a:xfrm>
                    <a:off x="4826665" y="6402539"/>
                    <a:ext cx="199252" cy="195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252" h="195248" extrusionOk="0">
                        <a:moveTo>
                          <a:pt x="42257" y="35739"/>
                        </a:moveTo>
                        <a:cubicBezTo>
                          <a:pt x="87236" y="-5958"/>
                          <a:pt x="149386" y="-12053"/>
                          <a:pt x="181071" y="22124"/>
                        </a:cubicBezTo>
                        <a:cubicBezTo>
                          <a:pt x="212749" y="56306"/>
                          <a:pt x="201973" y="117814"/>
                          <a:pt x="156994" y="159511"/>
                        </a:cubicBezTo>
                        <a:cubicBezTo>
                          <a:pt x="112016" y="201208"/>
                          <a:pt x="49872" y="207303"/>
                          <a:pt x="18187" y="173120"/>
                        </a:cubicBezTo>
                        <a:cubicBezTo>
                          <a:pt x="-13498" y="138944"/>
                          <a:pt x="-2722" y="77436"/>
                          <a:pt x="42257" y="357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6" name="Google Shape;3796;p16"/>
                  <p:cNvSpPr/>
                  <p:nvPr/>
                </p:nvSpPr>
                <p:spPr>
                  <a:xfrm>
                    <a:off x="5833536" y="6794526"/>
                    <a:ext cx="127469" cy="139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69" h="139095" extrusionOk="0">
                        <a:moveTo>
                          <a:pt x="0" y="69544"/>
                        </a:moveTo>
                        <a:cubicBezTo>
                          <a:pt x="0" y="31136"/>
                          <a:pt x="28537" y="0"/>
                          <a:pt x="63731" y="0"/>
                        </a:cubicBezTo>
                        <a:cubicBezTo>
                          <a:pt x="98932" y="0"/>
                          <a:pt x="127469" y="31136"/>
                          <a:pt x="127469" y="69544"/>
                        </a:cubicBezTo>
                        <a:cubicBezTo>
                          <a:pt x="127469" y="107960"/>
                          <a:pt x="98932" y="139095"/>
                          <a:pt x="63731" y="139095"/>
                        </a:cubicBezTo>
                        <a:cubicBezTo>
                          <a:pt x="28537" y="139095"/>
                          <a:pt x="0" y="107960"/>
                          <a:pt x="0" y="69544"/>
                        </a:cubicBezTo>
                        <a:close/>
                      </a:path>
                    </a:pathLst>
                  </a:custGeom>
                  <a:solidFill>
                    <a:srgbClr val="EADCD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7" name="Google Shape;3797;p16"/>
                  <p:cNvSpPr/>
                  <p:nvPr/>
                </p:nvSpPr>
                <p:spPr>
                  <a:xfrm>
                    <a:off x="5106822" y="6290516"/>
                    <a:ext cx="71098" cy="77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8" h="77420" extrusionOk="0">
                        <a:moveTo>
                          <a:pt x="0" y="38710"/>
                        </a:moveTo>
                        <a:cubicBezTo>
                          <a:pt x="0" y="17326"/>
                          <a:pt x="15919" y="0"/>
                          <a:pt x="35549" y="0"/>
                        </a:cubicBezTo>
                        <a:cubicBezTo>
                          <a:pt x="55179" y="0"/>
                          <a:pt x="71098" y="17326"/>
                          <a:pt x="71098" y="38710"/>
                        </a:cubicBezTo>
                        <a:cubicBezTo>
                          <a:pt x="71098" y="60088"/>
                          <a:pt x="55179" y="77420"/>
                          <a:pt x="35549" y="77420"/>
                        </a:cubicBezTo>
                        <a:cubicBezTo>
                          <a:pt x="15919" y="77420"/>
                          <a:pt x="0" y="60088"/>
                          <a:pt x="0" y="387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8" name="Google Shape;3798;p16"/>
                  <p:cNvSpPr/>
                  <p:nvPr/>
                </p:nvSpPr>
                <p:spPr>
                  <a:xfrm>
                    <a:off x="5722703" y="6641232"/>
                    <a:ext cx="71091" cy="69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1" h="69330" extrusionOk="0">
                        <a:moveTo>
                          <a:pt x="0" y="34665"/>
                        </a:moveTo>
                        <a:cubicBezTo>
                          <a:pt x="0" y="15518"/>
                          <a:pt x="15913" y="0"/>
                          <a:pt x="35542" y="0"/>
                        </a:cubicBezTo>
                        <a:cubicBezTo>
                          <a:pt x="55179" y="0"/>
                          <a:pt x="71091" y="15518"/>
                          <a:pt x="71091" y="34665"/>
                        </a:cubicBezTo>
                        <a:cubicBezTo>
                          <a:pt x="71091" y="53813"/>
                          <a:pt x="55179" y="69330"/>
                          <a:pt x="35542" y="69330"/>
                        </a:cubicBezTo>
                        <a:cubicBezTo>
                          <a:pt x="15913" y="69330"/>
                          <a:pt x="0" y="53813"/>
                          <a:pt x="0" y="34665"/>
                        </a:cubicBezTo>
                        <a:close/>
                      </a:path>
                    </a:pathLst>
                  </a:custGeom>
                  <a:solidFill>
                    <a:srgbClr val="ECDA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9" name="Google Shape;3799;p16"/>
                  <p:cNvSpPr/>
                  <p:nvPr/>
                </p:nvSpPr>
                <p:spPr>
                  <a:xfrm>
                    <a:off x="6057874" y="6313287"/>
                    <a:ext cx="84807" cy="85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07" h="85477" extrusionOk="0">
                        <a:moveTo>
                          <a:pt x="0" y="42742"/>
                        </a:moveTo>
                        <a:cubicBezTo>
                          <a:pt x="0" y="19134"/>
                          <a:pt x="18980" y="0"/>
                          <a:pt x="42400" y="0"/>
                        </a:cubicBezTo>
                        <a:cubicBezTo>
                          <a:pt x="65821" y="0"/>
                          <a:pt x="84808" y="19134"/>
                          <a:pt x="84808" y="42742"/>
                        </a:cubicBezTo>
                        <a:cubicBezTo>
                          <a:pt x="84808" y="66343"/>
                          <a:pt x="65821" y="85477"/>
                          <a:pt x="42400" y="85477"/>
                        </a:cubicBezTo>
                        <a:cubicBezTo>
                          <a:pt x="18980" y="85477"/>
                          <a:pt x="0" y="66343"/>
                          <a:pt x="0" y="42742"/>
                        </a:cubicBezTo>
                        <a:close/>
                      </a:path>
                    </a:pathLst>
                  </a:custGeom>
                  <a:solidFill>
                    <a:srgbClr val="EEDD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800" name="Google Shape;3800;p16"/>
                <p:cNvGrpSpPr/>
                <p:nvPr/>
              </p:nvGrpSpPr>
              <p:grpSpPr>
                <a:xfrm>
                  <a:off x="3613212" y="3994288"/>
                  <a:ext cx="2866627" cy="1975673"/>
                  <a:chOff x="3613212" y="3994288"/>
                  <a:chExt cx="2866627" cy="1975673"/>
                </a:xfrm>
              </p:grpSpPr>
              <p:sp>
                <p:nvSpPr>
                  <p:cNvPr id="3801" name="Google Shape;3801;p16"/>
                  <p:cNvSpPr/>
                  <p:nvPr/>
                </p:nvSpPr>
                <p:spPr>
                  <a:xfrm>
                    <a:off x="3613212" y="3994358"/>
                    <a:ext cx="2866627" cy="1975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6627" h="1975603" extrusionOk="0">
                        <a:moveTo>
                          <a:pt x="1359699" y="4923"/>
                        </a:moveTo>
                        <a:cubicBezTo>
                          <a:pt x="1847340" y="-42855"/>
                          <a:pt x="2230310" y="266559"/>
                          <a:pt x="2537038" y="522964"/>
                        </a:cubicBezTo>
                        <a:cubicBezTo>
                          <a:pt x="2843759" y="779375"/>
                          <a:pt x="3109179" y="1352568"/>
                          <a:pt x="2497095" y="1636645"/>
                        </a:cubicBezTo>
                        <a:cubicBezTo>
                          <a:pt x="1812836" y="1954223"/>
                          <a:pt x="1192140" y="2003147"/>
                          <a:pt x="776769" y="1964115"/>
                        </a:cubicBezTo>
                        <a:cubicBezTo>
                          <a:pt x="361404" y="1925083"/>
                          <a:pt x="-123672" y="1958047"/>
                          <a:pt x="28644" y="1144905"/>
                        </a:cubicBezTo>
                        <a:cubicBezTo>
                          <a:pt x="142939" y="534738"/>
                          <a:pt x="958258" y="44256"/>
                          <a:pt x="1359699" y="4923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2" name="Google Shape;3802;p16"/>
                  <p:cNvSpPr/>
                  <p:nvPr/>
                </p:nvSpPr>
                <p:spPr>
                  <a:xfrm>
                    <a:off x="3613291" y="3994288"/>
                    <a:ext cx="2299175" cy="1931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9175" h="1931280" extrusionOk="0">
                        <a:moveTo>
                          <a:pt x="1449912" y="50"/>
                        </a:moveTo>
                        <a:cubicBezTo>
                          <a:pt x="1420243" y="352"/>
                          <a:pt x="1390079" y="1992"/>
                          <a:pt x="1359600" y="4979"/>
                        </a:cubicBezTo>
                        <a:cubicBezTo>
                          <a:pt x="958159" y="44313"/>
                          <a:pt x="142874" y="534753"/>
                          <a:pt x="28578" y="1144915"/>
                        </a:cubicBezTo>
                        <a:cubicBezTo>
                          <a:pt x="-30927" y="1462592"/>
                          <a:pt x="7107" y="1650826"/>
                          <a:pt x="100005" y="1764967"/>
                        </a:cubicBezTo>
                        <a:cubicBezTo>
                          <a:pt x="153000" y="1800503"/>
                          <a:pt x="211072" y="1829241"/>
                          <a:pt x="276310" y="1845013"/>
                        </a:cubicBezTo>
                        <a:cubicBezTo>
                          <a:pt x="707902" y="1949350"/>
                          <a:pt x="1223397" y="1977157"/>
                          <a:pt x="1538370" y="1825511"/>
                        </a:cubicBezTo>
                        <a:cubicBezTo>
                          <a:pt x="1940313" y="1632000"/>
                          <a:pt x="2308073" y="1288959"/>
                          <a:pt x="2299012" y="782043"/>
                        </a:cubicBezTo>
                        <a:cubicBezTo>
                          <a:pt x="2295127" y="564824"/>
                          <a:pt x="2157759" y="334907"/>
                          <a:pt x="2002229" y="142903"/>
                        </a:cubicBezTo>
                        <a:cubicBezTo>
                          <a:pt x="1835246" y="56381"/>
                          <a:pt x="1651996" y="-1959"/>
                          <a:pt x="1449912" y="50"/>
                        </a:cubicBezTo>
                        <a:close/>
                      </a:path>
                    </a:pathLst>
                  </a:custGeom>
                  <a:solidFill>
                    <a:srgbClr val="9546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3" name="Google Shape;3803;p16"/>
                  <p:cNvSpPr/>
                  <p:nvPr/>
                </p:nvSpPr>
                <p:spPr>
                  <a:xfrm>
                    <a:off x="3613597" y="3994955"/>
                    <a:ext cx="1808491" cy="1684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491" h="1684974" extrusionOk="0">
                        <a:moveTo>
                          <a:pt x="1438522" y="0"/>
                        </a:moveTo>
                        <a:cubicBezTo>
                          <a:pt x="1412390" y="549"/>
                          <a:pt x="1386036" y="1694"/>
                          <a:pt x="1359294" y="4313"/>
                        </a:cubicBezTo>
                        <a:cubicBezTo>
                          <a:pt x="1208752" y="19060"/>
                          <a:pt x="999932" y="97318"/>
                          <a:pt x="791787" y="221465"/>
                        </a:cubicBezTo>
                        <a:cubicBezTo>
                          <a:pt x="722404" y="262848"/>
                          <a:pt x="653207" y="309260"/>
                          <a:pt x="586134" y="360212"/>
                        </a:cubicBezTo>
                        <a:cubicBezTo>
                          <a:pt x="317849" y="564003"/>
                          <a:pt x="85420" y="839167"/>
                          <a:pt x="28272" y="1144248"/>
                        </a:cubicBezTo>
                        <a:cubicBezTo>
                          <a:pt x="19646" y="1190318"/>
                          <a:pt x="13645" y="1232953"/>
                          <a:pt x="8984" y="1273760"/>
                        </a:cubicBezTo>
                        <a:cubicBezTo>
                          <a:pt x="7464" y="1287087"/>
                          <a:pt x="6607" y="1299564"/>
                          <a:pt x="5495" y="1312349"/>
                        </a:cubicBezTo>
                        <a:cubicBezTo>
                          <a:pt x="3144" y="1339192"/>
                          <a:pt x="1396" y="1364963"/>
                          <a:pt x="773" y="1389522"/>
                        </a:cubicBezTo>
                        <a:cubicBezTo>
                          <a:pt x="318" y="1407671"/>
                          <a:pt x="-292" y="1425935"/>
                          <a:pt x="157" y="1442886"/>
                        </a:cubicBezTo>
                        <a:cubicBezTo>
                          <a:pt x="251" y="1446482"/>
                          <a:pt x="432" y="1450219"/>
                          <a:pt x="566" y="1453762"/>
                        </a:cubicBezTo>
                        <a:cubicBezTo>
                          <a:pt x="2528" y="1505385"/>
                          <a:pt x="8971" y="1551227"/>
                          <a:pt x="18836" y="1592302"/>
                        </a:cubicBezTo>
                        <a:cubicBezTo>
                          <a:pt x="350156" y="1758896"/>
                          <a:pt x="941880" y="1714975"/>
                          <a:pt x="1318655" y="1344777"/>
                        </a:cubicBezTo>
                        <a:cubicBezTo>
                          <a:pt x="1758658" y="912455"/>
                          <a:pt x="2003443" y="308757"/>
                          <a:pt x="1613388" y="74299"/>
                        </a:cubicBezTo>
                        <a:cubicBezTo>
                          <a:pt x="1564639" y="44999"/>
                          <a:pt x="1505046" y="20380"/>
                          <a:pt x="1438522" y="0"/>
                        </a:cubicBezTo>
                        <a:close/>
                      </a:path>
                    </a:pathLst>
                  </a:custGeom>
                  <a:solidFill>
                    <a:srgbClr val="BB6B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4" name="Google Shape;3804;p16"/>
                  <p:cNvSpPr/>
                  <p:nvPr/>
                </p:nvSpPr>
                <p:spPr>
                  <a:xfrm>
                    <a:off x="4031797" y="4308254"/>
                    <a:ext cx="1074965" cy="102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965" h="1020397" extrusionOk="0">
                        <a:moveTo>
                          <a:pt x="72920" y="969749"/>
                        </a:moveTo>
                        <a:cubicBezTo>
                          <a:pt x="-69899" y="844939"/>
                          <a:pt x="-395" y="561551"/>
                          <a:pt x="259184" y="306023"/>
                        </a:cubicBezTo>
                        <a:cubicBezTo>
                          <a:pt x="543349" y="26292"/>
                          <a:pt x="835598" y="-71883"/>
                          <a:pt x="977406" y="54072"/>
                        </a:cubicBezTo>
                        <a:cubicBezTo>
                          <a:pt x="1097783" y="161001"/>
                          <a:pt x="1169330" y="324642"/>
                          <a:pt x="804683" y="714771"/>
                        </a:cubicBezTo>
                        <a:cubicBezTo>
                          <a:pt x="555954" y="980880"/>
                          <a:pt x="215732" y="1094553"/>
                          <a:pt x="72920" y="969749"/>
                        </a:cubicBezTo>
                        <a:close/>
                      </a:path>
                    </a:pathLst>
                  </a:custGeom>
                  <a:solidFill>
                    <a:srgbClr val="C37C5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5" name="Google Shape;3805;p16"/>
                  <p:cNvSpPr/>
                  <p:nvPr/>
                </p:nvSpPr>
                <p:spPr>
                  <a:xfrm>
                    <a:off x="3674773" y="4128190"/>
                    <a:ext cx="1113855" cy="1283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855" h="1283289" extrusionOk="0">
                        <a:moveTo>
                          <a:pt x="0" y="1283290"/>
                        </a:moveTo>
                        <a:cubicBezTo>
                          <a:pt x="0" y="1283290"/>
                          <a:pt x="97244" y="725990"/>
                          <a:pt x="375710" y="405172"/>
                        </a:cubicBezTo>
                        <a:cubicBezTo>
                          <a:pt x="654169" y="84345"/>
                          <a:pt x="1113856" y="0"/>
                          <a:pt x="1113856" y="0"/>
                        </a:cubicBezTo>
                        <a:cubicBezTo>
                          <a:pt x="1113856" y="0"/>
                          <a:pt x="698371" y="158015"/>
                          <a:pt x="419905" y="478841"/>
                        </a:cubicBezTo>
                        <a:cubicBezTo>
                          <a:pt x="141446" y="799660"/>
                          <a:pt x="0" y="1283290"/>
                          <a:pt x="0" y="1283290"/>
                        </a:cubicBezTo>
                        <a:close/>
                      </a:path>
                    </a:pathLst>
                  </a:custGeom>
                  <a:solidFill>
                    <a:srgbClr val="D59E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6" name="Google Shape;3806;p16"/>
                  <p:cNvSpPr/>
                  <p:nvPr/>
                </p:nvSpPr>
                <p:spPr>
                  <a:xfrm>
                    <a:off x="3769070" y="5389379"/>
                    <a:ext cx="81057" cy="82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057" h="82677" extrusionOk="0">
                        <a:moveTo>
                          <a:pt x="0" y="41336"/>
                        </a:moveTo>
                        <a:cubicBezTo>
                          <a:pt x="0" y="18505"/>
                          <a:pt x="18143" y="0"/>
                          <a:pt x="40532" y="0"/>
                        </a:cubicBezTo>
                        <a:cubicBezTo>
                          <a:pt x="62914" y="0"/>
                          <a:pt x="81057" y="18505"/>
                          <a:pt x="81057" y="41336"/>
                        </a:cubicBezTo>
                        <a:cubicBezTo>
                          <a:pt x="81057" y="64173"/>
                          <a:pt x="62914" y="82678"/>
                          <a:pt x="40532" y="82678"/>
                        </a:cubicBezTo>
                        <a:cubicBezTo>
                          <a:pt x="18143" y="82678"/>
                          <a:pt x="0" y="64173"/>
                          <a:pt x="0" y="41336"/>
                        </a:cubicBezTo>
                        <a:close/>
                      </a:path>
                    </a:pathLst>
                  </a:custGeom>
                  <a:solidFill>
                    <a:srgbClr val="A95D3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7" name="Google Shape;3807;p16"/>
                  <p:cNvSpPr/>
                  <p:nvPr/>
                </p:nvSpPr>
                <p:spPr>
                  <a:xfrm>
                    <a:off x="5187906" y="4210694"/>
                    <a:ext cx="120811" cy="14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811" h="141446" extrusionOk="0">
                        <a:moveTo>
                          <a:pt x="0" y="70723"/>
                        </a:moveTo>
                        <a:cubicBezTo>
                          <a:pt x="0" y="31664"/>
                          <a:pt x="27044" y="0"/>
                          <a:pt x="60409" y="0"/>
                        </a:cubicBezTo>
                        <a:cubicBezTo>
                          <a:pt x="93768" y="0"/>
                          <a:pt x="120812" y="31664"/>
                          <a:pt x="120812" y="70723"/>
                        </a:cubicBezTo>
                        <a:cubicBezTo>
                          <a:pt x="120812" y="109781"/>
                          <a:pt x="93768" y="141446"/>
                          <a:pt x="60409" y="141446"/>
                        </a:cubicBezTo>
                        <a:cubicBezTo>
                          <a:pt x="27044" y="141446"/>
                          <a:pt x="0" y="109781"/>
                          <a:pt x="0" y="70723"/>
                        </a:cubicBezTo>
                        <a:close/>
                      </a:path>
                    </a:pathLst>
                  </a:custGeom>
                  <a:solidFill>
                    <a:srgbClr val="994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8" name="Google Shape;3808;p16"/>
                  <p:cNvSpPr/>
                  <p:nvPr/>
                </p:nvSpPr>
                <p:spPr>
                  <a:xfrm>
                    <a:off x="3900196" y="5498404"/>
                    <a:ext cx="141446" cy="166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46" h="166487" extrusionOk="0">
                        <a:moveTo>
                          <a:pt x="0" y="83247"/>
                        </a:moveTo>
                        <a:cubicBezTo>
                          <a:pt x="0" y="37270"/>
                          <a:pt x="31665" y="0"/>
                          <a:pt x="70723" y="0"/>
                        </a:cubicBezTo>
                        <a:cubicBezTo>
                          <a:pt x="109782" y="0"/>
                          <a:pt x="141446" y="37270"/>
                          <a:pt x="141446" y="83247"/>
                        </a:cubicBezTo>
                        <a:cubicBezTo>
                          <a:pt x="141446" y="129217"/>
                          <a:pt x="109782" y="166487"/>
                          <a:pt x="70723" y="166487"/>
                        </a:cubicBezTo>
                        <a:cubicBezTo>
                          <a:pt x="31665" y="166487"/>
                          <a:pt x="0" y="129217"/>
                          <a:pt x="0" y="83247"/>
                        </a:cubicBezTo>
                        <a:close/>
                      </a:path>
                    </a:pathLst>
                  </a:custGeom>
                  <a:solidFill>
                    <a:srgbClr val="A858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9" name="Google Shape;3809;p16"/>
                  <p:cNvSpPr/>
                  <p:nvPr/>
                </p:nvSpPr>
                <p:spPr>
                  <a:xfrm>
                    <a:off x="4769887" y="5332225"/>
                    <a:ext cx="161830" cy="1277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830" h="127716" extrusionOk="0">
                        <a:moveTo>
                          <a:pt x="4443" y="105582"/>
                        </a:moveTo>
                        <a:cubicBezTo>
                          <a:pt x="-10124" y="78880"/>
                          <a:pt x="12305" y="38555"/>
                          <a:pt x="54538" y="15517"/>
                        </a:cubicBezTo>
                        <a:cubicBezTo>
                          <a:pt x="96771" y="-7529"/>
                          <a:pt x="142822" y="-4562"/>
                          <a:pt x="157388" y="22140"/>
                        </a:cubicBezTo>
                        <a:cubicBezTo>
                          <a:pt x="171955" y="48835"/>
                          <a:pt x="149525" y="89160"/>
                          <a:pt x="107292" y="112205"/>
                        </a:cubicBezTo>
                        <a:cubicBezTo>
                          <a:pt x="65053" y="135243"/>
                          <a:pt x="19009" y="132277"/>
                          <a:pt x="4443" y="105582"/>
                        </a:cubicBezTo>
                        <a:close/>
                      </a:path>
                    </a:pathLst>
                  </a:custGeom>
                  <a:solidFill>
                    <a:srgbClr val="9C4E3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0" name="Google Shape;3810;p16"/>
                  <p:cNvSpPr/>
                  <p:nvPr/>
                </p:nvSpPr>
                <p:spPr>
                  <a:xfrm>
                    <a:off x="5069271" y="5069906"/>
                    <a:ext cx="100847" cy="100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47" h="100124" extrusionOk="0">
                        <a:moveTo>
                          <a:pt x="0" y="50062"/>
                        </a:moveTo>
                        <a:cubicBezTo>
                          <a:pt x="0" y="22409"/>
                          <a:pt x="22576" y="0"/>
                          <a:pt x="50424" y="0"/>
                        </a:cubicBezTo>
                        <a:cubicBezTo>
                          <a:pt x="78271" y="0"/>
                          <a:pt x="100848" y="22409"/>
                          <a:pt x="100848" y="50062"/>
                        </a:cubicBezTo>
                        <a:cubicBezTo>
                          <a:pt x="100848" y="77709"/>
                          <a:pt x="78271" y="100124"/>
                          <a:pt x="50424" y="100124"/>
                        </a:cubicBezTo>
                        <a:cubicBezTo>
                          <a:pt x="22576" y="100124"/>
                          <a:pt x="0" y="77709"/>
                          <a:pt x="0" y="50062"/>
                        </a:cubicBezTo>
                        <a:close/>
                      </a:path>
                    </a:pathLst>
                  </a:custGeom>
                  <a:solidFill>
                    <a:srgbClr val="984B3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1" name="Google Shape;3811;p16"/>
                  <p:cNvSpPr/>
                  <p:nvPr/>
                </p:nvSpPr>
                <p:spPr>
                  <a:xfrm>
                    <a:off x="5114980" y="5498705"/>
                    <a:ext cx="126973" cy="137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973" h="137133" extrusionOk="0">
                        <a:moveTo>
                          <a:pt x="0" y="68567"/>
                        </a:moveTo>
                        <a:cubicBezTo>
                          <a:pt x="0" y="30701"/>
                          <a:pt x="28423" y="0"/>
                          <a:pt x="63483" y="0"/>
                        </a:cubicBezTo>
                        <a:cubicBezTo>
                          <a:pt x="98550" y="0"/>
                          <a:pt x="126973" y="30701"/>
                          <a:pt x="126973" y="68567"/>
                        </a:cubicBezTo>
                        <a:cubicBezTo>
                          <a:pt x="126973" y="106433"/>
                          <a:pt x="98550" y="137133"/>
                          <a:pt x="63483" y="137133"/>
                        </a:cubicBezTo>
                        <a:cubicBezTo>
                          <a:pt x="28423" y="137133"/>
                          <a:pt x="0" y="106433"/>
                          <a:pt x="0" y="68567"/>
                        </a:cubicBezTo>
                        <a:close/>
                      </a:path>
                    </a:pathLst>
                  </a:custGeom>
                  <a:solidFill>
                    <a:srgbClr val="7A2B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2" name="Google Shape;3812;p16"/>
                  <p:cNvSpPr/>
                  <p:nvPr/>
                </p:nvSpPr>
                <p:spPr>
                  <a:xfrm>
                    <a:off x="5679677" y="5125164"/>
                    <a:ext cx="183907" cy="214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7" h="214940" extrusionOk="0">
                        <a:moveTo>
                          <a:pt x="19752" y="65989"/>
                        </a:moveTo>
                        <a:cubicBezTo>
                          <a:pt x="51196" y="11252"/>
                          <a:pt x="109014" y="-14552"/>
                          <a:pt x="148889" y="8359"/>
                        </a:cubicBezTo>
                        <a:cubicBezTo>
                          <a:pt x="188765" y="31264"/>
                          <a:pt x="195603" y="94205"/>
                          <a:pt x="164152" y="148948"/>
                        </a:cubicBezTo>
                        <a:cubicBezTo>
                          <a:pt x="132708" y="203685"/>
                          <a:pt x="74891" y="229490"/>
                          <a:pt x="35015" y="206585"/>
                        </a:cubicBezTo>
                        <a:cubicBezTo>
                          <a:pt x="-4860" y="183674"/>
                          <a:pt x="-11691" y="120733"/>
                          <a:pt x="19752" y="65989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3" name="Google Shape;3813;p16"/>
                  <p:cNvSpPr/>
                  <p:nvPr/>
                </p:nvSpPr>
                <p:spPr>
                  <a:xfrm>
                    <a:off x="5760716" y="4896855"/>
                    <a:ext cx="73663" cy="792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63" h="79295" extrusionOk="0">
                        <a:moveTo>
                          <a:pt x="0" y="39648"/>
                        </a:moveTo>
                        <a:cubicBezTo>
                          <a:pt x="0" y="17748"/>
                          <a:pt x="16495" y="0"/>
                          <a:pt x="36835" y="0"/>
                        </a:cubicBezTo>
                        <a:cubicBezTo>
                          <a:pt x="57174" y="0"/>
                          <a:pt x="73663" y="17748"/>
                          <a:pt x="73663" y="39648"/>
                        </a:cubicBezTo>
                        <a:cubicBezTo>
                          <a:pt x="73663" y="61548"/>
                          <a:pt x="57174" y="79296"/>
                          <a:pt x="36835" y="79296"/>
                        </a:cubicBezTo>
                        <a:cubicBezTo>
                          <a:pt x="16495" y="79296"/>
                          <a:pt x="0" y="61548"/>
                          <a:pt x="0" y="39648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3814" name="Google Shape;3814;p16"/>
          <p:cNvSpPr/>
          <p:nvPr/>
        </p:nvSpPr>
        <p:spPr>
          <a:xfrm>
            <a:off x="10997533" y="6710043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961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Just title">
  <p:cSld name="013 Just title">
    <p:spTree>
      <p:nvGrpSpPr>
        <p:cNvPr id="1" name="Shape 3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" name="Google Shape;3816;p17"/>
          <p:cNvSpPr txBox="1">
            <a:spLocks noGrp="1"/>
          </p:cNvSpPr>
          <p:nvPr>
            <p:ph type="title"/>
          </p:nvPr>
        </p:nvSpPr>
        <p:spPr>
          <a:xfrm>
            <a:off x="415667" y="421101"/>
            <a:ext cx="11360700" cy="9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4824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3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8" name="Google Shape;3818;p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19" name="Google Shape;3819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18"/>
            <p:cNvSpPr txBox="1"/>
            <p:nvPr/>
          </p:nvSpPr>
          <p:spPr>
            <a:xfrm>
              <a:off x="463500" y="2858044"/>
              <a:ext cx="8956500" cy="38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600"/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FAQ</a:t>
              </a:r>
              <a:r>
                <a:rPr lang="en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821" name="Google Shape;3821;p18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3822" name="Google Shape;3822;p18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3" name="Google Shape;3823;p18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4" name="Google Shape;3824;p18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5" name="Google Shape;3825;p18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6" name="Google Shape;3826;p18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3827" name="Google Shape;3827;p18"/>
          <p:cNvPicPr preferRelativeResize="0"/>
          <p:nvPr/>
        </p:nvPicPr>
        <p:blipFill rotWithShape="1">
          <a:blip r:embed="rId11">
            <a:alphaModFix/>
          </a:blip>
          <a:srcRect t="16256" b="20905"/>
          <a:stretch/>
        </p:blipFill>
        <p:spPr>
          <a:xfrm>
            <a:off x="125075" y="494038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70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"/>
          <p:cNvSpPr/>
          <p:nvPr/>
        </p:nvSpPr>
        <p:spPr>
          <a:xfrm>
            <a:off x="1006641" y="-147494"/>
            <a:ext cx="11574220" cy="5924923"/>
          </a:xfrm>
          <a:custGeom>
            <a:avLst/>
            <a:gdLst/>
            <a:ahLst/>
            <a:cxnLst/>
            <a:rect l="l" t="t" r="r" b="b"/>
            <a:pathLst>
              <a:path w="11574220" h="5924923" extrusionOk="0">
                <a:moveTo>
                  <a:pt x="2348400" y="1228123"/>
                </a:moveTo>
                <a:lnTo>
                  <a:pt x="10178700" y="1228123"/>
                </a:lnTo>
                <a:lnTo>
                  <a:pt x="10178700" y="3576523"/>
                </a:lnTo>
                <a:cubicBezTo>
                  <a:pt x="10178700" y="4873509"/>
                  <a:pt x="9127286" y="5924923"/>
                  <a:pt x="7830300" y="5924923"/>
                </a:cubicBezTo>
                <a:lnTo>
                  <a:pt x="0" y="5924923"/>
                </a:lnTo>
                <a:lnTo>
                  <a:pt x="0" y="3576523"/>
                </a:lnTo>
                <a:cubicBezTo>
                  <a:pt x="0" y="2279537"/>
                  <a:pt x="1051414" y="1228123"/>
                  <a:pt x="2348400" y="1228123"/>
                </a:cubicBezTo>
                <a:close/>
                <a:moveTo>
                  <a:pt x="11087750" y="440318"/>
                </a:moveTo>
                <a:lnTo>
                  <a:pt x="11081956" y="452887"/>
                </a:lnTo>
                <a:cubicBezTo>
                  <a:pt x="11070507" y="477513"/>
                  <a:pt x="11062738" y="493878"/>
                  <a:pt x="11062738" y="493878"/>
                </a:cubicBezTo>
                <a:lnTo>
                  <a:pt x="10997740" y="664184"/>
                </a:lnTo>
                <a:lnTo>
                  <a:pt x="10999000" y="664397"/>
                </a:lnTo>
                <a:lnTo>
                  <a:pt x="11002404" y="664964"/>
                </a:lnTo>
                <a:cubicBezTo>
                  <a:pt x="11014427" y="669168"/>
                  <a:pt x="11025242" y="675461"/>
                  <a:pt x="11034562" y="684069"/>
                </a:cubicBezTo>
                <a:lnTo>
                  <a:pt x="11035032" y="684740"/>
                </a:lnTo>
                <a:lnTo>
                  <a:pt x="11047357" y="698854"/>
                </a:lnTo>
                <a:lnTo>
                  <a:pt x="11051477" y="708150"/>
                </a:lnTo>
                <a:lnTo>
                  <a:pt x="11057733" y="717057"/>
                </a:lnTo>
                <a:lnTo>
                  <a:pt x="11060953" y="729535"/>
                </a:lnTo>
                <a:lnTo>
                  <a:pt x="11062826" y="733761"/>
                </a:lnTo>
                <a:lnTo>
                  <a:pt x="11067797" y="703917"/>
                </a:lnTo>
                <a:cubicBezTo>
                  <a:pt x="11073064" y="669047"/>
                  <a:pt x="11079287" y="619483"/>
                  <a:pt x="11083113" y="560708"/>
                </a:cubicBezTo>
                <a:cubicBezTo>
                  <a:pt x="11085025" y="531319"/>
                  <a:pt x="11086339" y="499629"/>
                  <a:pt x="11087234" y="468624"/>
                </a:cubicBezTo>
                <a:close/>
                <a:moveTo>
                  <a:pt x="10881659" y="406972"/>
                </a:moveTo>
                <a:lnTo>
                  <a:pt x="10846118" y="412956"/>
                </a:lnTo>
                <a:cubicBezTo>
                  <a:pt x="10813128" y="418211"/>
                  <a:pt x="10780129" y="423017"/>
                  <a:pt x="10749186" y="427270"/>
                </a:cubicBezTo>
                <a:lnTo>
                  <a:pt x="10725437" y="430356"/>
                </a:lnTo>
                <a:lnTo>
                  <a:pt x="10725460" y="430383"/>
                </a:lnTo>
                <a:cubicBezTo>
                  <a:pt x="10729779" y="434084"/>
                  <a:pt x="10733699" y="438033"/>
                  <a:pt x="10737256" y="442067"/>
                </a:cubicBezTo>
                <a:cubicBezTo>
                  <a:pt x="10738984" y="444026"/>
                  <a:pt x="10740927" y="445830"/>
                  <a:pt x="10742478" y="447866"/>
                </a:cubicBezTo>
                <a:lnTo>
                  <a:pt x="10743187" y="449044"/>
                </a:lnTo>
                <a:lnTo>
                  <a:pt x="10744645" y="450398"/>
                </a:lnTo>
                <a:lnTo>
                  <a:pt x="10746471" y="454505"/>
                </a:lnTo>
                <a:lnTo>
                  <a:pt x="10754731" y="468243"/>
                </a:lnTo>
                <a:lnTo>
                  <a:pt x="10755173" y="468796"/>
                </a:lnTo>
                <a:lnTo>
                  <a:pt x="10755322" y="469610"/>
                </a:lnTo>
                <a:lnTo>
                  <a:pt x="10759649" y="483952"/>
                </a:lnTo>
                <a:lnTo>
                  <a:pt x="10780356" y="472110"/>
                </a:lnTo>
                <a:cubicBezTo>
                  <a:pt x="10795993" y="463014"/>
                  <a:pt x="10810281" y="454524"/>
                  <a:pt x="10822517" y="446995"/>
                </a:cubicBezTo>
                <a:cubicBezTo>
                  <a:pt x="10834753" y="439467"/>
                  <a:pt x="10849274" y="429790"/>
                  <a:pt x="10865340" y="418634"/>
                </a:cubicBezTo>
                <a:close/>
                <a:moveTo>
                  <a:pt x="11061656" y="373633"/>
                </a:moveTo>
                <a:lnTo>
                  <a:pt x="11045220" y="376959"/>
                </a:lnTo>
                <a:lnTo>
                  <a:pt x="11011667" y="383466"/>
                </a:lnTo>
                <a:lnTo>
                  <a:pt x="11000804" y="391884"/>
                </a:lnTo>
                <a:cubicBezTo>
                  <a:pt x="10955669" y="425049"/>
                  <a:pt x="10902268" y="460844"/>
                  <a:pt x="10840930" y="498031"/>
                </a:cubicBezTo>
                <a:lnTo>
                  <a:pt x="10761353" y="546245"/>
                </a:lnTo>
                <a:lnTo>
                  <a:pt x="10753641" y="581512"/>
                </a:lnTo>
                <a:lnTo>
                  <a:pt x="10753637" y="581521"/>
                </a:lnTo>
                <a:lnTo>
                  <a:pt x="10736773" y="623588"/>
                </a:lnTo>
                <a:lnTo>
                  <a:pt x="10734031" y="628282"/>
                </a:lnTo>
                <a:lnTo>
                  <a:pt x="10732136" y="632822"/>
                </a:lnTo>
                <a:lnTo>
                  <a:pt x="10730479" y="635690"/>
                </a:lnTo>
                <a:lnTo>
                  <a:pt x="10729561" y="637837"/>
                </a:lnTo>
                <a:lnTo>
                  <a:pt x="10721693" y="650905"/>
                </a:lnTo>
                <a:lnTo>
                  <a:pt x="10715724" y="661241"/>
                </a:lnTo>
                <a:lnTo>
                  <a:pt x="10705401" y="679304"/>
                </a:lnTo>
                <a:lnTo>
                  <a:pt x="10704888" y="680004"/>
                </a:lnTo>
                <a:lnTo>
                  <a:pt x="10701660" y="685595"/>
                </a:lnTo>
                <a:lnTo>
                  <a:pt x="10696156" y="693316"/>
                </a:lnTo>
                <a:lnTo>
                  <a:pt x="10694751" y="695650"/>
                </a:lnTo>
                <a:lnTo>
                  <a:pt x="10694373" y="696155"/>
                </a:lnTo>
                <a:lnTo>
                  <a:pt x="10692530" y="699309"/>
                </a:lnTo>
                <a:lnTo>
                  <a:pt x="10684483" y="709694"/>
                </a:lnTo>
                <a:lnTo>
                  <a:pt x="10678367" y="718273"/>
                </a:lnTo>
                <a:lnTo>
                  <a:pt x="10688220" y="715672"/>
                </a:lnTo>
                <a:lnTo>
                  <a:pt x="10696174" y="712841"/>
                </a:lnTo>
                <a:lnTo>
                  <a:pt x="10700172" y="712515"/>
                </a:lnTo>
                <a:lnTo>
                  <a:pt x="10707878" y="710480"/>
                </a:lnTo>
                <a:cubicBezTo>
                  <a:pt x="10723489" y="707586"/>
                  <a:pt x="10738840" y="706004"/>
                  <a:pt x="10754085" y="705734"/>
                </a:cubicBezTo>
                <a:lnTo>
                  <a:pt x="10769892" y="706820"/>
                </a:lnTo>
                <a:lnTo>
                  <a:pt x="10776926" y="706246"/>
                </a:lnTo>
                <a:lnTo>
                  <a:pt x="10783976" y="707789"/>
                </a:lnTo>
                <a:lnTo>
                  <a:pt x="10799650" y="708866"/>
                </a:lnTo>
                <a:lnTo>
                  <a:pt x="10803325" y="709749"/>
                </a:lnTo>
                <a:lnTo>
                  <a:pt x="10806188" y="708351"/>
                </a:lnTo>
                <a:lnTo>
                  <a:pt x="10818851" y="700438"/>
                </a:lnTo>
                <a:lnTo>
                  <a:pt x="10842663" y="690531"/>
                </a:lnTo>
                <a:lnTo>
                  <a:pt x="10869366" y="677485"/>
                </a:lnTo>
                <a:lnTo>
                  <a:pt x="10885849" y="672561"/>
                </a:lnTo>
                <a:lnTo>
                  <a:pt x="10894163" y="669103"/>
                </a:lnTo>
                <a:lnTo>
                  <a:pt x="10900984" y="668042"/>
                </a:lnTo>
                <a:lnTo>
                  <a:pt x="10912351" y="664647"/>
                </a:lnTo>
                <a:lnTo>
                  <a:pt x="10913066" y="664518"/>
                </a:lnTo>
                <a:lnTo>
                  <a:pt x="10916597" y="663468"/>
                </a:lnTo>
                <a:lnTo>
                  <a:pt x="10930439" y="635981"/>
                </a:lnTo>
                <a:cubicBezTo>
                  <a:pt x="10959700" y="577705"/>
                  <a:pt x="10993219" y="510166"/>
                  <a:pt x="11010246" y="473113"/>
                </a:cubicBezTo>
                <a:close/>
                <a:moveTo>
                  <a:pt x="9857589" y="51"/>
                </a:moveTo>
                <a:cubicBezTo>
                  <a:pt x="9864812" y="-224"/>
                  <a:pt x="9872109" y="602"/>
                  <a:pt x="9879553" y="2542"/>
                </a:cubicBezTo>
                <a:lnTo>
                  <a:pt x="9885883" y="4984"/>
                </a:lnTo>
                <a:lnTo>
                  <a:pt x="9885740" y="4828"/>
                </a:lnTo>
                <a:lnTo>
                  <a:pt x="9886510" y="5225"/>
                </a:lnTo>
                <a:lnTo>
                  <a:pt x="9896829" y="9205"/>
                </a:lnTo>
                <a:lnTo>
                  <a:pt x="9899023" y="9713"/>
                </a:lnTo>
                <a:lnTo>
                  <a:pt x="9900323" y="10552"/>
                </a:lnTo>
                <a:lnTo>
                  <a:pt x="9901794" y="11119"/>
                </a:lnTo>
                <a:cubicBezTo>
                  <a:pt x="9909357" y="14841"/>
                  <a:pt x="9917093" y="19348"/>
                  <a:pt x="9924798" y="24605"/>
                </a:cubicBezTo>
                <a:lnTo>
                  <a:pt x="9934355" y="32495"/>
                </a:lnTo>
                <a:lnTo>
                  <a:pt x="9942201" y="37554"/>
                </a:lnTo>
                <a:lnTo>
                  <a:pt x="9956911" y="50854"/>
                </a:lnTo>
                <a:lnTo>
                  <a:pt x="9964830" y="57232"/>
                </a:lnTo>
                <a:lnTo>
                  <a:pt x="9967570" y="59918"/>
                </a:lnTo>
                <a:lnTo>
                  <a:pt x="9971639" y="63277"/>
                </a:lnTo>
                <a:lnTo>
                  <a:pt x="9980226" y="71934"/>
                </a:lnTo>
                <a:lnTo>
                  <a:pt x="9986460" y="77570"/>
                </a:lnTo>
                <a:lnTo>
                  <a:pt x="10002514" y="94162"/>
                </a:lnTo>
                <a:lnTo>
                  <a:pt x="10005533" y="97121"/>
                </a:lnTo>
                <a:lnTo>
                  <a:pt x="10013133" y="105107"/>
                </a:lnTo>
                <a:lnTo>
                  <a:pt x="10019180" y="111203"/>
                </a:lnTo>
                <a:lnTo>
                  <a:pt x="10030033" y="122603"/>
                </a:lnTo>
                <a:lnTo>
                  <a:pt x="10031100" y="123706"/>
                </a:lnTo>
                <a:lnTo>
                  <a:pt x="10066095" y="160182"/>
                </a:lnTo>
                <a:lnTo>
                  <a:pt x="10071350" y="165549"/>
                </a:lnTo>
                <a:lnTo>
                  <a:pt x="10092348" y="185616"/>
                </a:lnTo>
                <a:lnTo>
                  <a:pt x="10107090" y="199303"/>
                </a:lnTo>
                <a:lnTo>
                  <a:pt x="10117485" y="208523"/>
                </a:lnTo>
                <a:lnTo>
                  <a:pt x="10141183" y="225307"/>
                </a:lnTo>
                <a:lnTo>
                  <a:pt x="10149619" y="231018"/>
                </a:lnTo>
                <a:lnTo>
                  <a:pt x="10159896" y="237530"/>
                </a:lnTo>
                <a:lnTo>
                  <a:pt x="10197521" y="247794"/>
                </a:lnTo>
                <a:lnTo>
                  <a:pt x="10199464" y="248291"/>
                </a:lnTo>
                <a:lnTo>
                  <a:pt x="10242696" y="240124"/>
                </a:lnTo>
                <a:lnTo>
                  <a:pt x="10263201" y="220722"/>
                </a:lnTo>
                <a:lnTo>
                  <a:pt x="10263388" y="219338"/>
                </a:lnTo>
                <a:lnTo>
                  <a:pt x="10266525" y="196099"/>
                </a:lnTo>
                <a:lnTo>
                  <a:pt x="10266351" y="190507"/>
                </a:lnTo>
                <a:lnTo>
                  <a:pt x="10260176" y="161890"/>
                </a:lnTo>
                <a:lnTo>
                  <a:pt x="10259874" y="160542"/>
                </a:lnTo>
                <a:lnTo>
                  <a:pt x="10256923" y="151456"/>
                </a:lnTo>
                <a:lnTo>
                  <a:pt x="10237497" y="92010"/>
                </a:lnTo>
                <a:cubicBezTo>
                  <a:pt x="10232209" y="70532"/>
                  <a:pt x="10231763" y="51756"/>
                  <a:pt x="10244173" y="39758"/>
                </a:cubicBezTo>
                <a:lnTo>
                  <a:pt x="10244181" y="39753"/>
                </a:lnTo>
                <a:lnTo>
                  <a:pt x="10264883" y="24971"/>
                </a:lnTo>
                <a:cubicBezTo>
                  <a:pt x="10266283" y="24196"/>
                  <a:pt x="10267763" y="23530"/>
                  <a:pt x="10269202" y="22820"/>
                </a:cubicBezTo>
                <a:lnTo>
                  <a:pt x="10271873" y="21795"/>
                </a:lnTo>
                <a:lnTo>
                  <a:pt x="10275212" y="19631"/>
                </a:lnTo>
                <a:lnTo>
                  <a:pt x="10281369" y="18151"/>
                </a:lnTo>
                <a:lnTo>
                  <a:pt x="10281997" y="17910"/>
                </a:lnTo>
                <a:lnTo>
                  <a:pt x="10297809" y="14200"/>
                </a:lnTo>
                <a:lnTo>
                  <a:pt x="10313474" y="10436"/>
                </a:lnTo>
                <a:lnTo>
                  <a:pt x="10313475" y="10435"/>
                </a:lnTo>
                <a:lnTo>
                  <a:pt x="10317312" y="10489"/>
                </a:lnTo>
                <a:lnTo>
                  <a:pt x="10317409" y="10475"/>
                </a:lnTo>
                <a:lnTo>
                  <a:pt x="10327122" y="10625"/>
                </a:lnTo>
                <a:lnTo>
                  <a:pt x="10357268" y="11042"/>
                </a:lnTo>
                <a:lnTo>
                  <a:pt x="10357291" y="11047"/>
                </a:lnTo>
                <a:lnTo>
                  <a:pt x="10357335" y="11047"/>
                </a:lnTo>
                <a:lnTo>
                  <a:pt x="10386099" y="16653"/>
                </a:lnTo>
                <a:lnTo>
                  <a:pt x="10404858" y="20285"/>
                </a:lnTo>
                <a:lnTo>
                  <a:pt x="10404989" y="20340"/>
                </a:lnTo>
                <a:lnTo>
                  <a:pt x="10409512" y="21868"/>
                </a:lnTo>
                <a:lnTo>
                  <a:pt x="10454759" y="37117"/>
                </a:lnTo>
                <a:lnTo>
                  <a:pt x="10470956" y="44662"/>
                </a:lnTo>
                <a:lnTo>
                  <a:pt x="10504931" y="60383"/>
                </a:lnTo>
                <a:lnTo>
                  <a:pt x="10506511" y="61400"/>
                </a:lnTo>
                <a:lnTo>
                  <a:pt x="10553874" y="88884"/>
                </a:lnTo>
                <a:lnTo>
                  <a:pt x="10584528" y="111647"/>
                </a:lnTo>
                <a:lnTo>
                  <a:pt x="10599862" y="121520"/>
                </a:lnTo>
                <a:lnTo>
                  <a:pt x="10599879" y="121534"/>
                </a:lnTo>
                <a:lnTo>
                  <a:pt x="10599905" y="121551"/>
                </a:lnTo>
                <a:lnTo>
                  <a:pt x="10612567" y="132468"/>
                </a:lnTo>
                <a:lnTo>
                  <a:pt x="10612639" y="132522"/>
                </a:lnTo>
                <a:lnTo>
                  <a:pt x="10614532" y="134162"/>
                </a:lnTo>
                <a:lnTo>
                  <a:pt x="10622804" y="141295"/>
                </a:lnTo>
                <a:lnTo>
                  <a:pt x="10641244" y="157189"/>
                </a:lnTo>
                <a:lnTo>
                  <a:pt x="10641264" y="157210"/>
                </a:lnTo>
                <a:lnTo>
                  <a:pt x="10641281" y="157225"/>
                </a:lnTo>
                <a:lnTo>
                  <a:pt x="10651826" y="168528"/>
                </a:lnTo>
                <a:lnTo>
                  <a:pt x="10675364" y="193750"/>
                </a:lnTo>
                <a:lnTo>
                  <a:pt x="10676288" y="194684"/>
                </a:lnTo>
                <a:cubicBezTo>
                  <a:pt x="10685492" y="205890"/>
                  <a:pt x="10693279" y="217253"/>
                  <a:pt x="10700209" y="228524"/>
                </a:cubicBezTo>
                <a:lnTo>
                  <a:pt x="10700534" y="229116"/>
                </a:lnTo>
                <a:lnTo>
                  <a:pt x="10703309" y="233052"/>
                </a:lnTo>
                <a:lnTo>
                  <a:pt x="10703321" y="233077"/>
                </a:lnTo>
                <a:lnTo>
                  <a:pt x="10703338" y="233100"/>
                </a:lnTo>
                <a:lnTo>
                  <a:pt x="10706323" y="239651"/>
                </a:lnTo>
                <a:lnTo>
                  <a:pt x="10706548" y="240061"/>
                </a:lnTo>
                <a:lnTo>
                  <a:pt x="10709001" y="245527"/>
                </a:lnTo>
                <a:lnTo>
                  <a:pt x="10717323" y="263786"/>
                </a:lnTo>
                <a:lnTo>
                  <a:pt x="10720605" y="270986"/>
                </a:lnTo>
                <a:lnTo>
                  <a:pt x="10720605" y="270988"/>
                </a:lnTo>
                <a:lnTo>
                  <a:pt x="10720628" y="271038"/>
                </a:lnTo>
                <a:lnTo>
                  <a:pt x="10721139" y="274205"/>
                </a:lnTo>
                <a:lnTo>
                  <a:pt x="10721259" y="274524"/>
                </a:lnTo>
                <a:lnTo>
                  <a:pt x="10726133" y="305181"/>
                </a:lnTo>
                <a:lnTo>
                  <a:pt x="10726502" y="307469"/>
                </a:lnTo>
                <a:cubicBezTo>
                  <a:pt x="10726369" y="319236"/>
                  <a:pt x="10724051" y="330563"/>
                  <a:pt x="10719265" y="341261"/>
                </a:cubicBezTo>
                <a:lnTo>
                  <a:pt x="10718824" y="341862"/>
                </a:lnTo>
                <a:lnTo>
                  <a:pt x="10710099" y="356829"/>
                </a:lnTo>
                <a:lnTo>
                  <a:pt x="10703168" y="363184"/>
                </a:lnTo>
                <a:lnTo>
                  <a:pt x="10697220" y="371285"/>
                </a:lnTo>
                <a:lnTo>
                  <a:pt x="10687241" y="377789"/>
                </a:lnTo>
                <a:lnTo>
                  <a:pt x="10684880" y="379954"/>
                </a:lnTo>
                <a:lnTo>
                  <a:pt x="10711561" y="375675"/>
                </a:lnTo>
                <a:cubicBezTo>
                  <a:pt x="10743660" y="370027"/>
                  <a:pt x="10788913" y="360893"/>
                  <a:pt x="10841529" y="346949"/>
                </a:cubicBezTo>
                <a:cubicBezTo>
                  <a:pt x="10907300" y="329516"/>
                  <a:pt x="10984574" y="304569"/>
                  <a:pt x="11033282" y="288310"/>
                </a:cubicBezTo>
                <a:lnTo>
                  <a:pt x="11050186" y="282615"/>
                </a:lnTo>
                <a:lnTo>
                  <a:pt x="11084701" y="256881"/>
                </a:lnTo>
                <a:lnTo>
                  <a:pt x="11104260" y="242688"/>
                </a:lnTo>
                <a:lnTo>
                  <a:pt x="11108794" y="231759"/>
                </a:lnTo>
                <a:cubicBezTo>
                  <a:pt x="11116084" y="216805"/>
                  <a:pt x="11124933" y="204423"/>
                  <a:pt x="11134591" y="203091"/>
                </a:cubicBezTo>
                <a:cubicBezTo>
                  <a:pt x="11141021" y="202203"/>
                  <a:pt x="11146753" y="202914"/>
                  <a:pt x="11151861" y="204839"/>
                </a:cubicBezTo>
                <a:lnTo>
                  <a:pt x="11155332" y="207155"/>
                </a:lnTo>
                <a:lnTo>
                  <a:pt x="11160855" y="203471"/>
                </a:lnTo>
                <a:cubicBezTo>
                  <a:pt x="11168715" y="198784"/>
                  <a:pt x="11173664" y="196651"/>
                  <a:pt x="11174959" y="197747"/>
                </a:cubicBezTo>
                <a:cubicBezTo>
                  <a:pt x="11178669" y="200881"/>
                  <a:pt x="11180064" y="205600"/>
                  <a:pt x="11179188" y="211749"/>
                </a:cubicBezTo>
                <a:lnTo>
                  <a:pt x="11172877" y="226907"/>
                </a:lnTo>
                <a:lnTo>
                  <a:pt x="11173047" y="227204"/>
                </a:lnTo>
                <a:lnTo>
                  <a:pt x="11173921" y="226858"/>
                </a:lnTo>
                <a:lnTo>
                  <a:pt x="11173793" y="228502"/>
                </a:lnTo>
                <a:lnTo>
                  <a:pt x="11182979" y="244496"/>
                </a:lnTo>
                <a:cubicBezTo>
                  <a:pt x="11191097" y="267419"/>
                  <a:pt x="11192785" y="291229"/>
                  <a:pt x="11192785" y="291229"/>
                </a:cubicBezTo>
                <a:cubicBezTo>
                  <a:pt x="11192785" y="291229"/>
                  <a:pt x="11176307" y="436146"/>
                  <a:pt x="11152398" y="578745"/>
                </a:cubicBezTo>
                <a:cubicBezTo>
                  <a:pt x="11146422" y="614395"/>
                  <a:pt x="11139981" y="649901"/>
                  <a:pt x="11133683" y="683105"/>
                </a:cubicBezTo>
                <a:lnTo>
                  <a:pt x="11128728" y="708213"/>
                </a:lnTo>
                <a:lnTo>
                  <a:pt x="11144170" y="700465"/>
                </a:lnTo>
                <a:cubicBezTo>
                  <a:pt x="11146775" y="699370"/>
                  <a:pt x="11149297" y="697999"/>
                  <a:pt x="11151923" y="697109"/>
                </a:cubicBezTo>
                <a:lnTo>
                  <a:pt x="11153379" y="696790"/>
                </a:lnTo>
                <a:lnTo>
                  <a:pt x="11155268" y="695764"/>
                </a:lnTo>
                <a:lnTo>
                  <a:pt x="11160107" y="695312"/>
                </a:lnTo>
                <a:lnTo>
                  <a:pt x="11177046" y="691593"/>
                </a:lnTo>
                <a:lnTo>
                  <a:pt x="11177626" y="691381"/>
                </a:lnTo>
                <a:lnTo>
                  <a:pt x="11177779" y="691325"/>
                </a:lnTo>
                <a:lnTo>
                  <a:pt x="11177780" y="691325"/>
                </a:lnTo>
                <a:lnTo>
                  <a:pt x="11178688" y="691457"/>
                </a:lnTo>
                <a:lnTo>
                  <a:pt x="11195611" y="692001"/>
                </a:lnTo>
                <a:lnTo>
                  <a:pt x="11200604" y="691535"/>
                </a:lnTo>
                <a:lnTo>
                  <a:pt x="11203140" y="692243"/>
                </a:lnTo>
                <a:lnTo>
                  <a:pt x="11203831" y="692266"/>
                </a:lnTo>
                <a:cubicBezTo>
                  <a:pt x="11206834" y="692654"/>
                  <a:pt x="11209928" y="693433"/>
                  <a:pt x="11212943" y="694035"/>
                </a:cubicBezTo>
                <a:cubicBezTo>
                  <a:pt x="11218507" y="695150"/>
                  <a:pt x="11224170" y="696362"/>
                  <a:pt x="11229751" y="698174"/>
                </a:cubicBezTo>
                <a:lnTo>
                  <a:pt x="11233119" y="699359"/>
                </a:lnTo>
                <a:lnTo>
                  <a:pt x="11235195" y="699661"/>
                </a:lnTo>
                <a:lnTo>
                  <a:pt x="11237268" y="700817"/>
                </a:lnTo>
                <a:lnTo>
                  <a:pt x="11240481" y="701948"/>
                </a:lnTo>
                <a:cubicBezTo>
                  <a:pt x="11240705" y="702036"/>
                  <a:pt x="11240937" y="702134"/>
                  <a:pt x="11241156" y="702224"/>
                </a:cubicBezTo>
                <a:lnTo>
                  <a:pt x="11244289" y="703725"/>
                </a:lnTo>
                <a:lnTo>
                  <a:pt x="11246717" y="704403"/>
                </a:lnTo>
                <a:lnTo>
                  <a:pt x="11250812" y="706847"/>
                </a:lnTo>
                <a:lnTo>
                  <a:pt x="11251488" y="707172"/>
                </a:lnTo>
                <a:cubicBezTo>
                  <a:pt x="11251708" y="707278"/>
                  <a:pt x="11251943" y="707340"/>
                  <a:pt x="11252162" y="707448"/>
                </a:cubicBezTo>
                <a:cubicBezTo>
                  <a:pt x="11265759" y="714012"/>
                  <a:pt x="11279383" y="721848"/>
                  <a:pt x="11292855" y="731856"/>
                </a:cubicBezTo>
                <a:lnTo>
                  <a:pt x="11292897" y="731894"/>
                </a:lnTo>
                <a:lnTo>
                  <a:pt x="11330179" y="763703"/>
                </a:lnTo>
                <a:lnTo>
                  <a:pt x="11334056" y="768151"/>
                </a:lnTo>
                <a:lnTo>
                  <a:pt x="11338043" y="771654"/>
                </a:lnTo>
                <a:lnTo>
                  <a:pt x="11339618" y="773630"/>
                </a:lnTo>
                <a:lnTo>
                  <a:pt x="11342301" y="776026"/>
                </a:lnTo>
                <a:lnTo>
                  <a:pt x="11357153" y="793526"/>
                </a:lnTo>
                <a:lnTo>
                  <a:pt x="11359182" y="795682"/>
                </a:lnTo>
                <a:cubicBezTo>
                  <a:pt x="11364919" y="802183"/>
                  <a:pt x="11370851" y="808215"/>
                  <a:pt x="11376477" y="815137"/>
                </a:cubicBezTo>
                <a:cubicBezTo>
                  <a:pt x="11376679" y="815389"/>
                  <a:pt x="11376818" y="815662"/>
                  <a:pt x="11377022" y="815912"/>
                </a:cubicBezTo>
                <a:lnTo>
                  <a:pt x="11382686" y="823611"/>
                </a:lnTo>
                <a:lnTo>
                  <a:pt x="11389562" y="831714"/>
                </a:lnTo>
                <a:lnTo>
                  <a:pt x="11389842" y="832154"/>
                </a:lnTo>
                <a:lnTo>
                  <a:pt x="11392545" y="835256"/>
                </a:lnTo>
                <a:lnTo>
                  <a:pt x="11404580" y="853369"/>
                </a:lnTo>
                <a:lnTo>
                  <a:pt x="11414276" y="866547"/>
                </a:lnTo>
                <a:cubicBezTo>
                  <a:pt x="11415951" y="868995"/>
                  <a:pt x="11417873" y="871032"/>
                  <a:pt x="11419531" y="873505"/>
                </a:cubicBezTo>
                <a:cubicBezTo>
                  <a:pt x="11419805" y="873916"/>
                  <a:pt x="11420004" y="874347"/>
                  <a:pt x="11420278" y="874757"/>
                </a:cubicBezTo>
                <a:lnTo>
                  <a:pt x="11420557" y="875210"/>
                </a:lnTo>
                <a:lnTo>
                  <a:pt x="11422762" y="877977"/>
                </a:lnTo>
                <a:lnTo>
                  <a:pt x="11428962" y="888870"/>
                </a:lnTo>
                <a:lnTo>
                  <a:pt x="11438870" y="904974"/>
                </a:lnTo>
                <a:lnTo>
                  <a:pt x="11449276" y="920636"/>
                </a:lnTo>
                <a:lnTo>
                  <a:pt x="11454107" y="929741"/>
                </a:lnTo>
                <a:lnTo>
                  <a:pt x="11462462" y="943319"/>
                </a:lnTo>
                <a:lnTo>
                  <a:pt x="11472034" y="961935"/>
                </a:lnTo>
                <a:lnTo>
                  <a:pt x="11473679" y="964533"/>
                </a:lnTo>
                <a:lnTo>
                  <a:pt x="11473324" y="964445"/>
                </a:lnTo>
                <a:lnTo>
                  <a:pt x="11485982" y="989059"/>
                </a:lnTo>
                <a:lnTo>
                  <a:pt x="11494392" y="1003838"/>
                </a:lnTo>
                <a:lnTo>
                  <a:pt x="11497730" y="1011906"/>
                </a:lnTo>
                <a:lnTo>
                  <a:pt x="11498942" y="1014265"/>
                </a:lnTo>
                <a:cubicBezTo>
                  <a:pt x="11499146" y="1014698"/>
                  <a:pt x="11499483" y="1015083"/>
                  <a:pt x="11499687" y="1015516"/>
                </a:cubicBezTo>
                <a:cubicBezTo>
                  <a:pt x="11499832" y="1015823"/>
                  <a:pt x="11499941" y="1016161"/>
                  <a:pt x="11500087" y="1016467"/>
                </a:cubicBezTo>
                <a:cubicBezTo>
                  <a:pt x="11500128" y="1016559"/>
                  <a:pt x="11500064" y="1016699"/>
                  <a:pt x="11500111" y="1016789"/>
                </a:cubicBezTo>
                <a:lnTo>
                  <a:pt x="11500415" y="1018138"/>
                </a:lnTo>
                <a:lnTo>
                  <a:pt x="11536650" y="1103901"/>
                </a:lnTo>
                <a:lnTo>
                  <a:pt x="11535929" y="1104257"/>
                </a:lnTo>
                <a:lnTo>
                  <a:pt x="11546452" y="1129698"/>
                </a:lnTo>
                <a:cubicBezTo>
                  <a:pt x="11573195" y="1209258"/>
                  <a:pt x="11582569" y="1275797"/>
                  <a:pt x="11565930" y="1303260"/>
                </a:cubicBezTo>
                <a:cubicBezTo>
                  <a:pt x="11532645" y="1358202"/>
                  <a:pt x="11466417" y="1349133"/>
                  <a:pt x="11406548" y="1345431"/>
                </a:cubicBezTo>
                <a:lnTo>
                  <a:pt x="11363804" y="1344752"/>
                </a:lnTo>
                <a:lnTo>
                  <a:pt x="11358668" y="1345818"/>
                </a:lnTo>
                <a:lnTo>
                  <a:pt x="11352844" y="1346990"/>
                </a:lnTo>
                <a:lnTo>
                  <a:pt x="11344478" y="1348759"/>
                </a:lnTo>
                <a:lnTo>
                  <a:pt x="11324688" y="1354035"/>
                </a:lnTo>
                <a:lnTo>
                  <a:pt x="11300827" y="1374032"/>
                </a:lnTo>
                <a:lnTo>
                  <a:pt x="11298849" y="1376422"/>
                </a:lnTo>
                <a:lnTo>
                  <a:pt x="11285326" y="1419810"/>
                </a:lnTo>
                <a:lnTo>
                  <a:pt x="11286466" y="1445756"/>
                </a:lnTo>
                <a:lnTo>
                  <a:pt x="11287923" y="1453007"/>
                </a:lnTo>
                <a:cubicBezTo>
                  <a:pt x="11288941" y="1457783"/>
                  <a:pt x="11290561" y="1462713"/>
                  <a:pt x="11292111" y="1467556"/>
                </a:cubicBezTo>
                <a:lnTo>
                  <a:pt x="11300744" y="1488978"/>
                </a:lnTo>
                <a:lnTo>
                  <a:pt x="11323558" y="1531207"/>
                </a:lnTo>
                <a:lnTo>
                  <a:pt x="11331673" y="1544807"/>
                </a:lnTo>
                <a:cubicBezTo>
                  <a:pt x="11335115" y="1550012"/>
                  <a:pt x="11339031" y="1555404"/>
                  <a:pt x="11342652" y="1560648"/>
                </a:cubicBezTo>
                <a:cubicBezTo>
                  <a:pt x="11349153" y="1570033"/>
                  <a:pt x="11355607" y="1579424"/>
                  <a:pt x="11362399" y="1588906"/>
                </a:cubicBezTo>
                <a:lnTo>
                  <a:pt x="11362405" y="1588997"/>
                </a:lnTo>
                <a:lnTo>
                  <a:pt x="11373676" y="1605118"/>
                </a:lnTo>
                <a:cubicBezTo>
                  <a:pt x="11451002" y="1713219"/>
                  <a:pt x="11524331" y="1826105"/>
                  <a:pt x="11338296" y="1924783"/>
                </a:cubicBezTo>
                <a:cubicBezTo>
                  <a:pt x="11237639" y="1978175"/>
                  <a:pt x="11170648" y="1868721"/>
                  <a:pt x="11112916" y="1797693"/>
                </a:cubicBezTo>
                <a:lnTo>
                  <a:pt x="11093881" y="1777150"/>
                </a:lnTo>
                <a:lnTo>
                  <a:pt x="11093853" y="1777135"/>
                </a:lnTo>
                <a:cubicBezTo>
                  <a:pt x="11093803" y="1777081"/>
                  <a:pt x="11093729" y="1777042"/>
                  <a:pt x="11093678" y="1776983"/>
                </a:cubicBezTo>
                <a:lnTo>
                  <a:pt x="11058728" y="1750328"/>
                </a:lnTo>
                <a:lnTo>
                  <a:pt x="11050896" y="1746129"/>
                </a:lnTo>
                <a:lnTo>
                  <a:pt x="11042056" y="1745286"/>
                </a:lnTo>
                <a:lnTo>
                  <a:pt x="11013729" y="1754815"/>
                </a:lnTo>
                <a:lnTo>
                  <a:pt x="11013400" y="1755266"/>
                </a:lnTo>
                <a:lnTo>
                  <a:pt x="10999935" y="1779349"/>
                </a:lnTo>
                <a:lnTo>
                  <a:pt x="10998603" y="1785932"/>
                </a:lnTo>
                <a:lnTo>
                  <a:pt x="10999337" y="1804029"/>
                </a:lnTo>
                <a:lnTo>
                  <a:pt x="11007029" y="1845910"/>
                </a:lnTo>
                <a:cubicBezTo>
                  <a:pt x="11045615" y="1964747"/>
                  <a:pt x="11176550" y="2147902"/>
                  <a:pt x="11008281" y="2225167"/>
                </a:cubicBezTo>
                <a:cubicBezTo>
                  <a:pt x="10881414" y="2283421"/>
                  <a:pt x="10844863" y="2080483"/>
                  <a:pt x="10805798" y="2095491"/>
                </a:cubicBezTo>
                <a:cubicBezTo>
                  <a:pt x="10753145" y="2115719"/>
                  <a:pt x="10810258" y="2553441"/>
                  <a:pt x="10521830" y="2443078"/>
                </a:cubicBezTo>
                <a:cubicBezTo>
                  <a:pt x="10402817" y="2397537"/>
                  <a:pt x="10406546" y="2317622"/>
                  <a:pt x="10436699" y="2242823"/>
                </a:cubicBezTo>
                <a:lnTo>
                  <a:pt x="10458945" y="2196285"/>
                </a:lnTo>
                <a:lnTo>
                  <a:pt x="10458841" y="2196336"/>
                </a:lnTo>
                <a:lnTo>
                  <a:pt x="10459370" y="2195397"/>
                </a:lnTo>
                <a:lnTo>
                  <a:pt x="10462763" y="2188300"/>
                </a:lnTo>
                <a:lnTo>
                  <a:pt x="10487701" y="2143037"/>
                </a:lnTo>
                <a:lnTo>
                  <a:pt x="10489710" y="2139320"/>
                </a:lnTo>
                <a:cubicBezTo>
                  <a:pt x="10489886" y="2138993"/>
                  <a:pt x="10489961" y="2138794"/>
                  <a:pt x="10490139" y="2138470"/>
                </a:cubicBezTo>
                <a:lnTo>
                  <a:pt x="10497562" y="2122851"/>
                </a:lnTo>
                <a:lnTo>
                  <a:pt x="10505144" y="2106883"/>
                </a:lnTo>
                <a:lnTo>
                  <a:pt x="10508600" y="2098133"/>
                </a:lnTo>
                <a:lnTo>
                  <a:pt x="10510107" y="2073283"/>
                </a:lnTo>
                <a:lnTo>
                  <a:pt x="10496452" y="2066697"/>
                </a:lnTo>
                <a:lnTo>
                  <a:pt x="10473246" y="2072834"/>
                </a:lnTo>
                <a:cubicBezTo>
                  <a:pt x="10446127" y="2083176"/>
                  <a:pt x="10408579" y="2102912"/>
                  <a:pt x="10372312" y="2103032"/>
                </a:cubicBezTo>
                <a:lnTo>
                  <a:pt x="10371885" y="2102941"/>
                </a:lnTo>
                <a:lnTo>
                  <a:pt x="10354261" y="2101389"/>
                </a:lnTo>
                <a:lnTo>
                  <a:pt x="10346283" y="2097523"/>
                </a:lnTo>
                <a:lnTo>
                  <a:pt x="10336906" y="2095537"/>
                </a:lnTo>
                <a:lnTo>
                  <a:pt x="10329821" y="2089545"/>
                </a:lnTo>
                <a:lnTo>
                  <a:pt x="10320371" y="2084967"/>
                </a:lnTo>
                <a:cubicBezTo>
                  <a:pt x="10315035" y="2080515"/>
                  <a:pt x="10309831" y="2075105"/>
                  <a:pt x="10304945" y="2068638"/>
                </a:cubicBezTo>
                <a:cubicBezTo>
                  <a:pt x="10304904" y="2068583"/>
                  <a:pt x="10304809" y="2068538"/>
                  <a:pt x="10304770" y="2068486"/>
                </a:cubicBezTo>
                <a:cubicBezTo>
                  <a:pt x="10294983" y="2055506"/>
                  <a:pt x="10286271" y="2038241"/>
                  <a:pt x="10278940" y="2015528"/>
                </a:cubicBezTo>
                <a:cubicBezTo>
                  <a:pt x="10276272" y="2007268"/>
                  <a:pt x="10275246" y="1998924"/>
                  <a:pt x="10275601" y="1990463"/>
                </a:cubicBezTo>
                <a:cubicBezTo>
                  <a:pt x="10276312" y="1973603"/>
                  <a:pt x="10282711" y="1956241"/>
                  <a:pt x="10293168" y="1939013"/>
                </a:cubicBezTo>
                <a:cubicBezTo>
                  <a:pt x="10293212" y="1938951"/>
                  <a:pt x="10293282" y="1938898"/>
                  <a:pt x="10293318" y="1938837"/>
                </a:cubicBezTo>
                <a:cubicBezTo>
                  <a:pt x="10298583" y="1930196"/>
                  <a:pt x="10304817" y="1921579"/>
                  <a:pt x="10311970" y="1912948"/>
                </a:cubicBezTo>
                <a:cubicBezTo>
                  <a:pt x="10326331" y="1895636"/>
                  <a:pt x="10344005" y="1878520"/>
                  <a:pt x="10363689" y="1861729"/>
                </a:cubicBezTo>
                <a:cubicBezTo>
                  <a:pt x="10383288" y="1844981"/>
                  <a:pt x="10404661" y="1828749"/>
                  <a:pt x="10426545" y="1813113"/>
                </a:cubicBezTo>
                <a:lnTo>
                  <a:pt x="10455977" y="1793141"/>
                </a:lnTo>
                <a:lnTo>
                  <a:pt x="10491931" y="1768632"/>
                </a:lnTo>
                <a:lnTo>
                  <a:pt x="10497340" y="1765073"/>
                </a:lnTo>
                <a:lnTo>
                  <a:pt x="10512813" y="1754573"/>
                </a:lnTo>
                <a:cubicBezTo>
                  <a:pt x="10539588" y="1736916"/>
                  <a:pt x="10563309" y="1721286"/>
                  <a:pt x="10580755" y="1708202"/>
                </a:cubicBezTo>
                <a:lnTo>
                  <a:pt x="10582642" y="1706963"/>
                </a:lnTo>
                <a:lnTo>
                  <a:pt x="10593195" y="1699367"/>
                </a:lnTo>
                <a:cubicBezTo>
                  <a:pt x="10603799" y="1690609"/>
                  <a:pt x="10610258" y="1683441"/>
                  <a:pt x="10611066" y="1678158"/>
                </a:cubicBezTo>
                <a:lnTo>
                  <a:pt x="10608896" y="1629376"/>
                </a:lnTo>
                <a:lnTo>
                  <a:pt x="10608858" y="1629344"/>
                </a:lnTo>
                <a:lnTo>
                  <a:pt x="10590883" y="1605922"/>
                </a:lnTo>
                <a:lnTo>
                  <a:pt x="10587510" y="1601532"/>
                </a:lnTo>
                <a:lnTo>
                  <a:pt x="10552642" y="1587307"/>
                </a:lnTo>
                <a:lnTo>
                  <a:pt x="10548595" y="1586580"/>
                </a:lnTo>
                <a:lnTo>
                  <a:pt x="10510349" y="1579754"/>
                </a:lnTo>
                <a:lnTo>
                  <a:pt x="10498814" y="1577634"/>
                </a:lnTo>
                <a:lnTo>
                  <a:pt x="10476822" y="1573682"/>
                </a:lnTo>
                <a:lnTo>
                  <a:pt x="10475129" y="1573280"/>
                </a:lnTo>
                <a:lnTo>
                  <a:pt x="10466453" y="1571686"/>
                </a:lnTo>
                <a:lnTo>
                  <a:pt x="10463569" y="1570540"/>
                </a:lnTo>
                <a:lnTo>
                  <a:pt x="10463187" y="1570451"/>
                </a:lnTo>
                <a:lnTo>
                  <a:pt x="10450122" y="1565203"/>
                </a:lnTo>
                <a:lnTo>
                  <a:pt x="10426847" y="1555966"/>
                </a:lnTo>
                <a:lnTo>
                  <a:pt x="10426454" y="1555557"/>
                </a:lnTo>
                <a:lnTo>
                  <a:pt x="10410513" y="1543014"/>
                </a:lnTo>
                <a:lnTo>
                  <a:pt x="10405536" y="1533874"/>
                </a:lnTo>
                <a:lnTo>
                  <a:pt x="10397421" y="1525462"/>
                </a:lnTo>
                <a:lnTo>
                  <a:pt x="10394313" y="1513265"/>
                </a:lnTo>
                <a:lnTo>
                  <a:pt x="10388374" y="1502359"/>
                </a:lnTo>
                <a:lnTo>
                  <a:pt x="10384252" y="1474318"/>
                </a:lnTo>
                <a:lnTo>
                  <a:pt x="10384073" y="1473115"/>
                </a:lnTo>
                <a:lnTo>
                  <a:pt x="10384076" y="1473093"/>
                </a:lnTo>
                <a:lnTo>
                  <a:pt x="10384062" y="1473043"/>
                </a:lnTo>
                <a:lnTo>
                  <a:pt x="10384671" y="1467941"/>
                </a:lnTo>
                <a:lnTo>
                  <a:pt x="10386753" y="1449887"/>
                </a:lnTo>
                <a:cubicBezTo>
                  <a:pt x="10388969" y="1442381"/>
                  <a:pt x="10392340" y="1435183"/>
                  <a:pt x="10396901" y="1428225"/>
                </a:cubicBezTo>
                <a:lnTo>
                  <a:pt x="10401599" y="1422569"/>
                </a:lnTo>
                <a:lnTo>
                  <a:pt x="10401385" y="1422665"/>
                </a:lnTo>
                <a:lnTo>
                  <a:pt x="10402075" y="1421996"/>
                </a:lnTo>
                <a:lnTo>
                  <a:pt x="10413388" y="1408378"/>
                </a:lnTo>
                <a:cubicBezTo>
                  <a:pt x="10419818" y="1401907"/>
                  <a:pt x="10427115" y="1395525"/>
                  <a:pt x="10435173" y="1389441"/>
                </a:cubicBezTo>
                <a:lnTo>
                  <a:pt x="10457749" y="1375427"/>
                </a:lnTo>
                <a:lnTo>
                  <a:pt x="10482472" y="1359662"/>
                </a:lnTo>
                <a:lnTo>
                  <a:pt x="10486056" y="1357839"/>
                </a:lnTo>
                <a:lnTo>
                  <a:pt x="10490995" y="1354768"/>
                </a:lnTo>
                <a:lnTo>
                  <a:pt x="10521145" y="1339946"/>
                </a:lnTo>
                <a:lnTo>
                  <a:pt x="10514710" y="1332187"/>
                </a:lnTo>
                <a:lnTo>
                  <a:pt x="10509037" y="1326261"/>
                </a:lnTo>
                <a:lnTo>
                  <a:pt x="10504529" y="1316689"/>
                </a:lnTo>
                <a:lnTo>
                  <a:pt x="10491197" y="1293046"/>
                </a:lnTo>
                <a:lnTo>
                  <a:pt x="10478627" y="1261690"/>
                </a:lnTo>
                <a:lnTo>
                  <a:pt x="10471366" y="1246272"/>
                </a:lnTo>
                <a:cubicBezTo>
                  <a:pt x="10453531" y="1189104"/>
                  <a:pt x="10449896" y="1126130"/>
                  <a:pt x="10458282" y="1068607"/>
                </a:cubicBezTo>
                <a:lnTo>
                  <a:pt x="10460678" y="1059527"/>
                </a:lnTo>
                <a:lnTo>
                  <a:pt x="10460883" y="1055774"/>
                </a:lnTo>
                <a:lnTo>
                  <a:pt x="10466117" y="1038920"/>
                </a:lnTo>
                <a:lnTo>
                  <a:pt x="10479605" y="987817"/>
                </a:lnTo>
                <a:lnTo>
                  <a:pt x="10485553" y="976357"/>
                </a:lnTo>
                <a:lnTo>
                  <a:pt x="10487365" y="970520"/>
                </a:lnTo>
                <a:lnTo>
                  <a:pt x="10495950" y="955950"/>
                </a:lnTo>
                <a:lnTo>
                  <a:pt x="10493611" y="951396"/>
                </a:lnTo>
                <a:lnTo>
                  <a:pt x="10490337" y="940842"/>
                </a:lnTo>
                <a:lnTo>
                  <a:pt x="10486695" y="946425"/>
                </a:lnTo>
                <a:lnTo>
                  <a:pt x="10484841" y="946023"/>
                </a:lnTo>
                <a:lnTo>
                  <a:pt x="10463647" y="970469"/>
                </a:lnTo>
                <a:cubicBezTo>
                  <a:pt x="10417589" y="1011842"/>
                  <a:pt x="10356679" y="1033590"/>
                  <a:pt x="10286474" y="1015831"/>
                </a:cubicBezTo>
                <a:cubicBezTo>
                  <a:pt x="10280215" y="1014247"/>
                  <a:pt x="10274198" y="1011345"/>
                  <a:pt x="10268416" y="1007297"/>
                </a:cubicBezTo>
                <a:lnTo>
                  <a:pt x="10255128" y="994991"/>
                </a:lnTo>
                <a:lnTo>
                  <a:pt x="10245271" y="998226"/>
                </a:lnTo>
                <a:cubicBezTo>
                  <a:pt x="10185697" y="1009668"/>
                  <a:pt x="10088904" y="998637"/>
                  <a:pt x="10027551" y="953579"/>
                </a:cubicBezTo>
                <a:lnTo>
                  <a:pt x="10011259" y="937679"/>
                </a:lnTo>
                <a:lnTo>
                  <a:pt x="10010014" y="937923"/>
                </a:lnTo>
                <a:lnTo>
                  <a:pt x="9993198" y="934935"/>
                </a:lnTo>
                <a:lnTo>
                  <a:pt x="9957101" y="980692"/>
                </a:lnTo>
                <a:cubicBezTo>
                  <a:pt x="9898462" y="1043869"/>
                  <a:pt x="9828545" y="1073640"/>
                  <a:pt x="9722575" y="973317"/>
                </a:cubicBezTo>
                <a:cubicBezTo>
                  <a:pt x="9646127" y="900940"/>
                  <a:pt x="9722192" y="809987"/>
                  <a:pt x="9767345" y="738479"/>
                </a:cubicBezTo>
                <a:lnTo>
                  <a:pt x="9779712" y="715756"/>
                </a:lnTo>
                <a:lnTo>
                  <a:pt x="9779716" y="715723"/>
                </a:lnTo>
                <a:cubicBezTo>
                  <a:pt x="9779749" y="715661"/>
                  <a:pt x="9779766" y="715584"/>
                  <a:pt x="9779797" y="715522"/>
                </a:cubicBezTo>
                <a:lnTo>
                  <a:pt x="9790171" y="692803"/>
                </a:lnTo>
                <a:lnTo>
                  <a:pt x="9794189" y="668964"/>
                </a:lnTo>
                <a:lnTo>
                  <a:pt x="9790965" y="655198"/>
                </a:lnTo>
                <a:lnTo>
                  <a:pt x="9789935" y="652810"/>
                </a:lnTo>
                <a:lnTo>
                  <a:pt x="9775766" y="639112"/>
                </a:lnTo>
                <a:lnTo>
                  <a:pt x="9775616" y="638981"/>
                </a:lnTo>
                <a:lnTo>
                  <a:pt x="9775128" y="638827"/>
                </a:lnTo>
                <a:lnTo>
                  <a:pt x="9750066" y="634144"/>
                </a:lnTo>
                <a:lnTo>
                  <a:pt x="9743906" y="634920"/>
                </a:lnTo>
                <a:lnTo>
                  <a:pt x="9728294" y="640896"/>
                </a:lnTo>
                <a:lnTo>
                  <a:pt x="9693881" y="659998"/>
                </a:lnTo>
                <a:cubicBezTo>
                  <a:pt x="9601219" y="728849"/>
                  <a:pt x="9479492" y="897536"/>
                  <a:pt x="9362189" y="773005"/>
                </a:cubicBezTo>
                <a:cubicBezTo>
                  <a:pt x="9273750" y="679114"/>
                  <a:pt x="9440646" y="587230"/>
                  <a:pt x="9415981" y="557453"/>
                </a:cubicBezTo>
                <a:cubicBezTo>
                  <a:pt x="9382728" y="517322"/>
                  <a:pt x="9016335" y="696495"/>
                  <a:pt x="9027852" y="411392"/>
                </a:cubicBezTo>
                <a:cubicBezTo>
                  <a:pt x="9032608" y="293750"/>
                  <a:pt x="9103680" y="273435"/>
                  <a:pt x="9178069" y="277763"/>
                </a:cubicBezTo>
                <a:lnTo>
                  <a:pt x="9225379" y="283509"/>
                </a:lnTo>
                <a:lnTo>
                  <a:pt x="9225302" y="283430"/>
                </a:lnTo>
                <a:lnTo>
                  <a:pt x="9226289" y="283619"/>
                </a:lnTo>
                <a:lnTo>
                  <a:pt x="9233498" y="284495"/>
                </a:lnTo>
                <a:lnTo>
                  <a:pt x="9280316" y="292941"/>
                </a:lnTo>
                <a:lnTo>
                  <a:pt x="9284332" y="293633"/>
                </a:lnTo>
                <a:cubicBezTo>
                  <a:pt x="9284672" y="293693"/>
                  <a:pt x="9284867" y="293699"/>
                  <a:pt x="9285200" y="293758"/>
                </a:cubicBezTo>
                <a:lnTo>
                  <a:pt x="9305830" y="296215"/>
                </a:lnTo>
                <a:lnTo>
                  <a:pt x="9317253" y="297572"/>
                </a:lnTo>
                <a:lnTo>
                  <a:pt x="9325968" y="298021"/>
                </a:lnTo>
                <a:lnTo>
                  <a:pt x="9348170" y="292007"/>
                </a:lnTo>
                <a:lnTo>
                  <a:pt x="9349907" y="278105"/>
                </a:lnTo>
                <a:lnTo>
                  <a:pt x="9349507" y="277495"/>
                </a:lnTo>
                <a:lnTo>
                  <a:pt x="9337688" y="259600"/>
                </a:lnTo>
                <a:cubicBezTo>
                  <a:pt x="9320630" y="238908"/>
                  <a:pt x="9292270" y="211856"/>
                  <a:pt x="9281464" y="180138"/>
                </a:cubicBezTo>
                <a:lnTo>
                  <a:pt x="9281417" y="179742"/>
                </a:lnTo>
                <a:lnTo>
                  <a:pt x="9277577" y="163848"/>
                </a:lnTo>
                <a:lnTo>
                  <a:pt x="9278607" y="155724"/>
                </a:lnTo>
                <a:lnTo>
                  <a:pt x="9277578" y="146927"/>
                </a:lnTo>
                <a:lnTo>
                  <a:pt x="9280732" y="138956"/>
                </a:lnTo>
                <a:lnTo>
                  <a:pt x="9281953" y="129328"/>
                </a:lnTo>
                <a:cubicBezTo>
                  <a:pt x="9284275" y="123344"/>
                  <a:pt x="9287477" y="117193"/>
                  <a:pt x="9291697" y="111004"/>
                </a:cubicBezTo>
                <a:cubicBezTo>
                  <a:pt x="9291735" y="110956"/>
                  <a:pt x="9291745" y="110860"/>
                  <a:pt x="9291780" y="110807"/>
                </a:cubicBezTo>
                <a:cubicBezTo>
                  <a:pt x="9300257" y="98409"/>
                  <a:pt x="9312805" y="85686"/>
                  <a:pt x="9330524" y="72565"/>
                </a:cubicBezTo>
                <a:cubicBezTo>
                  <a:pt x="9336968" y="67792"/>
                  <a:pt x="9343970" y="64435"/>
                  <a:pt x="9351484" y="62247"/>
                </a:cubicBezTo>
                <a:lnTo>
                  <a:pt x="9352065" y="62249"/>
                </a:lnTo>
                <a:lnTo>
                  <a:pt x="9375473" y="59248"/>
                </a:lnTo>
                <a:lnTo>
                  <a:pt x="9389746" y="62397"/>
                </a:lnTo>
                <a:lnTo>
                  <a:pt x="9401717" y="62444"/>
                </a:lnTo>
                <a:cubicBezTo>
                  <a:pt x="9401783" y="62461"/>
                  <a:pt x="9401849" y="62510"/>
                  <a:pt x="9401914" y="62521"/>
                </a:cubicBezTo>
                <a:cubicBezTo>
                  <a:pt x="9411034" y="64584"/>
                  <a:pt x="9420417" y="67497"/>
                  <a:pt x="9430086" y="71217"/>
                </a:cubicBezTo>
                <a:cubicBezTo>
                  <a:pt x="9449481" y="78681"/>
                  <a:pt x="9469680" y="89102"/>
                  <a:pt x="9490191" y="101383"/>
                </a:cubicBezTo>
                <a:cubicBezTo>
                  <a:pt x="9510638" y="113603"/>
                  <a:pt x="9531159" y="127528"/>
                  <a:pt x="9551304" y="142070"/>
                </a:cubicBezTo>
                <a:lnTo>
                  <a:pt x="9577516" y="161976"/>
                </a:lnTo>
                <a:lnTo>
                  <a:pt x="9609546" y="186195"/>
                </a:lnTo>
                <a:lnTo>
                  <a:pt x="9614264" y="189885"/>
                </a:lnTo>
                <a:lnTo>
                  <a:pt x="9628015" y="200329"/>
                </a:lnTo>
                <a:cubicBezTo>
                  <a:pt x="9651377" y="218562"/>
                  <a:pt x="9672061" y="234720"/>
                  <a:pt x="9688665" y="246134"/>
                </a:cubicBezTo>
                <a:lnTo>
                  <a:pt x="9690323" y="247430"/>
                </a:lnTo>
                <a:lnTo>
                  <a:pt x="9700072" y="254419"/>
                </a:lnTo>
                <a:cubicBezTo>
                  <a:pt x="9710868" y="261118"/>
                  <a:pt x="9719051" y="264659"/>
                  <a:pt x="9723914" y="263808"/>
                </a:cubicBezTo>
                <a:lnTo>
                  <a:pt x="9742833" y="258702"/>
                </a:lnTo>
                <a:lnTo>
                  <a:pt x="9748520" y="257133"/>
                </a:lnTo>
                <a:lnTo>
                  <a:pt x="9750335" y="256145"/>
                </a:lnTo>
                <a:lnTo>
                  <a:pt x="9765987" y="247511"/>
                </a:lnTo>
                <a:lnTo>
                  <a:pt x="9766003" y="247471"/>
                </a:lnTo>
                <a:lnTo>
                  <a:pt x="9782559" y="222801"/>
                </a:lnTo>
                <a:lnTo>
                  <a:pt x="9784053" y="220573"/>
                </a:lnTo>
                <a:lnTo>
                  <a:pt x="9786222" y="185844"/>
                </a:lnTo>
                <a:lnTo>
                  <a:pt x="9785761" y="182736"/>
                </a:lnTo>
                <a:lnTo>
                  <a:pt x="9780355" y="146586"/>
                </a:lnTo>
                <a:lnTo>
                  <a:pt x="9778826" y="135987"/>
                </a:lnTo>
                <a:lnTo>
                  <a:pt x="9775778" y="115438"/>
                </a:lnTo>
                <a:lnTo>
                  <a:pt x="9775628" y="113817"/>
                </a:lnTo>
                <a:lnTo>
                  <a:pt x="9774467" y="105772"/>
                </a:lnTo>
                <a:lnTo>
                  <a:pt x="9774618" y="102920"/>
                </a:lnTo>
                <a:lnTo>
                  <a:pt x="9774583" y="102547"/>
                </a:lnTo>
                <a:lnTo>
                  <a:pt x="9775338" y="89275"/>
                </a:lnTo>
                <a:lnTo>
                  <a:pt x="9776545" y="66457"/>
                </a:lnTo>
                <a:lnTo>
                  <a:pt x="9776788" y="65988"/>
                </a:lnTo>
                <a:lnTo>
                  <a:pt x="9783061" y="48333"/>
                </a:lnTo>
                <a:lnTo>
                  <a:pt x="9789598" y="41275"/>
                </a:lnTo>
                <a:lnTo>
                  <a:pt x="9794567" y="31692"/>
                </a:lnTo>
                <a:cubicBezTo>
                  <a:pt x="9799343" y="26447"/>
                  <a:pt x="9805117" y="21518"/>
                  <a:pt x="9812053" y="16970"/>
                </a:cubicBezTo>
                <a:lnTo>
                  <a:pt x="9833356" y="6137"/>
                </a:lnTo>
                <a:lnTo>
                  <a:pt x="9835971" y="4805"/>
                </a:lnTo>
                <a:lnTo>
                  <a:pt x="9836460" y="4555"/>
                </a:lnTo>
                <a:lnTo>
                  <a:pt x="9836473" y="4553"/>
                </a:lnTo>
                <a:lnTo>
                  <a:pt x="9836519" y="4528"/>
                </a:lnTo>
                <a:lnTo>
                  <a:pt x="9840404" y="3715"/>
                </a:ln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"/>
          <p:cNvSpPr txBox="1">
            <a:spLocks noGrp="1"/>
          </p:cNvSpPr>
          <p:nvPr>
            <p:ph type="title"/>
          </p:nvPr>
        </p:nvSpPr>
        <p:spPr>
          <a:xfrm>
            <a:off x="5806475" y="1583975"/>
            <a:ext cx="50658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9" name="Google Shape;379;p3"/>
          <p:cNvSpPr txBox="1">
            <a:spLocks noGrp="1"/>
          </p:cNvSpPr>
          <p:nvPr>
            <p:ph type="body" idx="1"/>
          </p:nvPr>
        </p:nvSpPr>
        <p:spPr>
          <a:xfrm>
            <a:off x="5806451" y="2988275"/>
            <a:ext cx="50658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380" name="Google Shape;380;p3"/>
          <p:cNvSpPr>
            <a:spLocks noGrp="1"/>
          </p:cNvSpPr>
          <p:nvPr>
            <p:ph type="pic" idx="2"/>
          </p:nvPr>
        </p:nvSpPr>
        <p:spPr>
          <a:xfrm>
            <a:off x="1285883" y="1386900"/>
            <a:ext cx="4352100" cy="4086900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381" name="Google Shape;381;p3"/>
          <p:cNvSpPr/>
          <p:nvPr/>
        </p:nvSpPr>
        <p:spPr>
          <a:xfrm rot="3475265">
            <a:off x="10132187" y="-179133"/>
            <a:ext cx="2721792" cy="1971159"/>
          </a:xfrm>
          <a:custGeom>
            <a:avLst/>
            <a:gdLst/>
            <a:ahLst/>
            <a:cxnLst/>
            <a:rect l="l" t="t" r="r" b="b"/>
            <a:pathLst>
              <a:path w="2721792" h="1971158" extrusionOk="0">
                <a:moveTo>
                  <a:pt x="1245039" y="203306"/>
                </a:moveTo>
                <a:lnTo>
                  <a:pt x="1252612" y="214891"/>
                </a:lnTo>
                <a:cubicBezTo>
                  <a:pt x="1267398" y="237671"/>
                  <a:pt x="1277138" y="252945"/>
                  <a:pt x="1277138" y="252945"/>
                </a:cubicBezTo>
                <a:lnTo>
                  <a:pt x="1386921" y="398466"/>
                </a:lnTo>
                <a:lnTo>
                  <a:pt x="1387771" y="397511"/>
                </a:lnTo>
                <a:lnTo>
                  <a:pt x="1390060" y="394928"/>
                </a:lnTo>
                <a:cubicBezTo>
                  <a:pt x="1400007" y="386974"/>
                  <a:pt x="1411083" y="381152"/>
                  <a:pt x="1423326" y="377827"/>
                </a:cubicBezTo>
                <a:lnTo>
                  <a:pt x="1424144" y="377785"/>
                </a:lnTo>
                <a:lnTo>
                  <a:pt x="1442649" y="374837"/>
                </a:lnTo>
                <a:lnTo>
                  <a:pt x="1452714" y="376283"/>
                </a:lnTo>
                <a:lnTo>
                  <a:pt x="1463583" y="375713"/>
                </a:lnTo>
                <a:lnTo>
                  <a:pt x="1475866" y="379611"/>
                </a:lnTo>
                <a:lnTo>
                  <a:pt x="1480442" y="380269"/>
                </a:lnTo>
                <a:lnTo>
                  <a:pt x="1457795" y="360207"/>
                </a:lnTo>
                <a:cubicBezTo>
                  <a:pt x="1431046" y="337225"/>
                  <a:pt x="1392354" y="305629"/>
                  <a:pt x="1344585" y="271173"/>
                </a:cubicBezTo>
                <a:cubicBezTo>
                  <a:pt x="1320699" y="253945"/>
                  <a:pt x="1294545" y="236001"/>
                  <a:pt x="1268749" y="218777"/>
                </a:cubicBezTo>
                <a:close/>
                <a:moveTo>
                  <a:pt x="1107332" y="360221"/>
                </a:moveTo>
                <a:lnTo>
                  <a:pt x="1093527" y="393514"/>
                </a:lnTo>
                <a:cubicBezTo>
                  <a:pt x="1080459" y="424258"/>
                  <a:pt x="1067006" y="454771"/>
                  <a:pt x="1054176" y="483248"/>
                </a:cubicBezTo>
                <a:lnTo>
                  <a:pt x="1044179" y="505010"/>
                </a:lnTo>
                <a:lnTo>
                  <a:pt x="1044213" y="505005"/>
                </a:lnTo>
                <a:cubicBezTo>
                  <a:pt x="1049643" y="503311"/>
                  <a:pt x="1055071" y="502087"/>
                  <a:pt x="1060379" y="501215"/>
                </a:cubicBezTo>
                <a:cubicBezTo>
                  <a:pt x="1062956" y="500791"/>
                  <a:pt x="1065517" y="500103"/>
                  <a:pt x="1068065" y="499870"/>
                </a:cubicBezTo>
                <a:lnTo>
                  <a:pt x="1069440" y="499895"/>
                </a:lnTo>
                <a:lnTo>
                  <a:pt x="1071362" y="499379"/>
                </a:lnTo>
                <a:lnTo>
                  <a:pt x="1075811" y="500013"/>
                </a:lnTo>
                <a:lnTo>
                  <a:pt x="1091839" y="500310"/>
                </a:lnTo>
                <a:lnTo>
                  <a:pt x="1092542" y="500229"/>
                </a:lnTo>
                <a:lnTo>
                  <a:pt x="1093311" y="500535"/>
                </a:lnTo>
                <a:lnTo>
                  <a:pt x="1107761" y="504486"/>
                </a:lnTo>
                <a:lnTo>
                  <a:pt x="1108724" y="480651"/>
                </a:lnTo>
                <a:cubicBezTo>
                  <a:pt x="1109322" y="462571"/>
                  <a:pt x="1109716" y="445955"/>
                  <a:pt x="1109835" y="431589"/>
                </a:cubicBezTo>
                <a:cubicBezTo>
                  <a:pt x="1109955" y="417223"/>
                  <a:pt x="1109467" y="399780"/>
                  <a:pt x="1108547" y="380242"/>
                </a:cubicBezTo>
                <a:close/>
                <a:moveTo>
                  <a:pt x="1174678" y="190001"/>
                </a:moveTo>
                <a:lnTo>
                  <a:pt x="1168767" y="205694"/>
                </a:lnTo>
                <a:lnTo>
                  <a:pt x="1156461" y="237580"/>
                </a:lnTo>
                <a:lnTo>
                  <a:pt x="1157824" y="251255"/>
                </a:lnTo>
                <a:cubicBezTo>
                  <a:pt x="1161955" y="307112"/>
                  <a:pt x="1163924" y="371370"/>
                  <a:pt x="1162858" y="443092"/>
                </a:cubicBezTo>
                <a:lnTo>
                  <a:pt x="1161448" y="536125"/>
                </a:lnTo>
                <a:lnTo>
                  <a:pt x="1187234" y="561389"/>
                </a:lnTo>
                <a:lnTo>
                  <a:pt x="1187240" y="561397"/>
                </a:lnTo>
                <a:lnTo>
                  <a:pt x="1213928" y="598028"/>
                </a:lnTo>
                <a:lnTo>
                  <a:pt x="1216449" y="602844"/>
                </a:lnTo>
                <a:lnTo>
                  <a:pt x="1219289" y="606861"/>
                </a:lnTo>
                <a:lnTo>
                  <a:pt x="1220839" y="609788"/>
                </a:lnTo>
                <a:lnTo>
                  <a:pt x="1222171" y="611706"/>
                </a:lnTo>
                <a:lnTo>
                  <a:pt x="1229065" y="625313"/>
                </a:lnTo>
                <a:lnTo>
                  <a:pt x="1234653" y="635860"/>
                </a:lnTo>
                <a:lnTo>
                  <a:pt x="1244476" y="654200"/>
                </a:lnTo>
                <a:lnTo>
                  <a:pt x="1244796" y="655006"/>
                </a:lnTo>
                <a:lnTo>
                  <a:pt x="1247819" y="660711"/>
                </a:lnTo>
                <a:lnTo>
                  <a:pt x="1251438" y="669475"/>
                </a:lnTo>
                <a:lnTo>
                  <a:pt x="1252670" y="671905"/>
                </a:lnTo>
                <a:lnTo>
                  <a:pt x="1252897" y="672493"/>
                </a:lnTo>
                <a:lnTo>
                  <a:pt x="1254591" y="675730"/>
                </a:lnTo>
                <a:lnTo>
                  <a:pt x="1259116" y="688064"/>
                </a:lnTo>
                <a:lnTo>
                  <a:pt x="1263138" y="697802"/>
                </a:lnTo>
                <a:lnTo>
                  <a:pt x="1266166" y="688072"/>
                </a:lnTo>
                <a:lnTo>
                  <a:pt x="1267992" y="679829"/>
                </a:lnTo>
                <a:lnTo>
                  <a:pt x="1269839" y="676268"/>
                </a:lnTo>
                <a:lnTo>
                  <a:pt x="1272207" y="668658"/>
                </a:lnTo>
                <a:cubicBezTo>
                  <a:pt x="1278046" y="653894"/>
                  <a:pt x="1284858" y="640046"/>
                  <a:pt x="1292726" y="626986"/>
                </a:cubicBezTo>
                <a:lnTo>
                  <a:pt x="1302041" y="614169"/>
                </a:lnTo>
                <a:lnTo>
                  <a:pt x="1305290" y="607904"/>
                </a:lnTo>
                <a:lnTo>
                  <a:pt x="1310341" y="602750"/>
                </a:lnTo>
                <a:lnTo>
                  <a:pt x="1319578" y="590041"/>
                </a:lnTo>
                <a:lnTo>
                  <a:pt x="1322278" y="587396"/>
                </a:lnTo>
                <a:lnTo>
                  <a:pt x="1322614" y="584228"/>
                </a:lnTo>
                <a:lnTo>
                  <a:pt x="1322635" y="569296"/>
                </a:lnTo>
                <a:lnTo>
                  <a:pt x="1326886" y="543858"/>
                </a:lnTo>
                <a:lnTo>
                  <a:pt x="1330014" y="514303"/>
                </a:lnTo>
                <a:lnTo>
                  <a:pt x="1334596" y="497722"/>
                </a:lnTo>
                <a:lnTo>
                  <a:pt x="1336081" y="488841"/>
                </a:lnTo>
                <a:lnTo>
                  <a:pt x="1338805" y="482498"/>
                </a:lnTo>
                <a:lnTo>
                  <a:pt x="1341965" y="471064"/>
                </a:lnTo>
                <a:lnTo>
                  <a:pt x="1342236" y="470389"/>
                </a:lnTo>
                <a:lnTo>
                  <a:pt x="1343221" y="466840"/>
                </a:lnTo>
                <a:lnTo>
                  <a:pt x="1327282" y="440513"/>
                </a:lnTo>
                <a:cubicBezTo>
                  <a:pt x="1293444" y="384770"/>
                  <a:pt x="1254018" y="320500"/>
                  <a:pt x="1231666" y="286394"/>
                </a:cubicBezTo>
                <a:close/>
                <a:moveTo>
                  <a:pt x="218671" y="1011824"/>
                </a:moveTo>
                <a:cubicBezTo>
                  <a:pt x="222274" y="1005557"/>
                  <a:pt x="226849" y="999813"/>
                  <a:pt x="232446" y="994536"/>
                </a:cubicBezTo>
                <a:lnTo>
                  <a:pt x="237877" y="990469"/>
                </a:lnTo>
                <a:lnTo>
                  <a:pt x="237669" y="990507"/>
                </a:lnTo>
                <a:lnTo>
                  <a:pt x="238414" y="990066"/>
                </a:lnTo>
                <a:lnTo>
                  <a:pt x="247267" y="983436"/>
                </a:lnTo>
                <a:lnTo>
                  <a:pt x="248863" y="981847"/>
                </a:lnTo>
                <a:lnTo>
                  <a:pt x="250264" y="981191"/>
                </a:lnTo>
                <a:lnTo>
                  <a:pt x="251526" y="980246"/>
                </a:lnTo>
                <a:cubicBezTo>
                  <a:pt x="258696" y="975814"/>
                  <a:pt x="266623" y="971653"/>
                  <a:pt x="275170" y="967916"/>
                </a:cubicBezTo>
                <a:lnTo>
                  <a:pt x="286931" y="964009"/>
                </a:lnTo>
                <a:lnTo>
                  <a:pt x="295384" y="960047"/>
                </a:lnTo>
                <a:lnTo>
                  <a:pt x="314466" y="954647"/>
                </a:lnTo>
                <a:lnTo>
                  <a:pt x="324076" y="951324"/>
                </a:lnTo>
                <a:lnTo>
                  <a:pt x="327807" y="950429"/>
                </a:lnTo>
                <a:lnTo>
                  <a:pt x="332814" y="948765"/>
                </a:lnTo>
                <a:lnTo>
                  <a:pt x="344710" y="946087"/>
                </a:lnTo>
                <a:lnTo>
                  <a:pt x="352796" y="943798"/>
                </a:lnTo>
                <a:lnTo>
                  <a:pt x="375381" y="939007"/>
                </a:lnTo>
                <a:lnTo>
                  <a:pt x="379491" y="938020"/>
                </a:lnTo>
                <a:lnTo>
                  <a:pt x="390294" y="935822"/>
                </a:lnTo>
                <a:lnTo>
                  <a:pt x="398671" y="933936"/>
                </a:lnTo>
                <a:lnTo>
                  <a:pt x="414094" y="930794"/>
                </a:lnTo>
                <a:lnTo>
                  <a:pt x="415595" y="930476"/>
                </a:lnTo>
                <a:lnTo>
                  <a:pt x="465088" y="920196"/>
                </a:lnTo>
                <a:lnTo>
                  <a:pt x="472426" y="918594"/>
                </a:lnTo>
                <a:lnTo>
                  <a:pt x="500581" y="911459"/>
                </a:lnTo>
                <a:lnTo>
                  <a:pt x="520007" y="906237"/>
                </a:lnTo>
                <a:lnTo>
                  <a:pt x="533340" y="902326"/>
                </a:lnTo>
                <a:lnTo>
                  <a:pt x="560147" y="891160"/>
                </a:lnTo>
                <a:lnTo>
                  <a:pt x="569466" y="887045"/>
                </a:lnTo>
                <a:lnTo>
                  <a:pt x="580442" y="881795"/>
                </a:lnTo>
                <a:lnTo>
                  <a:pt x="609121" y="855366"/>
                </a:lnTo>
                <a:lnTo>
                  <a:pt x="610574" y="853984"/>
                </a:lnTo>
                <a:lnTo>
                  <a:pt x="626614" y="813015"/>
                </a:lnTo>
                <a:lnTo>
                  <a:pt x="621064" y="785337"/>
                </a:lnTo>
                <a:lnTo>
                  <a:pt x="619991" y="784443"/>
                </a:lnTo>
                <a:lnTo>
                  <a:pt x="601966" y="769443"/>
                </a:lnTo>
                <a:lnTo>
                  <a:pt x="597136" y="766621"/>
                </a:lnTo>
                <a:lnTo>
                  <a:pt x="569609" y="756655"/>
                </a:lnTo>
                <a:lnTo>
                  <a:pt x="568306" y="756195"/>
                </a:lnTo>
                <a:lnTo>
                  <a:pt x="559040" y="753870"/>
                </a:lnTo>
                <a:lnTo>
                  <a:pt x="498353" y="738759"/>
                </a:lnTo>
                <a:cubicBezTo>
                  <a:pt x="477346" y="731833"/>
                  <a:pt x="461201" y="722239"/>
                  <a:pt x="457625" y="705352"/>
                </a:cubicBezTo>
                <a:lnTo>
                  <a:pt x="457625" y="705342"/>
                </a:lnTo>
                <a:lnTo>
                  <a:pt x="456095" y="679951"/>
                </a:lnTo>
                <a:cubicBezTo>
                  <a:pt x="456182" y="678353"/>
                  <a:pt x="456403" y="676745"/>
                  <a:pt x="456566" y="675149"/>
                </a:cubicBezTo>
                <a:lnTo>
                  <a:pt x="457116" y="672342"/>
                </a:lnTo>
                <a:lnTo>
                  <a:pt x="457055" y="668363"/>
                </a:lnTo>
                <a:lnTo>
                  <a:pt x="459071" y="662360"/>
                </a:lnTo>
                <a:lnTo>
                  <a:pt x="459201" y="661700"/>
                </a:lnTo>
                <a:lnTo>
                  <a:pt x="464455" y="646332"/>
                </a:lnTo>
                <a:lnTo>
                  <a:pt x="469585" y="631059"/>
                </a:lnTo>
                <a:lnTo>
                  <a:pt x="469585" y="631058"/>
                </a:lnTo>
                <a:lnTo>
                  <a:pt x="469585" y="631058"/>
                </a:lnTo>
                <a:lnTo>
                  <a:pt x="471668" y="627835"/>
                </a:lnTo>
                <a:lnTo>
                  <a:pt x="471708" y="627746"/>
                </a:lnTo>
                <a:lnTo>
                  <a:pt x="476993" y="619596"/>
                </a:lnTo>
                <a:lnTo>
                  <a:pt x="493357" y="594274"/>
                </a:lnTo>
                <a:lnTo>
                  <a:pt x="493373" y="594257"/>
                </a:lnTo>
                <a:lnTo>
                  <a:pt x="493397" y="594220"/>
                </a:lnTo>
                <a:lnTo>
                  <a:pt x="513423" y="572825"/>
                </a:lnTo>
                <a:lnTo>
                  <a:pt x="526463" y="558859"/>
                </a:lnTo>
                <a:lnTo>
                  <a:pt x="526579" y="558777"/>
                </a:lnTo>
                <a:lnTo>
                  <a:pt x="530276" y="555756"/>
                </a:lnTo>
                <a:lnTo>
                  <a:pt x="567227" y="525516"/>
                </a:lnTo>
                <a:lnTo>
                  <a:pt x="582222" y="515799"/>
                </a:lnTo>
                <a:lnTo>
                  <a:pt x="613586" y="495361"/>
                </a:lnTo>
                <a:lnTo>
                  <a:pt x="615287" y="494562"/>
                </a:lnTo>
                <a:lnTo>
                  <a:pt x="663729" y="469027"/>
                </a:lnTo>
                <a:lnTo>
                  <a:pt x="699296" y="455142"/>
                </a:lnTo>
                <a:lnTo>
                  <a:pt x="715805" y="447393"/>
                </a:lnTo>
                <a:lnTo>
                  <a:pt x="715826" y="447386"/>
                </a:lnTo>
                <a:lnTo>
                  <a:pt x="715854" y="447373"/>
                </a:lnTo>
                <a:lnTo>
                  <a:pt x="731829" y="442442"/>
                </a:lnTo>
                <a:lnTo>
                  <a:pt x="731913" y="442410"/>
                </a:lnTo>
                <a:lnTo>
                  <a:pt x="734308" y="441677"/>
                </a:lnTo>
                <a:lnTo>
                  <a:pt x="744745" y="438456"/>
                </a:lnTo>
                <a:lnTo>
                  <a:pt x="768005" y="431273"/>
                </a:lnTo>
                <a:lnTo>
                  <a:pt x="768034" y="431267"/>
                </a:lnTo>
                <a:lnTo>
                  <a:pt x="768056" y="431261"/>
                </a:lnTo>
                <a:lnTo>
                  <a:pt x="783233" y="428328"/>
                </a:lnTo>
                <a:lnTo>
                  <a:pt x="817105" y="421779"/>
                </a:lnTo>
                <a:lnTo>
                  <a:pt x="818387" y="421493"/>
                </a:lnTo>
                <a:cubicBezTo>
                  <a:pt x="832771" y="419645"/>
                  <a:pt x="846534" y="419082"/>
                  <a:pt x="859765" y="419196"/>
                </a:cubicBezTo>
                <a:lnTo>
                  <a:pt x="860439" y="419235"/>
                </a:lnTo>
                <a:lnTo>
                  <a:pt x="865248" y="418974"/>
                </a:lnTo>
                <a:lnTo>
                  <a:pt x="865275" y="418977"/>
                </a:lnTo>
                <a:lnTo>
                  <a:pt x="865303" y="418975"/>
                </a:lnTo>
                <a:lnTo>
                  <a:pt x="872440" y="419925"/>
                </a:lnTo>
                <a:lnTo>
                  <a:pt x="872907" y="419952"/>
                </a:lnTo>
                <a:lnTo>
                  <a:pt x="878841" y="420776"/>
                </a:lnTo>
                <a:lnTo>
                  <a:pt x="898732" y="423422"/>
                </a:lnTo>
                <a:lnTo>
                  <a:pt x="906575" y="424465"/>
                </a:lnTo>
                <a:lnTo>
                  <a:pt x="906577" y="424466"/>
                </a:lnTo>
                <a:lnTo>
                  <a:pt x="906632" y="424473"/>
                </a:lnTo>
                <a:lnTo>
                  <a:pt x="909587" y="425722"/>
                </a:lnTo>
                <a:lnTo>
                  <a:pt x="909920" y="425790"/>
                </a:lnTo>
                <a:lnTo>
                  <a:pt x="938485" y="437941"/>
                </a:lnTo>
                <a:lnTo>
                  <a:pt x="940620" y="438844"/>
                </a:lnTo>
                <a:cubicBezTo>
                  <a:pt x="950519" y="445206"/>
                  <a:pt x="958886" y="453185"/>
                  <a:pt x="965409" y="462923"/>
                </a:cubicBezTo>
                <a:lnTo>
                  <a:pt x="965684" y="463615"/>
                </a:lnTo>
                <a:lnTo>
                  <a:pt x="973732" y="478957"/>
                </a:lnTo>
                <a:lnTo>
                  <a:pt x="975436" y="488205"/>
                </a:lnTo>
                <a:lnTo>
                  <a:pt x="979141" y="497547"/>
                </a:lnTo>
                <a:lnTo>
                  <a:pt x="979352" y="509456"/>
                </a:lnTo>
                <a:lnTo>
                  <a:pt x="979933" y="512607"/>
                </a:lnTo>
                <a:lnTo>
                  <a:pt x="990477" y="487727"/>
                </a:lnTo>
                <a:cubicBezTo>
                  <a:pt x="1002739" y="457529"/>
                  <a:pt x="1019033" y="414335"/>
                  <a:pt x="1035161" y="362347"/>
                </a:cubicBezTo>
                <a:cubicBezTo>
                  <a:pt x="1055320" y="297360"/>
                  <a:pt x="1075221" y="218635"/>
                  <a:pt x="1087313" y="168729"/>
                </a:cubicBezTo>
                <a:lnTo>
                  <a:pt x="1091465" y="151381"/>
                </a:lnTo>
                <a:lnTo>
                  <a:pt x="1087991" y="108469"/>
                </a:lnTo>
                <a:lnTo>
                  <a:pt x="1086352" y="84359"/>
                </a:lnTo>
                <a:lnTo>
                  <a:pt x="1079500" y="74713"/>
                </a:lnTo>
                <a:cubicBezTo>
                  <a:pt x="1070700" y="60594"/>
                  <a:pt x="1064909" y="46520"/>
                  <a:pt x="1068909" y="37629"/>
                </a:cubicBezTo>
                <a:cubicBezTo>
                  <a:pt x="1071572" y="31709"/>
                  <a:pt x="1075218" y="27230"/>
                  <a:pt x="1079562" y="23924"/>
                </a:cubicBezTo>
                <a:lnTo>
                  <a:pt x="1083368" y="22213"/>
                </a:lnTo>
                <a:lnTo>
                  <a:pt x="1083180" y="15577"/>
                </a:lnTo>
                <a:cubicBezTo>
                  <a:pt x="1083383" y="6428"/>
                  <a:pt x="1084204" y="1102"/>
                  <a:pt x="1085820" y="586"/>
                </a:cubicBezTo>
                <a:cubicBezTo>
                  <a:pt x="1090446" y="-892"/>
                  <a:pt x="1095185" y="432"/>
                  <a:pt x="1099930" y="4439"/>
                </a:cubicBezTo>
                <a:lnTo>
                  <a:pt x="1109422" y="17837"/>
                </a:lnTo>
                <a:lnTo>
                  <a:pt x="1109764" y="17851"/>
                </a:lnTo>
                <a:lnTo>
                  <a:pt x="1109935" y="16926"/>
                </a:lnTo>
                <a:lnTo>
                  <a:pt x="1111260" y="17908"/>
                </a:lnTo>
                <a:lnTo>
                  <a:pt x="1129691" y="18619"/>
                </a:lnTo>
                <a:cubicBezTo>
                  <a:pt x="1153425" y="23914"/>
                  <a:pt x="1174496" y="35129"/>
                  <a:pt x="1174496" y="35129"/>
                </a:cubicBezTo>
                <a:cubicBezTo>
                  <a:pt x="1174496" y="35129"/>
                  <a:pt x="1288536" y="126055"/>
                  <a:pt x="1396665" y="222046"/>
                </a:cubicBezTo>
                <a:cubicBezTo>
                  <a:pt x="1423698" y="246043"/>
                  <a:pt x="1450362" y="270357"/>
                  <a:pt x="1475151" y="293328"/>
                </a:cubicBezTo>
                <a:lnTo>
                  <a:pt x="1493794" y="310861"/>
                </a:lnTo>
                <a:lnTo>
                  <a:pt x="1495430" y="293662"/>
                </a:lnTo>
                <a:cubicBezTo>
                  <a:pt x="1495886" y="290873"/>
                  <a:pt x="1496064" y="288008"/>
                  <a:pt x="1496704" y="285310"/>
                </a:cubicBezTo>
                <a:lnTo>
                  <a:pt x="1497207" y="283907"/>
                </a:lnTo>
                <a:lnTo>
                  <a:pt x="1497341" y="281761"/>
                </a:lnTo>
                <a:lnTo>
                  <a:pt x="1499528" y="277421"/>
                </a:lnTo>
                <a:lnTo>
                  <a:pt x="1505373" y="261093"/>
                </a:lnTo>
                <a:lnTo>
                  <a:pt x="1505501" y="260489"/>
                </a:lnTo>
                <a:lnTo>
                  <a:pt x="1505535" y="260330"/>
                </a:lnTo>
                <a:lnTo>
                  <a:pt x="1505536" y="260329"/>
                </a:lnTo>
                <a:lnTo>
                  <a:pt x="1506129" y="259630"/>
                </a:lnTo>
                <a:lnTo>
                  <a:pt x="1515578" y="245580"/>
                </a:lnTo>
                <a:lnTo>
                  <a:pt x="1517835" y="241102"/>
                </a:lnTo>
                <a:lnTo>
                  <a:pt x="1519782" y="239329"/>
                </a:lnTo>
                <a:lnTo>
                  <a:pt x="1520168" y="238755"/>
                </a:lnTo>
                <a:cubicBezTo>
                  <a:pt x="1522092" y="236417"/>
                  <a:pt x="1524395" y="234209"/>
                  <a:pt x="1526507" y="231974"/>
                </a:cubicBezTo>
                <a:cubicBezTo>
                  <a:pt x="1530406" y="227852"/>
                  <a:pt x="1534441" y="223697"/>
                  <a:pt x="1538940" y="219931"/>
                </a:cubicBezTo>
                <a:lnTo>
                  <a:pt x="1541733" y="217706"/>
                </a:lnTo>
                <a:lnTo>
                  <a:pt x="1543091" y="216107"/>
                </a:lnTo>
                <a:lnTo>
                  <a:pt x="1545172" y="214965"/>
                </a:lnTo>
                <a:lnTo>
                  <a:pt x="1547836" y="212843"/>
                </a:lnTo>
                <a:cubicBezTo>
                  <a:pt x="1548030" y="212700"/>
                  <a:pt x="1548236" y="212556"/>
                  <a:pt x="1548429" y="212418"/>
                </a:cubicBezTo>
                <a:lnTo>
                  <a:pt x="1551364" y="210560"/>
                </a:lnTo>
                <a:lnTo>
                  <a:pt x="1553228" y="208863"/>
                </a:lnTo>
                <a:lnTo>
                  <a:pt x="1557474" y="206691"/>
                </a:lnTo>
                <a:lnTo>
                  <a:pt x="1558108" y="206291"/>
                </a:lnTo>
                <a:cubicBezTo>
                  <a:pt x="1558315" y="206161"/>
                  <a:pt x="1558492" y="205995"/>
                  <a:pt x="1558700" y="205866"/>
                </a:cubicBezTo>
                <a:cubicBezTo>
                  <a:pt x="1571483" y="197832"/>
                  <a:pt x="1585358" y="190449"/>
                  <a:pt x="1600993" y="184350"/>
                </a:cubicBezTo>
                <a:lnTo>
                  <a:pt x="1601047" y="184334"/>
                </a:lnTo>
                <a:lnTo>
                  <a:pt x="1647800" y="169638"/>
                </a:lnTo>
                <a:lnTo>
                  <a:pt x="1653628" y="168715"/>
                </a:lnTo>
                <a:lnTo>
                  <a:pt x="1658713" y="167197"/>
                </a:lnTo>
                <a:lnTo>
                  <a:pt x="1661224" y="166912"/>
                </a:lnTo>
                <a:lnTo>
                  <a:pt x="1664679" y="165911"/>
                </a:lnTo>
                <a:lnTo>
                  <a:pt x="1687395" y="162621"/>
                </a:lnTo>
                <a:lnTo>
                  <a:pt x="1690299" y="162047"/>
                </a:lnTo>
                <a:cubicBezTo>
                  <a:pt x="1698855" y="160638"/>
                  <a:pt x="1707116" y="158816"/>
                  <a:pt x="1715969" y="157725"/>
                </a:cubicBezTo>
                <a:cubicBezTo>
                  <a:pt x="1716290" y="157687"/>
                  <a:pt x="1716595" y="157714"/>
                  <a:pt x="1716915" y="157674"/>
                </a:cubicBezTo>
                <a:lnTo>
                  <a:pt x="1726447" y="156964"/>
                </a:lnTo>
                <a:lnTo>
                  <a:pt x="1736964" y="155441"/>
                </a:lnTo>
                <a:lnTo>
                  <a:pt x="1737486" y="155438"/>
                </a:lnTo>
                <a:lnTo>
                  <a:pt x="1741549" y="154795"/>
                </a:lnTo>
                <a:lnTo>
                  <a:pt x="1763289" y="154217"/>
                </a:lnTo>
                <a:lnTo>
                  <a:pt x="1779604" y="153000"/>
                </a:lnTo>
                <a:cubicBezTo>
                  <a:pt x="1782568" y="152881"/>
                  <a:pt x="1785315" y="152334"/>
                  <a:pt x="1788291" y="152243"/>
                </a:cubicBezTo>
                <a:cubicBezTo>
                  <a:pt x="1788784" y="152229"/>
                  <a:pt x="1789255" y="152289"/>
                  <a:pt x="1789748" y="152274"/>
                </a:cubicBezTo>
                <a:lnTo>
                  <a:pt x="1790280" y="152279"/>
                </a:lnTo>
                <a:lnTo>
                  <a:pt x="1793796" y="151880"/>
                </a:lnTo>
                <a:lnTo>
                  <a:pt x="1806318" y="152412"/>
                </a:lnTo>
                <a:lnTo>
                  <a:pt x="1825226" y="152569"/>
                </a:lnTo>
                <a:lnTo>
                  <a:pt x="1844023" y="152070"/>
                </a:lnTo>
                <a:lnTo>
                  <a:pt x="1854303" y="152812"/>
                </a:lnTo>
                <a:lnTo>
                  <a:pt x="1870245" y="152944"/>
                </a:lnTo>
                <a:lnTo>
                  <a:pt x="1891103" y="154720"/>
                </a:lnTo>
                <a:lnTo>
                  <a:pt x="1894177" y="154706"/>
                </a:lnTo>
                <a:lnTo>
                  <a:pt x="1893914" y="154960"/>
                </a:lnTo>
                <a:lnTo>
                  <a:pt x="1921493" y="157307"/>
                </a:lnTo>
                <a:lnTo>
                  <a:pt x="1938482" y="158030"/>
                </a:lnTo>
                <a:lnTo>
                  <a:pt x="1947091" y="159486"/>
                </a:lnTo>
                <a:lnTo>
                  <a:pt x="1949733" y="159712"/>
                </a:lnTo>
                <a:cubicBezTo>
                  <a:pt x="1950208" y="159769"/>
                  <a:pt x="1950714" y="159688"/>
                  <a:pt x="1951189" y="159745"/>
                </a:cubicBezTo>
                <a:cubicBezTo>
                  <a:pt x="1951526" y="159785"/>
                  <a:pt x="1951870" y="159872"/>
                  <a:pt x="1952207" y="159912"/>
                </a:cubicBezTo>
                <a:cubicBezTo>
                  <a:pt x="1952307" y="159926"/>
                  <a:pt x="1952391" y="160054"/>
                  <a:pt x="1952493" y="160062"/>
                </a:cubicBezTo>
                <a:lnTo>
                  <a:pt x="1953797" y="160521"/>
                </a:lnTo>
                <a:lnTo>
                  <a:pt x="2045709" y="175366"/>
                </a:lnTo>
                <a:lnTo>
                  <a:pt x="2045628" y="176166"/>
                </a:lnTo>
                <a:lnTo>
                  <a:pt x="2072774" y="180761"/>
                </a:lnTo>
                <a:cubicBezTo>
                  <a:pt x="2154389" y="200355"/>
                  <a:pt x="2215747" y="227750"/>
                  <a:pt x="2230180" y="256433"/>
                </a:cubicBezTo>
                <a:cubicBezTo>
                  <a:pt x="2259056" y="313815"/>
                  <a:pt x="2216199" y="365115"/>
                  <a:pt x="2181267" y="413877"/>
                </a:cubicBezTo>
                <a:lnTo>
                  <a:pt x="2157990" y="449734"/>
                </a:lnTo>
                <a:lnTo>
                  <a:pt x="2156166" y="454652"/>
                </a:lnTo>
                <a:lnTo>
                  <a:pt x="2154066" y="460209"/>
                </a:lnTo>
                <a:lnTo>
                  <a:pt x="2151122" y="468238"/>
                </a:lnTo>
                <a:lnTo>
                  <a:pt x="2145082" y="487808"/>
                </a:lnTo>
                <a:lnTo>
                  <a:pt x="2149354" y="518646"/>
                </a:lnTo>
                <a:lnTo>
                  <a:pt x="2150328" y="521591"/>
                </a:lnTo>
                <a:lnTo>
                  <a:pt x="2179910" y="556092"/>
                </a:lnTo>
                <a:lnTo>
                  <a:pt x="2202500" y="568906"/>
                </a:lnTo>
                <a:lnTo>
                  <a:pt x="2209417" y="571522"/>
                </a:lnTo>
                <a:cubicBezTo>
                  <a:pt x="2214005" y="573196"/>
                  <a:pt x="2219042" y="574442"/>
                  <a:pt x="2223969" y="575700"/>
                </a:cubicBezTo>
                <a:lnTo>
                  <a:pt x="2246705" y="579762"/>
                </a:lnTo>
                <a:lnTo>
                  <a:pt x="2294603" y="582859"/>
                </a:lnTo>
                <a:lnTo>
                  <a:pt x="2310436" y="583206"/>
                </a:lnTo>
                <a:cubicBezTo>
                  <a:pt x="2316674" y="583054"/>
                  <a:pt x="2323323" y="582599"/>
                  <a:pt x="2329689" y="582316"/>
                </a:cubicBezTo>
                <a:cubicBezTo>
                  <a:pt x="2341094" y="581792"/>
                  <a:pt x="2352479" y="581311"/>
                  <a:pt x="2364120" y="580592"/>
                </a:cubicBezTo>
                <a:lnTo>
                  <a:pt x="2364201" y="580635"/>
                </a:lnTo>
                <a:lnTo>
                  <a:pt x="2383846" y="579647"/>
                </a:lnTo>
                <a:cubicBezTo>
                  <a:pt x="2516509" y="571538"/>
                  <a:pt x="2651103" y="569357"/>
                  <a:pt x="2635914" y="779394"/>
                </a:cubicBezTo>
                <a:cubicBezTo>
                  <a:pt x="2627696" y="893038"/>
                  <a:pt x="2499376" y="891672"/>
                  <a:pt x="2408532" y="902867"/>
                </a:cubicBezTo>
                <a:lnTo>
                  <a:pt x="2381016" y="908085"/>
                </a:lnTo>
                <a:lnTo>
                  <a:pt x="2380989" y="908101"/>
                </a:lnTo>
                <a:cubicBezTo>
                  <a:pt x="2380916" y="908115"/>
                  <a:pt x="2380844" y="908157"/>
                  <a:pt x="2380767" y="908169"/>
                </a:cubicBezTo>
                <a:lnTo>
                  <a:pt x="2339620" y="923626"/>
                </a:lnTo>
                <a:lnTo>
                  <a:pt x="2331903" y="928033"/>
                </a:lnTo>
                <a:lnTo>
                  <a:pt x="2326494" y="935075"/>
                </a:lnTo>
                <a:lnTo>
                  <a:pt x="2319524" y="964138"/>
                </a:lnTo>
                <a:lnTo>
                  <a:pt x="2319731" y="964656"/>
                </a:lnTo>
                <a:lnTo>
                  <a:pt x="2332986" y="988855"/>
                </a:lnTo>
                <a:lnTo>
                  <a:pt x="2337857" y="993480"/>
                </a:lnTo>
                <a:lnTo>
                  <a:pt x="2353580" y="1002469"/>
                </a:lnTo>
                <a:lnTo>
                  <a:pt x="2393152" y="1018194"/>
                </a:lnTo>
                <a:cubicBezTo>
                  <a:pt x="2514337" y="1048612"/>
                  <a:pt x="2739066" y="1034940"/>
                  <a:pt x="2715168" y="1218552"/>
                </a:cubicBezTo>
                <a:cubicBezTo>
                  <a:pt x="2697150" y="1356986"/>
                  <a:pt x="2505785" y="1280179"/>
                  <a:pt x="2497755" y="1321250"/>
                </a:cubicBezTo>
                <a:cubicBezTo>
                  <a:pt x="2486931" y="1376607"/>
                  <a:pt x="2888153" y="1560682"/>
                  <a:pt x="2641460" y="1746460"/>
                </a:cubicBezTo>
                <a:cubicBezTo>
                  <a:pt x="2539666" y="1823116"/>
                  <a:pt x="2473933" y="1777514"/>
                  <a:pt x="2426568" y="1712240"/>
                </a:cubicBezTo>
                <a:lnTo>
                  <a:pt x="2398951" y="1668675"/>
                </a:lnTo>
                <a:lnTo>
                  <a:pt x="2398938" y="1668790"/>
                </a:lnTo>
                <a:lnTo>
                  <a:pt x="2398424" y="1667843"/>
                </a:lnTo>
                <a:lnTo>
                  <a:pt x="2394212" y="1661199"/>
                </a:lnTo>
                <a:lnTo>
                  <a:pt x="2369105" y="1616030"/>
                </a:lnTo>
                <a:lnTo>
                  <a:pt x="2367022" y="1612354"/>
                </a:lnTo>
                <a:cubicBezTo>
                  <a:pt x="2366839" y="1612031"/>
                  <a:pt x="2366710" y="1611862"/>
                  <a:pt x="2366530" y="1611539"/>
                </a:cubicBezTo>
                <a:lnTo>
                  <a:pt x="2357238" y="1596954"/>
                </a:lnTo>
                <a:lnTo>
                  <a:pt x="2347734" y="1582049"/>
                </a:lnTo>
                <a:lnTo>
                  <a:pt x="2342156" y="1574474"/>
                </a:lnTo>
                <a:lnTo>
                  <a:pt x="2321900" y="1560000"/>
                </a:lnTo>
                <a:lnTo>
                  <a:pt x="2309068" y="1568072"/>
                </a:lnTo>
                <a:lnTo>
                  <a:pt x="2301943" y="1590994"/>
                </a:lnTo>
                <a:cubicBezTo>
                  <a:pt x="2296304" y="1619465"/>
                  <a:pt x="2293085" y="1661762"/>
                  <a:pt x="2273926" y="1692555"/>
                </a:cubicBezTo>
                <a:lnTo>
                  <a:pt x="2273622" y="1692869"/>
                </a:lnTo>
                <a:lnTo>
                  <a:pt x="2262947" y="1706977"/>
                </a:lnTo>
                <a:lnTo>
                  <a:pt x="2255434" y="1711684"/>
                </a:lnTo>
                <a:lnTo>
                  <a:pt x="2248772" y="1718575"/>
                </a:lnTo>
                <a:lnTo>
                  <a:pt x="2239932" y="1721396"/>
                </a:lnTo>
                <a:lnTo>
                  <a:pt x="2231034" y="1726971"/>
                </a:lnTo>
                <a:cubicBezTo>
                  <a:pt x="2224428" y="1729129"/>
                  <a:pt x="2217080" y="1730665"/>
                  <a:pt x="2209006" y="1731370"/>
                </a:cubicBezTo>
                <a:cubicBezTo>
                  <a:pt x="2208937" y="1731376"/>
                  <a:pt x="2208849" y="1731432"/>
                  <a:pt x="2208784" y="1731438"/>
                </a:cubicBezTo>
                <a:cubicBezTo>
                  <a:pt x="2192588" y="1732837"/>
                  <a:pt x="2173332" y="1731049"/>
                  <a:pt x="2150194" y="1725199"/>
                </a:cubicBezTo>
                <a:cubicBezTo>
                  <a:pt x="2141778" y="1723072"/>
                  <a:pt x="2134163" y="1719510"/>
                  <a:pt x="2127182" y="1714716"/>
                </a:cubicBezTo>
                <a:cubicBezTo>
                  <a:pt x="2113274" y="1705159"/>
                  <a:pt x="2101961" y="1690517"/>
                  <a:pt x="2092917" y="1672507"/>
                </a:cubicBezTo>
                <a:cubicBezTo>
                  <a:pt x="2092888" y="1672437"/>
                  <a:pt x="2092881" y="1672349"/>
                  <a:pt x="2092848" y="1672286"/>
                </a:cubicBezTo>
                <a:cubicBezTo>
                  <a:pt x="2088322" y="1663236"/>
                  <a:pt x="2084332" y="1653377"/>
                  <a:pt x="2080818" y="1642733"/>
                </a:cubicBezTo>
                <a:cubicBezTo>
                  <a:pt x="2073776" y="1621370"/>
                  <a:pt x="2068659" y="1597305"/>
                  <a:pt x="2064886" y="1571709"/>
                </a:cubicBezTo>
                <a:cubicBezTo>
                  <a:pt x="2061104" y="1546208"/>
                  <a:pt x="2058701" y="1519477"/>
                  <a:pt x="2057075" y="1492631"/>
                </a:cubicBezTo>
                <a:lnTo>
                  <a:pt x="2055783" y="1457085"/>
                </a:lnTo>
                <a:lnTo>
                  <a:pt x="2054111" y="1413604"/>
                </a:lnTo>
                <a:lnTo>
                  <a:pt x="2053968" y="1407131"/>
                </a:lnTo>
                <a:lnTo>
                  <a:pt x="2053289" y="1388444"/>
                </a:lnTo>
                <a:cubicBezTo>
                  <a:pt x="2052547" y="1356380"/>
                  <a:pt x="2051902" y="1327980"/>
                  <a:pt x="2050081" y="1306249"/>
                </a:cubicBezTo>
                <a:lnTo>
                  <a:pt x="2050033" y="1303992"/>
                </a:lnTo>
                <a:lnTo>
                  <a:pt x="2049202" y="1291016"/>
                </a:lnTo>
                <a:cubicBezTo>
                  <a:pt x="2047412" y="1277380"/>
                  <a:pt x="2044769" y="1268100"/>
                  <a:pt x="2040722" y="1264610"/>
                </a:cubicBezTo>
                <a:lnTo>
                  <a:pt x="1998235" y="1240541"/>
                </a:lnTo>
                <a:lnTo>
                  <a:pt x="1998188" y="1240556"/>
                </a:lnTo>
                <a:lnTo>
                  <a:pt x="1968796" y="1243348"/>
                </a:lnTo>
                <a:lnTo>
                  <a:pt x="1963285" y="1243874"/>
                </a:lnTo>
                <a:lnTo>
                  <a:pt x="1932714" y="1265864"/>
                </a:lnTo>
                <a:lnTo>
                  <a:pt x="1929949" y="1268907"/>
                </a:lnTo>
                <a:lnTo>
                  <a:pt x="1903853" y="1297688"/>
                </a:lnTo>
                <a:lnTo>
                  <a:pt x="1895930" y="1306336"/>
                </a:lnTo>
                <a:lnTo>
                  <a:pt x="1880902" y="1322871"/>
                </a:lnTo>
                <a:lnTo>
                  <a:pt x="1879663" y="1324092"/>
                </a:lnTo>
                <a:lnTo>
                  <a:pt x="1873704" y="1330597"/>
                </a:lnTo>
                <a:lnTo>
                  <a:pt x="1871202" y="1332432"/>
                </a:lnTo>
                <a:lnTo>
                  <a:pt x="1870923" y="1332708"/>
                </a:lnTo>
                <a:lnTo>
                  <a:pt x="1859538" y="1340992"/>
                </a:lnTo>
                <a:lnTo>
                  <a:pt x="1839350" y="1355807"/>
                </a:lnTo>
                <a:lnTo>
                  <a:pt x="1838795" y="1355923"/>
                </a:lnTo>
                <a:lnTo>
                  <a:pt x="1819701" y="1362768"/>
                </a:lnTo>
                <a:lnTo>
                  <a:pt x="1809313" y="1362131"/>
                </a:lnTo>
                <a:lnTo>
                  <a:pt x="1797876" y="1364540"/>
                </a:lnTo>
                <a:lnTo>
                  <a:pt x="1785890" y="1360696"/>
                </a:lnTo>
                <a:lnTo>
                  <a:pt x="1773496" y="1359936"/>
                </a:lnTo>
                <a:lnTo>
                  <a:pt x="1747547" y="1348537"/>
                </a:lnTo>
                <a:lnTo>
                  <a:pt x="1746432" y="1348049"/>
                </a:lnTo>
                <a:lnTo>
                  <a:pt x="1746415" y="1348035"/>
                </a:lnTo>
                <a:lnTo>
                  <a:pt x="1746366" y="1348020"/>
                </a:lnTo>
                <a:lnTo>
                  <a:pt x="1742366" y="1344795"/>
                </a:lnTo>
                <a:lnTo>
                  <a:pt x="1728174" y="1333442"/>
                </a:lnTo>
                <a:cubicBezTo>
                  <a:pt x="1722991" y="1327578"/>
                  <a:pt x="1718682" y="1320899"/>
                  <a:pt x="1715209" y="1313339"/>
                </a:cubicBezTo>
                <a:lnTo>
                  <a:pt x="1712912" y="1306355"/>
                </a:lnTo>
                <a:lnTo>
                  <a:pt x="1712879" y="1306587"/>
                </a:lnTo>
                <a:lnTo>
                  <a:pt x="1712679" y="1305647"/>
                </a:lnTo>
                <a:lnTo>
                  <a:pt x="1707148" y="1288829"/>
                </a:lnTo>
                <a:cubicBezTo>
                  <a:pt x="1705080" y="1279944"/>
                  <a:pt x="1703548" y="1270372"/>
                  <a:pt x="1702673" y="1260313"/>
                </a:cubicBezTo>
                <a:lnTo>
                  <a:pt x="1702788" y="1233741"/>
                </a:lnTo>
                <a:lnTo>
                  <a:pt x="1702560" y="1204421"/>
                </a:lnTo>
                <a:lnTo>
                  <a:pt x="1702919" y="1200416"/>
                </a:lnTo>
                <a:lnTo>
                  <a:pt x="1702940" y="1194600"/>
                </a:lnTo>
                <a:lnTo>
                  <a:pt x="1706393" y="1161181"/>
                </a:lnTo>
                <a:lnTo>
                  <a:pt x="1696401" y="1162513"/>
                </a:lnTo>
                <a:lnTo>
                  <a:pt x="1688367" y="1164173"/>
                </a:lnTo>
                <a:lnTo>
                  <a:pt x="1677863" y="1162909"/>
                </a:lnTo>
                <a:lnTo>
                  <a:pt x="1650749" y="1161649"/>
                </a:lnTo>
                <a:lnTo>
                  <a:pt x="1617505" y="1155647"/>
                </a:lnTo>
                <a:lnTo>
                  <a:pt x="1600584" y="1153611"/>
                </a:lnTo>
                <a:cubicBezTo>
                  <a:pt x="1542673" y="1138362"/>
                  <a:pt x="1487384" y="1107997"/>
                  <a:pt x="1443097" y="1070342"/>
                </a:cubicBezTo>
                <a:lnTo>
                  <a:pt x="1436676" y="1063489"/>
                </a:lnTo>
                <a:lnTo>
                  <a:pt x="1433605" y="1061323"/>
                </a:lnTo>
                <a:lnTo>
                  <a:pt x="1422104" y="1047937"/>
                </a:lnTo>
                <a:lnTo>
                  <a:pt x="1385967" y="1009368"/>
                </a:lnTo>
                <a:lnTo>
                  <a:pt x="1379415" y="998242"/>
                </a:lnTo>
                <a:lnTo>
                  <a:pt x="1375432" y="993606"/>
                </a:lnTo>
                <a:lnTo>
                  <a:pt x="1367646" y="978595"/>
                </a:lnTo>
                <a:lnTo>
                  <a:pt x="1362545" y="978158"/>
                </a:lnTo>
                <a:lnTo>
                  <a:pt x="1351864" y="975327"/>
                </a:lnTo>
                <a:lnTo>
                  <a:pt x="1354660" y="981378"/>
                </a:lnTo>
                <a:lnTo>
                  <a:pt x="1353335" y="982735"/>
                </a:lnTo>
                <a:lnTo>
                  <a:pt x="1362793" y="1013676"/>
                </a:lnTo>
                <a:cubicBezTo>
                  <a:pt x="1373388" y="1074675"/>
                  <a:pt x="1359467" y="1137835"/>
                  <a:pt x="1307134" y="1187889"/>
                </a:cubicBezTo>
                <a:cubicBezTo>
                  <a:pt x="1302468" y="1192351"/>
                  <a:pt x="1296814" y="1195908"/>
                  <a:pt x="1290313" y="1198658"/>
                </a:cubicBezTo>
                <a:lnTo>
                  <a:pt x="1272829" y="1203381"/>
                </a:lnTo>
                <a:lnTo>
                  <a:pt x="1270335" y="1213451"/>
                </a:lnTo>
                <a:cubicBezTo>
                  <a:pt x="1248391" y="1270006"/>
                  <a:pt x="1187639" y="1346162"/>
                  <a:pt x="1116876" y="1374218"/>
                </a:cubicBezTo>
                <a:lnTo>
                  <a:pt x="1094752" y="1379578"/>
                </a:lnTo>
                <a:lnTo>
                  <a:pt x="1094297" y="1380762"/>
                </a:lnTo>
                <a:lnTo>
                  <a:pt x="1082835" y="1393424"/>
                </a:lnTo>
                <a:lnTo>
                  <a:pt x="1102435" y="1448311"/>
                </a:lnTo>
                <a:cubicBezTo>
                  <a:pt x="1124823" y="1531549"/>
                  <a:pt x="1112917" y="1606602"/>
                  <a:pt x="971632" y="1643112"/>
                </a:cubicBezTo>
                <a:cubicBezTo>
                  <a:pt x="869705" y="1669449"/>
                  <a:pt x="833036" y="1556694"/>
                  <a:pt x="796427" y="1480458"/>
                </a:cubicBezTo>
                <a:lnTo>
                  <a:pt x="783741" y="1457911"/>
                </a:lnTo>
                <a:lnTo>
                  <a:pt x="783715" y="1457890"/>
                </a:lnTo>
                <a:cubicBezTo>
                  <a:pt x="783680" y="1457830"/>
                  <a:pt x="783624" y="1457775"/>
                  <a:pt x="783588" y="1457715"/>
                </a:cubicBezTo>
                <a:lnTo>
                  <a:pt x="769847" y="1436859"/>
                </a:lnTo>
                <a:lnTo>
                  <a:pt x="751782" y="1420794"/>
                </a:lnTo>
                <a:lnTo>
                  <a:pt x="738405" y="1416215"/>
                </a:lnTo>
                <a:lnTo>
                  <a:pt x="735835" y="1415819"/>
                </a:lnTo>
                <a:lnTo>
                  <a:pt x="716703" y="1420550"/>
                </a:lnTo>
                <a:lnTo>
                  <a:pt x="716513" y="1420608"/>
                </a:lnTo>
                <a:lnTo>
                  <a:pt x="716123" y="1420939"/>
                </a:lnTo>
                <a:lnTo>
                  <a:pt x="698845" y="1439688"/>
                </a:lnTo>
                <a:lnTo>
                  <a:pt x="696231" y="1445320"/>
                </a:lnTo>
                <a:lnTo>
                  <a:pt x="693003" y="1461722"/>
                </a:lnTo>
                <a:lnTo>
                  <a:pt x="690912" y="1501025"/>
                </a:lnTo>
                <a:cubicBezTo>
                  <a:pt x="700040" y="1616105"/>
                  <a:pt x="778323" y="1808834"/>
                  <a:pt x="610508" y="1842090"/>
                </a:cubicBezTo>
                <a:cubicBezTo>
                  <a:pt x="483984" y="1867162"/>
                  <a:pt x="494765" y="1676949"/>
                  <a:pt x="456435" y="1682034"/>
                </a:cubicBezTo>
                <a:cubicBezTo>
                  <a:pt x="404771" y="1688897"/>
                  <a:pt x="362001" y="2094505"/>
                  <a:pt x="126545" y="1933332"/>
                </a:cubicBezTo>
                <a:cubicBezTo>
                  <a:pt x="29391" y="1866824"/>
                  <a:pt x="49923" y="1795814"/>
                  <a:pt x="93097" y="1735082"/>
                </a:cubicBezTo>
                <a:lnTo>
                  <a:pt x="123091" y="1698047"/>
                </a:lnTo>
                <a:lnTo>
                  <a:pt x="122984" y="1698070"/>
                </a:lnTo>
                <a:lnTo>
                  <a:pt x="123668" y="1697334"/>
                </a:lnTo>
                <a:lnTo>
                  <a:pt x="128239" y="1691691"/>
                </a:lnTo>
                <a:lnTo>
                  <a:pt x="160260" y="1656507"/>
                </a:lnTo>
                <a:lnTo>
                  <a:pt x="162979" y="1653472"/>
                </a:lnTo>
                <a:cubicBezTo>
                  <a:pt x="163210" y="1653215"/>
                  <a:pt x="163319" y="1653053"/>
                  <a:pt x="163546" y="1652803"/>
                </a:cubicBezTo>
                <a:lnTo>
                  <a:pt x="176584" y="1636627"/>
                </a:lnTo>
                <a:lnTo>
                  <a:pt x="183800" y="1627669"/>
                </a:lnTo>
                <a:lnTo>
                  <a:pt x="188809" y="1620523"/>
                </a:lnTo>
                <a:lnTo>
                  <a:pt x="195505" y="1598517"/>
                </a:lnTo>
                <a:lnTo>
                  <a:pt x="184648" y="1589662"/>
                </a:lnTo>
                <a:lnTo>
                  <a:pt x="183918" y="1589677"/>
                </a:lnTo>
                <a:lnTo>
                  <a:pt x="162479" y="1590188"/>
                </a:lnTo>
                <a:cubicBezTo>
                  <a:pt x="135887" y="1593652"/>
                  <a:pt x="97904" y="1603315"/>
                  <a:pt x="65290" y="1595626"/>
                </a:cubicBezTo>
                <a:lnTo>
                  <a:pt x="64929" y="1595455"/>
                </a:lnTo>
                <a:lnTo>
                  <a:pt x="49422" y="1590268"/>
                </a:lnTo>
                <a:lnTo>
                  <a:pt x="43086" y="1585081"/>
                </a:lnTo>
                <a:lnTo>
                  <a:pt x="35085" y="1581281"/>
                </a:lnTo>
                <a:lnTo>
                  <a:pt x="30007" y="1574375"/>
                </a:lnTo>
                <a:lnTo>
                  <a:pt x="22497" y="1568227"/>
                </a:lnTo>
                <a:cubicBezTo>
                  <a:pt x="18660" y="1563082"/>
                  <a:pt x="15148" y="1557102"/>
                  <a:pt x="12146" y="1550239"/>
                </a:cubicBezTo>
                <a:cubicBezTo>
                  <a:pt x="12125" y="1550181"/>
                  <a:pt x="12049" y="1550122"/>
                  <a:pt x="12023" y="1550064"/>
                </a:cubicBezTo>
                <a:cubicBezTo>
                  <a:pt x="6020" y="1536297"/>
                  <a:pt x="1903" y="1518908"/>
                  <a:pt x="196" y="1496926"/>
                </a:cubicBezTo>
                <a:cubicBezTo>
                  <a:pt x="-426" y="1488931"/>
                  <a:pt x="448" y="1481215"/>
                  <a:pt x="2585" y="1473686"/>
                </a:cubicBezTo>
                <a:lnTo>
                  <a:pt x="2895" y="1473195"/>
                </a:lnTo>
                <a:lnTo>
                  <a:pt x="12784" y="1451767"/>
                </a:lnTo>
                <a:lnTo>
                  <a:pt x="23033" y="1441346"/>
                </a:lnTo>
                <a:lnTo>
                  <a:pt x="29430" y="1431228"/>
                </a:lnTo>
                <a:cubicBezTo>
                  <a:pt x="29479" y="1431181"/>
                  <a:pt x="29556" y="1431151"/>
                  <a:pt x="29600" y="1431102"/>
                </a:cubicBezTo>
                <a:cubicBezTo>
                  <a:pt x="36191" y="1424470"/>
                  <a:pt x="43643" y="1418067"/>
                  <a:pt x="51930" y="1411850"/>
                </a:cubicBezTo>
                <a:cubicBezTo>
                  <a:pt x="68555" y="1399380"/>
                  <a:pt x="88112" y="1387799"/>
                  <a:pt x="109411" y="1376942"/>
                </a:cubicBezTo>
                <a:cubicBezTo>
                  <a:pt x="130625" y="1366107"/>
                  <a:pt x="153322" y="1356115"/>
                  <a:pt x="176342" y="1346768"/>
                </a:cubicBezTo>
                <a:lnTo>
                  <a:pt x="207130" y="1335130"/>
                </a:lnTo>
                <a:lnTo>
                  <a:pt x="244662" y="1320853"/>
                </a:lnTo>
                <a:lnTo>
                  <a:pt x="250294" y="1318815"/>
                </a:lnTo>
                <a:lnTo>
                  <a:pt x="266446" y="1312710"/>
                </a:lnTo>
                <a:cubicBezTo>
                  <a:pt x="294303" y="1302599"/>
                  <a:pt x="318979" y="1293654"/>
                  <a:pt x="337468" y="1285647"/>
                </a:cubicBezTo>
                <a:lnTo>
                  <a:pt x="339447" y="1284931"/>
                </a:lnTo>
                <a:lnTo>
                  <a:pt x="350546" y="1280382"/>
                </a:lnTo>
                <a:cubicBezTo>
                  <a:pt x="361956" y="1274792"/>
                  <a:pt x="369302" y="1269739"/>
                  <a:pt x="371164" y="1265166"/>
                </a:cubicBezTo>
                <a:lnTo>
                  <a:pt x="376885" y="1246424"/>
                </a:lnTo>
                <a:lnTo>
                  <a:pt x="378576" y="1240772"/>
                </a:lnTo>
                <a:lnTo>
                  <a:pt x="378703" y="1238710"/>
                </a:lnTo>
                <a:lnTo>
                  <a:pt x="379699" y="1220862"/>
                </a:lnTo>
                <a:lnTo>
                  <a:pt x="379674" y="1220827"/>
                </a:lnTo>
                <a:lnTo>
                  <a:pt x="367563" y="1193697"/>
                </a:lnTo>
                <a:lnTo>
                  <a:pt x="366469" y="1191248"/>
                </a:lnTo>
                <a:lnTo>
                  <a:pt x="338195" y="1170966"/>
                </a:lnTo>
                <a:lnTo>
                  <a:pt x="335316" y="1169706"/>
                </a:lnTo>
                <a:lnTo>
                  <a:pt x="301815" y="1155088"/>
                </a:lnTo>
                <a:lnTo>
                  <a:pt x="292022" y="1150755"/>
                </a:lnTo>
                <a:lnTo>
                  <a:pt x="272992" y="1142424"/>
                </a:lnTo>
                <a:lnTo>
                  <a:pt x="271539" y="1141690"/>
                </a:lnTo>
                <a:lnTo>
                  <a:pt x="264105" y="1138401"/>
                </a:lnTo>
                <a:lnTo>
                  <a:pt x="261769" y="1136759"/>
                </a:lnTo>
                <a:lnTo>
                  <a:pt x="261434" y="1136590"/>
                </a:lnTo>
                <a:lnTo>
                  <a:pt x="250590" y="1128902"/>
                </a:lnTo>
                <a:lnTo>
                  <a:pt x="231896" y="1115761"/>
                </a:lnTo>
                <a:lnTo>
                  <a:pt x="231628" y="1115306"/>
                </a:lnTo>
                <a:lnTo>
                  <a:pt x="220000" y="1100614"/>
                </a:lnTo>
                <a:lnTo>
                  <a:pt x="217492" y="1091327"/>
                </a:lnTo>
                <a:lnTo>
                  <a:pt x="212011" y="1082027"/>
                </a:lnTo>
                <a:cubicBezTo>
                  <a:pt x="210103" y="1075195"/>
                  <a:pt x="208993" y="1067685"/>
                  <a:pt x="208823" y="1059392"/>
                </a:cubicBezTo>
                <a:lnTo>
                  <a:pt x="210958" y="1035589"/>
                </a:lnTo>
                <a:lnTo>
                  <a:pt x="211218" y="1032666"/>
                </a:lnTo>
                <a:lnTo>
                  <a:pt x="211266" y="1032119"/>
                </a:lnTo>
                <a:lnTo>
                  <a:pt x="211271" y="1032106"/>
                </a:lnTo>
                <a:lnTo>
                  <a:pt x="211275" y="1032054"/>
                </a:lnTo>
                <a:lnTo>
                  <a:pt x="212649" y="1028331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382" name="Google Shape;382;p3"/>
          <p:cNvGrpSpPr/>
          <p:nvPr/>
        </p:nvGrpSpPr>
        <p:grpSpPr>
          <a:xfrm>
            <a:off x="9935231" y="-844424"/>
            <a:ext cx="3349277" cy="3580055"/>
            <a:chOff x="8293874" y="-1278054"/>
            <a:chExt cx="5517754" cy="5897949"/>
          </a:xfrm>
        </p:grpSpPr>
        <p:grpSp>
          <p:nvGrpSpPr>
            <p:cNvPr id="383" name="Google Shape;383;p3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384" name="Google Shape;384;p3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385" name="Google Shape;385;p3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3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3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3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9" name="Google Shape;389;p3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5" name="Google Shape;395;p3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396" name="Google Shape;396;p3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397" name="Google Shape;397;p3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398" name="Google Shape;398;p3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" name="Google Shape;399;p3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" name="Google Shape;400;p3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" name="Google Shape;401;p3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02" name="Google Shape;402;p3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3" name="Google Shape;403;p3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3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409" name="Google Shape;409;p3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5" name="Google Shape;415;p3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416" name="Google Shape;416;p3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417" name="Google Shape;417;p3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" name="Google Shape;418;p3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" name="Google Shape;419;p3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Google Shape;420;p3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" name="Google Shape;421;p3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" name="Google Shape;422;p3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" name="Google Shape;423;p3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" name="Google Shape;424;p3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" name="Google Shape;425;p3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3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3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3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3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3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" name="Google Shape;431;p3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" name="Google Shape;432;p3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" name="Google Shape;433;p3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" name="Google Shape;434;p3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p3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6" name="Google Shape;436;p3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37;p3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38;p3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39;p3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3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41;p3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42;p3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3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3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3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3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3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3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3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0" name="Google Shape;450;p3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451" name="Google Shape;451;p3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452" name="Google Shape;452;p3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Google Shape;453;p3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" name="Google Shape;454;p3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" name="Google Shape;455;p3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" name="Google Shape;456;p3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Google Shape;457;p3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8" name="Google Shape;458;p3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9" name="Google Shape;459;p3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Google Shape;460;p3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1" name="Google Shape;461;p3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Google Shape;462;p3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3" name="Google Shape;463;p3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4" name="Google Shape;464;p3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5" name="Google Shape;465;p3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" name="Google Shape;466;p3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" name="Google Shape;467;p3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" name="Google Shape;468;p3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" name="Google Shape;469;p3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" name="Google Shape;470;p3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71" name="Google Shape;471;p3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3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3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3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3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3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3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3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3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3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3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3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3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3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3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05412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59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03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58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105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02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6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19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7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0F6A5-6B71-4069-8526-03003AC4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F1692-9F8D-411A-9C16-425555511FE8}" type="datetimeFigureOut">
              <a:rPr lang="en-US" smtClean="0"/>
              <a:t>23/1/2026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5F6D3-5025-4906-ACBE-23FA4E0F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2DEA1-0785-4CEA-B6F1-F45BC0D3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1A6-B550-4BE8-B3BA-DA9D45F97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2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Six columns">
  <p:cSld name="003 Six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"/>
          <p:cNvSpPr/>
          <p:nvPr/>
        </p:nvSpPr>
        <p:spPr>
          <a:xfrm>
            <a:off x="-91837" y="18870"/>
            <a:ext cx="12326095" cy="6818807"/>
          </a:xfrm>
          <a:custGeom>
            <a:avLst/>
            <a:gdLst/>
            <a:ahLst/>
            <a:cxnLst/>
            <a:rect l="l" t="t" r="r" b="b"/>
            <a:pathLst>
              <a:path w="12326095" h="6818807" extrusionOk="0">
                <a:moveTo>
                  <a:pt x="256623" y="6450202"/>
                </a:moveTo>
                <a:lnTo>
                  <a:pt x="254126" y="6465180"/>
                </a:lnTo>
                <a:cubicBezTo>
                  <a:pt x="251481" y="6482679"/>
                  <a:pt x="248356" y="6507553"/>
                  <a:pt x="246434" y="6537048"/>
                </a:cubicBezTo>
                <a:cubicBezTo>
                  <a:pt x="245473" y="6551797"/>
                  <a:pt x="244812" y="6567700"/>
                  <a:pt x="244362" y="6583260"/>
                </a:cubicBezTo>
                <a:lnTo>
                  <a:pt x="243835" y="6611996"/>
                </a:lnTo>
                <a:lnTo>
                  <a:pt x="278364" y="6572195"/>
                </a:lnTo>
                <a:cubicBezTo>
                  <a:pt x="293196" y="6554782"/>
                  <a:pt x="306295" y="6538851"/>
                  <a:pt x="314749" y="6527172"/>
                </a:cubicBezTo>
                <a:cubicBezTo>
                  <a:pt x="323204" y="6515494"/>
                  <a:pt x="333893" y="6499851"/>
                  <a:pt x="345171" y="6482957"/>
                </a:cubicBezTo>
                <a:lnTo>
                  <a:pt x="346766" y="6480526"/>
                </a:lnTo>
                <a:lnTo>
                  <a:pt x="332137" y="6484894"/>
                </a:lnTo>
                <a:cubicBezTo>
                  <a:pt x="329749" y="6485444"/>
                  <a:pt x="327431" y="6485757"/>
                  <a:pt x="325101" y="6486157"/>
                </a:cubicBezTo>
                <a:cubicBezTo>
                  <a:pt x="320120" y="6487009"/>
                  <a:pt x="315275" y="6487436"/>
                  <a:pt x="310614" y="6487563"/>
                </a:cubicBezTo>
                <a:lnTo>
                  <a:pt x="308712" y="6487623"/>
                </a:lnTo>
                <a:lnTo>
                  <a:pt x="306744" y="6488024"/>
                </a:lnTo>
                <a:lnTo>
                  <a:pt x="306744" y="6488024"/>
                </a:lnTo>
                <a:lnTo>
                  <a:pt x="306741" y="6488023"/>
                </a:lnTo>
                <a:lnTo>
                  <a:pt x="306712" y="6488029"/>
                </a:lnTo>
                <a:lnTo>
                  <a:pt x="305835" y="6487715"/>
                </a:lnTo>
                <a:lnTo>
                  <a:pt x="304809" y="6487747"/>
                </a:lnTo>
                <a:cubicBezTo>
                  <a:pt x="298474" y="6487470"/>
                  <a:pt x="292415" y="6486639"/>
                  <a:pt x="286961" y="6484730"/>
                </a:cubicBezTo>
                <a:lnTo>
                  <a:pt x="271014" y="6475218"/>
                </a:lnTo>
                <a:lnTo>
                  <a:pt x="270805" y="6475143"/>
                </a:lnTo>
                <a:lnTo>
                  <a:pt x="270747" y="6475010"/>
                </a:lnTo>
                <a:lnTo>
                  <a:pt x="264385" y="6467723"/>
                </a:lnTo>
                <a:close/>
                <a:moveTo>
                  <a:pt x="463071" y="6402454"/>
                </a:moveTo>
                <a:lnTo>
                  <a:pt x="453193" y="6412823"/>
                </a:lnTo>
                <a:lnTo>
                  <a:pt x="452564" y="6413560"/>
                </a:lnTo>
                <a:lnTo>
                  <a:pt x="451755" y="6414207"/>
                </a:lnTo>
                <a:lnTo>
                  <a:pt x="429402" y="6433806"/>
                </a:lnTo>
                <a:lnTo>
                  <a:pt x="412357" y="6445643"/>
                </a:lnTo>
                <a:lnTo>
                  <a:pt x="407389" y="6449606"/>
                </a:lnTo>
                <a:lnTo>
                  <a:pt x="404625" y="6451812"/>
                </a:lnTo>
                <a:lnTo>
                  <a:pt x="404624" y="6451813"/>
                </a:lnTo>
                <a:lnTo>
                  <a:pt x="404602" y="6451830"/>
                </a:lnTo>
                <a:lnTo>
                  <a:pt x="399930" y="6454271"/>
                </a:lnTo>
                <a:lnTo>
                  <a:pt x="399151" y="6454812"/>
                </a:lnTo>
                <a:lnTo>
                  <a:pt x="384596" y="6475232"/>
                </a:lnTo>
                <a:cubicBezTo>
                  <a:pt x="370626" y="6494825"/>
                  <a:pt x="355389" y="6516183"/>
                  <a:pt x="339594" y="6538305"/>
                </a:cubicBezTo>
                <a:cubicBezTo>
                  <a:pt x="318681" y="6567598"/>
                  <a:pt x="298762" y="6592972"/>
                  <a:pt x="280471" y="6614309"/>
                </a:cubicBezTo>
                <a:lnTo>
                  <a:pt x="265821" y="6629675"/>
                </a:lnTo>
                <a:lnTo>
                  <a:pt x="294704" y="6624072"/>
                </a:lnTo>
                <a:lnTo>
                  <a:pt x="332748" y="6617396"/>
                </a:lnTo>
                <a:lnTo>
                  <a:pt x="358851" y="6607179"/>
                </a:lnTo>
                <a:cubicBezTo>
                  <a:pt x="373795" y="6601174"/>
                  <a:pt x="390124" y="6594503"/>
                  <a:pt x="405253" y="6588278"/>
                </a:cubicBezTo>
                <a:lnTo>
                  <a:pt x="412407" y="6585317"/>
                </a:lnTo>
                <a:lnTo>
                  <a:pt x="411540" y="6583875"/>
                </a:lnTo>
                <a:lnTo>
                  <a:pt x="411314" y="6583593"/>
                </a:lnTo>
                <a:lnTo>
                  <a:pt x="411238" y="6583178"/>
                </a:lnTo>
                <a:lnTo>
                  <a:pt x="408967" y="6575653"/>
                </a:lnTo>
                <a:lnTo>
                  <a:pt x="408025" y="6573533"/>
                </a:lnTo>
                <a:lnTo>
                  <a:pt x="407961" y="6572317"/>
                </a:lnTo>
                <a:lnTo>
                  <a:pt x="407867" y="6572007"/>
                </a:lnTo>
                <a:cubicBezTo>
                  <a:pt x="407595" y="6570629"/>
                  <a:pt x="407478" y="6569156"/>
                  <a:pt x="407297" y="6567742"/>
                </a:cubicBezTo>
                <a:cubicBezTo>
                  <a:pt x="406963" y="6565132"/>
                  <a:pt x="406655" y="6562465"/>
                  <a:pt x="406628" y="6559745"/>
                </a:cubicBezTo>
                <a:lnTo>
                  <a:pt x="406649" y="6558091"/>
                </a:lnTo>
                <a:lnTo>
                  <a:pt x="406473" y="6557135"/>
                </a:lnTo>
                <a:lnTo>
                  <a:pt x="406674" y="6556056"/>
                </a:lnTo>
                <a:lnTo>
                  <a:pt x="406694" y="6554470"/>
                </a:lnTo>
                <a:cubicBezTo>
                  <a:pt x="406701" y="6554359"/>
                  <a:pt x="406709" y="6554244"/>
                  <a:pt x="406717" y="6554132"/>
                </a:cubicBezTo>
                <a:lnTo>
                  <a:pt x="406911" y="6552539"/>
                </a:lnTo>
                <a:lnTo>
                  <a:pt x="406849" y="6551368"/>
                </a:lnTo>
                <a:lnTo>
                  <a:pt x="407181" y="6550329"/>
                </a:lnTo>
                <a:lnTo>
                  <a:pt x="407360" y="6548863"/>
                </a:lnTo>
                <a:cubicBezTo>
                  <a:pt x="407375" y="6548749"/>
                  <a:pt x="407367" y="6548638"/>
                  <a:pt x="407381" y="6548523"/>
                </a:cubicBezTo>
                <a:lnTo>
                  <a:pt x="412077" y="6527046"/>
                </a:lnTo>
                <a:lnTo>
                  <a:pt x="412079" y="6527034"/>
                </a:lnTo>
                <a:lnTo>
                  <a:pt x="412081" y="6527031"/>
                </a:lnTo>
                <a:lnTo>
                  <a:pt x="412089" y="6527011"/>
                </a:lnTo>
                <a:lnTo>
                  <a:pt x="420543" y="6505919"/>
                </a:lnTo>
                <a:lnTo>
                  <a:pt x="422409" y="6502725"/>
                </a:lnTo>
                <a:lnTo>
                  <a:pt x="422870" y="6501284"/>
                </a:lnTo>
                <a:lnTo>
                  <a:pt x="426159" y="6496185"/>
                </a:lnTo>
                <a:lnTo>
                  <a:pt x="430297" y="6488437"/>
                </a:lnTo>
                <a:cubicBezTo>
                  <a:pt x="432304" y="6484958"/>
                  <a:pt x="434074" y="6481454"/>
                  <a:pt x="436284" y="6477960"/>
                </a:cubicBezTo>
                <a:cubicBezTo>
                  <a:pt x="436364" y="6477834"/>
                  <a:pt x="436462" y="6477731"/>
                  <a:pt x="436544" y="6477605"/>
                </a:cubicBezTo>
                <a:lnTo>
                  <a:pt x="439790" y="6472973"/>
                </a:lnTo>
                <a:lnTo>
                  <a:pt x="441310" y="6470372"/>
                </a:lnTo>
                <a:lnTo>
                  <a:pt x="441627" y="6469757"/>
                </a:lnTo>
                <a:lnTo>
                  <a:pt x="441778" y="6469572"/>
                </a:lnTo>
                <a:lnTo>
                  <a:pt x="442743" y="6467921"/>
                </a:lnTo>
                <a:lnTo>
                  <a:pt x="448925" y="6459942"/>
                </a:lnTo>
                <a:lnTo>
                  <a:pt x="453272" y="6453740"/>
                </a:lnTo>
                <a:cubicBezTo>
                  <a:pt x="454098" y="6452642"/>
                  <a:pt x="454710" y="6451494"/>
                  <a:pt x="455552" y="6450400"/>
                </a:cubicBezTo>
                <a:cubicBezTo>
                  <a:pt x="455690" y="6450219"/>
                  <a:pt x="455852" y="6450067"/>
                  <a:pt x="455990" y="6449886"/>
                </a:cubicBezTo>
                <a:lnTo>
                  <a:pt x="456142" y="6449703"/>
                </a:lnTo>
                <a:lnTo>
                  <a:pt x="457036" y="6448318"/>
                </a:lnTo>
                <a:lnTo>
                  <a:pt x="460920" y="6443962"/>
                </a:lnTo>
                <a:lnTo>
                  <a:pt x="466520" y="6437234"/>
                </a:lnTo>
                <a:lnTo>
                  <a:pt x="471852" y="6430352"/>
                </a:lnTo>
                <a:lnTo>
                  <a:pt x="472554" y="6429671"/>
                </a:lnTo>
                <a:lnTo>
                  <a:pt x="487126" y="6406526"/>
                </a:lnTo>
                <a:lnTo>
                  <a:pt x="487319" y="6406184"/>
                </a:lnTo>
                <a:lnTo>
                  <a:pt x="487542" y="6405940"/>
                </a:lnTo>
                <a:lnTo>
                  <a:pt x="487813" y="6405606"/>
                </a:lnTo>
                <a:lnTo>
                  <a:pt x="483450" y="6405450"/>
                </a:lnTo>
                <a:lnTo>
                  <a:pt x="480367" y="6405221"/>
                </a:lnTo>
                <a:lnTo>
                  <a:pt x="478473" y="6405277"/>
                </a:lnTo>
                <a:lnTo>
                  <a:pt x="477418" y="6405003"/>
                </a:lnTo>
                <a:lnTo>
                  <a:pt x="476642" y="6404945"/>
                </a:lnTo>
                <a:lnTo>
                  <a:pt x="476290" y="6404883"/>
                </a:lnTo>
                <a:lnTo>
                  <a:pt x="475114" y="6404869"/>
                </a:lnTo>
                <a:lnTo>
                  <a:pt x="473248" y="6404349"/>
                </a:lnTo>
                <a:lnTo>
                  <a:pt x="467667" y="6403369"/>
                </a:lnTo>
                <a:close/>
                <a:moveTo>
                  <a:pt x="751202" y="6393643"/>
                </a:moveTo>
                <a:lnTo>
                  <a:pt x="756699" y="6397311"/>
                </a:lnTo>
                <a:lnTo>
                  <a:pt x="759527" y="6393643"/>
                </a:lnTo>
                <a:close/>
                <a:moveTo>
                  <a:pt x="540188" y="5932839"/>
                </a:moveTo>
                <a:lnTo>
                  <a:pt x="532688" y="5937927"/>
                </a:lnTo>
                <a:cubicBezTo>
                  <a:pt x="519251" y="5946787"/>
                  <a:pt x="507345" y="5954630"/>
                  <a:pt x="498589" y="5961196"/>
                </a:cubicBezTo>
                <a:lnTo>
                  <a:pt x="497638" y="5961821"/>
                </a:lnTo>
                <a:lnTo>
                  <a:pt x="492346" y="5965628"/>
                </a:lnTo>
                <a:cubicBezTo>
                  <a:pt x="487025" y="5970024"/>
                  <a:pt x="483782" y="5973621"/>
                  <a:pt x="483377" y="5976272"/>
                </a:cubicBezTo>
                <a:lnTo>
                  <a:pt x="484464" y="6000753"/>
                </a:lnTo>
                <a:lnTo>
                  <a:pt x="484483" y="6000770"/>
                </a:lnTo>
                <a:lnTo>
                  <a:pt x="494219" y="6013456"/>
                </a:lnTo>
                <a:lnTo>
                  <a:pt x="495195" y="6014728"/>
                </a:lnTo>
                <a:lnTo>
                  <a:pt x="495405" y="6014812"/>
                </a:lnTo>
                <a:lnTo>
                  <a:pt x="533918" y="6025660"/>
                </a:lnTo>
                <a:lnTo>
                  <a:pt x="534142" y="6025724"/>
                </a:lnTo>
                <a:lnTo>
                  <a:pt x="540188" y="6026811"/>
                </a:lnTo>
                <a:close/>
                <a:moveTo>
                  <a:pt x="540188" y="5753461"/>
                </a:moveTo>
                <a:lnTo>
                  <a:pt x="539824" y="5754226"/>
                </a:lnTo>
                <a:lnTo>
                  <a:pt x="536553" y="5761115"/>
                </a:lnTo>
                <a:lnTo>
                  <a:pt x="534815" y="5765513"/>
                </a:lnTo>
                <a:lnTo>
                  <a:pt x="534058" y="5777982"/>
                </a:lnTo>
                <a:lnTo>
                  <a:pt x="540188" y="5780938"/>
                </a:lnTo>
                <a:close/>
                <a:moveTo>
                  <a:pt x="11835488" y="809576"/>
                </a:moveTo>
                <a:lnTo>
                  <a:pt x="11835488" y="850766"/>
                </a:lnTo>
                <a:lnTo>
                  <a:pt x="11842774" y="842120"/>
                </a:lnTo>
                <a:lnTo>
                  <a:pt x="11841684" y="817640"/>
                </a:lnTo>
                <a:lnTo>
                  <a:pt x="11841666" y="817625"/>
                </a:lnTo>
                <a:close/>
                <a:moveTo>
                  <a:pt x="12081981" y="220882"/>
                </a:moveTo>
                <a:lnTo>
                  <a:pt x="12079072" y="227264"/>
                </a:lnTo>
                <a:cubicBezTo>
                  <a:pt x="12073327" y="239622"/>
                  <a:pt x="12069429" y="247835"/>
                  <a:pt x="12069429" y="247835"/>
                </a:cubicBezTo>
                <a:lnTo>
                  <a:pt x="12036810" y="333296"/>
                </a:lnTo>
                <a:lnTo>
                  <a:pt x="12039133" y="333689"/>
                </a:lnTo>
                <a:lnTo>
                  <a:pt x="12055082" y="343202"/>
                </a:lnTo>
                <a:lnTo>
                  <a:pt x="12055288" y="343276"/>
                </a:lnTo>
                <a:lnTo>
                  <a:pt x="12055345" y="343406"/>
                </a:lnTo>
                <a:lnTo>
                  <a:pt x="12061710" y="350694"/>
                </a:lnTo>
                <a:lnTo>
                  <a:pt x="12069472" y="368210"/>
                </a:lnTo>
                <a:lnTo>
                  <a:pt x="12071968" y="353236"/>
                </a:lnTo>
                <a:cubicBezTo>
                  <a:pt x="12074610" y="335737"/>
                  <a:pt x="12077734" y="310866"/>
                  <a:pt x="12079653" y="281372"/>
                </a:cubicBezTo>
                <a:cubicBezTo>
                  <a:pt x="12080613" y="266624"/>
                  <a:pt x="12081272" y="250721"/>
                  <a:pt x="12081720" y="235163"/>
                </a:cubicBezTo>
                <a:close/>
                <a:moveTo>
                  <a:pt x="11977983" y="204199"/>
                </a:moveTo>
                <a:lnTo>
                  <a:pt x="11960725" y="207227"/>
                </a:lnTo>
                <a:cubicBezTo>
                  <a:pt x="11944170" y="209863"/>
                  <a:pt x="11927611" y="212275"/>
                  <a:pt x="11912083" y="214409"/>
                </a:cubicBezTo>
                <a:lnTo>
                  <a:pt x="11900167" y="215958"/>
                </a:lnTo>
                <a:lnTo>
                  <a:pt x="11900179" y="215972"/>
                </a:lnTo>
                <a:cubicBezTo>
                  <a:pt x="11902347" y="217829"/>
                  <a:pt x="11904313" y="219810"/>
                  <a:pt x="11906098" y="221836"/>
                </a:cubicBezTo>
                <a:cubicBezTo>
                  <a:pt x="11906965" y="222818"/>
                  <a:pt x="11907940" y="223724"/>
                  <a:pt x="11908719" y="224745"/>
                </a:cubicBezTo>
                <a:lnTo>
                  <a:pt x="11909076" y="225338"/>
                </a:lnTo>
                <a:lnTo>
                  <a:pt x="11909806" y="226016"/>
                </a:lnTo>
                <a:lnTo>
                  <a:pt x="11910720" y="228074"/>
                </a:lnTo>
                <a:lnTo>
                  <a:pt x="11914866" y="234969"/>
                </a:lnTo>
                <a:lnTo>
                  <a:pt x="11915089" y="235248"/>
                </a:lnTo>
                <a:lnTo>
                  <a:pt x="11915165" y="235665"/>
                </a:lnTo>
                <a:lnTo>
                  <a:pt x="11917293" y="242716"/>
                </a:lnTo>
                <a:lnTo>
                  <a:pt x="11948882" y="224308"/>
                </a:lnTo>
                <a:close/>
                <a:moveTo>
                  <a:pt x="12068885" y="187493"/>
                </a:moveTo>
                <a:lnTo>
                  <a:pt x="12060637" y="189162"/>
                </a:lnTo>
                <a:lnTo>
                  <a:pt x="12043412" y="192502"/>
                </a:lnTo>
                <a:lnTo>
                  <a:pt x="12038348" y="196653"/>
                </a:lnTo>
                <a:cubicBezTo>
                  <a:pt x="12015699" y="213295"/>
                  <a:pt x="11988902" y="231258"/>
                  <a:pt x="11958122" y="249919"/>
                </a:cubicBezTo>
                <a:lnTo>
                  <a:pt x="11918191" y="274114"/>
                </a:lnTo>
                <a:lnTo>
                  <a:pt x="11914320" y="291810"/>
                </a:lnTo>
                <a:lnTo>
                  <a:pt x="11914318" y="291816"/>
                </a:lnTo>
                <a:lnTo>
                  <a:pt x="11905856" y="312925"/>
                </a:lnTo>
                <a:lnTo>
                  <a:pt x="11903987" y="316123"/>
                </a:lnTo>
                <a:lnTo>
                  <a:pt x="11903528" y="317559"/>
                </a:lnTo>
                <a:lnTo>
                  <a:pt x="11900243" y="322651"/>
                </a:lnTo>
                <a:lnTo>
                  <a:pt x="11896101" y="330406"/>
                </a:lnTo>
                <a:cubicBezTo>
                  <a:pt x="11894094" y="333886"/>
                  <a:pt x="11892323" y="337388"/>
                  <a:pt x="11890113" y="340884"/>
                </a:cubicBezTo>
                <a:cubicBezTo>
                  <a:pt x="11890034" y="341010"/>
                  <a:pt x="11889935" y="341112"/>
                  <a:pt x="11889852" y="341239"/>
                </a:cubicBezTo>
                <a:lnTo>
                  <a:pt x="11886610" y="345863"/>
                </a:lnTo>
                <a:lnTo>
                  <a:pt x="11885082" y="348479"/>
                </a:lnTo>
                <a:lnTo>
                  <a:pt x="11884769" y="349086"/>
                </a:lnTo>
                <a:lnTo>
                  <a:pt x="11884620" y="349269"/>
                </a:lnTo>
                <a:lnTo>
                  <a:pt x="11883654" y="350923"/>
                </a:lnTo>
                <a:lnTo>
                  <a:pt x="11877467" y="358908"/>
                </a:lnTo>
                <a:lnTo>
                  <a:pt x="11876349" y="360502"/>
                </a:lnTo>
                <a:lnTo>
                  <a:pt x="11881345" y="359185"/>
                </a:lnTo>
                <a:lnTo>
                  <a:pt x="11885482" y="357713"/>
                </a:lnTo>
                <a:lnTo>
                  <a:pt x="11887575" y="357542"/>
                </a:lnTo>
                <a:lnTo>
                  <a:pt x="11889049" y="357153"/>
                </a:lnTo>
                <a:cubicBezTo>
                  <a:pt x="11891479" y="356663"/>
                  <a:pt x="11893890" y="356416"/>
                  <a:pt x="11896296" y="356053"/>
                </a:cubicBezTo>
                <a:cubicBezTo>
                  <a:pt x="11901366" y="355290"/>
                  <a:pt x="11906394" y="354688"/>
                  <a:pt x="11911390" y="354483"/>
                </a:cubicBezTo>
                <a:lnTo>
                  <a:pt x="11912772" y="354474"/>
                </a:lnTo>
                <a:lnTo>
                  <a:pt x="11914542" y="354147"/>
                </a:lnTo>
                <a:lnTo>
                  <a:pt x="11916491" y="354449"/>
                </a:lnTo>
                <a:lnTo>
                  <a:pt x="11918424" y="354435"/>
                </a:lnTo>
                <a:lnTo>
                  <a:pt x="11922312" y="354704"/>
                </a:lnTo>
                <a:lnTo>
                  <a:pt x="11926004" y="354403"/>
                </a:lnTo>
                <a:lnTo>
                  <a:pt x="11929727" y="355218"/>
                </a:lnTo>
                <a:lnTo>
                  <a:pt x="11933552" y="355482"/>
                </a:lnTo>
                <a:lnTo>
                  <a:pt x="11939016" y="356276"/>
                </a:lnTo>
                <a:lnTo>
                  <a:pt x="11943398" y="354135"/>
                </a:lnTo>
                <a:lnTo>
                  <a:pt x="11947042" y="351489"/>
                </a:lnTo>
                <a:lnTo>
                  <a:pt x="11958995" y="346515"/>
                </a:lnTo>
                <a:lnTo>
                  <a:pt x="11972392" y="339971"/>
                </a:lnTo>
                <a:lnTo>
                  <a:pt x="11980660" y="337502"/>
                </a:lnTo>
                <a:lnTo>
                  <a:pt x="11984834" y="335765"/>
                </a:lnTo>
                <a:lnTo>
                  <a:pt x="11988259" y="335232"/>
                </a:lnTo>
                <a:lnTo>
                  <a:pt x="11993962" y="333529"/>
                </a:lnTo>
                <a:lnTo>
                  <a:pt x="11995959" y="333171"/>
                </a:lnTo>
                <a:lnTo>
                  <a:pt x="12003039" y="319144"/>
                </a:lnTo>
                <a:cubicBezTo>
                  <a:pt x="12017722" y="289900"/>
                  <a:pt x="12034543" y="256008"/>
                  <a:pt x="12043087" y="237414"/>
                </a:cubicBezTo>
                <a:close/>
                <a:moveTo>
                  <a:pt x="11464670" y="26"/>
                </a:moveTo>
                <a:cubicBezTo>
                  <a:pt x="11468295" y="-113"/>
                  <a:pt x="11471957" y="302"/>
                  <a:pt x="11475692" y="1276"/>
                </a:cubicBezTo>
                <a:lnTo>
                  <a:pt x="11478859" y="2496"/>
                </a:lnTo>
                <a:lnTo>
                  <a:pt x="11478798" y="2423"/>
                </a:lnTo>
                <a:lnTo>
                  <a:pt x="11479184" y="2622"/>
                </a:lnTo>
                <a:lnTo>
                  <a:pt x="11486853" y="5580"/>
                </a:lnTo>
                <a:lnTo>
                  <a:pt x="11493907" y="9715"/>
                </a:lnTo>
                <a:lnTo>
                  <a:pt x="11495483" y="10440"/>
                </a:lnTo>
                <a:lnTo>
                  <a:pt x="11496533" y="11254"/>
                </a:lnTo>
                <a:lnTo>
                  <a:pt x="11498398" y="12347"/>
                </a:lnTo>
                <a:lnTo>
                  <a:pt x="11505337" y="18077"/>
                </a:lnTo>
                <a:lnTo>
                  <a:pt x="11515967" y="26314"/>
                </a:lnTo>
                <a:lnTo>
                  <a:pt x="11517829" y="28191"/>
                </a:lnTo>
                <a:lnTo>
                  <a:pt x="11518485" y="28720"/>
                </a:lnTo>
                <a:lnTo>
                  <a:pt x="11519605" y="29856"/>
                </a:lnTo>
                <a:lnTo>
                  <a:pt x="11521902" y="31753"/>
                </a:lnTo>
                <a:cubicBezTo>
                  <a:pt x="11529817" y="39204"/>
                  <a:pt x="11537792" y="47428"/>
                  <a:pt x="11545759" y="55803"/>
                </a:cubicBezTo>
                <a:lnTo>
                  <a:pt x="11572472" y="82611"/>
                </a:lnTo>
                <a:lnTo>
                  <a:pt x="11589441" y="98958"/>
                </a:lnTo>
                <a:lnTo>
                  <a:pt x="11596253" y="105465"/>
                </a:lnTo>
                <a:lnTo>
                  <a:pt x="11608524" y="114155"/>
                </a:lnTo>
                <a:lnTo>
                  <a:pt x="11615125" y="118406"/>
                </a:lnTo>
                <a:lnTo>
                  <a:pt x="11616372" y="119195"/>
                </a:lnTo>
                <a:lnTo>
                  <a:pt x="11635755" y="124483"/>
                </a:lnTo>
                <a:lnTo>
                  <a:pt x="11636227" y="124596"/>
                </a:lnTo>
                <a:lnTo>
                  <a:pt x="11657922" y="120497"/>
                </a:lnTo>
                <a:lnTo>
                  <a:pt x="11663248" y="115458"/>
                </a:lnTo>
                <a:lnTo>
                  <a:pt x="11668211" y="110761"/>
                </a:lnTo>
                <a:lnTo>
                  <a:pt x="11669880" y="98406"/>
                </a:lnTo>
                <a:lnTo>
                  <a:pt x="11669793" y="95601"/>
                </a:lnTo>
                <a:lnTo>
                  <a:pt x="11667547" y="85194"/>
                </a:lnTo>
                <a:lnTo>
                  <a:pt x="11666690" y="81222"/>
                </a:lnTo>
                <a:lnTo>
                  <a:pt x="11666541" y="80562"/>
                </a:lnTo>
                <a:lnTo>
                  <a:pt x="11665117" y="76175"/>
                </a:lnTo>
                <a:lnTo>
                  <a:pt x="11655313" y="46172"/>
                </a:lnTo>
                <a:lnTo>
                  <a:pt x="11654895" y="42408"/>
                </a:lnTo>
                <a:lnTo>
                  <a:pt x="11653657" y="31278"/>
                </a:lnTo>
                <a:cubicBezTo>
                  <a:pt x="11654048" y="26822"/>
                  <a:pt x="11655549" y="22961"/>
                  <a:pt x="11658663" y="19951"/>
                </a:cubicBezTo>
                <a:lnTo>
                  <a:pt x="11658664" y="19951"/>
                </a:lnTo>
                <a:lnTo>
                  <a:pt x="11669055" y="12531"/>
                </a:lnTo>
                <a:cubicBezTo>
                  <a:pt x="11669758" y="12142"/>
                  <a:pt x="11670501" y="11807"/>
                  <a:pt x="11671223" y="11452"/>
                </a:cubicBezTo>
                <a:cubicBezTo>
                  <a:pt x="11673241" y="10460"/>
                  <a:pt x="11675469" y="9743"/>
                  <a:pt x="11677644" y="8987"/>
                </a:cubicBezTo>
                <a:cubicBezTo>
                  <a:pt x="11681787" y="7547"/>
                  <a:pt x="11686126" y="6535"/>
                  <a:pt x="11690770" y="5908"/>
                </a:cubicBezTo>
                <a:lnTo>
                  <a:pt x="11692389" y="5680"/>
                </a:lnTo>
                <a:lnTo>
                  <a:pt x="11693439" y="5237"/>
                </a:lnTo>
                <a:lnTo>
                  <a:pt x="11693469" y="5240"/>
                </a:lnTo>
                <a:lnTo>
                  <a:pt x="11693474" y="5238"/>
                </a:lnTo>
                <a:lnTo>
                  <a:pt x="11694645" y="5364"/>
                </a:lnTo>
                <a:lnTo>
                  <a:pt x="11695414" y="5256"/>
                </a:lnTo>
                <a:cubicBezTo>
                  <a:pt x="11701781" y="4766"/>
                  <a:pt x="11708456" y="4784"/>
                  <a:pt x="11715463" y="5565"/>
                </a:cubicBezTo>
                <a:cubicBezTo>
                  <a:pt x="11723124" y="6420"/>
                  <a:pt x="11731142" y="7979"/>
                  <a:pt x="11739297" y="10180"/>
                </a:cubicBezTo>
                <a:cubicBezTo>
                  <a:pt x="11739329" y="10189"/>
                  <a:pt x="11739363" y="10210"/>
                  <a:pt x="11739394" y="10220"/>
                </a:cubicBezTo>
                <a:cubicBezTo>
                  <a:pt x="11747588" y="12433"/>
                  <a:pt x="11755929" y="15246"/>
                  <a:pt x="11764338" y="18626"/>
                </a:cubicBezTo>
                <a:lnTo>
                  <a:pt x="11788699" y="29975"/>
                </a:lnTo>
                <a:lnTo>
                  <a:pt x="11789514" y="30301"/>
                </a:lnTo>
                <a:lnTo>
                  <a:pt x="11790298" y="30807"/>
                </a:lnTo>
                <a:lnTo>
                  <a:pt x="11814075" y="44604"/>
                </a:lnTo>
                <a:lnTo>
                  <a:pt x="11829463" y="56029"/>
                </a:lnTo>
                <a:lnTo>
                  <a:pt x="11837152" y="60980"/>
                </a:lnTo>
                <a:lnTo>
                  <a:pt x="11837156" y="60985"/>
                </a:lnTo>
                <a:lnTo>
                  <a:pt x="11837159" y="60988"/>
                </a:lnTo>
                <a:lnTo>
                  <a:pt x="11837173" y="60997"/>
                </a:lnTo>
                <a:lnTo>
                  <a:pt x="11840692" y="64368"/>
                </a:lnTo>
                <a:lnTo>
                  <a:pt x="11843564" y="66501"/>
                </a:lnTo>
                <a:cubicBezTo>
                  <a:pt x="11846227" y="68710"/>
                  <a:pt x="11848788" y="70961"/>
                  <a:pt x="11851322" y="73226"/>
                </a:cubicBezTo>
                <a:cubicBezTo>
                  <a:pt x="11860197" y="81174"/>
                  <a:pt x="11868622" y="89316"/>
                  <a:pt x="11875503" y="97695"/>
                </a:cubicBezTo>
                <a:cubicBezTo>
                  <a:pt x="11880122" y="103319"/>
                  <a:pt x="11884030" y="109021"/>
                  <a:pt x="11887507" y="114677"/>
                </a:cubicBezTo>
                <a:cubicBezTo>
                  <a:pt x="11888692" y="116607"/>
                  <a:pt x="11889650" y="118544"/>
                  <a:pt x="11890689" y="120466"/>
                </a:cubicBezTo>
                <a:cubicBezTo>
                  <a:pt x="11892904" y="124574"/>
                  <a:pt x="11894709" y="128689"/>
                  <a:pt x="11896193" y="132732"/>
                </a:cubicBezTo>
                <a:lnTo>
                  <a:pt x="11896803" y="134368"/>
                </a:lnTo>
                <a:lnTo>
                  <a:pt x="11897743" y="135985"/>
                </a:lnTo>
                <a:lnTo>
                  <a:pt x="11897742" y="135990"/>
                </a:lnTo>
                <a:lnTo>
                  <a:pt x="11897754" y="136011"/>
                </a:lnTo>
                <a:lnTo>
                  <a:pt x="11897737" y="136868"/>
                </a:lnTo>
                <a:lnTo>
                  <a:pt x="11898070" y="137760"/>
                </a:lnTo>
                <a:cubicBezTo>
                  <a:pt x="11899698" y="143388"/>
                  <a:pt x="11900758" y="148939"/>
                  <a:pt x="11900697" y="154275"/>
                </a:cubicBezTo>
                <a:lnTo>
                  <a:pt x="11897073" y="171049"/>
                </a:lnTo>
                <a:lnTo>
                  <a:pt x="11897070" y="171250"/>
                </a:lnTo>
                <a:lnTo>
                  <a:pt x="11896848" y="171552"/>
                </a:lnTo>
                <a:lnTo>
                  <a:pt x="11892470" y="179061"/>
                </a:lnTo>
                <a:lnTo>
                  <a:pt x="11888993" y="182250"/>
                </a:lnTo>
                <a:lnTo>
                  <a:pt x="11886007" y="186315"/>
                </a:lnTo>
                <a:lnTo>
                  <a:pt x="11881000" y="189580"/>
                </a:lnTo>
                <a:lnTo>
                  <a:pt x="11879816" y="190665"/>
                </a:lnTo>
                <a:lnTo>
                  <a:pt x="11893203" y="188518"/>
                </a:lnTo>
                <a:cubicBezTo>
                  <a:pt x="11909310" y="185684"/>
                  <a:pt x="11932019" y="181101"/>
                  <a:pt x="11958421" y="174103"/>
                </a:cubicBezTo>
                <a:cubicBezTo>
                  <a:pt x="11984825" y="167104"/>
                  <a:pt x="12014925" y="157693"/>
                  <a:pt x="12038421" y="150030"/>
                </a:cubicBezTo>
                <a:lnTo>
                  <a:pt x="12063382" y="141718"/>
                </a:lnTo>
                <a:lnTo>
                  <a:pt x="12090515" y="121735"/>
                </a:lnTo>
                <a:lnTo>
                  <a:pt x="12092541" y="116301"/>
                </a:lnTo>
                <a:cubicBezTo>
                  <a:pt x="12096198" y="108796"/>
                  <a:pt x="12100639" y="102584"/>
                  <a:pt x="12105485" y="101914"/>
                </a:cubicBezTo>
                <a:lnTo>
                  <a:pt x="12114316" y="105005"/>
                </a:lnTo>
                <a:lnTo>
                  <a:pt x="12118665" y="102104"/>
                </a:lnTo>
                <a:cubicBezTo>
                  <a:pt x="12122609" y="99753"/>
                  <a:pt x="12125092" y="98683"/>
                  <a:pt x="12125742" y="99232"/>
                </a:cubicBezTo>
                <a:lnTo>
                  <a:pt x="12123876" y="112435"/>
                </a:lnTo>
                <a:lnTo>
                  <a:pt x="12124843" y="114119"/>
                </a:lnTo>
                <a:lnTo>
                  <a:pt x="12125221" y="113840"/>
                </a:lnTo>
                <a:lnTo>
                  <a:pt x="12125157" y="114665"/>
                </a:lnTo>
                <a:lnTo>
                  <a:pt x="12129767" y="122693"/>
                </a:lnTo>
                <a:cubicBezTo>
                  <a:pt x="12133841" y="134195"/>
                  <a:pt x="12134689" y="146143"/>
                  <a:pt x="12134689" y="146143"/>
                </a:cubicBezTo>
                <a:cubicBezTo>
                  <a:pt x="12134689" y="146143"/>
                  <a:pt x="12126419" y="218864"/>
                  <a:pt x="12114421" y="290423"/>
                </a:cubicBezTo>
                <a:cubicBezTo>
                  <a:pt x="12111423" y="308313"/>
                  <a:pt x="12108190" y="326130"/>
                  <a:pt x="12105029" y="342792"/>
                </a:cubicBezTo>
                <a:lnTo>
                  <a:pt x="12102543" y="355391"/>
                </a:lnTo>
                <a:lnTo>
                  <a:pt x="12110292" y="351503"/>
                </a:lnTo>
                <a:cubicBezTo>
                  <a:pt x="12111599" y="350953"/>
                  <a:pt x="12112865" y="350265"/>
                  <a:pt x="12114182" y="349819"/>
                </a:cubicBezTo>
                <a:lnTo>
                  <a:pt x="12114912" y="349658"/>
                </a:lnTo>
                <a:lnTo>
                  <a:pt x="12115860" y="349144"/>
                </a:lnTo>
                <a:lnTo>
                  <a:pt x="12116837" y="349236"/>
                </a:lnTo>
                <a:lnTo>
                  <a:pt x="12126789" y="347051"/>
                </a:lnTo>
                <a:lnTo>
                  <a:pt x="12126865" y="347023"/>
                </a:lnTo>
                <a:lnTo>
                  <a:pt x="12127157" y="346916"/>
                </a:lnTo>
                <a:lnTo>
                  <a:pt x="12127158" y="346916"/>
                </a:lnTo>
                <a:lnTo>
                  <a:pt x="12127612" y="346982"/>
                </a:lnTo>
                <a:lnTo>
                  <a:pt x="12140230" y="347388"/>
                </a:lnTo>
                <a:cubicBezTo>
                  <a:pt x="12141737" y="347583"/>
                  <a:pt x="12143291" y="347974"/>
                  <a:pt x="12144803" y="348276"/>
                </a:cubicBezTo>
                <a:cubicBezTo>
                  <a:pt x="12147595" y="348835"/>
                  <a:pt x="12150438" y="349444"/>
                  <a:pt x="12153237" y="350353"/>
                </a:cubicBezTo>
                <a:lnTo>
                  <a:pt x="12154928" y="350948"/>
                </a:lnTo>
                <a:lnTo>
                  <a:pt x="12155969" y="351099"/>
                </a:lnTo>
                <a:lnTo>
                  <a:pt x="12157008" y="351680"/>
                </a:lnTo>
                <a:lnTo>
                  <a:pt x="12158622" y="352247"/>
                </a:lnTo>
                <a:cubicBezTo>
                  <a:pt x="12158734" y="352292"/>
                  <a:pt x="12158850" y="352340"/>
                  <a:pt x="12158960" y="352386"/>
                </a:cubicBezTo>
                <a:lnTo>
                  <a:pt x="12161118" y="353418"/>
                </a:lnTo>
                <a:lnTo>
                  <a:pt x="12161751" y="353479"/>
                </a:lnTo>
                <a:lnTo>
                  <a:pt x="12162694" y="354174"/>
                </a:lnTo>
                <a:lnTo>
                  <a:pt x="12164145" y="354868"/>
                </a:lnTo>
                <a:cubicBezTo>
                  <a:pt x="12164255" y="354922"/>
                  <a:pt x="12164373" y="354953"/>
                  <a:pt x="12164484" y="355007"/>
                </a:cubicBezTo>
                <a:cubicBezTo>
                  <a:pt x="12171307" y="358301"/>
                  <a:pt x="12178143" y="362233"/>
                  <a:pt x="12184904" y="367255"/>
                </a:cubicBezTo>
                <a:lnTo>
                  <a:pt x="12184937" y="367285"/>
                </a:lnTo>
                <a:lnTo>
                  <a:pt x="12203634" y="383237"/>
                </a:lnTo>
                <a:lnTo>
                  <a:pt x="12206270" y="386261"/>
                </a:lnTo>
                <a:lnTo>
                  <a:pt x="12207579" y="387225"/>
                </a:lnTo>
                <a:lnTo>
                  <a:pt x="12211667" y="392355"/>
                </a:lnTo>
                <a:lnTo>
                  <a:pt x="12218187" y="399284"/>
                </a:lnTo>
                <a:cubicBezTo>
                  <a:pt x="12221066" y="402546"/>
                  <a:pt x="12224043" y="405573"/>
                  <a:pt x="12226866" y="409046"/>
                </a:cubicBezTo>
                <a:cubicBezTo>
                  <a:pt x="12226967" y="409172"/>
                  <a:pt x="12227038" y="409309"/>
                  <a:pt x="12227139" y="409435"/>
                </a:cubicBezTo>
                <a:lnTo>
                  <a:pt x="12230769" y="414369"/>
                </a:lnTo>
                <a:lnTo>
                  <a:pt x="12232906" y="416820"/>
                </a:lnTo>
                <a:lnTo>
                  <a:pt x="12233432" y="417364"/>
                </a:lnTo>
                <a:lnTo>
                  <a:pt x="12233573" y="417585"/>
                </a:lnTo>
                <a:lnTo>
                  <a:pt x="12234930" y="419142"/>
                </a:lnTo>
                <a:lnTo>
                  <a:pt x="12240971" y="428235"/>
                </a:lnTo>
                <a:lnTo>
                  <a:pt x="12245834" y="434844"/>
                </a:lnTo>
                <a:cubicBezTo>
                  <a:pt x="12246674" y="436072"/>
                  <a:pt x="12247639" y="437095"/>
                  <a:pt x="12248471" y="438336"/>
                </a:cubicBezTo>
                <a:cubicBezTo>
                  <a:pt x="12248609" y="438542"/>
                  <a:pt x="12248709" y="438758"/>
                  <a:pt x="12248846" y="438965"/>
                </a:cubicBezTo>
                <a:lnTo>
                  <a:pt x="12248988" y="439195"/>
                </a:lnTo>
                <a:lnTo>
                  <a:pt x="12250092" y="440580"/>
                </a:lnTo>
                <a:lnTo>
                  <a:pt x="12253193" y="446030"/>
                </a:lnTo>
                <a:lnTo>
                  <a:pt x="12258176" y="454129"/>
                </a:lnTo>
                <a:lnTo>
                  <a:pt x="12263397" y="461987"/>
                </a:lnTo>
                <a:lnTo>
                  <a:pt x="12264728" y="464778"/>
                </a:lnTo>
                <a:lnTo>
                  <a:pt x="12270014" y="473370"/>
                </a:lnTo>
                <a:lnTo>
                  <a:pt x="12274819" y="482712"/>
                </a:lnTo>
                <a:lnTo>
                  <a:pt x="12275643" y="484014"/>
                </a:lnTo>
                <a:lnTo>
                  <a:pt x="12275469" y="483978"/>
                </a:lnTo>
                <a:lnTo>
                  <a:pt x="12281821" y="496331"/>
                </a:lnTo>
                <a:lnTo>
                  <a:pt x="12286037" y="503739"/>
                </a:lnTo>
                <a:lnTo>
                  <a:pt x="12287711" y="507785"/>
                </a:lnTo>
                <a:lnTo>
                  <a:pt x="12288320" y="508970"/>
                </a:lnTo>
                <a:cubicBezTo>
                  <a:pt x="12288423" y="509188"/>
                  <a:pt x="12288592" y="509381"/>
                  <a:pt x="12288695" y="509599"/>
                </a:cubicBezTo>
                <a:cubicBezTo>
                  <a:pt x="12288767" y="509752"/>
                  <a:pt x="12288822" y="509922"/>
                  <a:pt x="12288894" y="510076"/>
                </a:cubicBezTo>
                <a:cubicBezTo>
                  <a:pt x="12288916" y="510123"/>
                  <a:pt x="12288884" y="510192"/>
                  <a:pt x="12288907" y="510238"/>
                </a:cubicBezTo>
                <a:lnTo>
                  <a:pt x="12289608" y="512371"/>
                </a:lnTo>
                <a:lnTo>
                  <a:pt x="12303945" y="547031"/>
                </a:lnTo>
                <a:lnTo>
                  <a:pt x="12307243" y="553949"/>
                </a:lnTo>
                <a:lnTo>
                  <a:pt x="12306854" y="554065"/>
                </a:lnTo>
                <a:lnTo>
                  <a:pt x="12312161" y="566895"/>
                </a:lnTo>
                <a:cubicBezTo>
                  <a:pt x="12325582" y="606821"/>
                  <a:pt x="12330284" y="640211"/>
                  <a:pt x="12321935" y="653992"/>
                </a:cubicBezTo>
                <a:cubicBezTo>
                  <a:pt x="12305233" y="681563"/>
                  <a:pt x="12271999" y="677012"/>
                  <a:pt x="12241956" y="675154"/>
                </a:cubicBezTo>
                <a:lnTo>
                  <a:pt x="12204563" y="678489"/>
                </a:lnTo>
                <a:lnTo>
                  <a:pt x="12200878" y="679472"/>
                </a:lnTo>
                <a:lnTo>
                  <a:pt x="12188904" y="689505"/>
                </a:lnTo>
                <a:lnTo>
                  <a:pt x="12187911" y="690706"/>
                </a:lnTo>
                <a:lnTo>
                  <a:pt x="12181125" y="712478"/>
                </a:lnTo>
                <a:lnTo>
                  <a:pt x="12185633" y="739174"/>
                </a:lnTo>
                <a:lnTo>
                  <a:pt x="12188863" y="747188"/>
                </a:lnTo>
                <a:lnTo>
                  <a:pt x="12200309" y="768375"/>
                </a:lnTo>
                <a:lnTo>
                  <a:pt x="12204383" y="775203"/>
                </a:lnTo>
                <a:cubicBezTo>
                  <a:pt x="12206109" y="777815"/>
                  <a:pt x="12208075" y="780521"/>
                  <a:pt x="12209892" y="783152"/>
                </a:cubicBezTo>
                <a:cubicBezTo>
                  <a:pt x="12213156" y="787862"/>
                  <a:pt x="12216393" y="792575"/>
                  <a:pt x="12219801" y="797333"/>
                </a:cubicBezTo>
                <a:lnTo>
                  <a:pt x="12219822" y="797881"/>
                </a:lnTo>
                <a:lnTo>
                  <a:pt x="12247476" y="838228"/>
                </a:lnTo>
                <a:cubicBezTo>
                  <a:pt x="12273776" y="882088"/>
                  <a:pt x="12282389" y="926266"/>
                  <a:pt x="12207706" y="965879"/>
                </a:cubicBezTo>
                <a:cubicBezTo>
                  <a:pt x="12167298" y="987314"/>
                  <a:pt x="12137701" y="956449"/>
                  <a:pt x="12112646" y="924996"/>
                </a:cubicBezTo>
                <a:lnTo>
                  <a:pt x="12083302" y="890452"/>
                </a:lnTo>
                <a:lnTo>
                  <a:pt x="12067416" y="878336"/>
                </a:lnTo>
                <a:lnTo>
                  <a:pt x="12064034" y="876523"/>
                </a:lnTo>
                <a:lnTo>
                  <a:pt x="12044831" y="880597"/>
                </a:lnTo>
                <a:lnTo>
                  <a:pt x="12037311" y="897851"/>
                </a:lnTo>
                <a:lnTo>
                  <a:pt x="12037613" y="905285"/>
                </a:lnTo>
                <a:lnTo>
                  <a:pt x="12041473" y="926300"/>
                </a:lnTo>
                <a:cubicBezTo>
                  <a:pt x="12060836" y="985934"/>
                  <a:pt x="12126540" y="1077843"/>
                  <a:pt x="12042101" y="1116616"/>
                </a:cubicBezTo>
                <a:cubicBezTo>
                  <a:pt x="11978437" y="1145848"/>
                  <a:pt x="11960095" y="1044012"/>
                  <a:pt x="11940492" y="1051543"/>
                </a:cubicBezTo>
                <a:cubicBezTo>
                  <a:pt x="11917373" y="1060425"/>
                  <a:pt x="11936426" y="1229707"/>
                  <a:pt x="11844588" y="1234789"/>
                </a:cubicBezTo>
                <a:lnTo>
                  <a:pt x="11835488" y="1233066"/>
                </a:lnTo>
                <a:lnTo>
                  <a:pt x="11835488" y="3410443"/>
                </a:lnTo>
                <a:cubicBezTo>
                  <a:pt x="11835488" y="5058019"/>
                  <a:pt x="10499864" y="6393643"/>
                  <a:pt x="8852288" y="6393643"/>
                </a:cubicBezTo>
                <a:lnTo>
                  <a:pt x="938688" y="6393643"/>
                </a:lnTo>
                <a:lnTo>
                  <a:pt x="906993" y="6448240"/>
                </a:lnTo>
                <a:lnTo>
                  <a:pt x="900788" y="6459643"/>
                </a:lnTo>
                <a:lnTo>
                  <a:pt x="900786" y="6459659"/>
                </a:lnTo>
                <a:cubicBezTo>
                  <a:pt x="900770" y="6459690"/>
                  <a:pt x="900761" y="6459728"/>
                  <a:pt x="900746" y="6459759"/>
                </a:cubicBezTo>
                <a:lnTo>
                  <a:pt x="894209" y="6479064"/>
                </a:lnTo>
                <a:lnTo>
                  <a:pt x="893621" y="6482557"/>
                </a:lnTo>
                <a:lnTo>
                  <a:pt x="902855" y="6498168"/>
                </a:lnTo>
                <a:lnTo>
                  <a:pt x="920181" y="6499659"/>
                </a:lnTo>
                <a:lnTo>
                  <a:pt x="926592" y="6497204"/>
                </a:lnTo>
                <a:lnTo>
                  <a:pt x="943859" y="6487620"/>
                </a:lnTo>
                <a:cubicBezTo>
                  <a:pt x="990355" y="6453067"/>
                  <a:pt x="1051432" y="6368418"/>
                  <a:pt x="1110297" y="6430903"/>
                </a:cubicBezTo>
                <a:cubicBezTo>
                  <a:pt x="1154679" y="6478014"/>
                  <a:pt x="1070934" y="6524126"/>
                  <a:pt x="1083311" y="6539067"/>
                </a:cubicBezTo>
                <a:cubicBezTo>
                  <a:pt x="1099999" y="6559204"/>
                  <a:pt x="1283849" y="6469286"/>
                  <a:pt x="1278078" y="6612349"/>
                </a:cubicBezTo>
                <a:cubicBezTo>
                  <a:pt x="1275694" y="6671381"/>
                  <a:pt x="1240031" y="6681578"/>
                  <a:pt x="1202703" y="6679408"/>
                </a:cubicBezTo>
                <a:lnTo>
                  <a:pt x="1178214" y="6675745"/>
                </a:lnTo>
                <a:lnTo>
                  <a:pt x="1179001" y="6676566"/>
                </a:lnTo>
                <a:cubicBezTo>
                  <a:pt x="1178647" y="6676511"/>
                  <a:pt x="1178283" y="6676417"/>
                  <a:pt x="1177930" y="6676360"/>
                </a:cubicBezTo>
                <a:cubicBezTo>
                  <a:pt x="1168672" y="6674870"/>
                  <a:pt x="1160877" y="6673464"/>
                  <a:pt x="1152827" y="6672040"/>
                </a:cubicBezTo>
                <a:cubicBezTo>
                  <a:pt x="1151721" y="6671843"/>
                  <a:pt x="1150450" y="6671628"/>
                  <a:pt x="1149380" y="6671447"/>
                </a:cubicBezTo>
                <a:cubicBezTo>
                  <a:pt x="1149209" y="6671417"/>
                  <a:pt x="1149112" y="6671414"/>
                  <a:pt x="1148945" y="6671384"/>
                </a:cubicBezTo>
                <a:lnTo>
                  <a:pt x="1139332" y="6670240"/>
                </a:lnTo>
                <a:lnTo>
                  <a:pt x="1132857" y="6669472"/>
                </a:lnTo>
                <a:lnTo>
                  <a:pt x="1128488" y="6669246"/>
                </a:lnTo>
                <a:lnTo>
                  <a:pt x="1117346" y="6672265"/>
                </a:lnTo>
                <a:lnTo>
                  <a:pt x="1116475" y="6679241"/>
                </a:lnTo>
                <a:lnTo>
                  <a:pt x="1116701" y="6679584"/>
                </a:lnTo>
                <a:lnTo>
                  <a:pt x="1122607" y="6688527"/>
                </a:lnTo>
                <a:cubicBezTo>
                  <a:pt x="1131168" y="6698909"/>
                  <a:pt x="1145399" y="6712482"/>
                  <a:pt x="1150822" y="6728398"/>
                </a:cubicBezTo>
                <a:lnTo>
                  <a:pt x="1150846" y="6728594"/>
                </a:lnTo>
                <a:lnTo>
                  <a:pt x="1152773" y="6736573"/>
                </a:lnTo>
                <a:lnTo>
                  <a:pt x="1152256" y="6740650"/>
                </a:lnTo>
                <a:lnTo>
                  <a:pt x="1152773" y="6745064"/>
                </a:lnTo>
                <a:lnTo>
                  <a:pt x="1151190" y="6749064"/>
                </a:lnTo>
                <a:lnTo>
                  <a:pt x="1150578" y="6753895"/>
                </a:lnTo>
                <a:cubicBezTo>
                  <a:pt x="1149413" y="6756898"/>
                  <a:pt x="1147808" y="6759984"/>
                  <a:pt x="1145689" y="6763090"/>
                </a:cubicBezTo>
                <a:cubicBezTo>
                  <a:pt x="1145670" y="6763114"/>
                  <a:pt x="1145665" y="6763163"/>
                  <a:pt x="1145648" y="6763188"/>
                </a:cubicBezTo>
                <a:cubicBezTo>
                  <a:pt x="1141395" y="6769410"/>
                  <a:pt x="1135098" y="6775795"/>
                  <a:pt x="1126207" y="6782380"/>
                </a:cubicBezTo>
                <a:cubicBezTo>
                  <a:pt x="1122974" y="6784775"/>
                  <a:pt x="1119461" y="6786460"/>
                  <a:pt x="1115690" y="6787558"/>
                </a:cubicBezTo>
                <a:lnTo>
                  <a:pt x="1108776" y="6787531"/>
                </a:lnTo>
                <a:lnTo>
                  <a:pt x="1103653" y="6789063"/>
                </a:lnTo>
                <a:lnTo>
                  <a:pt x="1096490" y="6787484"/>
                </a:lnTo>
                <a:lnTo>
                  <a:pt x="1090483" y="6787460"/>
                </a:lnTo>
                <a:cubicBezTo>
                  <a:pt x="1090451" y="6787452"/>
                  <a:pt x="1090417" y="6787427"/>
                  <a:pt x="1090385" y="6787422"/>
                </a:cubicBezTo>
                <a:cubicBezTo>
                  <a:pt x="1085808" y="6786387"/>
                  <a:pt x="1081100" y="6784925"/>
                  <a:pt x="1076248" y="6783058"/>
                </a:cubicBezTo>
                <a:cubicBezTo>
                  <a:pt x="1066515" y="6779314"/>
                  <a:pt x="1056379" y="6774085"/>
                  <a:pt x="1046086" y="6767924"/>
                </a:cubicBezTo>
                <a:cubicBezTo>
                  <a:pt x="1035826" y="6761792"/>
                  <a:pt x="1025528" y="6754805"/>
                  <a:pt x="1015419" y="6747509"/>
                </a:cubicBezTo>
                <a:cubicBezTo>
                  <a:pt x="988008" y="6727722"/>
                  <a:pt x="963153" y="6706748"/>
                  <a:pt x="946489" y="6695293"/>
                </a:cubicBezTo>
                <a:lnTo>
                  <a:pt x="945661" y="6694646"/>
                </a:lnTo>
                <a:lnTo>
                  <a:pt x="940765" y="6691137"/>
                </a:lnTo>
                <a:cubicBezTo>
                  <a:pt x="935347" y="6687775"/>
                  <a:pt x="931241" y="6685998"/>
                  <a:pt x="928801" y="6686426"/>
                </a:cubicBezTo>
                <a:lnTo>
                  <a:pt x="907689" y="6694605"/>
                </a:lnTo>
                <a:lnTo>
                  <a:pt x="907681" y="6694624"/>
                </a:lnTo>
                <a:lnTo>
                  <a:pt x="899588" y="6706685"/>
                </a:lnTo>
                <a:lnTo>
                  <a:pt x="898623" y="6708123"/>
                </a:lnTo>
                <a:lnTo>
                  <a:pt x="897536" y="6725549"/>
                </a:lnTo>
                <a:lnTo>
                  <a:pt x="897732" y="6726869"/>
                </a:lnTo>
                <a:lnTo>
                  <a:pt x="900482" y="6745248"/>
                </a:lnTo>
                <a:lnTo>
                  <a:pt x="901252" y="6750582"/>
                </a:lnTo>
                <a:lnTo>
                  <a:pt x="902780" y="6760879"/>
                </a:lnTo>
                <a:lnTo>
                  <a:pt x="902855" y="6761692"/>
                </a:lnTo>
                <a:lnTo>
                  <a:pt x="903437" y="6765729"/>
                </a:lnTo>
                <a:lnTo>
                  <a:pt x="903361" y="6767162"/>
                </a:lnTo>
                <a:lnTo>
                  <a:pt x="903379" y="6767347"/>
                </a:lnTo>
                <a:lnTo>
                  <a:pt x="903004" y="6773940"/>
                </a:lnTo>
                <a:lnTo>
                  <a:pt x="902396" y="6785458"/>
                </a:lnTo>
                <a:lnTo>
                  <a:pt x="902274" y="6785695"/>
                </a:lnTo>
                <a:lnTo>
                  <a:pt x="899127" y="6794552"/>
                </a:lnTo>
                <a:lnTo>
                  <a:pt x="895847" y="6798095"/>
                </a:lnTo>
                <a:lnTo>
                  <a:pt x="893353" y="6802903"/>
                </a:lnTo>
                <a:lnTo>
                  <a:pt x="888454" y="6806075"/>
                </a:lnTo>
                <a:lnTo>
                  <a:pt x="884544" y="6810298"/>
                </a:lnTo>
                <a:lnTo>
                  <a:pt x="873295" y="6816031"/>
                </a:lnTo>
                <a:lnTo>
                  <a:pt x="872333" y="6816522"/>
                </a:lnTo>
                <a:lnTo>
                  <a:pt x="872327" y="6816523"/>
                </a:lnTo>
                <a:lnTo>
                  <a:pt x="872320" y="6816523"/>
                </a:lnTo>
                <a:lnTo>
                  <a:pt x="872303" y="6816534"/>
                </a:lnTo>
                <a:lnTo>
                  <a:pt x="872261" y="6816536"/>
                </a:lnTo>
                <a:lnTo>
                  <a:pt x="861730" y="6818782"/>
                </a:lnTo>
                <a:cubicBezTo>
                  <a:pt x="858105" y="6818920"/>
                  <a:pt x="854444" y="6818506"/>
                  <a:pt x="850709" y="6817533"/>
                </a:cubicBezTo>
                <a:lnTo>
                  <a:pt x="847541" y="6816311"/>
                </a:lnTo>
                <a:lnTo>
                  <a:pt x="847604" y="6816386"/>
                </a:lnTo>
                <a:lnTo>
                  <a:pt x="847213" y="6816184"/>
                </a:lnTo>
                <a:lnTo>
                  <a:pt x="839548" y="6813229"/>
                </a:lnTo>
                <a:cubicBezTo>
                  <a:pt x="835753" y="6811361"/>
                  <a:pt x="831871" y="6809101"/>
                  <a:pt x="828004" y="6806463"/>
                </a:cubicBezTo>
                <a:lnTo>
                  <a:pt x="818493" y="6798612"/>
                </a:lnTo>
                <a:lnTo>
                  <a:pt x="807916" y="6790092"/>
                </a:lnTo>
                <a:lnTo>
                  <a:pt x="806826" y="6788985"/>
                </a:lnTo>
                <a:lnTo>
                  <a:pt x="804503" y="6787072"/>
                </a:lnTo>
                <a:lnTo>
                  <a:pt x="802490" y="6785001"/>
                </a:lnTo>
                <a:lnTo>
                  <a:pt x="780666" y="6763030"/>
                </a:lnTo>
                <a:lnTo>
                  <a:pt x="751113" y="6733380"/>
                </a:lnTo>
                <a:lnTo>
                  <a:pt x="730273" y="6713476"/>
                </a:lnTo>
                <a:lnTo>
                  <a:pt x="716540" y="6703751"/>
                </a:lnTo>
                <a:lnTo>
                  <a:pt x="710069" y="6699652"/>
                </a:lnTo>
                <a:lnTo>
                  <a:pt x="690174" y="6694225"/>
                </a:lnTo>
                <a:lnTo>
                  <a:pt x="668478" y="6698326"/>
                </a:lnTo>
                <a:lnTo>
                  <a:pt x="663105" y="6703410"/>
                </a:lnTo>
                <a:lnTo>
                  <a:pt x="658189" y="6708062"/>
                </a:lnTo>
                <a:lnTo>
                  <a:pt x="656523" y="6720416"/>
                </a:lnTo>
                <a:lnTo>
                  <a:pt x="656610" y="6723225"/>
                </a:lnTo>
                <a:lnTo>
                  <a:pt x="659696" y="6737524"/>
                </a:lnTo>
                <a:lnTo>
                  <a:pt x="659860" y="6738259"/>
                </a:lnTo>
                <a:lnTo>
                  <a:pt x="661404" y="6743013"/>
                </a:lnTo>
                <a:lnTo>
                  <a:pt x="671091" y="6772649"/>
                </a:lnTo>
                <a:cubicBezTo>
                  <a:pt x="673745" y="6783426"/>
                  <a:pt x="673969" y="6792847"/>
                  <a:pt x="667742" y="6798869"/>
                </a:cubicBezTo>
                <a:lnTo>
                  <a:pt x="667739" y="6798870"/>
                </a:lnTo>
                <a:lnTo>
                  <a:pt x="657351" y="6806288"/>
                </a:lnTo>
                <a:cubicBezTo>
                  <a:pt x="656648" y="6806677"/>
                  <a:pt x="655906" y="6807012"/>
                  <a:pt x="655184" y="6807368"/>
                </a:cubicBezTo>
                <a:cubicBezTo>
                  <a:pt x="653166" y="6808358"/>
                  <a:pt x="650937" y="6809078"/>
                  <a:pt x="648763" y="6809832"/>
                </a:cubicBezTo>
                <a:cubicBezTo>
                  <a:pt x="644620" y="6811274"/>
                  <a:pt x="640281" y="6812286"/>
                  <a:pt x="635637" y="6812913"/>
                </a:cubicBezTo>
                <a:lnTo>
                  <a:pt x="634020" y="6813140"/>
                </a:lnTo>
                <a:lnTo>
                  <a:pt x="633150" y="6813508"/>
                </a:lnTo>
                <a:lnTo>
                  <a:pt x="632968" y="6813584"/>
                </a:lnTo>
                <a:lnTo>
                  <a:pt x="632950" y="6813583"/>
                </a:lnTo>
                <a:lnTo>
                  <a:pt x="632937" y="6813581"/>
                </a:lnTo>
                <a:lnTo>
                  <a:pt x="632933" y="6813583"/>
                </a:lnTo>
                <a:lnTo>
                  <a:pt x="631763" y="6813456"/>
                </a:lnTo>
                <a:lnTo>
                  <a:pt x="630995" y="6813564"/>
                </a:lnTo>
                <a:cubicBezTo>
                  <a:pt x="624627" y="6814056"/>
                  <a:pt x="617952" y="6814038"/>
                  <a:pt x="610948" y="6813257"/>
                </a:cubicBezTo>
                <a:cubicBezTo>
                  <a:pt x="603286" y="6812403"/>
                  <a:pt x="595270" y="6810845"/>
                  <a:pt x="587114" y="6808644"/>
                </a:cubicBezTo>
                <a:cubicBezTo>
                  <a:pt x="587083" y="6808634"/>
                  <a:pt x="587048" y="6808614"/>
                  <a:pt x="587017" y="6808604"/>
                </a:cubicBezTo>
                <a:cubicBezTo>
                  <a:pt x="578824" y="6806391"/>
                  <a:pt x="570482" y="6803578"/>
                  <a:pt x="562073" y="6800199"/>
                </a:cubicBezTo>
                <a:lnTo>
                  <a:pt x="537722" y="6788857"/>
                </a:lnTo>
                <a:lnTo>
                  <a:pt x="536897" y="6788526"/>
                </a:lnTo>
                <a:lnTo>
                  <a:pt x="536101" y="6788013"/>
                </a:lnTo>
                <a:lnTo>
                  <a:pt x="512337" y="6774225"/>
                </a:lnTo>
                <a:lnTo>
                  <a:pt x="496969" y="6762814"/>
                </a:lnTo>
                <a:lnTo>
                  <a:pt x="491773" y="6759470"/>
                </a:lnTo>
                <a:lnTo>
                  <a:pt x="489259" y="6757852"/>
                </a:lnTo>
                <a:lnTo>
                  <a:pt x="489259" y="6757850"/>
                </a:lnTo>
                <a:lnTo>
                  <a:pt x="489251" y="6757843"/>
                </a:lnTo>
                <a:lnTo>
                  <a:pt x="489238" y="6757835"/>
                </a:lnTo>
                <a:lnTo>
                  <a:pt x="485714" y="6754457"/>
                </a:lnTo>
                <a:lnTo>
                  <a:pt x="482848" y="6752330"/>
                </a:lnTo>
                <a:cubicBezTo>
                  <a:pt x="480184" y="6750121"/>
                  <a:pt x="477623" y="6747870"/>
                  <a:pt x="475089" y="6745606"/>
                </a:cubicBezTo>
                <a:cubicBezTo>
                  <a:pt x="466214" y="6737659"/>
                  <a:pt x="457788" y="6729516"/>
                  <a:pt x="450907" y="6721139"/>
                </a:cubicBezTo>
                <a:cubicBezTo>
                  <a:pt x="446288" y="6715515"/>
                  <a:pt x="442380" y="6709814"/>
                  <a:pt x="438902" y="6704158"/>
                </a:cubicBezTo>
                <a:cubicBezTo>
                  <a:pt x="437717" y="6702228"/>
                  <a:pt x="436760" y="6700292"/>
                  <a:pt x="435721" y="6698369"/>
                </a:cubicBezTo>
                <a:cubicBezTo>
                  <a:pt x="433505" y="6694262"/>
                  <a:pt x="431699" y="6690146"/>
                  <a:pt x="430216" y="6686103"/>
                </a:cubicBezTo>
                <a:lnTo>
                  <a:pt x="429605" y="6684469"/>
                </a:lnTo>
                <a:lnTo>
                  <a:pt x="428666" y="6682853"/>
                </a:lnTo>
                <a:lnTo>
                  <a:pt x="428666" y="6682845"/>
                </a:lnTo>
                <a:lnTo>
                  <a:pt x="428654" y="6682826"/>
                </a:lnTo>
                <a:lnTo>
                  <a:pt x="428671" y="6681967"/>
                </a:lnTo>
                <a:lnTo>
                  <a:pt x="428338" y="6681076"/>
                </a:lnTo>
                <a:cubicBezTo>
                  <a:pt x="426711" y="6675449"/>
                  <a:pt x="425650" y="6669898"/>
                  <a:pt x="425711" y="6664562"/>
                </a:cubicBezTo>
                <a:lnTo>
                  <a:pt x="429333" y="6647788"/>
                </a:lnTo>
                <a:lnTo>
                  <a:pt x="429337" y="6647588"/>
                </a:lnTo>
                <a:lnTo>
                  <a:pt x="429559" y="6647286"/>
                </a:lnTo>
                <a:lnTo>
                  <a:pt x="433935" y="6639776"/>
                </a:lnTo>
                <a:lnTo>
                  <a:pt x="437413" y="6636587"/>
                </a:lnTo>
                <a:lnTo>
                  <a:pt x="440397" y="6632522"/>
                </a:lnTo>
                <a:lnTo>
                  <a:pt x="445404" y="6629258"/>
                </a:lnTo>
                <a:lnTo>
                  <a:pt x="446589" y="6628172"/>
                </a:lnTo>
                <a:lnTo>
                  <a:pt x="433201" y="6630319"/>
                </a:lnTo>
                <a:cubicBezTo>
                  <a:pt x="417094" y="6633154"/>
                  <a:pt x="394387" y="6637740"/>
                  <a:pt x="367985" y="6644738"/>
                </a:cubicBezTo>
                <a:cubicBezTo>
                  <a:pt x="315180" y="6658737"/>
                  <a:pt x="247596" y="6682390"/>
                  <a:pt x="247596" y="6682390"/>
                </a:cubicBezTo>
                <a:lnTo>
                  <a:pt x="244387" y="6680110"/>
                </a:lnTo>
                <a:lnTo>
                  <a:pt x="241358" y="6681134"/>
                </a:lnTo>
                <a:lnTo>
                  <a:pt x="233533" y="6702130"/>
                </a:lnTo>
                <a:cubicBezTo>
                  <a:pt x="229874" y="6709636"/>
                  <a:pt x="225433" y="6715848"/>
                  <a:pt x="220586" y="6716517"/>
                </a:cubicBezTo>
                <a:cubicBezTo>
                  <a:pt x="207677" y="6718298"/>
                  <a:pt x="200377" y="6707239"/>
                  <a:pt x="196303" y="6695736"/>
                </a:cubicBezTo>
                <a:lnTo>
                  <a:pt x="196049" y="6694713"/>
                </a:lnTo>
                <a:lnTo>
                  <a:pt x="191388" y="6694727"/>
                </a:lnTo>
                <a:lnTo>
                  <a:pt x="192784" y="6693103"/>
                </a:lnTo>
                <a:lnTo>
                  <a:pt x="176783" y="6694152"/>
                </a:lnTo>
                <a:cubicBezTo>
                  <a:pt x="176284" y="6693463"/>
                  <a:pt x="177536" y="6691067"/>
                  <a:pt x="180177" y="6687310"/>
                </a:cubicBezTo>
                <a:lnTo>
                  <a:pt x="191458" y="6672871"/>
                </a:lnTo>
                <a:lnTo>
                  <a:pt x="191384" y="6672283"/>
                </a:lnTo>
                <a:cubicBezTo>
                  <a:pt x="191384" y="6672283"/>
                  <a:pt x="199660" y="6599556"/>
                  <a:pt x="211665" y="6527994"/>
                </a:cubicBezTo>
                <a:cubicBezTo>
                  <a:pt x="214665" y="6510103"/>
                  <a:pt x="217898" y="6492285"/>
                  <a:pt x="221061" y="6475622"/>
                </a:cubicBezTo>
                <a:lnTo>
                  <a:pt x="223548" y="6463023"/>
                </a:lnTo>
                <a:lnTo>
                  <a:pt x="215799" y="6466910"/>
                </a:lnTo>
                <a:cubicBezTo>
                  <a:pt x="214492" y="6467460"/>
                  <a:pt x="213226" y="6468147"/>
                  <a:pt x="211908" y="6468593"/>
                </a:cubicBezTo>
                <a:lnTo>
                  <a:pt x="211177" y="6468754"/>
                </a:lnTo>
                <a:lnTo>
                  <a:pt x="210229" y="6469269"/>
                </a:lnTo>
                <a:lnTo>
                  <a:pt x="207801" y="6469495"/>
                </a:lnTo>
                <a:lnTo>
                  <a:pt x="199298" y="6471362"/>
                </a:lnTo>
                <a:lnTo>
                  <a:pt x="199259" y="6471376"/>
                </a:lnTo>
                <a:lnTo>
                  <a:pt x="198931" y="6471496"/>
                </a:lnTo>
                <a:lnTo>
                  <a:pt x="198475" y="6471430"/>
                </a:lnTo>
                <a:lnTo>
                  <a:pt x="189983" y="6471156"/>
                </a:lnTo>
                <a:lnTo>
                  <a:pt x="187478" y="6471389"/>
                </a:lnTo>
                <a:lnTo>
                  <a:pt x="186204" y="6471033"/>
                </a:lnTo>
                <a:lnTo>
                  <a:pt x="185858" y="6471023"/>
                </a:lnTo>
                <a:cubicBezTo>
                  <a:pt x="184350" y="6470828"/>
                  <a:pt x="182797" y="6470437"/>
                  <a:pt x="181284" y="6470134"/>
                </a:cubicBezTo>
                <a:cubicBezTo>
                  <a:pt x="178493" y="6469575"/>
                  <a:pt x="175651" y="6468967"/>
                  <a:pt x="172850" y="6468056"/>
                </a:cubicBezTo>
                <a:lnTo>
                  <a:pt x="171159" y="6467461"/>
                </a:lnTo>
                <a:lnTo>
                  <a:pt x="170948" y="6467431"/>
                </a:lnTo>
                <a:lnTo>
                  <a:pt x="170117" y="6467310"/>
                </a:lnTo>
                <a:lnTo>
                  <a:pt x="169078" y="6466729"/>
                </a:lnTo>
                <a:lnTo>
                  <a:pt x="167465" y="6466162"/>
                </a:lnTo>
                <a:cubicBezTo>
                  <a:pt x="167353" y="6466117"/>
                  <a:pt x="167237" y="6466069"/>
                  <a:pt x="167126" y="6466023"/>
                </a:cubicBezTo>
                <a:lnTo>
                  <a:pt x="165554" y="6465270"/>
                </a:lnTo>
                <a:lnTo>
                  <a:pt x="164336" y="6464930"/>
                </a:lnTo>
                <a:lnTo>
                  <a:pt x="163390" y="6464234"/>
                </a:lnTo>
                <a:lnTo>
                  <a:pt x="161941" y="6463541"/>
                </a:lnTo>
                <a:cubicBezTo>
                  <a:pt x="161831" y="6463487"/>
                  <a:pt x="161713" y="6463456"/>
                  <a:pt x="161603" y="6463402"/>
                </a:cubicBezTo>
                <a:cubicBezTo>
                  <a:pt x="154780" y="6460106"/>
                  <a:pt x="147943" y="6456174"/>
                  <a:pt x="141183" y="6451151"/>
                </a:cubicBezTo>
                <a:lnTo>
                  <a:pt x="141167" y="6451137"/>
                </a:lnTo>
                <a:lnTo>
                  <a:pt x="122452" y="6435166"/>
                </a:lnTo>
                <a:lnTo>
                  <a:pt x="119815" y="6432141"/>
                </a:lnTo>
                <a:lnTo>
                  <a:pt x="118506" y="6431177"/>
                </a:lnTo>
                <a:lnTo>
                  <a:pt x="114413" y="6426039"/>
                </a:lnTo>
                <a:lnTo>
                  <a:pt x="107898" y="6419117"/>
                </a:lnTo>
                <a:cubicBezTo>
                  <a:pt x="105020" y="6415854"/>
                  <a:pt x="102043" y="6412827"/>
                  <a:pt x="99220" y="6409352"/>
                </a:cubicBezTo>
                <a:cubicBezTo>
                  <a:pt x="99119" y="6409226"/>
                  <a:pt x="99049" y="6409090"/>
                  <a:pt x="98947" y="6408964"/>
                </a:cubicBezTo>
                <a:lnTo>
                  <a:pt x="95317" y="6404030"/>
                </a:lnTo>
                <a:lnTo>
                  <a:pt x="93182" y="6401580"/>
                </a:lnTo>
                <a:lnTo>
                  <a:pt x="92654" y="6401034"/>
                </a:lnTo>
                <a:lnTo>
                  <a:pt x="92512" y="6400813"/>
                </a:lnTo>
                <a:lnTo>
                  <a:pt x="91156" y="6399256"/>
                </a:lnTo>
                <a:lnTo>
                  <a:pt x="85111" y="6390157"/>
                </a:lnTo>
                <a:lnTo>
                  <a:pt x="80253" y="6383551"/>
                </a:lnTo>
                <a:cubicBezTo>
                  <a:pt x="79412" y="6382323"/>
                  <a:pt x="78447" y="6381300"/>
                  <a:pt x="77616" y="6380058"/>
                </a:cubicBezTo>
                <a:cubicBezTo>
                  <a:pt x="77478" y="6379853"/>
                  <a:pt x="77379" y="6379637"/>
                  <a:pt x="77241" y="6379431"/>
                </a:cubicBezTo>
                <a:lnTo>
                  <a:pt x="77103" y="6379206"/>
                </a:lnTo>
                <a:lnTo>
                  <a:pt x="75994" y="6377814"/>
                </a:lnTo>
                <a:lnTo>
                  <a:pt x="72877" y="6372338"/>
                </a:lnTo>
                <a:lnTo>
                  <a:pt x="67920" y="6364278"/>
                </a:lnTo>
                <a:lnTo>
                  <a:pt x="62690" y="6356405"/>
                </a:lnTo>
                <a:lnTo>
                  <a:pt x="61357" y="6353610"/>
                </a:lnTo>
                <a:lnTo>
                  <a:pt x="56074" y="6345021"/>
                </a:lnTo>
                <a:lnTo>
                  <a:pt x="51274" y="6335685"/>
                </a:lnTo>
                <a:lnTo>
                  <a:pt x="50444" y="6334375"/>
                </a:lnTo>
                <a:lnTo>
                  <a:pt x="50619" y="6334412"/>
                </a:lnTo>
                <a:lnTo>
                  <a:pt x="44274" y="6322069"/>
                </a:lnTo>
                <a:lnTo>
                  <a:pt x="40051" y="6314648"/>
                </a:lnTo>
                <a:lnTo>
                  <a:pt x="38376" y="6310595"/>
                </a:lnTo>
                <a:lnTo>
                  <a:pt x="37769" y="6309416"/>
                </a:lnTo>
                <a:cubicBezTo>
                  <a:pt x="37666" y="6309198"/>
                  <a:pt x="37497" y="6309004"/>
                  <a:pt x="37395" y="6308787"/>
                </a:cubicBezTo>
                <a:cubicBezTo>
                  <a:pt x="37322" y="6308633"/>
                  <a:pt x="37267" y="6308463"/>
                  <a:pt x="37194" y="6308309"/>
                </a:cubicBezTo>
                <a:cubicBezTo>
                  <a:pt x="37173" y="6308264"/>
                  <a:pt x="37206" y="6308195"/>
                  <a:pt x="37182" y="6308149"/>
                </a:cubicBezTo>
                <a:lnTo>
                  <a:pt x="36485" y="6306025"/>
                </a:lnTo>
                <a:lnTo>
                  <a:pt x="22144" y="6271346"/>
                </a:lnTo>
                <a:lnTo>
                  <a:pt x="18847" y="6264430"/>
                </a:lnTo>
                <a:lnTo>
                  <a:pt x="19210" y="6264251"/>
                </a:lnTo>
                <a:lnTo>
                  <a:pt x="13930" y="6251483"/>
                </a:lnTo>
                <a:cubicBezTo>
                  <a:pt x="512" y="6211552"/>
                  <a:pt x="-4189" y="6178159"/>
                  <a:pt x="4162" y="6164378"/>
                </a:cubicBezTo>
                <a:cubicBezTo>
                  <a:pt x="20867" y="6136806"/>
                  <a:pt x="54104" y="6141360"/>
                  <a:pt x="84149" y="6143220"/>
                </a:cubicBezTo>
                <a:lnTo>
                  <a:pt x="121545" y="6139888"/>
                </a:lnTo>
                <a:lnTo>
                  <a:pt x="125231" y="6138906"/>
                </a:lnTo>
                <a:lnTo>
                  <a:pt x="137206" y="6128872"/>
                </a:lnTo>
                <a:lnTo>
                  <a:pt x="138199" y="6127672"/>
                </a:lnTo>
                <a:lnTo>
                  <a:pt x="144988" y="6105898"/>
                </a:lnTo>
                <a:lnTo>
                  <a:pt x="140481" y="6079199"/>
                </a:lnTo>
                <a:lnTo>
                  <a:pt x="137254" y="6071187"/>
                </a:lnTo>
                <a:lnTo>
                  <a:pt x="125802" y="6049987"/>
                </a:lnTo>
                <a:lnTo>
                  <a:pt x="121733" y="6043166"/>
                </a:lnTo>
                <a:cubicBezTo>
                  <a:pt x="120007" y="6040554"/>
                  <a:pt x="118041" y="6037847"/>
                  <a:pt x="116224" y="6035216"/>
                </a:cubicBezTo>
                <a:cubicBezTo>
                  <a:pt x="112962" y="6030505"/>
                  <a:pt x="109724" y="6025793"/>
                  <a:pt x="106316" y="6021034"/>
                </a:cubicBezTo>
                <a:lnTo>
                  <a:pt x="106295" y="6020485"/>
                </a:lnTo>
                <a:lnTo>
                  <a:pt x="78641" y="5980133"/>
                </a:lnTo>
                <a:cubicBezTo>
                  <a:pt x="52342" y="5936267"/>
                  <a:pt x="43731" y="5892086"/>
                  <a:pt x="118424" y="5852474"/>
                </a:cubicBezTo>
                <a:cubicBezTo>
                  <a:pt x="168941" y="5825683"/>
                  <a:pt x="202556" y="5880615"/>
                  <a:pt x="231525" y="5916263"/>
                </a:cubicBezTo>
                <a:lnTo>
                  <a:pt x="241076" y="5926573"/>
                </a:lnTo>
                <a:lnTo>
                  <a:pt x="241093" y="5926581"/>
                </a:lnTo>
                <a:cubicBezTo>
                  <a:pt x="241118" y="5926608"/>
                  <a:pt x="241155" y="5926628"/>
                  <a:pt x="241181" y="5926657"/>
                </a:cubicBezTo>
                <a:lnTo>
                  <a:pt x="258721" y="5940037"/>
                </a:lnTo>
                <a:lnTo>
                  <a:pt x="262100" y="5941849"/>
                </a:lnTo>
                <a:lnTo>
                  <a:pt x="281305" y="5937777"/>
                </a:lnTo>
                <a:lnTo>
                  <a:pt x="288828" y="5920520"/>
                </a:lnTo>
                <a:lnTo>
                  <a:pt x="288527" y="5913093"/>
                </a:lnTo>
                <a:lnTo>
                  <a:pt x="284667" y="5892070"/>
                </a:lnTo>
                <a:cubicBezTo>
                  <a:pt x="265308" y="5832429"/>
                  <a:pt x="199605" y="5740508"/>
                  <a:pt x="284054" y="5701740"/>
                </a:cubicBezTo>
                <a:cubicBezTo>
                  <a:pt x="347725" y="5672510"/>
                  <a:pt x="366060" y="5774356"/>
                  <a:pt x="385666" y="5766825"/>
                </a:cubicBezTo>
                <a:cubicBezTo>
                  <a:pt x="408787" y="5757945"/>
                  <a:pt x="389746" y="5588647"/>
                  <a:pt x="481592" y="5583573"/>
                </a:cubicBezTo>
                <a:cubicBezTo>
                  <a:pt x="494713" y="5582848"/>
                  <a:pt x="510097" y="5585474"/>
                  <a:pt x="528190" y="5592399"/>
                </a:cubicBezTo>
                <a:lnTo>
                  <a:pt x="540188" y="5599481"/>
                </a:lnTo>
                <a:lnTo>
                  <a:pt x="540188" y="3410443"/>
                </a:lnTo>
                <a:cubicBezTo>
                  <a:pt x="540188" y="1762867"/>
                  <a:pt x="1875812" y="427243"/>
                  <a:pt x="3523388" y="427243"/>
                </a:cubicBezTo>
                <a:lnTo>
                  <a:pt x="11386484" y="427243"/>
                </a:lnTo>
                <a:lnTo>
                  <a:pt x="11419385" y="370578"/>
                </a:lnTo>
                <a:lnTo>
                  <a:pt x="11425591" y="359175"/>
                </a:lnTo>
                <a:lnTo>
                  <a:pt x="11425593" y="359159"/>
                </a:lnTo>
                <a:cubicBezTo>
                  <a:pt x="11425609" y="359128"/>
                  <a:pt x="11425617" y="359090"/>
                  <a:pt x="11425633" y="359059"/>
                </a:cubicBezTo>
                <a:lnTo>
                  <a:pt x="11432171" y="339755"/>
                </a:lnTo>
                <a:lnTo>
                  <a:pt x="11432760" y="336261"/>
                </a:lnTo>
                <a:lnTo>
                  <a:pt x="11423526" y="320648"/>
                </a:lnTo>
                <a:lnTo>
                  <a:pt x="11406199" y="319157"/>
                </a:lnTo>
                <a:lnTo>
                  <a:pt x="11399787" y="321611"/>
                </a:lnTo>
                <a:lnTo>
                  <a:pt x="11382519" y="331195"/>
                </a:lnTo>
                <a:cubicBezTo>
                  <a:pt x="11336020" y="365746"/>
                  <a:pt x="11274937" y="450394"/>
                  <a:pt x="11216073" y="387904"/>
                </a:cubicBezTo>
                <a:cubicBezTo>
                  <a:pt x="11171692" y="340788"/>
                  <a:pt x="11255443" y="294680"/>
                  <a:pt x="11243066" y="279737"/>
                </a:cubicBezTo>
                <a:cubicBezTo>
                  <a:pt x="11226379" y="259598"/>
                  <a:pt x="11042518" y="349509"/>
                  <a:pt x="11048298" y="206441"/>
                </a:cubicBezTo>
                <a:cubicBezTo>
                  <a:pt x="11050685" y="147407"/>
                  <a:pt x="11086349" y="137212"/>
                  <a:pt x="11123679" y="139385"/>
                </a:cubicBezTo>
                <a:lnTo>
                  <a:pt x="11148169" y="143049"/>
                </a:lnTo>
                <a:lnTo>
                  <a:pt x="11147381" y="142229"/>
                </a:lnTo>
                <a:cubicBezTo>
                  <a:pt x="11147736" y="142283"/>
                  <a:pt x="11148099" y="142377"/>
                  <a:pt x="11148452" y="142434"/>
                </a:cubicBezTo>
                <a:cubicBezTo>
                  <a:pt x="11157710" y="143924"/>
                  <a:pt x="11165505" y="145331"/>
                  <a:pt x="11173557" y="146755"/>
                </a:cubicBezTo>
                <a:cubicBezTo>
                  <a:pt x="11174661" y="146952"/>
                  <a:pt x="11175932" y="147168"/>
                  <a:pt x="11177003" y="147349"/>
                </a:cubicBezTo>
                <a:cubicBezTo>
                  <a:pt x="11177173" y="147379"/>
                  <a:pt x="11177271" y="147381"/>
                  <a:pt x="11177438" y="147411"/>
                </a:cubicBezTo>
                <a:lnTo>
                  <a:pt x="11187207" y="148575"/>
                </a:lnTo>
                <a:lnTo>
                  <a:pt x="11193526" y="149326"/>
                </a:lnTo>
                <a:lnTo>
                  <a:pt x="11197896" y="149551"/>
                </a:lnTo>
                <a:lnTo>
                  <a:pt x="11209037" y="146533"/>
                </a:lnTo>
                <a:lnTo>
                  <a:pt x="11209909" y="139557"/>
                </a:lnTo>
                <a:lnTo>
                  <a:pt x="11209714" y="139259"/>
                </a:lnTo>
                <a:lnTo>
                  <a:pt x="11203778" y="130270"/>
                </a:lnTo>
                <a:cubicBezTo>
                  <a:pt x="11195218" y="119887"/>
                  <a:pt x="11180986" y="106312"/>
                  <a:pt x="11175563" y="90396"/>
                </a:cubicBezTo>
                <a:lnTo>
                  <a:pt x="11175540" y="90195"/>
                </a:lnTo>
                <a:lnTo>
                  <a:pt x="11173613" y="82221"/>
                </a:lnTo>
                <a:lnTo>
                  <a:pt x="11174130" y="78145"/>
                </a:lnTo>
                <a:lnTo>
                  <a:pt x="11173613" y="73729"/>
                </a:lnTo>
                <a:lnTo>
                  <a:pt x="11175197" y="69728"/>
                </a:lnTo>
                <a:lnTo>
                  <a:pt x="11175809" y="64898"/>
                </a:lnTo>
                <a:cubicBezTo>
                  <a:pt x="11176975" y="61896"/>
                  <a:pt x="11178580" y="58808"/>
                  <a:pt x="11180699" y="55703"/>
                </a:cubicBezTo>
                <a:cubicBezTo>
                  <a:pt x="11180719" y="55679"/>
                  <a:pt x="11180723" y="55630"/>
                  <a:pt x="11180740" y="55604"/>
                </a:cubicBezTo>
                <a:cubicBezTo>
                  <a:pt x="11184994" y="49383"/>
                  <a:pt x="11191291" y="42998"/>
                  <a:pt x="11200182" y="36414"/>
                </a:cubicBezTo>
                <a:cubicBezTo>
                  <a:pt x="11203416" y="34019"/>
                  <a:pt x="11206930" y="32334"/>
                  <a:pt x="11210700" y="31236"/>
                </a:cubicBezTo>
                <a:lnTo>
                  <a:pt x="11217614" y="31263"/>
                </a:lnTo>
                <a:lnTo>
                  <a:pt x="11222738" y="29731"/>
                </a:lnTo>
                <a:lnTo>
                  <a:pt x="11229900" y="31312"/>
                </a:lnTo>
                <a:lnTo>
                  <a:pt x="11235908" y="31335"/>
                </a:lnTo>
                <a:cubicBezTo>
                  <a:pt x="11235940" y="31343"/>
                  <a:pt x="11235974" y="31369"/>
                  <a:pt x="11236007" y="31374"/>
                </a:cubicBezTo>
                <a:cubicBezTo>
                  <a:pt x="11240583" y="32409"/>
                  <a:pt x="11245291" y="33871"/>
                  <a:pt x="11250143" y="35738"/>
                </a:cubicBezTo>
                <a:cubicBezTo>
                  <a:pt x="11259876" y="39483"/>
                  <a:pt x="11270013" y="44712"/>
                  <a:pt x="11280306" y="50875"/>
                </a:cubicBezTo>
                <a:cubicBezTo>
                  <a:pt x="11290566" y="57007"/>
                  <a:pt x="11300863" y="63995"/>
                  <a:pt x="11310973" y="71292"/>
                </a:cubicBezTo>
                <a:cubicBezTo>
                  <a:pt x="11338383" y="91081"/>
                  <a:pt x="11363238" y="112057"/>
                  <a:pt x="11379902" y="123513"/>
                </a:cubicBezTo>
                <a:lnTo>
                  <a:pt x="11380735" y="124164"/>
                </a:lnTo>
                <a:lnTo>
                  <a:pt x="11385625" y="127671"/>
                </a:lnTo>
                <a:cubicBezTo>
                  <a:pt x="11391043" y="131033"/>
                  <a:pt x="11395151" y="132809"/>
                  <a:pt x="11397590" y="132382"/>
                </a:cubicBezTo>
                <a:lnTo>
                  <a:pt x="11418704" y="124204"/>
                </a:lnTo>
                <a:lnTo>
                  <a:pt x="11418711" y="124184"/>
                </a:lnTo>
                <a:lnTo>
                  <a:pt x="11426596" y="112436"/>
                </a:lnTo>
                <a:lnTo>
                  <a:pt x="11427769" y="110685"/>
                </a:lnTo>
                <a:lnTo>
                  <a:pt x="11428858" y="93259"/>
                </a:lnTo>
                <a:lnTo>
                  <a:pt x="11428727" y="92378"/>
                </a:lnTo>
                <a:lnTo>
                  <a:pt x="11425913" y="73558"/>
                </a:lnTo>
                <a:lnTo>
                  <a:pt x="11425142" y="68209"/>
                </a:lnTo>
                <a:lnTo>
                  <a:pt x="11423617" y="57928"/>
                </a:lnTo>
                <a:lnTo>
                  <a:pt x="11423542" y="57114"/>
                </a:lnTo>
                <a:lnTo>
                  <a:pt x="11422958" y="53078"/>
                </a:lnTo>
                <a:lnTo>
                  <a:pt x="11423034" y="51643"/>
                </a:lnTo>
                <a:lnTo>
                  <a:pt x="11423017" y="51459"/>
                </a:lnTo>
                <a:lnTo>
                  <a:pt x="11423389" y="44924"/>
                </a:lnTo>
                <a:lnTo>
                  <a:pt x="11424000" y="33349"/>
                </a:lnTo>
                <a:lnTo>
                  <a:pt x="11424124" y="33111"/>
                </a:lnTo>
                <a:lnTo>
                  <a:pt x="11427271" y="24254"/>
                </a:lnTo>
                <a:lnTo>
                  <a:pt x="11430550" y="20714"/>
                </a:lnTo>
                <a:lnTo>
                  <a:pt x="11433044" y="15903"/>
                </a:lnTo>
                <a:lnTo>
                  <a:pt x="11437946" y="12729"/>
                </a:lnTo>
                <a:lnTo>
                  <a:pt x="11441856" y="8508"/>
                </a:lnTo>
                <a:lnTo>
                  <a:pt x="11453608" y="2521"/>
                </a:lnTo>
                <a:lnTo>
                  <a:pt x="11454067" y="2286"/>
                </a:lnTo>
                <a:lnTo>
                  <a:pt x="11454070" y="2285"/>
                </a:lnTo>
                <a:lnTo>
                  <a:pt x="11454079" y="2283"/>
                </a:lnTo>
                <a:lnTo>
                  <a:pt x="11454096" y="2272"/>
                </a:lnTo>
                <a:lnTo>
                  <a:pt x="11454140" y="2271"/>
                </a:ln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"/>
          <p:cNvSpPr/>
          <p:nvPr/>
        </p:nvSpPr>
        <p:spPr>
          <a:xfrm rot="3475265">
            <a:off x="11005363" y="-6579"/>
            <a:ext cx="1365828" cy="988855"/>
          </a:xfrm>
          <a:custGeom>
            <a:avLst/>
            <a:gdLst/>
            <a:ahLst/>
            <a:cxnLst/>
            <a:rect l="l" t="t" r="r" b="b"/>
            <a:pathLst>
              <a:path w="1365828" h="988855" extrusionOk="0">
                <a:moveTo>
                  <a:pt x="624713" y="101686"/>
                </a:moveTo>
                <a:lnTo>
                  <a:pt x="628576" y="107540"/>
                </a:lnTo>
                <a:cubicBezTo>
                  <a:pt x="635996" y="118971"/>
                  <a:pt x="640884" y="126636"/>
                  <a:pt x="640884" y="126636"/>
                </a:cubicBezTo>
                <a:lnTo>
                  <a:pt x="695974" y="199662"/>
                </a:lnTo>
                <a:lnTo>
                  <a:pt x="697540" y="197902"/>
                </a:lnTo>
                <a:lnTo>
                  <a:pt x="714071" y="189440"/>
                </a:lnTo>
                <a:lnTo>
                  <a:pt x="714243" y="189305"/>
                </a:lnTo>
                <a:lnTo>
                  <a:pt x="714384" y="189326"/>
                </a:lnTo>
                <a:lnTo>
                  <a:pt x="723939" y="187803"/>
                </a:lnTo>
                <a:lnTo>
                  <a:pt x="742903" y="190529"/>
                </a:lnTo>
                <a:lnTo>
                  <a:pt x="731541" y="180462"/>
                </a:lnTo>
                <a:cubicBezTo>
                  <a:pt x="718117" y="168930"/>
                  <a:pt x="698702" y="153074"/>
                  <a:pt x="674731" y="135784"/>
                </a:cubicBezTo>
                <a:cubicBezTo>
                  <a:pt x="662745" y="127138"/>
                  <a:pt x="649620" y="118134"/>
                  <a:pt x="636675" y="109491"/>
                </a:cubicBezTo>
                <a:close/>
                <a:moveTo>
                  <a:pt x="555345" y="180945"/>
                </a:moveTo>
                <a:lnTo>
                  <a:pt x="548745" y="197176"/>
                </a:lnTo>
                <a:cubicBezTo>
                  <a:pt x="542187" y="212604"/>
                  <a:pt x="535436" y="227915"/>
                  <a:pt x="528998" y="242206"/>
                </a:cubicBezTo>
                <a:lnTo>
                  <a:pt x="523982" y="253125"/>
                </a:lnTo>
                <a:lnTo>
                  <a:pt x="524000" y="253122"/>
                </a:lnTo>
                <a:cubicBezTo>
                  <a:pt x="526725" y="252272"/>
                  <a:pt x="529448" y="251658"/>
                  <a:pt x="532112" y="251221"/>
                </a:cubicBezTo>
                <a:cubicBezTo>
                  <a:pt x="533405" y="251008"/>
                  <a:pt x="534690" y="250663"/>
                  <a:pt x="535969" y="250545"/>
                </a:cubicBezTo>
                <a:lnTo>
                  <a:pt x="536661" y="250558"/>
                </a:lnTo>
                <a:lnTo>
                  <a:pt x="537623" y="250299"/>
                </a:lnTo>
                <a:lnTo>
                  <a:pt x="539852" y="250618"/>
                </a:lnTo>
                <a:lnTo>
                  <a:pt x="547897" y="250767"/>
                </a:lnTo>
                <a:lnTo>
                  <a:pt x="548252" y="250726"/>
                </a:lnTo>
                <a:lnTo>
                  <a:pt x="548645" y="250883"/>
                </a:lnTo>
                <a:lnTo>
                  <a:pt x="555750" y="252825"/>
                </a:lnTo>
                <a:lnTo>
                  <a:pt x="556929" y="216283"/>
                </a:lnTo>
                <a:close/>
                <a:moveTo>
                  <a:pt x="589467" y="95050"/>
                </a:moveTo>
                <a:lnTo>
                  <a:pt x="586501" y="102925"/>
                </a:lnTo>
                <a:lnTo>
                  <a:pt x="580183" y="119294"/>
                </a:lnTo>
                <a:lnTo>
                  <a:pt x="581010" y="125789"/>
                </a:lnTo>
                <a:cubicBezTo>
                  <a:pt x="583083" y="153819"/>
                  <a:pt x="584072" y="186064"/>
                  <a:pt x="583537" y="222055"/>
                </a:cubicBezTo>
                <a:lnTo>
                  <a:pt x="582830" y="268739"/>
                </a:lnTo>
                <a:lnTo>
                  <a:pt x="595769" y="281417"/>
                </a:lnTo>
                <a:lnTo>
                  <a:pt x="595773" y="281422"/>
                </a:lnTo>
                <a:lnTo>
                  <a:pt x="609165" y="299803"/>
                </a:lnTo>
                <a:lnTo>
                  <a:pt x="610882" y="303085"/>
                </a:lnTo>
                <a:lnTo>
                  <a:pt x="611855" y="304236"/>
                </a:lnTo>
                <a:lnTo>
                  <a:pt x="614425" y="309724"/>
                </a:lnTo>
                <a:lnTo>
                  <a:pt x="618796" y="317352"/>
                </a:lnTo>
                <a:cubicBezTo>
                  <a:pt x="620679" y="320901"/>
                  <a:pt x="622706" y="324261"/>
                  <a:pt x="624494" y="327990"/>
                </a:cubicBezTo>
                <a:cubicBezTo>
                  <a:pt x="624559" y="328124"/>
                  <a:pt x="624593" y="328263"/>
                  <a:pt x="624656" y="328400"/>
                </a:cubicBezTo>
                <a:lnTo>
                  <a:pt x="626853" y="333603"/>
                </a:lnTo>
                <a:lnTo>
                  <a:pt x="628258" y="336287"/>
                </a:lnTo>
                <a:lnTo>
                  <a:pt x="628606" y="336875"/>
                </a:lnTo>
                <a:lnTo>
                  <a:pt x="628682" y="337098"/>
                </a:lnTo>
                <a:lnTo>
                  <a:pt x="629570" y="338795"/>
                </a:lnTo>
                <a:lnTo>
                  <a:pt x="633050" y="348278"/>
                </a:lnTo>
                <a:lnTo>
                  <a:pt x="633807" y="350072"/>
                </a:lnTo>
                <a:lnTo>
                  <a:pt x="635344" y="345139"/>
                </a:lnTo>
                <a:lnTo>
                  <a:pt x="636294" y="340852"/>
                </a:lnTo>
                <a:lnTo>
                  <a:pt x="637261" y="338988"/>
                </a:lnTo>
                <a:lnTo>
                  <a:pt x="637714" y="337532"/>
                </a:lnTo>
                <a:cubicBezTo>
                  <a:pt x="638590" y="335213"/>
                  <a:pt x="639661" y="333039"/>
                  <a:pt x="640631" y="330808"/>
                </a:cubicBezTo>
                <a:cubicBezTo>
                  <a:pt x="642677" y="326106"/>
                  <a:pt x="644837" y="321526"/>
                  <a:pt x="647317" y="317185"/>
                </a:cubicBezTo>
                <a:lnTo>
                  <a:pt x="648043" y="316009"/>
                </a:lnTo>
                <a:lnTo>
                  <a:pt x="648706" y="314335"/>
                </a:lnTo>
                <a:lnTo>
                  <a:pt x="649997" y="312844"/>
                </a:lnTo>
                <a:lnTo>
                  <a:pt x="651012" y="311199"/>
                </a:lnTo>
                <a:lnTo>
                  <a:pt x="653305" y="308047"/>
                </a:lnTo>
                <a:lnTo>
                  <a:pt x="655010" y="304759"/>
                </a:lnTo>
                <a:lnTo>
                  <a:pt x="657678" y="302037"/>
                </a:lnTo>
                <a:lnTo>
                  <a:pt x="659933" y="298937"/>
                </a:lnTo>
                <a:lnTo>
                  <a:pt x="663508" y="294729"/>
                </a:lnTo>
                <a:lnTo>
                  <a:pt x="664021" y="289879"/>
                </a:lnTo>
                <a:lnTo>
                  <a:pt x="663714" y="285386"/>
                </a:lnTo>
                <a:lnTo>
                  <a:pt x="665848" y="272616"/>
                </a:lnTo>
                <a:lnTo>
                  <a:pt x="667418" y="257789"/>
                </a:lnTo>
                <a:lnTo>
                  <a:pt x="669717" y="249472"/>
                </a:lnTo>
                <a:lnTo>
                  <a:pt x="670462" y="245013"/>
                </a:lnTo>
                <a:lnTo>
                  <a:pt x="671829" y="241828"/>
                </a:lnTo>
                <a:lnTo>
                  <a:pt x="673415" y="236091"/>
                </a:lnTo>
                <a:lnTo>
                  <a:pt x="674172" y="234209"/>
                </a:lnTo>
                <a:lnTo>
                  <a:pt x="666047" y="220760"/>
                </a:lnTo>
                <a:cubicBezTo>
                  <a:pt x="649066" y="192788"/>
                  <a:pt x="629282" y="160536"/>
                  <a:pt x="618065" y="143421"/>
                </a:cubicBezTo>
                <a:close/>
                <a:moveTo>
                  <a:pt x="109732" y="507450"/>
                </a:moveTo>
                <a:cubicBezTo>
                  <a:pt x="111540" y="504305"/>
                  <a:pt x="113836" y="501423"/>
                  <a:pt x="116645" y="498775"/>
                </a:cubicBezTo>
                <a:lnTo>
                  <a:pt x="119361" y="496740"/>
                </a:lnTo>
                <a:lnTo>
                  <a:pt x="119266" y="496753"/>
                </a:lnTo>
                <a:lnTo>
                  <a:pt x="119640" y="496531"/>
                </a:lnTo>
                <a:lnTo>
                  <a:pt x="126219" y="491604"/>
                </a:lnTo>
                <a:lnTo>
                  <a:pt x="133469" y="487823"/>
                </a:lnTo>
                <a:lnTo>
                  <a:pt x="134921" y="486873"/>
                </a:lnTo>
                <a:lnTo>
                  <a:pt x="136168" y="486416"/>
                </a:lnTo>
                <a:lnTo>
                  <a:pt x="138084" y="485416"/>
                </a:lnTo>
                <a:lnTo>
                  <a:pt x="146625" y="482579"/>
                </a:lnTo>
                <a:lnTo>
                  <a:pt x="159250" y="477947"/>
                </a:lnTo>
                <a:lnTo>
                  <a:pt x="161829" y="477366"/>
                </a:lnTo>
                <a:lnTo>
                  <a:pt x="162626" y="477091"/>
                </a:lnTo>
                <a:lnTo>
                  <a:pt x="164183" y="476746"/>
                </a:lnTo>
                <a:lnTo>
                  <a:pt x="167010" y="475807"/>
                </a:lnTo>
                <a:cubicBezTo>
                  <a:pt x="177527" y="473057"/>
                  <a:pt x="188731" y="470668"/>
                  <a:pt x="200058" y="468365"/>
                </a:cubicBezTo>
                <a:lnTo>
                  <a:pt x="236960" y="459968"/>
                </a:lnTo>
                <a:lnTo>
                  <a:pt x="259823" y="454271"/>
                </a:lnTo>
                <a:lnTo>
                  <a:pt x="268954" y="451955"/>
                </a:lnTo>
                <a:lnTo>
                  <a:pt x="282834" y="446173"/>
                </a:lnTo>
                <a:lnTo>
                  <a:pt x="289942" y="442837"/>
                </a:lnTo>
                <a:lnTo>
                  <a:pt x="291273" y="442200"/>
                </a:lnTo>
                <a:lnTo>
                  <a:pt x="306048" y="428585"/>
                </a:lnTo>
                <a:lnTo>
                  <a:pt x="306394" y="428245"/>
                </a:lnTo>
                <a:lnTo>
                  <a:pt x="314443" y="407685"/>
                </a:lnTo>
                <a:lnTo>
                  <a:pt x="313002" y="400496"/>
                </a:lnTo>
                <a:lnTo>
                  <a:pt x="311658" y="393797"/>
                </a:lnTo>
                <a:lnTo>
                  <a:pt x="302075" y="385821"/>
                </a:lnTo>
                <a:lnTo>
                  <a:pt x="299652" y="384405"/>
                </a:lnTo>
                <a:lnTo>
                  <a:pt x="289642" y="380781"/>
                </a:lnTo>
                <a:lnTo>
                  <a:pt x="285821" y="379398"/>
                </a:lnTo>
                <a:lnTo>
                  <a:pt x="285183" y="379173"/>
                </a:lnTo>
                <a:lnTo>
                  <a:pt x="280709" y="378050"/>
                </a:lnTo>
                <a:lnTo>
                  <a:pt x="250080" y="370423"/>
                </a:lnTo>
                <a:lnTo>
                  <a:pt x="246669" y="368778"/>
                </a:lnTo>
                <a:lnTo>
                  <a:pt x="236581" y="363916"/>
                </a:lnTo>
                <a:cubicBezTo>
                  <a:pt x="233013" y="361218"/>
                  <a:pt x="230539" y="357896"/>
                  <a:pt x="229642" y="353659"/>
                </a:cubicBezTo>
                <a:lnTo>
                  <a:pt x="229642" y="353658"/>
                </a:lnTo>
                <a:lnTo>
                  <a:pt x="228874" y="340913"/>
                </a:lnTo>
                <a:cubicBezTo>
                  <a:pt x="228918" y="340111"/>
                  <a:pt x="229029" y="339303"/>
                  <a:pt x="229111" y="338503"/>
                </a:cubicBezTo>
                <a:cubicBezTo>
                  <a:pt x="229343" y="336266"/>
                  <a:pt x="229918" y="333997"/>
                  <a:pt x="230433" y="331753"/>
                </a:cubicBezTo>
                <a:cubicBezTo>
                  <a:pt x="231413" y="327478"/>
                  <a:pt x="232860" y="323264"/>
                  <a:pt x="234795" y="318996"/>
                </a:cubicBezTo>
                <a:lnTo>
                  <a:pt x="235462" y="317503"/>
                </a:lnTo>
                <a:lnTo>
                  <a:pt x="235644" y="316378"/>
                </a:lnTo>
                <a:lnTo>
                  <a:pt x="235662" y="316354"/>
                </a:lnTo>
                <a:lnTo>
                  <a:pt x="235663" y="316349"/>
                </a:lnTo>
                <a:lnTo>
                  <a:pt x="236392" y="315424"/>
                </a:lnTo>
                <a:lnTo>
                  <a:pt x="236709" y="314715"/>
                </a:lnTo>
                <a:cubicBezTo>
                  <a:pt x="239675" y="309060"/>
                  <a:pt x="243235" y="303413"/>
                  <a:pt x="247618" y="297891"/>
                </a:cubicBezTo>
                <a:cubicBezTo>
                  <a:pt x="252411" y="291854"/>
                  <a:pt x="257990" y="285888"/>
                  <a:pt x="264186" y="280147"/>
                </a:cubicBezTo>
                <a:cubicBezTo>
                  <a:pt x="264211" y="280125"/>
                  <a:pt x="264247" y="280107"/>
                  <a:pt x="264272" y="280086"/>
                </a:cubicBezTo>
                <a:cubicBezTo>
                  <a:pt x="270499" y="274319"/>
                  <a:pt x="277312" y="268745"/>
                  <a:pt x="284642" y="263415"/>
                </a:cubicBezTo>
                <a:lnTo>
                  <a:pt x="307196" y="248801"/>
                </a:lnTo>
                <a:lnTo>
                  <a:pt x="307905" y="248283"/>
                </a:lnTo>
                <a:lnTo>
                  <a:pt x="308750" y="247887"/>
                </a:lnTo>
                <a:lnTo>
                  <a:pt x="333068" y="235068"/>
                </a:lnTo>
                <a:lnTo>
                  <a:pt x="350921" y="228098"/>
                </a:lnTo>
                <a:lnTo>
                  <a:pt x="359200" y="224212"/>
                </a:lnTo>
                <a:lnTo>
                  <a:pt x="359206" y="224211"/>
                </a:lnTo>
                <a:lnTo>
                  <a:pt x="359210" y="224210"/>
                </a:lnTo>
                <a:lnTo>
                  <a:pt x="359225" y="224203"/>
                </a:lnTo>
                <a:lnTo>
                  <a:pt x="363951" y="223012"/>
                </a:lnTo>
                <a:lnTo>
                  <a:pt x="367283" y="221711"/>
                </a:lnTo>
                <a:cubicBezTo>
                  <a:pt x="370569" y="220628"/>
                  <a:pt x="373837" y="219653"/>
                  <a:pt x="377102" y="218709"/>
                </a:cubicBezTo>
                <a:cubicBezTo>
                  <a:pt x="388549" y="215410"/>
                  <a:pt x="399923" y="212596"/>
                  <a:pt x="410677" y="211215"/>
                </a:cubicBezTo>
                <a:cubicBezTo>
                  <a:pt x="417895" y="210288"/>
                  <a:pt x="424802" y="210005"/>
                  <a:pt x="431441" y="210063"/>
                </a:cubicBezTo>
                <a:cubicBezTo>
                  <a:pt x="433706" y="210084"/>
                  <a:pt x="435856" y="210301"/>
                  <a:pt x="438036" y="210441"/>
                </a:cubicBezTo>
                <a:cubicBezTo>
                  <a:pt x="442693" y="210746"/>
                  <a:pt x="447139" y="211402"/>
                  <a:pt x="451353" y="212292"/>
                </a:cubicBezTo>
                <a:lnTo>
                  <a:pt x="453063" y="212644"/>
                </a:lnTo>
                <a:lnTo>
                  <a:pt x="454932" y="212706"/>
                </a:lnTo>
                <a:lnTo>
                  <a:pt x="454936" y="212710"/>
                </a:lnTo>
                <a:lnTo>
                  <a:pt x="454960" y="212711"/>
                </a:lnTo>
                <a:lnTo>
                  <a:pt x="455677" y="213180"/>
                </a:lnTo>
                <a:lnTo>
                  <a:pt x="456609" y="213372"/>
                </a:lnTo>
                <a:cubicBezTo>
                  <a:pt x="462243" y="214982"/>
                  <a:pt x="467509" y="217031"/>
                  <a:pt x="471998" y="219917"/>
                </a:cubicBezTo>
                <a:lnTo>
                  <a:pt x="484287" y="231896"/>
                </a:lnTo>
                <a:lnTo>
                  <a:pt x="484455" y="232005"/>
                </a:lnTo>
                <a:lnTo>
                  <a:pt x="484593" y="232354"/>
                </a:lnTo>
                <a:lnTo>
                  <a:pt x="488631" y="240051"/>
                </a:lnTo>
                <a:lnTo>
                  <a:pt x="489486" y="244691"/>
                </a:lnTo>
                <a:lnTo>
                  <a:pt x="491345" y="249380"/>
                </a:lnTo>
                <a:lnTo>
                  <a:pt x="491452" y="255356"/>
                </a:lnTo>
                <a:lnTo>
                  <a:pt x="491742" y="256936"/>
                </a:lnTo>
                <a:lnTo>
                  <a:pt x="497033" y="244453"/>
                </a:lnTo>
                <a:cubicBezTo>
                  <a:pt x="503186" y="229300"/>
                  <a:pt x="511363" y="207624"/>
                  <a:pt x="519455" y="181537"/>
                </a:cubicBezTo>
                <a:cubicBezTo>
                  <a:pt x="527548" y="155447"/>
                  <a:pt x="535559" y="124945"/>
                  <a:pt x="541545" y="100967"/>
                </a:cubicBezTo>
                <a:lnTo>
                  <a:pt x="547758" y="75402"/>
                </a:lnTo>
                <a:lnTo>
                  <a:pt x="545236" y="41799"/>
                </a:lnTo>
                <a:lnTo>
                  <a:pt x="541708" y="37197"/>
                </a:lnTo>
                <a:cubicBezTo>
                  <a:pt x="537291" y="30112"/>
                  <a:pt x="534386" y="23050"/>
                  <a:pt x="536392" y="18588"/>
                </a:cubicBezTo>
                <a:lnTo>
                  <a:pt x="543701" y="12747"/>
                </a:lnTo>
                <a:lnTo>
                  <a:pt x="543553" y="7522"/>
                </a:lnTo>
                <a:cubicBezTo>
                  <a:pt x="543655" y="2931"/>
                  <a:pt x="544067" y="259"/>
                  <a:pt x="544878" y="0"/>
                </a:cubicBezTo>
                <a:lnTo>
                  <a:pt x="555074" y="8593"/>
                </a:lnTo>
                <a:lnTo>
                  <a:pt x="557014" y="8668"/>
                </a:lnTo>
                <a:lnTo>
                  <a:pt x="556979" y="8199"/>
                </a:lnTo>
                <a:lnTo>
                  <a:pt x="557644" y="8692"/>
                </a:lnTo>
                <a:lnTo>
                  <a:pt x="566894" y="9049"/>
                </a:lnTo>
                <a:cubicBezTo>
                  <a:pt x="578804" y="11706"/>
                  <a:pt x="589378" y="17333"/>
                  <a:pt x="589378" y="17333"/>
                </a:cubicBezTo>
                <a:cubicBezTo>
                  <a:pt x="589378" y="17333"/>
                  <a:pt x="646604" y="62961"/>
                  <a:pt x="700865" y="111131"/>
                </a:cubicBezTo>
                <a:cubicBezTo>
                  <a:pt x="714431" y="123173"/>
                  <a:pt x="727811" y="135374"/>
                  <a:pt x="740250" y="146902"/>
                </a:cubicBezTo>
                <a:lnTo>
                  <a:pt x="749605" y="155699"/>
                </a:lnTo>
                <a:lnTo>
                  <a:pt x="750426" y="147068"/>
                </a:lnTo>
                <a:cubicBezTo>
                  <a:pt x="750654" y="145669"/>
                  <a:pt x="750744" y="144231"/>
                  <a:pt x="751065" y="142878"/>
                </a:cubicBezTo>
                <a:lnTo>
                  <a:pt x="751317" y="142174"/>
                </a:lnTo>
                <a:lnTo>
                  <a:pt x="751384" y="141098"/>
                </a:lnTo>
                <a:lnTo>
                  <a:pt x="751981" y="140319"/>
                </a:lnTo>
                <a:lnTo>
                  <a:pt x="755415" y="130726"/>
                </a:lnTo>
                <a:lnTo>
                  <a:pt x="755432" y="130647"/>
                </a:lnTo>
                <a:lnTo>
                  <a:pt x="755496" y="130342"/>
                </a:lnTo>
                <a:lnTo>
                  <a:pt x="755497" y="130342"/>
                </a:lnTo>
                <a:lnTo>
                  <a:pt x="755497" y="130342"/>
                </a:lnTo>
                <a:lnTo>
                  <a:pt x="755794" y="129992"/>
                </a:lnTo>
                <a:lnTo>
                  <a:pt x="762839" y="119516"/>
                </a:lnTo>
                <a:cubicBezTo>
                  <a:pt x="763805" y="118343"/>
                  <a:pt x="764961" y="117234"/>
                  <a:pt x="766020" y="116113"/>
                </a:cubicBezTo>
                <a:cubicBezTo>
                  <a:pt x="767977" y="114044"/>
                  <a:pt x="770002" y="111959"/>
                  <a:pt x="772259" y="110070"/>
                </a:cubicBezTo>
                <a:lnTo>
                  <a:pt x="773661" y="108953"/>
                </a:lnTo>
                <a:lnTo>
                  <a:pt x="774342" y="108151"/>
                </a:lnTo>
                <a:lnTo>
                  <a:pt x="775386" y="107579"/>
                </a:lnTo>
                <a:lnTo>
                  <a:pt x="776724" y="106513"/>
                </a:lnTo>
                <a:cubicBezTo>
                  <a:pt x="776821" y="106442"/>
                  <a:pt x="776924" y="106369"/>
                  <a:pt x="777021" y="106300"/>
                </a:cubicBezTo>
                <a:lnTo>
                  <a:pt x="779042" y="105020"/>
                </a:lnTo>
                <a:lnTo>
                  <a:pt x="779429" y="104516"/>
                </a:lnTo>
                <a:lnTo>
                  <a:pt x="780519" y="104086"/>
                </a:lnTo>
                <a:lnTo>
                  <a:pt x="781878" y="103225"/>
                </a:lnTo>
                <a:cubicBezTo>
                  <a:pt x="781982" y="103160"/>
                  <a:pt x="782071" y="103077"/>
                  <a:pt x="782176" y="103012"/>
                </a:cubicBezTo>
                <a:cubicBezTo>
                  <a:pt x="788590" y="98980"/>
                  <a:pt x="795552" y="95276"/>
                  <a:pt x="803399" y="92214"/>
                </a:cubicBezTo>
                <a:lnTo>
                  <a:pt x="803441" y="92202"/>
                </a:lnTo>
                <a:lnTo>
                  <a:pt x="826887" y="84832"/>
                </a:lnTo>
                <a:lnTo>
                  <a:pt x="830850" y="84204"/>
                </a:lnTo>
                <a:lnTo>
                  <a:pt x="832362" y="83607"/>
                </a:lnTo>
                <a:lnTo>
                  <a:pt x="838880" y="82868"/>
                </a:lnTo>
                <a:lnTo>
                  <a:pt x="848213" y="81023"/>
                </a:lnTo>
                <a:cubicBezTo>
                  <a:pt x="852506" y="80316"/>
                  <a:pt x="856652" y="79401"/>
                  <a:pt x="861094" y="78854"/>
                </a:cubicBezTo>
                <a:cubicBezTo>
                  <a:pt x="861255" y="78835"/>
                  <a:pt x="861408" y="78848"/>
                  <a:pt x="861569" y="78829"/>
                </a:cubicBezTo>
                <a:lnTo>
                  <a:pt x="867677" y="78374"/>
                </a:lnTo>
                <a:lnTo>
                  <a:pt x="870889" y="77865"/>
                </a:lnTo>
                <a:lnTo>
                  <a:pt x="871629" y="77708"/>
                </a:lnTo>
                <a:lnTo>
                  <a:pt x="871891" y="77706"/>
                </a:lnTo>
                <a:lnTo>
                  <a:pt x="873931" y="77383"/>
                </a:lnTo>
                <a:lnTo>
                  <a:pt x="884844" y="77093"/>
                </a:lnTo>
                <a:lnTo>
                  <a:pt x="893027" y="76483"/>
                </a:lnTo>
                <a:cubicBezTo>
                  <a:pt x="894514" y="76423"/>
                  <a:pt x="895893" y="76149"/>
                  <a:pt x="897386" y="76103"/>
                </a:cubicBezTo>
                <a:cubicBezTo>
                  <a:pt x="897634" y="76095"/>
                  <a:pt x="897870" y="76125"/>
                  <a:pt x="898118" y="76119"/>
                </a:cubicBezTo>
                <a:lnTo>
                  <a:pt x="898389" y="76121"/>
                </a:lnTo>
                <a:lnTo>
                  <a:pt x="900149" y="75921"/>
                </a:lnTo>
                <a:lnTo>
                  <a:pt x="906413" y="76188"/>
                </a:lnTo>
                <a:lnTo>
                  <a:pt x="915922" y="76267"/>
                </a:lnTo>
                <a:lnTo>
                  <a:pt x="925353" y="76017"/>
                </a:lnTo>
                <a:lnTo>
                  <a:pt x="928425" y="76371"/>
                </a:lnTo>
                <a:lnTo>
                  <a:pt x="938512" y="76455"/>
                </a:lnTo>
                <a:lnTo>
                  <a:pt x="948980" y="77346"/>
                </a:lnTo>
                <a:lnTo>
                  <a:pt x="950521" y="77339"/>
                </a:lnTo>
                <a:lnTo>
                  <a:pt x="950398" y="77467"/>
                </a:lnTo>
                <a:lnTo>
                  <a:pt x="964238" y="78645"/>
                </a:lnTo>
                <a:lnTo>
                  <a:pt x="972754" y="79007"/>
                </a:lnTo>
                <a:lnTo>
                  <a:pt x="977071" y="79738"/>
                </a:lnTo>
                <a:lnTo>
                  <a:pt x="978399" y="79851"/>
                </a:lnTo>
                <a:cubicBezTo>
                  <a:pt x="978638" y="79879"/>
                  <a:pt x="978892" y="79839"/>
                  <a:pt x="979131" y="79867"/>
                </a:cubicBezTo>
                <a:cubicBezTo>
                  <a:pt x="979299" y="79888"/>
                  <a:pt x="979472" y="79931"/>
                  <a:pt x="979641" y="79952"/>
                </a:cubicBezTo>
                <a:cubicBezTo>
                  <a:pt x="979692" y="79958"/>
                  <a:pt x="979734" y="80022"/>
                  <a:pt x="979785" y="80027"/>
                </a:cubicBezTo>
                <a:lnTo>
                  <a:pt x="981965" y="80566"/>
                </a:lnTo>
                <a:lnTo>
                  <a:pt x="1018947" y="86826"/>
                </a:lnTo>
                <a:lnTo>
                  <a:pt x="1026560" y="87705"/>
                </a:lnTo>
                <a:lnTo>
                  <a:pt x="1026452" y="88096"/>
                </a:lnTo>
                <a:lnTo>
                  <a:pt x="1040141" y="90413"/>
                </a:lnTo>
                <a:cubicBezTo>
                  <a:pt x="1081099" y="100246"/>
                  <a:pt x="1111888" y="113994"/>
                  <a:pt x="1119131" y="128388"/>
                </a:cubicBezTo>
                <a:cubicBezTo>
                  <a:pt x="1133622" y="157182"/>
                  <a:pt x="1112116" y="182925"/>
                  <a:pt x="1094586" y="207394"/>
                </a:cubicBezTo>
                <a:lnTo>
                  <a:pt x="1077553" y="240849"/>
                </a:lnTo>
                <a:lnTo>
                  <a:pt x="1076429" y="244493"/>
                </a:lnTo>
                <a:lnTo>
                  <a:pt x="1078571" y="259968"/>
                </a:lnTo>
                <a:lnTo>
                  <a:pt x="1079061" y="261447"/>
                </a:lnTo>
                <a:lnTo>
                  <a:pt x="1093905" y="278760"/>
                </a:lnTo>
                <a:lnTo>
                  <a:pt x="1118919" y="289118"/>
                </a:lnTo>
                <a:lnTo>
                  <a:pt x="1127425" y="290637"/>
                </a:lnTo>
                <a:lnTo>
                  <a:pt x="1151456" y="292191"/>
                </a:lnTo>
                <a:lnTo>
                  <a:pt x="1159405" y="292365"/>
                </a:lnTo>
                <a:cubicBezTo>
                  <a:pt x="1162535" y="292290"/>
                  <a:pt x="1165872" y="292061"/>
                  <a:pt x="1169066" y="291919"/>
                </a:cubicBezTo>
                <a:cubicBezTo>
                  <a:pt x="1174790" y="291655"/>
                  <a:pt x="1180503" y="291415"/>
                  <a:pt x="1186344" y="291054"/>
                </a:cubicBezTo>
                <a:lnTo>
                  <a:pt x="1186820" y="291328"/>
                </a:lnTo>
                <a:lnTo>
                  <a:pt x="1235693" y="289323"/>
                </a:lnTo>
                <a:cubicBezTo>
                  <a:pt x="1286824" y="290332"/>
                  <a:pt x="1328831" y="306497"/>
                  <a:pt x="1322733" y="390815"/>
                </a:cubicBezTo>
                <a:cubicBezTo>
                  <a:pt x="1319435" y="436437"/>
                  <a:pt x="1277564" y="445123"/>
                  <a:pt x="1237607" y="449649"/>
                </a:cubicBezTo>
                <a:lnTo>
                  <a:pt x="1192753" y="456166"/>
                </a:lnTo>
                <a:lnTo>
                  <a:pt x="1174050" y="463192"/>
                </a:lnTo>
                <a:lnTo>
                  <a:pt x="1170718" y="465095"/>
                </a:lnTo>
                <a:lnTo>
                  <a:pt x="1163971" y="483530"/>
                </a:lnTo>
                <a:lnTo>
                  <a:pt x="1174597" y="499065"/>
                </a:lnTo>
                <a:lnTo>
                  <a:pt x="1181056" y="502757"/>
                </a:lnTo>
                <a:lnTo>
                  <a:pt x="1200913" y="510647"/>
                </a:lnTo>
                <a:cubicBezTo>
                  <a:pt x="1261725" y="525912"/>
                  <a:pt x="1374496" y="519051"/>
                  <a:pt x="1362504" y="611189"/>
                </a:cubicBezTo>
                <a:cubicBezTo>
                  <a:pt x="1353462" y="680658"/>
                  <a:pt x="1257433" y="642115"/>
                  <a:pt x="1253403" y="662725"/>
                </a:cubicBezTo>
                <a:cubicBezTo>
                  <a:pt x="1247972" y="690504"/>
                  <a:pt x="1449310" y="782874"/>
                  <a:pt x="1325517" y="876100"/>
                </a:cubicBezTo>
                <a:cubicBezTo>
                  <a:pt x="1274435" y="914568"/>
                  <a:pt x="1241449" y="891683"/>
                  <a:pt x="1217681" y="858928"/>
                </a:cubicBezTo>
                <a:lnTo>
                  <a:pt x="1203963" y="835902"/>
                </a:lnTo>
                <a:lnTo>
                  <a:pt x="1203816" y="837124"/>
                </a:lnTo>
                <a:cubicBezTo>
                  <a:pt x="1203620" y="836790"/>
                  <a:pt x="1203449" y="836422"/>
                  <a:pt x="1203254" y="836088"/>
                </a:cubicBezTo>
                <a:cubicBezTo>
                  <a:pt x="1198156" y="827311"/>
                  <a:pt x="1193992" y="819817"/>
                  <a:pt x="1189667" y="812098"/>
                </a:cubicBezTo>
                <a:cubicBezTo>
                  <a:pt x="1189074" y="811038"/>
                  <a:pt x="1188383" y="809826"/>
                  <a:pt x="1187801" y="808804"/>
                </a:cubicBezTo>
                <a:cubicBezTo>
                  <a:pt x="1187708" y="808642"/>
                  <a:pt x="1187644" y="808557"/>
                  <a:pt x="1187554" y="808395"/>
                </a:cubicBezTo>
                <a:lnTo>
                  <a:pt x="1182579" y="800587"/>
                </a:lnTo>
                <a:lnTo>
                  <a:pt x="1178124" y="793601"/>
                </a:lnTo>
                <a:lnTo>
                  <a:pt x="1175321" y="789795"/>
                </a:lnTo>
                <a:lnTo>
                  <a:pt x="1165158" y="782532"/>
                </a:lnTo>
                <a:lnTo>
                  <a:pt x="1162299" y="786961"/>
                </a:lnTo>
                <a:lnTo>
                  <a:pt x="1155143" y="798085"/>
                </a:lnTo>
                <a:cubicBezTo>
                  <a:pt x="1153257" y="807610"/>
                  <a:pt x="1151910" y="820219"/>
                  <a:pt x="1148373" y="832144"/>
                </a:cubicBezTo>
                <a:lnTo>
                  <a:pt x="1148204" y="832398"/>
                </a:lnTo>
                <a:lnTo>
                  <a:pt x="1141072" y="849021"/>
                </a:lnTo>
                <a:cubicBezTo>
                  <a:pt x="1139471" y="851599"/>
                  <a:pt x="1137663" y="854092"/>
                  <a:pt x="1135574" y="856287"/>
                </a:cubicBezTo>
                <a:lnTo>
                  <a:pt x="1130014" y="859771"/>
                </a:lnTo>
                <a:lnTo>
                  <a:pt x="1128462" y="862107"/>
                </a:lnTo>
                <a:lnTo>
                  <a:pt x="1124025" y="863523"/>
                </a:lnTo>
                <a:lnTo>
                  <a:pt x="1119560" y="866321"/>
                </a:lnTo>
                <a:cubicBezTo>
                  <a:pt x="1116245" y="867403"/>
                  <a:pt x="1112558" y="868174"/>
                  <a:pt x="1108506" y="868528"/>
                </a:cubicBezTo>
                <a:cubicBezTo>
                  <a:pt x="1108472" y="868531"/>
                  <a:pt x="1108427" y="868559"/>
                  <a:pt x="1108395" y="868562"/>
                </a:cubicBezTo>
                <a:cubicBezTo>
                  <a:pt x="1100267" y="869264"/>
                  <a:pt x="1090604" y="868367"/>
                  <a:pt x="1078994" y="865431"/>
                </a:cubicBezTo>
                <a:cubicBezTo>
                  <a:pt x="1074770" y="864364"/>
                  <a:pt x="1070949" y="862577"/>
                  <a:pt x="1067446" y="860171"/>
                </a:cubicBezTo>
                <a:lnTo>
                  <a:pt x="1062727" y="854357"/>
                </a:lnTo>
                <a:lnTo>
                  <a:pt x="1057936" y="851119"/>
                </a:lnTo>
                <a:lnTo>
                  <a:pt x="1054354" y="844043"/>
                </a:lnTo>
                <a:lnTo>
                  <a:pt x="1050251" y="838990"/>
                </a:lnTo>
                <a:cubicBezTo>
                  <a:pt x="1050237" y="838955"/>
                  <a:pt x="1050233" y="838910"/>
                  <a:pt x="1050217" y="838879"/>
                </a:cubicBezTo>
                <a:cubicBezTo>
                  <a:pt x="1047946" y="834337"/>
                  <a:pt x="1045943" y="829390"/>
                  <a:pt x="1044180" y="824049"/>
                </a:cubicBezTo>
                <a:cubicBezTo>
                  <a:pt x="1040646" y="813329"/>
                  <a:pt x="1038078" y="801252"/>
                  <a:pt x="1036185" y="788409"/>
                </a:cubicBezTo>
                <a:cubicBezTo>
                  <a:pt x="1034287" y="775612"/>
                  <a:pt x="1033081" y="762197"/>
                  <a:pt x="1032265" y="748726"/>
                </a:cubicBezTo>
                <a:lnTo>
                  <a:pt x="1031619" y="730944"/>
                </a:lnTo>
                <a:lnTo>
                  <a:pt x="1030778" y="709069"/>
                </a:lnTo>
                <a:lnTo>
                  <a:pt x="1030706" y="705806"/>
                </a:lnTo>
                <a:lnTo>
                  <a:pt x="1030365" y="696444"/>
                </a:lnTo>
                <a:cubicBezTo>
                  <a:pt x="1029993" y="680353"/>
                  <a:pt x="1029670" y="666101"/>
                  <a:pt x="1028756" y="655197"/>
                </a:cubicBezTo>
                <a:lnTo>
                  <a:pt x="1028731" y="654068"/>
                </a:lnTo>
                <a:lnTo>
                  <a:pt x="1028314" y="647554"/>
                </a:lnTo>
                <a:cubicBezTo>
                  <a:pt x="1027416" y="640711"/>
                  <a:pt x="1026090" y="636053"/>
                  <a:pt x="1024059" y="634302"/>
                </a:cubicBezTo>
                <a:lnTo>
                  <a:pt x="1002738" y="622224"/>
                </a:lnTo>
                <a:lnTo>
                  <a:pt x="1002716" y="622231"/>
                </a:lnTo>
                <a:lnTo>
                  <a:pt x="989081" y="623527"/>
                </a:lnTo>
                <a:lnTo>
                  <a:pt x="985200" y="623897"/>
                </a:lnTo>
                <a:lnTo>
                  <a:pt x="985020" y="624026"/>
                </a:lnTo>
                <a:lnTo>
                  <a:pt x="955377" y="650901"/>
                </a:lnTo>
                <a:lnTo>
                  <a:pt x="955202" y="651058"/>
                </a:lnTo>
                <a:lnTo>
                  <a:pt x="943859" y="663538"/>
                </a:lnTo>
                <a:cubicBezTo>
                  <a:pt x="942226" y="665232"/>
                  <a:pt x="940551" y="666898"/>
                  <a:pt x="938852" y="668475"/>
                </a:cubicBezTo>
                <a:lnTo>
                  <a:pt x="923371" y="679739"/>
                </a:lnTo>
                <a:lnTo>
                  <a:pt x="923008" y="680066"/>
                </a:lnTo>
                <a:lnTo>
                  <a:pt x="922728" y="680125"/>
                </a:lnTo>
                <a:lnTo>
                  <a:pt x="913148" y="683559"/>
                </a:lnTo>
                <a:lnTo>
                  <a:pt x="907936" y="683239"/>
                </a:lnTo>
                <a:lnTo>
                  <a:pt x="902196" y="684448"/>
                </a:lnTo>
                <a:lnTo>
                  <a:pt x="896182" y="682519"/>
                </a:lnTo>
                <a:lnTo>
                  <a:pt x="889962" y="682138"/>
                </a:lnTo>
                <a:cubicBezTo>
                  <a:pt x="885663" y="680785"/>
                  <a:pt x="881190" y="678856"/>
                  <a:pt x="876381" y="676172"/>
                </a:cubicBezTo>
                <a:lnTo>
                  <a:pt x="876381" y="676172"/>
                </a:lnTo>
                <a:lnTo>
                  <a:pt x="876372" y="676166"/>
                </a:lnTo>
                <a:lnTo>
                  <a:pt x="876348" y="676158"/>
                </a:lnTo>
                <a:lnTo>
                  <a:pt x="876312" y="676117"/>
                </a:lnTo>
                <a:lnTo>
                  <a:pt x="867219" y="668842"/>
                </a:lnTo>
                <a:cubicBezTo>
                  <a:pt x="864618" y="665901"/>
                  <a:pt x="862455" y="662549"/>
                  <a:pt x="860713" y="658755"/>
                </a:cubicBezTo>
                <a:lnTo>
                  <a:pt x="859564" y="655261"/>
                </a:lnTo>
                <a:lnTo>
                  <a:pt x="859544" y="655367"/>
                </a:lnTo>
                <a:lnTo>
                  <a:pt x="859443" y="654896"/>
                </a:lnTo>
                <a:lnTo>
                  <a:pt x="856668" y="646456"/>
                </a:lnTo>
                <a:cubicBezTo>
                  <a:pt x="855630" y="641997"/>
                  <a:pt x="854862" y="637193"/>
                  <a:pt x="854422" y="632146"/>
                </a:cubicBezTo>
                <a:lnTo>
                  <a:pt x="854479" y="618792"/>
                </a:lnTo>
                <a:lnTo>
                  <a:pt x="854365" y="604099"/>
                </a:lnTo>
                <a:lnTo>
                  <a:pt x="854545" y="602434"/>
                </a:lnTo>
                <a:lnTo>
                  <a:pt x="854556" y="599170"/>
                </a:lnTo>
                <a:lnTo>
                  <a:pt x="854920" y="595980"/>
                </a:lnTo>
                <a:lnTo>
                  <a:pt x="856324" y="582394"/>
                </a:lnTo>
                <a:lnTo>
                  <a:pt x="851291" y="583065"/>
                </a:lnTo>
                <a:lnTo>
                  <a:pt x="847243" y="583902"/>
                </a:lnTo>
                <a:lnTo>
                  <a:pt x="841958" y="583265"/>
                </a:lnTo>
                <a:lnTo>
                  <a:pt x="828365" y="582634"/>
                </a:lnTo>
                <a:lnTo>
                  <a:pt x="811695" y="579625"/>
                </a:lnTo>
                <a:lnTo>
                  <a:pt x="803192" y="578601"/>
                </a:lnTo>
                <a:cubicBezTo>
                  <a:pt x="774132" y="570949"/>
                  <a:pt x="746387" y="555711"/>
                  <a:pt x="724163" y="536815"/>
                </a:cubicBezTo>
                <a:lnTo>
                  <a:pt x="720941" y="533375"/>
                </a:lnTo>
                <a:lnTo>
                  <a:pt x="719400" y="532289"/>
                </a:lnTo>
                <a:lnTo>
                  <a:pt x="713629" y="525572"/>
                </a:lnTo>
                <a:lnTo>
                  <a:pt x="695495" y="506218"/>
                </a:lnTo>
                <a:lnTo>
                  <a:pt x="693840" y="502536"/>
                </a:lnTo>
                <a:lnTo>
                  <a:pt x="690208" y="498309"/>
                </a:lnTo>
                <a:lnTo>
                  <a:pt x="688513" y="494095"/>
                </a:lnTo>
                <a:lnTo>
                  <a:pt x="688286" y="493884"/>
                </a:lnTo>
                <a:lnTo>
                  <a:pt x="685838" y="489764"/>
                </a:lnTo>
                <a:lnTo>
                  <a:pt x="680354" y="488708"/>
                </a:lnTo>
                <a:lnTo>
                  <a:pt x="679830" y="489489"/>
                </a:lnTo>
                <a:lnTo>
                  <a:pt x="678312" y="488983"/>
                </a:lnTo>
                <a:lnTo>
                  <a:pt x="679785" y="492173"/>
                </a:lnTo>
                <a:lnTo>
                  <a:pt x="679072" y="492698"/>
                </a:lnTo>
                <a:lnTo>
                  <a:pt x="683866" y="508382"/>
                </a:lnTo>
                <a:cubicBezTo>
                  <a:pt x="689183" y="538991"/>
                  <a:pt x="682196" y="570684"/>
                  <a:pt x="655936" y="595804"/>
                </a:cubicBezTo>
                <a:lnTo>
                  <a:pt x="638819" y="603180"/>
                </a:lnTo>
                <a:lnTo>
                  <a:pt x="637469" y="608630"/>
                </a:lnTo>
                <a:cubicBezTo>
                  <a:pt x="628660" y="631334"/>
                  <a:pt x="607387" y="660333"/>
                  <a:pt x="581049" y="678233"/>
                </a:cubicBezTo>
                <a:lnTo>
                  <a:pt x="549426" y="690434"/>
                </a:lnTo>
                <a:lnTo>
                  <a:pt x="549132" y="692588"/>
                </a:lnTo>
                <a:lnTo>
                  <a:pt x="542879" y="697539"/>
                </a:lnTo>
                <a:lnTo>
                  <a:pt x="550754" y="718081"/>
                </a:lnTo>
                <a:cubicBezTo>
                  <a:pt x="564956" y="763146"/>
                  <a:pt x="563200" y="804695"/>
                  <a:pt x="487577" y="824239"/>
                </a:cubicBezTo>
                <a:cubicBezTo>
                  <a:pt x="436429" y="837455"/>
                  <a:pt x="418028" y="780873"/>
                  <a:pt x="399657" y="742617"/>
                </a:cubicBezTo>
                <a:lnTo>
                  <a:pt x="393291" y="731302"/>
                </a:lnTo>
                <a:lnTo>
                  <a:pt x="393279" y="731292"/>
                </a:lnTo>
                <a:cubicBezTo>
                  <a:pt x="393261" y="731262"/>
                  <a:pt x="393233" y="731235"/>
                  <a:pt x="393215" y="731205"/>
                </a:cubicBezTo>
                <a:lnTo>
                  <a:pt x="380331" y="715413"/>
                </a:lnTo>
                <a:lnTo>
                  <a:pt x="377683" y="713058"/>
                </a:lnTo>
                <a:lnTo>
                  <a:pt x="359550" y="712591"/>
                </a:lnTo>
                <a:lnTo>
                  <a:pt x="349084" y="726480"/>
                </a:lnTo>
                <a:lnTo>
                  <a:pt x="347758" y="733217"/>
                </a:lnTo>
                <a:lnTo>
                  <a:pt x="346708" y="752938"/>
                </a:lnTo>
                <a:cubicBezTo>
                  <a:pt x="351289" y="810687"/>
                  <a:pt x="390572" y="907399"/>
                  <a:pt x="306361" y="924088"/>
                </a:cubicBezTo>
                <a:cubicBezTo>
                  <a:pt x="242869" y="936670"/>
                  <a:pt x="248280" y="841219"/>
                  <a:pt x="229045" y="843770"/>
                </a:cubicBezTo>
                <a:cubicBezTo>
                  <a:pt x="203119" y="847214"/>
                  <a:pt x="181656" y="1050753"/>
                  <a:pt x="63502" y="969874"/>
                </a:cubicBezTo>
                <a:cubicBezTo>
                  <a:pt x="14749" y="936499"/>
                  <a:pt x="25051" y="900866"/>
                  <a:pt x="46717" y="870390"/>
                </a:cubicBezTo>
                <a:lnTo>
                  <a:pt x="62829" y="851585"/>
                </a:lnTo>
                <a:lnTo>
                  <a:pt x="61715" y="851817"/>
                </a:lnTo>
                <a:cubicBezTo>
                  <a:pt x="61950" y="851545"/>
                  <a:pt x="62222" y="851287"/>
                  <a:pt x="62458" y="851019"/>
                </a:cubicBezTo>
                <a:cubicBezTo>
                  <a:pt x="68637" y="843966"/>
                  <a:pt x="73969" y="838108"/>
                  <a:pt x="79452" y="832042"/>
                </a:cubicBezTo>
                <a:cubicBezTo>
                  <a:pt x="80205" y="831211"/>
                  <a:pt x="81063" y="830248"/>
                  <a:pt x="81785" y="829437"/>
                </a:cubicBezTo>
                <a:cubicBezTo>
                  <a:pt x="81901" y="829309"/>
                  <a:pt x="81955" y="829227"/>
                  <a:pt x="82069" y="829102"/>
                </a:cubicBezTo>
                <a:lnTo>
                  <a:pt x="88243" y="821442"/>
                </a:lnTo>
                <a:lnTo>
                  <a:pt x="92235" y="816487"/>
                </a:lnTo>
                <a:lnTo>
                  <a:pt x="94747" y="812903"/>
                </a:lnTo>
                <a:lnTo>
                  <a:pt x="98107" y="801861"/>
                </a:lnTo>
                <a:lnTo>
                  <a:pt x="92659" y="797417"/>
                </a:lnTo>
                <a:lnTo>
                  <a:pt x="92303" y="797424"/>
                </a:lnTo>
                <a:lnTo>
                  <a:pt x="81534" y="797680"/>
                </a:lnTo>
                <a:cubicBezTo>
                  <a:pt x="68190" y="799419"/>
                  <a:pt x="49129" y="804268"/>
                  <a:pt x="32763" y="800410"/>
                </a:cubicBezTo>
                <a:lnTo>
                  <a:pt x="32581" y="800323"/>
                </a:lnTo>
                <a:lnTo>
                  <a:pt x="24801" y="797721"/>
                </a:lnTo>
                <a:lnTo>
                  <a:pt x="21622" y="795118"/>
                </a:lnTo>
                <a:lnTo>
                  <a:pt x="17606" y="793211"/>
                </a:lnTo>
                <a:lnTo>
                  <a:pt x="15057" y="789744"/>
                </a:lnTo>
                <a:lnTo>
                  <a:pt x="11289" y="786660"/>
                </a:lnTo>
                <a:cubicBezTo>
                  <a:pt x="9364" y="784078"/>
                  <a:pt x="7601" y="781078"/>
                  <a:pt x="6095" y="777634"/>
                </a:cubicBezTo>
                <a:cubicBezTo>
                  <a:pt x="6085" y="777604"/>
                  <a:pt x="6046" y="777575"/>
                  <a:pt x="6033" y="777546"/>
                </a:cubicBezTo>
                <a:cubicBezTo>
                  <a:pt x="3021" y="770638"/>
                  <a:pt x="955" y="761911"/>
                  <a:pt x="98" y="750881"/>
                </a:cubicBezTo>
                <a:cubicBezTo>
                  <a:pt x="-214" y="746869"/>
                  <a:pt x="225" y="742996"/>
                  <a:pt x="1297" y="739219"/>
                </a:cubicBezTo>
                <a:lnTo>
                  <a:pt x="4992" y="733375"/>
                </a:lnTo>
                <a:lnTo>
                  <a:pt x="6415" y="728220"/>
                </a:lnTo>
                <a:lnTo>
                  <a:pt x="11558" y="722991"/>
                </a:lnTo>
                <a:lnTo>
                  <a:pt x="14768" y="717912"/>
                </a:lnTo>
                <a:cubicBezTo>
                  <a:pt x="14792" y="717890"/>
                  <a:pt x="14832" y="717874"/>
                  <a:pt x="14854" y="717849"/>
                </a:cubicBezTo>
                <a:cubicBezTo>
                  <a:pt x="18161" y="714521"/>
                  <a:pt x="21900" y="711309"/>
                  <a:pt x="26059" y="708189"/>
                </a:cubicBezTo>
                <a:cubicBezTo>
                  <a:pt x="34401" y="701931"/>
                  <a:pt x="44216" y="696119"/>
                  <a:pt x="54904" y="690671"/>
                </a:cubicBezTo>
                <a:cubicBezTo>
                  <a:pt x="65549" y="685234"/>
                  <a:pt x="76939" y="680220"/>
                  <a:pt x="88491" y="675529"/>
                </a:cubicBezTo>
                <a:cubicBezTo>
                  <a:pt x="119815" y="662814"/>
                  <a:pt x="150789" y="652894"/>
                  <a:pt x="169346" y="644858"/>
                </a:cubicBezTo>
                <a:lnTo>
                  <a:pt x="170340" y="644498"/>
                </a:lnTo>
                <a:lnTo>
                  <a:pt x="175908" y="642217"/>
                </a:lnTo>
                <a:cubicBezTo>
                  <a:pt x="181634" y="639412"/>
                  <a:pt x="185321" y="636875"/>
                  <a:pt x="186254" y="634581"/>
                </a:cubicBezTo>
                <a:lnTo>
                  <a:pt x="190538" y="612348"/>
                </a:lnTo>
                <a:lnTo>
                  <a:pt x="190525" y="612331"/>
                </a:lnTo>
                <a:lnTo>
                  <a:pt x="184758" y="599411"/>
                </a:lnTo>
                <a:lnTo>
                  <a:pt x="183898" y="597487"/>
                </a:lnTo>
                <a:lnTo>
                  <a:pt x="169711" y="587310"/>
                </a:lnTo>
                <a:lnTo>
                  <a:pt x="168895" y="586953"/>
                </a:lnTo>
                <a:lnTo>
                  <a:pt x="151454" y="579342"/>
                </a:lnTo>
                <a:lnTo>
                  <a:pt x="146512" y="577155"/>
                </a:lnTo>
                <a:lnTo>
                  <a:pt x="136991" y="572987"/>
                </a:lnTo>
                <a:lnTo>
                  <a:pt x="136261" y="572618"/>
                </a:lnTo>
                <a:lnTo>
                  <a:pt x="132531" y="570969"/>
                </a:lnTo>
                <a:lnTo>
                  <a:pt x="131356" y="570143"/>
                </a:lnTo>
                <a:lnTo>
                  <a:pt x="131191" y="570059"/>
                </a:lnTo>
                <a:lnTo>
                  <a:pt x="125851" y="566273"/>
                </a:lnTo>
                <a:lnTo>
                  <a:pt x="116368" y="559608"/>
                </a:lnTo>
                <a:lnTo>
                  <a:pt x="116232" y="559377"/>
                </a:lnTo>
                <a:lnTo>
                  <a:pt x="110399" y="552007"/>
                </a:lnTo>
                <a:lnTo>
                  <a:pt x="109141" y="547348"/>
                </a:lnTo>
                <a:lnTo>
                  <a:pt x="106389" y="542680"/>
                </a:lnTo>
                <a:lnTo>
                  <a:pt x="106303" y="536841"/>
                </a:lnTo>
                <a:lnTo>
                  <a:pt x="104803" y="531286"/>
                </a:lnTo>
                <a:lnTo>
                  <a:pt x="105971" y="518149"/>
                </a:lnTo>
                <a:lnTo>
                  <a:pt x="106016" y="517635"/>
                </a:lnTo>
                <a:lnTo>
                  <a:pt x="106017" y="517632"/>
                </a:lnTo>
                <a:lnTo>
                  <a:pt x="106020" y="517623"/>
                </a:lnTo>
                <a:lnTo>
                  <a:pt x="106020" y="517603"/>
                </a:lnTo>
                <a:lnTo>
                  <a:pt x="106042" y="517565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"/>
          <p:cNvSpPr/>
          <p:nvPr/>
        </p:nvSpPr>
        <p:spPr>
          <a:xfrm rot="-8617440" flipH="1">
            <a:off x="-176973" y="5818510"/>
            <a:ext cx="1416272" cy="1100031"/>
          </a:xfrm>
          <a:custGeom>
            <a:avLst/>
            <a:gdLst/>
            <a:ahLst/>
            <a:cxnLst/>
            <a:rect l="l" t="t" r="r" b="b"/>
            <a:pathLst>
              <a:path w="1416272" h="1100031" extrusionOk="0">
                <a:moveTo>
                  <a:pt x="481415" y="243766"/>
                </a:moveTo>
                <a:lnTo>
                  <a:pt x="488288" y="230226"/>
                </a:lnTo>
                <a:cubicBezTo>
                  <a:pt x="496537" y="214568"/>
                  <a:pt x="508773" y="192688"/>
                  <a:pt x="524719" y="167800"/>
                </a:cubicBezTo>
                <a:cubicBezTo>
                  <a:pt x="532692" y="155355"/>
                  <a:pt x="541592" y="142159"/>
                  <a:pt x="550458" y="129364"/>
                </a:cubicBezTo>
                <a:lnTo>
                  <a:pt x="567076" y="105915"/>
                </a:lnTo>
                <a:lnTo>
                  <a:pt x="571272" y="158439"/>
                </a:lnTo>
                <a:cubicBezTo>
                  <a:pt x="572886" y="181255"/>
                  <a:pt x="573985" y="201851"/>
                  <a:pt x="573865" y="216268"/>
                </a:cubicBezTo>
                <a:cubicBezTo>
                  <a:pt x="573746" y="230685"/>
                  <a:pt x="573075" y="249619"/>
                  <a:pt x="572135" y="269910"/>
                </a:cubicBezTo>
                <a:lnTo>
                  <a:pt x="571978" y="272813"/>
                </a:lnTo>
                <a:lnTo>
                  <a:pt x="562790" y="260620"/>
                </a:lnTo>
                <a:cubicBezTo>
                  <a:pt x="561194" y="258761"/>
                  <a:pt x="559513" y="257134"/>
                  <a:pt x="557874" y="255431"/>
                </a:cubicBezTo>
                <a:cubicBezTo>
                  <a:pt x="554369" y="251790"/>
                  <a:pt x="550721" y="248573"/>
                  <a:pt x="547044" y="245707"/>
                </a:cubicBezTo>
                <a:lnTo>
                  <a:pt x="545548" y="244530"/>
                </a:lnTo>
                <a:lnTo>
                  <a:pt x="544202" y="243040"/>
                </a:lnTo>
                <a:lnTo>
                  <a:pt x="544201" y="243040"/>
                </a:lnTo>
                <a:lnTo>
                  <a:pt x="544201" y="243040"/>
                </a:lnTo>
                <a:lnTo>
                  <a:pt x="544198" y="243039"/>
                </a:lnTo>
                <a:lnTo>
                  <a:pt x="544179" y="243017"/>
                </a:lnTo>
                <a:lnTo>
                  <a:pt x="543286" y="242750"/>
                </a:lnTo>
                <a:lnTo>
                  <a:pt x="542479" y="242115"/>
                </a:lnTo>
                <a:cubicBezTo>
                  <a:pt x="537214" y="238581"/>
                  <a:pt x="531843" y="235657"/>
                  <a:pt x="526320" y="233959"/>
                </a:cubicBezTo>
                <a:lnTo>
                  <a:pt x="507838" y="232160"/>
                </a:lnTo>
                <a:lnTo>
                  <a:pt x="507626" y="232097"/>
                </a:lnTo>
                <a:lnTo>
                  <a:pt x="507500" y="232169"/>
                </a:lnTo>
                <a:lnTo>
                  <a:pt x="498056" y="234263"/>
                </a:lnTo>
                <a:close/>
                <a:moveTo>
                  <a:pt x="619317" y="404651"/>
                </a:moveTo>
                <a:lnTo>
                  <a:pt x="617513" y="390444"/>
                </a:lnTo>
                <a:lnTo>
                  <a:pt x="617444" y="389478"/>
                </a:lnTo>
                <a:lnTo>
                  <a:pt x="617176" y="388477"/>
                </a:lnTo>
                <a:lnTo>
                  <a:pt x="610803" y="359440"/>
                </a:lnTo>
                <a:lnTo>
                  <a:pt x="604099" y="339800"/>
                </a:lnTo>
                <a:lnTo>
                  <a:pt x="602450" y="333663"/>
                </a:lnTo>
                <a:lnTo>
                  <a:pt x="601533" y="330248"/>
                </a:lnTo>
                <a:lnTo>
                  <a:pt x="601532" y="330246"/>
                </a:lnTo>
                <a:lnTo>
                  <a:pt x="601525" y="330219"/>
                </a:lnTo>
                <a:lnTo>
                  <a:pt x="599211" y="325483"/>
                </a:lnTo>
                <a:lnTo>
                  <a:pt x="598905" y="324585"/>
                </a:lnTo>
                <a:lnTo>
                  <a:pt x="599297" y="299512"/>
                </a:lnTo>
                <a:cubicBezTo>
                  <a:pt x="599669" y="275452"/>
                  <a:pt x="600068" y="249219"/>
                  <a:pt x="600471" y="222040"/>
                </a:cubicBezTo>
                <a:cubicBezTo>
                  <a:pt x="601006" y="186051"/>
                  <a:pt x="600018" y="153808"/>
                  <a:pt x="597945" y="125781"/>
                </a:cubicBezTo>
                <a:lnTo>
                  <a:pt x="595263" y="104720"/>
                </a:lnTo>
                <a:lnTo>
                  <a:pt x="615195" y="126361"/>
                </a:lnTo>
                <a:lnTo>
                  <a:pt x="641866" y="154300"/>
                </a:lnTo>
                <a:lnTo>
                  <a:pt x="656824" y="178007"/>
                </a:lnTo>
                <a:cubicBezTo>
                  <a:pt x="665294" y="191705"/>
                  <a:pt x="674485" y="206760"/>
                  <a:pt x="682974" y="220745"/>
                </a:cubicBezTo>
                <a:lnTo>
                  <a:pt x="686978" y="227372"/>
                </a:lnTo>
                <a:lnTo>
                  <a:pt x="685425" y="228019"/>
                </a:lnTo>
                <a:lnTo>
                  <a:pt x="685075" y="228112"/>
                </a:lnTo>
                <a:lnTo>
                  <a:pt x="684768" y="228401"/>
                </a:lnTo>
                <a:lnTo>
                  <a:pt x="678477" y="233113"/>
                </a:lnTo>
                <a:lnTo>
                  <a:pt x="676461" y="234261"/>
                </a:lnTo>
                <a:lnTo>
                  <a:pt x="675688" y="235202"/>
                </a:lnTo>
                <a:lnTo>
                  <a:pt x="675429" y="235396"/>
                </a:lnTo>
                <a:cubicBezTo>
                  <a:pt x="674392" y="236344"/>
                  <a:pt x="673424" y="237461"/>
                  <a:pt x="672440" y="238492"/>
                </a:cubicBezTo>
                <a:cubicBezTo>
                  <a:pt x="670623" y="240395"/>
                  <a:pt x="668794" y="242360"/>
                  <a:pt x="667158" y="244534"/>
                </a:cubicBezTo>
                <a:lnTo>
                  <a:pt x="666194" y="245878"/>
                </a:lnTo>
                <a:lnTo>
                  <a:pt x="665486" y="246544"/>
                </a:lnTo>
                <a:lnTo>
                  <a:pt x="665008" y="247531"/>
                </a:lnTo>
                <a:lnTo>
                  <a:pt x="664083" y="248820"/>
                </a:lnTo>
                <a:cubicBezTo>
                  <a:pt x="664023" y="248914"/>
                  <a:pt x="663961" y="249011"/>
                  <a:pt x="663901" y="249106"/>
                </a:cubicBezTo>
                <a:lnTo>
                  <a:pt x="663113" y="250504"/>
                </a:lnTo>
                <a:lnTo>
                  <a:pt x="662368" y="251410"/>
                </a:lnTo>
                <a:lnTo>
                  <a:pt x="662020" y="252443"/>
                </a:lnTo>
                <a:lnTo>
                  <a:pt x="661294" y="253730"/>
                </a:lnTo>
                <a:cubicBezTo>
                  <a:pt x="661239" y="253830"/>
                  <a:pt x="661166" y="253915"/>
                  <a:pt x="661109" y="254016"/>
                </a:cubicBezTo>
                <a:lnTo>
                  <a:pt x="652153" y="274093"/>
                </a:lnTo>
                <a:lnTo>
                  <a:pt x="652147" y="274104"/>
                </a:lnTo>
                <a:lnTo>
                  <a:pt x="652147" y="274107"/>
                </a:lnTo>
                <a:lnTo>
                  <a:pt x="652142" y="274128"/>
                </a:lnTo>
                <a:lnTo>
                  <a:pt x="646439" y="296124"/>
                </a:lnTo>
                <a:lnTo>
                  <a:pt x="646047" y="299802"/>
                </a:lnTo>
                <a:lnTo>
                  <a:pt x="645564" y="301236"/>
                </a:lnTo>
                <a:lnTo>
                  <a:pt x="645188" y="307292"/>
                </a:lnTo>
                <a:lnTo>
                  <a:pt x="643924" y="315984"/>
                </a:lnTo>
                <a:cubicBezTo>
                  <a:pt x="643476" y="319976"/>
                  <a:pt x="642824" y="323847"/>
                  <a:pt x="642531" y="327971"/>
                </a:cubicBezTo>
                <a:cubicBezTo>
                  <a:pt x="642520" y="328120"/>
                  <a:pt x="642538" y="328261"/>
                  <a:pt x="642530" y="328411"/>
                </a:cubicBezTo>
                <a:lnTo>
                  <a:pt x="642396" y="334066"/>
                </a:lnTo>
                <a:lnTo>
                  <a:pt x="642077" y="337061"/>
                </a:lnTo>
                <a:lnTo>
                  <a:pt x="641968" y="337744"/>
                </a:lnTo>
                <a:lnTo>
                  <a:pt x="641979" y="337983"/>
                </a:lnTo>
                <a:lnTo>
                  <a:pt x="641777" y="339884"/>
                </a:lnTo>
                <a:lnTo>
                  <a:pt x="642022" y="349975"/>
                </a:lnTo>
                <a:lnTo>
                  <a:pt x="641844" y="357547"/>
                </a:lnTo>
                <a:cubicBezTo>
                  <a:pt x="641858" y="358921"/>
                  <a:pt x="641670" y="360208"/>
                  <a:pt x="641699" y="361588"/>
                </a:cubicBezTo>
                <a:cubicBezTo>
                  <a:pt x="641703" y="361816"/>
                  <a:pt x="641743" y="362034"/>
                  <a:pt x="641747" y="362262"/>
                </a:cubicBezTo>
                <a:lnTo>
                  <a:pt x="641761" y="362499"/>
                </a:lnTo>
                <a:lnTo>
                  <a:pt x="641659" y="364145"/>
                </a:lnTo>
                <a:lnTo>
                  <a:pt x="642203" y="369955"/>
                </a:lnTo>
                <a:lnTo>
                  <a:pt x="642721" y="378693"/>
                </a:lnTo>
                <a:lnTo>
                  <a:pt x="642933" y="387397"/>
                </a:lnTo>
                <a:lnTo>
                  <a:pt x="643094" y="388361"/>
                </a:lnTo>
                <a:lnTo>
                  <a:pt x="641099" y="415639"/>
                </a:lnTo>
                <a:lnTo>
                  <a:pt x="641052" y="416029"/>
                </a:lnTo>
                <a:lnTo>
                  <a:pt x="641087" y="416358"/>
                </a:lnTo>
                <a:lnTo>
                  <a:pt x="641107" y="416787"/>
                </a:lnTo>
                <a:lnTo>
                  <a:pt x="637502" y="414325"/>
                </a:lnTo>
                <a:lnTo>
                  <a:pt x="634884" y="412681"/>
                </a:lnTo>
                <a:lnTo>
                  <a:pt x="633392" y="411512"/>
                </a:lnTo>
                <a:lnTo>
                  <a:pt x="632380" y="411108"/>
                </a:lnTo>
                <a:lnTo>
                  <a:pt x="631721" y="410694"/>
                </a:lnTo>
                <a:lnTo>
                  <a:pt x="631401" y="410535"/>
                </a:lnTo>
                <a:lnTo>
                  <a:pt x="630446" y="409849"/>
                </a:lnTo>
                <a:lnTo>
                  <a:pt x="628635" y="409161"/>
                </a:lnTo>
                <a:lnTo>
                  <a:pt x="623560" y="406640"/>
                </a:lnTo>
                <a:close/>
                <a:moveTo>
                  <a:pt x="148566" y="1074951"/>
                </a:moveTo>
                <a:cubicBezTo>
                  <a:pt x="158700" y="1083317"/>
                  <a:pt x="172644" y="1090326"/>
                  <a:pt x="191318" y="1095481"/>
                </a:cubicBezTo>
                <a:cubicBezTo>
                  <a:pt x="252963" y="1112498"/>
                  <a:pt x="275239" y="1079095"/>
                  <a:pt x="285316" y="1039896"/>
                </a:cubicBezTo>
                <a:lnTo>
                  <a:pt x="289618" y="1013439"/>
                </a:lnTo>
                <a:lnTo>
                  <a:pt x="290204" y="1014522"/>
                </a:lnTo>
                <a:cubicBezTo>
                  <a:pt x="290263" y="1014139"/>
                  <a:pt x="290288" y="1013734"/>
                  <a:pt x="290346" y="1013352"/>
                </a:cubicBezTo>
                <a:cubicBezTo>
                  <a:pt x="291864" y="1003315"/>
                  <a:pt x="292984" y="994815"/>
                  <a:pt x="294172" y="986046"/>
                </a:cubicBezTo>
                <a:cubicBezTo>
                  <a:pt x="294334" y="984843"/>
                  <a:pt x="294532" y="983461"/>
                  <a:pt x="294698" y="982296"/>
                </a:cubicBezTo>
                <a:cubicBezTo>
                  <a:pt x="294724" y="982112"/>
                  <a:pt x="294753" y="982009"/>
                  <a:pt x="294778" y="981825"/>
                </a:cubicBezTo>
                <a:lnTo>
                  <a:pt x="296662" y="972088"/>
                </a:lnTo>
                <a:lnTo>
                  <a:pt x="298114" y="964601"/>
                </a:lnTo>
                <a:lnTo>
                  <a:pt x="299323" y="960029"/>
                </a:lnTo>
                <a:lnTo>
                  <a:pt x="306109" y="949541"/>
                </a:lnTo>
                <a:lnTo>
                  <a:pt x="313587" y="950944"/>
                </a:lnTo>
                <a:lnTo>
                  <a:pt x="321137" y="960330"/>
                </a:lnTo>
                <a:cubicBezTo>
                  <a:pt x="329018" y="972580"/>
                  <a:pt x="338317" y="991729"/>
                  <a:pt x="352936" y="1002571"/>
                </a:cubicBezTo>
                <a:lnTo>
                  <a:pt x="353135" y="1002661"/>
                </a:lnTo>
                <a:lnTo>
                  <a:pt x="360720" y="1007279"/>
                </a:lnTo>
                <a:lnTo>
                  <a:pt x="365093" y="1008090"/>
                </a:lnTo>
                <a:lnTo>
                  <a:pt x="369471" y="1010078"/>
                </a:lnTo>
                <a:lnTo>
                  <a:pt x="374117" y="1009766"/>
                </a:lnTo>
                <a:lnTo>
                  <a:pt x="379300" y="1010728"/>
                </a:lnTo>
                <a:cubicBezTo>
                  <a:pt x="382780" y="1010518"/>
                  <a:pt x="386494" y="1009880"/>
                  <a:pt x="390393" y="1008721"/>
                </a:cubicBezTo>
                <a:cubicBezTo>
                  <a:pt x="390426" y="1008711"/>
                  <a:pt x="390477" y="1008721"/>
                  <a:pt x="390508" y="1008712"/>
                </a:cubicBezTo>
                <a:cubicBezTo>
                  <a:pt x="398326" y="1006379"/>
                  <a:pt x="406985" y="1001995"/>
                  <a:pt x="416706" y="994999"/>
                </a:cubicBezTo>
                <a:cubicBezTo>
                  <a:pt x="420243" y="992455"/>
                  <a:pt x="423141" y="989389"/>
                  <a:pt x="425515" y="985864"/>
                </a:cubicBezTo>
                <a:lnTo>
                  <a:pt x="427770" y="978722"/>
                </a:lnTo>
                <a:lnTo>
                  <a:pt x="431036" y="973952"/>
                </a:lnTo>
                <a:lnTo>
                  <a:pt x="431769" y="966056"/>
                </a:lnTo>
                <a:lnTo>
                  <a:pt x="433729" y="959846"/>
                </a:lnTo>
                <a:cubicBezTo>
                  <a:pt x="433730" y="959808"/>
                  <a:pt x="433717" y="959766"/>
                  <a:pt x="433720" y="959730"/>
                </a:cubicBezTo>
                <a:cubicBezTo>
                  <a:pt x="434165" y="954672"/>
                  <a:pt x="434210" y="949335"/>
                  <a:pt x="433888" y="943718"/>
                </a:cubicBezTo>
                <a:cubicBezTo>
                  <a:pt x="433238" y="932449"/>
                  <a:pt x="431190" y="920273"/>
                  <a:pt x="428235" y="907631"/>
                </a:cubicBezTo>
                <a:cubicBezTo>
                  <a:pt x="425299" y="895031"/>
                  <a:pt x="421494" y="882110"/>
                  <a:pt x="417304" y="869280"/>
                </a:cubicBezTo>
                <a:lnTo>
                  <a:pt x="411287" y="852258"/>
                </a:lnTo>
                <a:lnTo>
                  <a:pt x="404120" y="831845"/>
                </a:lnTo>
                <a:lnTo>
                  <a:pt x="403001" y="828818"/>
                </a:lnTo>
                <a:lnTo>
                  <a:pt x="399866" y="819950"/>
                </a:lnTo>
                <a:cubicBezTo>
                  <a:pt x="394302" y="804847"/>
                  <a:pt x="389368" y="791471"/>
                  <a:pt x="386212" y="780992"/>
                </a:cubicBezTo>
                <a:lnTo>
                  <a:pt x="385817" y="779924"/>
                </a:lnTo>
                <a:lnTo>
                  <a:pt x="383814" y="773720"/>
                </a:lnTo>
                <a:cubicBezTo>
                  <a:pt x="382137" y="767025"/>
                  <a:pt x="381659" y="762206"/>
                  <a:pt x="382905" y="759831"/>
                </a:cubicBezTo>
                <a:lnTo>
                  <a:pt x="398300" y="740765"/>
                </a:lnTo>
                <a:lnTo>
                  <a:pt x="398325" y="740763"/>
                </a:lnTo>
                <a:lnTo>
                  <a:pt x="413688" y="736323"/>
                </a:lnTo>
                <a:lnTo>
                  <a:pt x="415228" y="735878"/>
                </a:lnTo>
                <a:lnTo>
                  <a:pt x="415447" y="735934"/>
                </a:lnTo>
                <a:lnTo>
                  <a:pt x="452889" y="750041"/>
                </a:lnTo>
                <a:lnTo>
                  <a:pt x="453108" y="750123"/>
                </a:lnTo>
                <a:lnTo>
                  <a:pt x="468245" y="757566"/>
                </a:lnTo>
                <a:cubicBezTo>
                  <a:pt x="470386" y="758541"/>
                  <a:pt x="472556" y="759475"/>
                  <a:pt x="474716" y="760318"/>
                </a:cubicBezTo>
                <a:lnTo>
                  <a:pt x="493259" y="765111"/>
                </a:lnTo>
                <a:lnTo>
                  <a:pt x="493710" y="765280"/>
                </a:lnTo>
                <a:lnTo>
                  <a:pt x="493986" y="765232"/>
                </a:lnTo>
                <a:lnTo>
                  <a:pt x="504166" y="764907"/>
                </a:lnTo>
                <a:lnTo>
                  <a:pt x="508899" y="762695"/>
                </a:lnTo>
                <a:lnTo>
                  <a:pt x="514679" y="761711"/>
                </a:lnTo>
                <a:lnTo>
                  <a:pt x="519564" y="757708"/>
                </a:lnTo>
                <a:lnTo>
                  <a:pt x="525211" y="755068"/>
                </a:lnTo>
                <a:lnTo>
                  <a:pt x="535590" y="744593"/>
                </a:lnTo>
                <a:lnTo>
                  <a:pt x="535652" y="744531"/>
                </a:lnTo>
                <a:lnTo>
                  <a:pt x="535652" y="744530"/>
                </a:lnTo>
                <a:lnTo>
                  <a:pt x="535658" y="744520"/>
                </a:lnTo>
                <a:lnTo>
                  <a:pt x="535677" y="744505"/>
                </a:lnTo>
                <a:lnTo>
                  <a:pt x="535696" y="744454"/>
                </a:lnTo>
                <a:lnTo>
                  <a:pt x="541482" y="734347"/>
                </a:lnTo>
                <a:cubicBezTo>
                  <a:pt x="542820" y="730655"/>
                  <a:pt x="543601" y="726743"/>
                  <a:pt x="543828" y="722574"/>
                </a:cubicBezTo>
                <a:lnTo>
                  <a:pt x="543613" y="718891"/>
                </a:lnTo>
                <a:lnTo>
                  <a:pt x="543671" y="718992"/>
                </a:lnTo>
                <a:lnTo>
                  <a:pt x="543591" y="718518"/>
                </a:lnTo>
                <a:lnTo>
                  <a:pt x="543073" y="709647"/>
                </a:lnTo>
                <a:lnTo>
                  <a:pt x="541636" y="703236"/>
                </a:lnTo>
                <a:lnTo>
                  <a:pt x="550340" y="704994"/>
                </a:lnTo>
                <a:cubicBezTo>
                  <a:pt x="556300" y="703137"/>
                  <a:pt x="562249" y="698591"/>
                  <a:pt x="566067" y="692541"/>
                </a:cubicBezTo>
                <a:lnTo>
                  <a:pt x="566254" y="691174"/>
                </a:lnTo>
                <a:lnTo>
                  <a:pt x="587885" y="684344"/>
                </a:lnTo>
                <a:cubicBezTo>
                  <a:pt x="618806" y="667634"/>
                  <a:pt x="644489" y="634127"/>
                  <a:pt x="654400" y="608588"/>
                </a:cubicBezTo>
                <a:lnTo>
                  <a:pt x="655626" y="603638"/>
                </a:lnTo>
                <a:lnTo>
                  <a:pt x="656398" y="603604"/>
                </a:lnTo>
                <a:cubicBezTo>
                  <a:pt x="663150" y="602207"/>
                  <a:pt x="668766" y="599679"/>
                  <a:pt x="672863" y="595760"/>
                </a:cubicBezTo>
                <a:cubicBezTo>
                  <a:pt x="681616" y="587388"/>
                  <a:pt x="688228" y="578285"/>
                  <a:pt x="692956" y="568736"/>
                </a:cubicBezTo>
                <a:lnTo>
                  <a:pt x="695960" y="558589"/>
                </a:lnTo>
                <a:lnTo>
                  <a:pt x="700365" y="563739"/>
                </a:lnTo>
                <a:cubicBezTo>
                  <a:pt x="713991" y="569747"/>
                  <a:pt x="726489" y="567487"/>
                  <a:pt x="738300" y="561560"/>
                </a:cubicBezTo>
                <a:lnTo>
                  <a:pt x="756971" y="548205"/>
                </a:lnTo>
                <a:lnTo>
                  <a:pt x="765049" y="552500"/>
                </a:lnTo>
                <a:lnTo>
                  <a:pt x="775963" y="560193"/>
                </a:lnTo>
                <a:lnTo>
                  <a:pt x="789858" y="565691"/>
                </a:lnTo>
                <a:lnTo>
                  <a:pt x="805711" y="574121"/>
                </a:lnTo>
                <a:lnTo>
                  <a:pt x="815125" y="575689"/>
                </a:lnTo>
                <a:lnTo>
                  <a:pt x="821910" y="578374"/>
                </a:lnTo>
                <a:cubicBezTo>
                  <a:pt x="829152" y="580211"/>
                  <a:pt x="837548" y="581679"/>
                  <a:pt x="845282" y="582593"/>
                </a:cubicBezTo>
                <a:lnTo>
                  <a:pt x="852679" y="582937"/>
                </a:lnTo>
                <a:lnTo>
                  <a:pt x="853649" y="627265"/>
                </a:lnTo>
                <a:cubicBezTo>
                  <a:pt x="853274" y="664236"/>
                  <a:pt x="853904" y="701479"/>
                  <a:pt x="875397" y="722768"/>
                </a:cubicBezTo>
                <a:cubicBezTo>
                  <a:pt x="889725" y="736961"/>
                  <a:pt x="913327" y="744064"/>
                  <a:pt x="952084" y="739268"/>
                </a:cubicBezTo>
                <a:cubicBezTo>
                  <a:pt x="1004511" y="732781"/>
                  <a:pt x="1000851" y="673397"/>
                  <a:pt x="1003892" y="631069"/>
                </a:cubicBezTo>
                <a:lnTo>
                  <a:pt x="1005659" y="618208"/>
                </a:lnTo>
                <a:lnTo>
                  <a:pt x="1005667" y="618194"/>
                </a:lnTo>
                <a:cubicBezTo>
                  <a:pt x="1005672" y="618159"/>
                  <a:pt x="1005688" y="618123"/>
                  <a:pt x="1005694" y="618089"/>
                </a:cubicBezTo>
                <a:lnTo>
                  <a:pt x="1011880" y="598669"/>
                </a:lnTo>
                <a:lnTo>
                  <a:pt x="1013478" y="595508"/>
                </a:lnTo>
                <a:lnTo>
                  <a:pt x="1030172" y="588415"/>
                </a:lnTo>
                <a:lnTo>
                  <a:pt x="1045006" y="597491"/>
                </a:lnTo>
                <a:lnTo>
                  <a:pt x="1048712" y="603269"/>
                </a:lnTo>
                <a:lnTo>
                  <a:pt x="1056930" y="621227"/>
                </a:lnTo>
                <a:cubicBezTo>
                  <a:pt x="1073873" y="676623"/>
                  <a:pt x="1072845" y="781001"/>
                  <a:pt x="1157299" y="765603"/>
                </a:cubicBezTo>
                <a:cubicBezTo>
                  <a:pt x="1220973" y="753994"/>
                  <a:pt x="1180894" y="667200"/>
                  <a:pt x="1199721" y="662511"/>
                </a:cubicBezTo>
                <a:cubicBezTo>
                  <a:pt x="1225100" y="656195"/>
                  <a:pt x="1319797" y="837630"/>
                  <a:pt x="1399998" y="719021"/>
                </a:cubicBezTo>
                <a:cubicBezTo>
                  <a:pt x="1433090" y="670078"/>
                  <a:pt x="1410424" y="640717"/>
                  <a:pt x="1379082" y="620326"/>
                </a:cubicBezTo>
                <a:lnTo>
                  <a:pt x="1357192" y="608751"/>
                </a:lnTo>
                <a:lnTo>
                  <a:pt x="1358313" y="608557"/>
                </a:lnTo>
                <a:cubicBezTo>
                  <a:pt x="1357995" y="608391"/>
                  <a:pt x="1357647" y="608251"/>
                  <a:pt x="1357329" y="608087"/>
                </a:cubicBezTo>
                <a:cubicBezTo>
                  <a:pt x="1348991" y="603796"/>
                  <a:pt x="1341881" y="600305"/>
                  <a:pt x="1334555" y="596677"/>
                </a:cubicBezTo>
                <a:cubicBezTo>
                  <a:pt x="1333548" y="596180"/>
                  <a:pt x="1332397" y="595600"/>
                  <a:pt x="1331428" y="595110"/>
                </a:cubicBezTo>
                <a:cubicBezTo>
                  <a:pt x="1331273" y="595033"/>
                  <a:pt x="1331193" y="594978"/>
                  <a:pt x="1331040" y="594903"/>
                </a:cubicBezTo>
                <a:lnTo>
                  <a:pt x="1322622" y="590123"/>
                </a:lnTo>
                <a:lnTo>
                  <a:pt x="1316953" y="586901"/>
                </a:lnTo>
                <a:lnTo>
                  <a:pt x="1313302" y="584492"/>
                </a:lnTo>
                <a:lnTo>
                  <a:pt x="1306122" y="575453"/>
                </a:lnTo>
                <a:lnTo>
                  <a:pt x="1309557" y="569320"/>
                </a:lnTo>
                <a:lnTo>
                  <a:pt x="1309943" y="569178"/>
                </a:lnTo>
                <a:lnTo>
                  <a:pt x="1320002" y="565480"/>
                </a:lnTo>
                <a:cubicBezTo>
                  <a:pt x="1333052" y="562198"/>
                  <a:pt x="1352560" y="559710"/>
                  <a:pt x="1366366" y="550112"/>
                </a:cubicBezTo>
                <a:lnTo>
                  <a:pt x="1366501" y="549968"/>
                </a:lnTo>
                <a:lnTo>
                  <a:pt x="1372785" y="544687"/>
                </a:lnTo>
                <a:lnTo>
                  <a:pt x="1374787" y="541098"/>
                </a:lnTo>
                <a:lnTo>
                  <a:pt x="1377821" y="537851"/>
                </a:lnTo>
                <a:lnTo>
                  <a:pt x="1378919" y="533691"/>
                </a:lnTo>
                <a:lnTo>
                  <a:pt x="1381291" y="529439"/>
                </a:lnTo>
                <a:cubicBezTo>
                  <a:pt x="1382134" y="526330"/>
                  <a:pt x="1382672" y="522893"/>
                  <a:pt x="1382808" y="519136"/>
                </a:cubicBezTo>
                <a:cubicBezTo>
                  <a:pt x="1382807" y="519105"/>
                  <a:pt x="1382832" y="519063"/>
                  <a:pt x="1382833" y="519032"/>
                </a:cubicBezTo>
                <a:cubicBezTo>
                  <a:pt x="1383099" y="511500"/>
                  <a:pt x="1381816" y="502625"/>
                  <a:pt x="1378563" y="492050"/>
                </a:cubicBezTo>
                <a:cubicBezTo>
                  <a:pt x="1377380" y="488204"/>
                  <a:pt x="1375551" y="484764"/>
                  <a:pt x="1373166" y="481644"/>
                </a:cubicBezTo>
                <a:lnTo>
                  <a:pt x="1367583" y="477565"/>
                </a:lnTo>
                <a:lnTo>
                  <a:pt x="1364367" y="473293"/>
                </a:lnTo>
                <a:lnTo>
                  <a:pt x="1357663" y="470316"/>
                </a:lnTo>
                <a:lnTo>
                  <a:pt x="1352813" y="466773"/>
                </a:lnTo>
                <a:cubicBezTo>
                  <a:pt x="1352782" y="466760"/>
                  <a:pt x="1352740" y="466760"/>
                  <a:pt x="1352711" y="466745"/>
                </a:cubicBezTo>
                <a:cubicBezTo>
                  <a:pt x="1348412" y="464864"/>
                  <a:pt x="1343755" y="463249"/>
                  <a:pt x="1338741" y="461874"/>
                </a:cubicBezTo>
                <a:cubicBezTo>
                  <a:pt x="1328684" y="459116"/>
                  <a:pt x="1317422" y="457315"/>
                  <a:pt x="1305480" y="456171"/>
                </a:cubicBezTo>
                <a:cubicBezTo>
                  <a:pt x="1293583" y="455023"/>
                  <a:pt x="1281148" y="454541"/>
                  <a:pt x="1268681" y="454420"/>
                </a:cubicBezTo>
                <a:cubicBezTo>
                  <a:pt x="1234876" y="454094"/>
                  <a:pt x="1202425" y="456240"/>
                  <a:pt x="1182214" y="455580"/>
                </a:cubicBezTo>
                <a:lnTo>
                  <a:pt x="1181164" y="455610"/>
                </a:lnTo>
                <a:lnTo>
                  <a:pt x="1175141" y="455532"/>
                </a:lnTo>
                <a:cubicBezTo>
                  <a:pt x="1168785" y="455025"/>
                  <a:pt x="1164425" y="454020"/>
                  <a:pt x="1162714" y="452229"/>
                </a:cubicBezTo>
                <a:lnTo>
                  <a:pt x="1150567" y="433123"/>
                </a:lnTo>
                <a:lnTo>
                  <a:pt x="1150572" y="433102"/>
                </a:lnTo>
                <a:lnTo>
                  <a:pt x="1151209" y="418592"/>
                </a:lnTo>
                <a:lnTo>
                  <a:pt x="1151285" y="416862"/>
                </a:lnTo>
                <a:lnTo>
                  <a:pt x="1160745" y="402187"/>
                </a:lnTo>
                <a:lnTo>
                  <a:pt x="1161685" y="401240"/>
                </a:lnTo>
                <a:lnTo>
                  <a:pt x="1174800" y="388073"/>
                </a:lnTo>
                <a:lnTo>
                  <a:pt x="1178583" y="384235"/>
                </a:lnTo>
                <a:lnTo>
                  <a:pt x="1185920" y="376851"/>
                </a:lnTo>
                <a:lnTo>
                  <a:pt x="1186463" y="376241"/>
                </a:lnTo>
                <a:lnTo>
                  <a:pt x="1189326" y="373336"/>
                </a:lnTo>
                <a:lnTo>
                  <a:pt x="1190115" y="372137"/>
                </a:lnTo>
                <a:lnTo>
                  <a:pt x="1190239" y="371999"/>
                </a:lnTo>
                <a:lnTo>
                  <a:pt x="1193847" y="366468"/>
                </a:lnTo>
                <a:lnTo>
                  <a:pt x="1200189" y="356834"/>
                </a:lnTo>
                <a:lnTo>
                  <a:pt x="1200231" y="356571"/>
                </a:lnTo>
                <a:lnTo>
                  <a:pt x="1202950" y="347573"/>
                </a:lnTo>
                <a:lnTo>
                  <a:pt x="1202410" y="342775"/>
                </a:lnTo>
                <a:lnTo>
                  <a:pt x="1203254" y="337425"/>
                </a:lnTo>
                <a:lnTo>
                  <a:pt x="1201191" y="331965"/>
                </a:lnTo>
                <a:lnTo>
                  <a:pt x="1200547" y="326246"/>
                </a:lnTo>
                <a:lnTo>
                  <a:pt x="1194890" y="314959"/>
                </a:lnTo>
                <a:lnTo>
                  <a:pt x="1194407" y="313993"/>
                </a:lnTo>
                <a:lnTo>
                  <a:pt x="1194403" y="313989"/>
                </a:lnTo>
                <a:lnTo>
                  <a:pt x="1194397" y="313984"/>
                </a:lnTo>
                <a:lnTo>
                  <a:pt x="1194390" y="313965"/>
                </a:lnTo>
                <a:lnTo>
                  <a:pt x="1194357" y="313939"/>
                </a:lnTo>
                <a:lnTo>
                  <a:pt x="1187211" y="305885"/>
                </a:lnTo>
                <a:cubicBezTo>
                  <a:pt x="1184374" y="303624"/>
                  <a:pt x="1181181" y="301786"/>
                  <a:pt x="1177596" y="300354"/>
                </a:cubicBezTo>
                <a:lnTo>
                  <a:pt x="1174321" y="299459"/>
                </a:lnTo>
                <a:lnTo>
                  <a:pt x="1174416" y="299436"/>
                </a:lnTo>
                <a:lnTo>
                  <a:pt x="1173982" y="299367"/>
                </a:lnTo>
                <a:lnTo>
                  <a:pt x="1166058" y="297200"/>
                </a:lnTo>
                <a:cubicBezTo>
                  <a:pt x="1161894" y="296453"/>
                  <a:pt x="1157428" y="295971"/>
                  <a:pt x="1152750" y="295801"/>
                </a:cubicBezTo>
                <a:lnTo>
                  <a:pt x="1140436" y="296482"/>
                </a:lnTo>
                <a:lnTo>
                  <a:pt x="1126867" y="297068"/>
                </a:lnTo>
                <a:lnTo>
                  <a:pt x="1125333" y="297313"/>
                </a:lnTo>
                <a:lnTo>
                  <a:pt x="1122328" y="297476"/>
                </a:lnTo>
                <a:lnTo>
                  <a:pt x="1119479" y="297949"/>
                </a:lnTo>
                <a:lnTo>
                  <a:pt x="1088877" y="302695"/>
                </a:lnTo>
                <a:lnTo>
                  <a:pt x="1047498" y="309041"/>
                </a:lnTo>
                <a:lnTo>
                  <a:pt x="1018914" y="312706"/>
                </a:lnTo>
                <a:lnTo>
                  <a:pt x="1002089" y="312392"/>
                </a:lnTo>
                <a:lnTo>
                  <a:pt x="994448" y="311854"/>
                </a:lnTo>
                <a:lnTo>
                  <a:pt x="975211" y="304424"/>
                </a:lnTo>
                <a:lnTo>
                  <a:pt x="960175" y="288255"/>
                </a:lnTo>
                <a:lnTo>
                  <a:pt x="958864" y="280975"/>
                </a:lnTo>
                <a:lnTo>
                  <a:pt x="957665" y="274314"/>
                </a:lnTo>
                <a:lnTo>
                  <a:pt x="963650" y="263379"/>
                </a:lnTo>
                <a:lnTo>
                  <a:pt x="965386" y="261169"/>
                </a:lnTo>
                <a:lnTo>
                  <a:pt x="976352" y="251487"/>
                </a:lnTo>
                <a:lnTo>
                  <a:pt x="976920" y="250992"/>
                </a:lnTo>
                <a:lnTo>
                  <a:pt x="980983" y="248080"/>
                </a:lnTo>
                <a:lnTo>
                  <a:pt x="1006358" y="229964"/>
                </a:lnTo>
                <a:cubicBezTo>
                  <a:pt x="1014887" y="222861"/>
                  <a:pt x="1020655" y="215409"/>
                  <a:pt x="1019213" y="206867"/>
                </a:cubicBezTo>
                <a:lnTo>
                  <a:pt x="1019211" y="206864"/>
                </a:lnTo>
                <a:lnTo>
                  <a:pt x="1015247" y="194731"/>
                </a:lnTo>
                <a:cubicBezTo>
                  <a:pt x="1014911" y="194001"/>
                  <a:pt x="1014512" y="193291"/>
                  <a:pt x="1014142" y="192576"/>
                </a:cubicBezTo>
                <a:cubicBezTo>
                  <a:pt x="1013105" y="190582"/>
                  <a:pt x="1011737" y="188681"/>
                  <a:pt x="1010434" y="186784"/>
                </a:cubicBezTo>
                <a:cubicBezTo>
                  <a:pt x="1007953" y="183166"/>
                  <a:pt x="1005060" y="179778"/>
                  <a:pt x="1001693" y="176519"/>
                </a:cubicBezTo>
                <a:lnTo>
                  <a:pt x="1000525" y="175377"/>
                </a:lnTo>
                <a:lnTo>
                  <a:pt x="1000043" y="174565"/>
                </a:lnTo>
                <a:lnTo>
                  <a:pt x="999942" y="174395"/>
                </a:lnTo>
                <a:lnTo>
                  <a:pt x="999927" y="174386"/>
                </a:lnTo>
                <a:lnTo>
                  <a:pt x="999915" y="174379"/>
                </a:lnTo>
                <a:lnTo>
                  <a:pt x="999913" y="174376"/>
                </a:lnTo>
                <a:lnTo>
                  <a:pt x="998896" y="173784"/>
                </a:lnTo>
                <a:lnTo>
                  <a:pt x="998341" y="173241"/>
                </a:lnTo>
                <a:cubicBezTo>
                  <a:pt x="993506" y="169069"/>
                  <a:pt x="988121" y="165124"/>
                  <a:pt x="982018" y="161599"/>
                </a:cubicBezTo>
                <a:cubicBezTo>
                  <a:pt x="975343" y="157743"/>
                  <a:pt x="967965" y="154243"/>
                  <a:pt x="960093" y="151178"/>
                </a:cubicBezTo>
                <a:cubicBezTo>
                  <a:pt x="960062" y="151167"/>
                  <a:pt x="960022" y="151163"/>
                  <a:pt x="959991" y="151152"/>
                </a:cubicBezTo>
                <a:cubicBezTo>
                  <a:pt x="952082" y="148075"/>
                  <a:pt x="943697" y="145392"/>
                  <a:pt x="934923" y="143126"/>
                </a:cubicBezTo>
                <a:lnTo>
                  <a:pt x="908590" y="137816"/>
                </a:lnTo>
                <a:lnTo>
                  <a:pt x="907729" y="137593"/>
                </a:lnTo>
                <a:lnTo>
                  <a:pt x="906784" y="137534"/>
                </a:lnTo>
                <a:lnTo>
                  <a:pt x="879474" y="134541"/>
                </a:lnTo>
                <a:lnTo>
                  <a:pt x="860333" y="134614"/>
                </a:lnTo>
                <a:lnTo>
                  <a:pt x="854166" y="134225"/>
                </a:lnTo>
                <a:lnTo>
                  <a:pt x="851182" y="134037"/>
                </a:lnTo>
                <a:lnTo>
                  <a:pt x="851182" y="134037"/>
                </a:lnTo>
                <a:lnTo>
                  <a:pt x="851181" y="134038"/>
                </a:lnTo>
                <a:lnTo>
                  <a:pt x="851170" y="134039"/>
                </a:lnTo>
                <a:lnTo>
                  <a:pt x="851155" y="134038"/>
                </a:lnTo>
                <a:lnTo>
                  <a:pt x="846314" y="134667"/>
                </a:lnTo>
                <a:lnTo>
                  <a:pt x="842745" y="134680"/>
                </a:lnTo>
                <a:cubicBezTo>
                  <a:pt x="839290" y="134879"/>
                  <a:pt x="835893" y="135172"/>
                  <a:pt x="832510" y="135492"/>
                </a:cubicBezTo>
                <a:cubicBezTo>
                  <a:pt x="820651" y="136627"/>
                  <a:pt x="809038" y="138186"/>
                  <a:pt x="798529" y="140850"/>
                </a:cubicBezTo>
                <a:cubicBezTo>
                  <a:pt x="791475" y="142638"/>
                  <a:pt x="784947" y="144911"/>
                  <a:pt x="778793" y="147402"/>
                </a:cubicBezTo>
                <a:cubicBezTo>
                  <a:pt x="776694" y="148253"/>
                  <a:pt x="774775" y="149244"/>
                  <a:pt x="772798" y="150176"/>
                </a:cubicBezTo>
                <a:cubicBezTo>
                  <a:pt x="768578" y="152169"/>
                  <a:pt x="764683" y="154412"/>
                  <a:pt x="761091" y="156787"/>
                </a:cubicBezTo>
                <a:lnTo>
                  <a:pt x="759630" y="157741"/>
                </a:lnTo>
                <a:lnTo>
                  <a:pt x="757915" y="158485"/>
                </a:lnTo>
                <a:lnTo>
                  <a:pt x="757911" y="158491"/>
                </a:lnTo>
                <a:lnTo>
                  <a:pt x="757890" y="158500"/>
                </a:lnTo>
                <a:lnTo>
                  <a:pt x="757394" y="159201"/>
                </a:lnTo>
                <a:lnTo>
                  <a:pt x="756598" y="159721"/>
                </a:lnTo>
                <a:cubicBezTo>
                  <a:pt x="751950" y="163287"/>
                  <a:pt x="747804" y="167127"/>
                  <a:pt x="744688" y="171459"/>
                </a:cubicBezTo>
                <a:lnTo>
                  <a:pt x="737656" y="187112"/>
                </a:lnTo>
                <a:lnTo>
                  <a:pt x="737541" y="187276"/>
                </a:lnTo>
                <a:lnTo>
                  <a:pt x="737540" y="187651"/>
                </a:lnTo>
                <a:lnTo>
                  <a:pt x="736610" y="196293"/>
                </a:lnTo>
                <a:lnTo>
                  <a:pt x="737519" y="200923"/>
                </a:lnTo>
                <a:lnTo>
                  <a:pt x="737510" y="205966"/>
                </a:lnTo>
                <a:lnTo>
                  <a:pt x="739606" y="211563"/>
                </a:lnTo>
                <a:lnTo>
                  <a:pt x="739916" y="213141"/>
                </a:lnTo>
                <a:lnTo>
                  <a:pt x="730410" y="203472"/>
                </a:lnTo>
                <a:cubicBezTo>
                  <a:pt x="719123" y="191636"/>
                  <a:pt x="703560" y="174477"/>
                  <a:pt x="686453" y="153184"/>
                </a:cubicBezTo>
                <a:cubicBezTo>
                  <a:pt x="652240" y="110595"/>
                  <a:pt x="611854" y="51468"/>
                  <a:pt x="611854" y="51468"/>
                </a:cubicBezTo>
                <a:lnTo>
                  <a:pt x="607918" y="51401"/>
                </a:lnTo>
                <a:lnTo>
                  <a:pt x="606086" y="48780"/>
                </a:lnTo>
                <a:lnTo>
                  <a:pt x="612239" y="27234"/>
                </a:lnTo>
                <a:cubicBezTo>
                  <a:pt x="613744" y="19021"/>
                  <a:pt x="613853" y="11385"/>
                  <a:pt x="610347" y="7972"/>
                </a:cubicBezTo>
                <a:cubicBezTo>
                  <a:pt x="601010" y="-1118"/>
                  <a:pt x="588573" y="3456"/>
                  <a:pt x="578471" y="10302"/>
                </a:cubicBezTo>
                <a:lnTo>
                  <a:pt x="577660" y="10975"/>
                </a:lnTo>
                <a:lnTo>
                  <a:pt x="573915" y="8199"/>
                </a:lnTo>
                <a:lnTo>
                  <a:pt x="574076" y="10335"/>
                </a:lnTo>
                <a:lnTo>
                  <a:pt x="561815" y="0"/>
                </a:lnTo>
                <a:cubicBezTo>
                  <a:pt x="561004" y="259"/>
                  <a:pt x="560592" y="2931"/>
                  <a:pt x="560490" y="7522"/>
                </a:cubicBezTo>
                <a:lnTo>
                  <a:pt x="561009" y="25838"/>
                </a:lnTo>
                <a:lnTo>
                  <a:pt x="560601" y="26268"/>
                </a:lnTo>
                <a:cubicBezTo>
                  <a:pt x="560601" y="26268"/>
                  <a:pt x="524131" y="89731"/>
                  <a:pt x="491354" y="154469"/>
                </a:cubicBezTo>
                <a:cubicBezTo>
                  <a:pt x="483159" y="170653"/>
                  <a:pt x="475195" y="186916"/>
                  <a:pt x="467859" y="202208"/>
                </a:cubicBezTo>
                <a:lnTo>
                  <a:pt x="462389" y="213827"/>
                </a:lnTo>
                <a:lnTo>
                  <a:pt x="458455" y="206102"/>
                </a:lnTo>
                <a:cubicBezTo>
                  <a:pt x="457729" y="204884"/>
                  <a:pt x="457117" y="203580"/>
                  <a:pt x="456321" y="202439"/>
                </a:cubicBezTo>
                <a:lnTo>
                  <a:pt x="455828" y="201876"/>
                </a:lnTo>
                <a:lnTo>
                  <a:pt x="455370" y="200899"/>
                </a:lnTo>
                <a:lnTo>
                  <a:pt x="453549" y="199277"/>
                </a:lnTo>
                <a:lnTo>
                  <a:pt x="447810" y="192731"/>
                </a:lnTo>
                <a:lnTo>
                  <a:pt x="447787" y="192697"/>
                </a:lnTo>
                <a:lnTo>
                  <a:pt x="447594" y="192406"/>
                </a:lnTo>
                <a:lnTo>
                  <a:pt x="447594" y="192406"/>
                </a:lnTo>
                <a:lnTo>
                  <a:pt x="447594" y="192406"/>
                </a:lnTo>
                <a:lnTo>
                  <a:pt x="447188" y="192189"/>
                </a:lnTo>
                <a:lnTo>
                  <a:pt x="440188" y="187373"/>
                </a:lnTo>
                <a:lnTo>
                  <a:pt x="438309" y="185699"/>
                </a:lnTo>
                <a:lnTo>
                  <a:pt x="437073" y="185230"/>
                </a:lnTo>
                <a:lnTo>
                  <a:pt x="436788" y="185033"/>
                </a:lnTo>
                <a:cubicBezTo>
                  <a:pt x="435458" y="184296"/>
                  <a:pt x="433976" y="183690"/>
                  <a:pt x="432578" y="183036"/>
                </a:cubicBezTo>
                <a:cubicBezTo>
                  <a:pt x="429999" y="181831"/>
                  <a:pt x="427350" y="180635"/>
                  <a:pt x="424555" y="179707"/>
                </a:cubicBezTo>
                <a:lnTo>
                  <a:pt x="422841" y="179183"/>
                </a:lnTo>
                <a:lnTo>
                  <a:pt x="422653" y="179082"/>
                </a:lnTo>
                <a:lnTo>
                  <a:pt x="421912" y="178687"/>
                </a:lnTo>
                <a:lnTo>
                  <a:pt x="420731" y="178538"/>
                </a:lnTo>
                <a:lnTo>
                  <a:pt x="419096" y="178038"/>
                </a:lnTo>
                <a:cubicBezTo>
                  <a:pt x="418979" y="178008"/>
                  <a:pt x="418857" y="177978"/>
                  <a:pt x="418741" y="177949"/>
                </a:cubicBezTo>
                <a:lnTo>
                  <a:pt x="417029" y="177623"/>
                </a:lnTo>
                <a:lnTo>
                  <a:pt x="415846" y="177174"/>
                </a:lnTo>
                <a:lnTo>
                  <a:pt x="414672" y="177174"/>
                </a:lnTo>
                <a:lnTo>
                  <a:pt x="413094" y="176873"/>
                </a:lnTo>
                <a:cubicBezTo>
                  <a:pt x="412973" y="176851"/>
                  <a:pt x="412860" y="176806"/>
                  <a:pt x="412739" y="176784"/>
                </a:cubicBezTo>
                <a:cubicBezTo>
                  <a:pt x="405291" y="175391"/>
                  <a:pt x="397454" y="174502"/>
                  <a:pt x="389032" y="174537"/>
                </a:cubicBezTo>
                <a:lnTo>
                  <a:pt x="389011" y="174539"/>
                </a:lnTo>
                <a:lnTo>
                  <a:pt x="364471" y="176298"/>
                </a:lnTo>
                <a:lnTo>
                  <a:pt x="360554" y="177170"/>
                </a:lnTo>
                <a:lnTo>
                  <a:pt x="358928" y="177170"/>
                </a:lnTo>
                <a:lnTo>
                  <a:pt x="352585" y="178879"/>
                </a:lnTo>
                <a:lnTo>
                  <a:pt x="343235" y="180588"/>
                </a:lnTo>
                <a:cubicBezTo>
                  <a:pt x="338982" y="181508"/>
                  <a:pt x="334790" y="182180"/>
                  <a:pt x="330456" y="183303"/>
                </a:cubicBezTo>
                <a:cubicBezTo>
                  <a:pt x="330300" y="183345"/>
                  <a:pt x="330163" y="183413"/>
                  <a:pt x="330006" y="183454"/>
                </a:cubicBezTo>
                <a:lnTo>
                  <a:pt x="324157" y="185274"/>
                </a:lnTo>
                <a:lnTo>
                  <a:pt x="320985" y="185980"/>
                </a:lnTo>
                <a:lnTo>
                  <a:pt x="320236" y="186106"/>
                </a:lnTo>
                <a:lnTo>
                  <a:pt x="319991" y="186201"/>
                </a:lnTo>
                <a:lnTo>
                  <a:pt x="317976" y="186650"/>
                </a:lnTo>
                <a:lnTo>
                  <a:pt x="307712" y="190391"/>
                </a:lnTo>
                <a:lnTo>
                  <a:pt x="299883" y="192828"/>
                </a:lnTo>
                <a:cubicBezTo>
                  <a:pt x="298477" y="193318"/>
                  <a:pt x="297094" y="193569"/>
                  <a:pt x="295688" y="194076"/>
                </a:cubicBezTo>
                <a:cubicBezTo>
                  <a:pt x="295455" y="194160"/>
                  <a:pt x="295247" y="194275"/>
                  <a:pt x="295014" y="194359"/>
                </a:cubicBezTo>
                <a:lnTo>
                  <a:pt x="294770" y="194458"/>
                </a:lnTo>
                <a:lnTo>
                  <a:pt x="293051" y="194921"/>
                </a:lnTo>
                <a:lnTo>
                  <a:pt x="287294" y="197482"/>
                </a:lnTo>
                <a:lnTo>
                  <a:pt x="278522" y="201031"/>
                </a:lnTo>
                <a:lnTo>
                  <a:pt x="269642" y="204268"/>
                </a:lnTo>
                <a:lnTo>
                  <a:pt x="266911" y="205728"/>
                </a:lnTo>
                <a:lnTo>
                  <a:pt x="257564" y="209510"/>
                </a:lnTo>
                <a:lnTo>
                  <a:pt x="248162" y="214180"/>
                </a:lnTo>
                <a:lnTo>
                  <a:pt x="246717" y="214743"/>
                </a:lnTo>
                <a:lnTo>
                  <a:pt x="246880" y="214817"/>
                </a:lnTo>
                <a:lnTo>
                  <a:pt x="234451" y="220991"/>
                </a:lnTo>
                <a:lnTo>
                  <a:pt x="226649" y="224462"/>
                </a:lnTo>
                <a:lnTo>
                  <a:pt x="222897" y="226731"/>
                </a:lnTo>
                <a:lnTo>
                  <a:pt x="221709" y="227321"/>
                </a:lnTo>
                <a:cubicBezTo>
                  <a:pt x="221497" y="227435"/>
                  <a:pt x="221246" y="227491"/>
                  <a:pt x="221035" y="227605"/>
                </a:cubicBezTo>
                <a:cubicBezTo>
                  <a:pt x="220885" y="227686"/>
                  <a:pt x="220740" y="227790"/>
                  <a:pt x="220590" y="227871"/>
                </a:cubicBezTo>
                <a:cubicBezTo>
                  <a:pt x="220546" y="227895"/>
                  <a:pt x="220531" y="227970"/>
                  <a:pt x="220485" y="227993"/>
                </a:cubicBezTo>
                <a:lnTo>
                  <a:pt x="218664" y="229290"/>
                </a:lnTo>
                <a:lnTo>
                  <a:pt x="186550" y="248706"/>
                </a:lnTo>
                <a:lnTo>
                  <a:pt x="179794" y="252319"/>
                </a:lnTo>
                <a:lnTo>
                  <a:pt x="179980" y="252678"/>
                </a:lnTo>
                <a:lnTo>
                  <a:pt x="168156" y="259827"/>
                </a:lnTo>
                <a:cubicBezTo>
                  <a:pt x="133671" y="284019"/>
                  <a:pt x="110081" y="308117"/>
                  <a:pt x="108631" y="324165"/>
                </a:cubicBezTo>
                <a:cubicBezTo>
                  <a:pt x="105729" y="356272"/>
                  <a:pt x="135190" y="372318"/>
                  <a:pt x="160484" y="388639"/>
                </a:cubicBezTo>
                <a:lnTo>
                  <a:pt x="188617" y="413501"/>
                </a:lnTo>
                <a:lnTo>
                  <a:pt x="191002" y="416478"/>
                </a:lnTo>
                <a:lnTo>
                  <a:pt x="194693" y="431659"/>
                </a:lnTo>
                <a:lnTo>
                  <a:pt x="194781" y="433214"/>
                </a:lnTo>
                <a:lnTo>
                  <a:pt x="187333" y="454771"/>
                </a:lnTo>
                <a:lnTo>
                  <a:pt x="167869" y="473595"/>
                </a:lnTo>
                <a:lnTo>
                  <a:pt x="160519" y="478132"/>
                </a:lnTo>
                <a:lnTo>
                  <a:pt x="138726" y="488409"/>
                </a:lnTo>
                <a:lnTo>
                  <a:pt x="131404" y="491487"/>
                </a:lnTo>
                <a:cubicBezTo>
                  <a:pt x="128465" y="492567"/>
                  <a:pt x="125277" y="493580"/>
                  <a:pt x="122254" y="494621"/>
                </a:cubicBezTo>
                <a:cubicBezTo>
                  <a:pt x="116833" y="496479"/>
                  <a:pt x="111431" y="498353"/>
                  <a:pt x="105865" y="500163"/>
                </a:cubicBezTo>
                <a:lnTo>
                  <a:pt x="105523" y="500593"/>
                </a:lnTo>
                <a:lnTo>
                  <a:pt x="59325" y="516681"/>
                </a:lnTo>
                <a:cubicBezTo>
                  <a:pt x="12135" y="536402"/>
                  <a:pt x="-21001" y="566867"/>
                  <a:pt x="15644" y="643059"/>
                </a:cubicBezTo>
                <a:cubicBezTo>
                  <a:pt x="40428" y="694590"/>
                  <a:pt x="100072" y="670299"/>
                  <a:pt x="144539" y="658778"/>
                </a:cubicBezTo>
                <a:lnTo>
                  <a:pt x="158343" y="656142"/>
                </a:lnTo>
                <a:lnTo>
                  <a:pt x="158361" y="656145"/>
                </a:lnTo>
                <a:cubicBezTo>
                  <a:pt x="158398" y="656138"/>
                  <a:pt x="158439" y="656144"/>
                  <a:pt x="158477" y="656136"/>
                </a:cubicBezTo>
                <a:lnTo>
                  <a:pt x="180535" y="655766"/>
                </a:lnTo>
                <a:lnTo>
                  <a:pt x="184330" y="656311"/>
                </a:lnTo>
                <a:lnTo>
                  <a:pt x="197378" y="670980"/>
                </a:lnTo>
                <a:lnTo>
                  <a:pt x="193200" y="689336"/>
                </a:lnTo>
                <a:lnTo>
                  <a:pt x="188553" y="695137"/>
                </a:lnTo>
                <a:lnTo>
                  <a:pt x="172977" y="709774"/>
                </a:lnTo>
                <a:cubicBezTo>
                  <a:pt x="122018" y="746312"/>
                  <a:pt x="14601" y="781355"/>
                  <a:pt x="59602" y="862654"/>
                </a:cubicBezTo>
                <a:cubicBezTo>
                  <a:pt x="93530" y="923950"/>
                  <a:pt x="168696" y="852824"/>
                  <a:pt x="180015" y="870515"/>
                </a:cubicBezTo>
                <a:cubicBezTo>
                  <a:pt x="193364" y="891378"/>
                  <a:pt x="77626" y="1016394"/>
                  <a:pt x="148566" y="1074951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4"/>
          <p:cNvSpPr/>
          <p:nvPr/>
        </p:nvSpPr>
        <p:spPr>
          <a:xfrm rot="2757998">
            <a:off x="11202461" y="5853309"/>
            <a:ext cx="902207" cy="901768"/>
          </a:xfrm>
          <a:custGeom>
            <a:avLst/>
            <a:gdLst/>
            <a:ahLst/>
            <a:cxnLst/>
            <a:rect l="l" t="t" r="r" b="b"/>
            <a:pathLst>
              <a:path w="902207" h="901768" extrusionOk="0">
                <a:moveTo>
                  <a:pt x="87018" y="213784"/>
                </a:moveTo>
                <a:cubicBezTo>
                  <a:pt x="87018" y="213784"/>
                  <a:pt x="93703" y="213652"/>
                  <a:pt x="105280" y="213734"/>
                </a:cubicBezTo>
                <a:lnTo>
                  <a:pt x="148629" y="214855"/>
                </a:lnTo>
                <a:lnTo>
                  <a:pt x="152895" y="214961"/>
                </a:lnTo>
                <a:cubicBezTo>
                  <a:pt x="192009" y="216628"/>
                  <a:pt x="243522" y="220529"/>
                  <a:pt x="293118" y="229467"/>
                </a:cubicBezTo>
                <a:cubicBezTo>
                  <a:pt x="342717" y="238408"/>
                  <a:pt x="383646" y="254166"/>
                  <a:pt x="412175" y="267687"/>
                </a:cubicBezTo>
                <a:lnTo>
                  <a:pt x="412833" y="268035"/>
                </a:lnTo>
                <a:lnTo>
                  <a:pt x="445279" y="285160"/>
                </a:lnTo>
                <a:lnTo>
                  <a:pt x="456776" y="292389"/>
                </a:lnTo>
                <a:lnTo>
                  <a:pt x="455044" y="289205"/>
                </a:lnTo>
                <a:cubicBezTo>
                  <a:pt x="451593" y="282769"/>
                  <a:pt x="443545" y="267324"/>
                  <a:pt x="434383" y="246754"/>
                </a:cubicBezTo>
                <a:lnTo>
                  <a:pt x="420376" y="211826"/>
                </a:lnTo>
                <a:lnTo>
                  <a:pt x="415579" y="199888"/>
                </a:lnTo>
                <a:cubicBezTo>
                  <a:pt x="409500" y="182766"/>
                  <a:pt x="403962" y="164519"/>
                  <a:pt x="400000" y="146296"/>
                </a:cubicBezTo>
                <a:cubicBezTo>
                  <a:pt x="384159" y="73405"/>
                  <a:pt x="378310" y="22"/>
                  <a:pt x="378310" y="22"/>
                </a:cubicBezTo>
                <a:lnTo>
                  <a:pt x="378396" y="41"/>
                </a:lnTo>
                <a:lnTo>
                  <a:pt x="378393" y="0"/>
                </a:lnTo>
                <a:lnTo>
                  <a:pt x="381272" y="680"/>
                </a:lnTo>
                <a:lnTo>
                  <a:pt x="381133" y="140"/>
                </a:lnTo>
                <a:cubicBezTo>
                  <a:pt x="381702" y="251"/>
                  <a:pt x="387668" y="1865"/>
                  <a:pt x="391669" y="2874"/>
                </a:cubicBezTo>
                <a:cubicBezTo>
                  <a:pt x="393898" y="3455"/>
                  <a:pt x="393400" y="3168"/>
                  <a:pt x="396357" y="4042"/>
                </a:cubicBezTo>
                <a:lnTo>
                  <a:pt x="413257" y="10329"/>
                </a:lnTo>
                <a:lnTo>
                  <a:pt x="413820" y="10508"/>
                </a:lnTo>
                <a:lnTo>
                  <a:pt x="414281" y="10710"/>
                </a:lnTo>
                <a:lnTo>
                  <a:pt x="435185" y="18486"/>
                </a:lnTo>
                <a:cubicBezTo>
                  <a:pt x="436744" y="19166"/>
                  <a:pt x="437484" y="19313"/>
                  <a:pt x="439086" y="20047"/>
                </a:cubicBezTo>
                <a:cubicBezTo>
                  <a:pt x="439244" y="20117"/>
                  <a:pt x="439320" y="20170"/>
                  <a:pt x="439478" y="20240"/>
                </a:cubicBezTo>
                <a:cubicBezTo>
                  <a:pt x="447148" y="23743"/>
                  <a:pt x="455566" y="28061"/>
                  <a:pt x="464066" y="32731"/>
                </a:cubicBezTo>
                <a:cubicBezTo>
                  <a:pt x="465088" y="33289"/>
                  <a:pt x="465962" y="33711"/>
                  <a:pt x="466989" y="34292"/>
                </a:cubicBezTo>
                <a:cubicBezTo>
                  <a:pt x="467124" y="34368"/>
                  <a:pt x="467247" y="34409"/>
                  <a:pt x="467382" y="34485"/>
                </a:cubicBezTo>
                <a:cubicBezTo>
                  <a:pt x="473543" y="37952"/>
                  <a:pt x="480078" y="42247"/>
                  <a:pt x="486502" y="46389"/>
                </a:cubicBezTo>
                <a:cubicBezTo>
                  <a:pt x="490134" y="48724"/>
                  <a:pt x="493548" y="50649"/>
                  <a:pt x="497239" y="53218"/>
                </a:cubicBezTo>
                <a:cubicBezTo>
                  <a:pt x="497720" y="53553"/>
                  <a:pt x="498118" y="53852"/>
                  <a:pt x="498600" y="54192"/>
                </a:cubicBezTo>
                <a:cubicBezTo>
                  <a:pt x="508522" y="61161"/>
                  <a:pt x="518407" y="68853"/>
                  <a:pt x="528457" y="77607"/>
                </a:cubicBezTo>
                <a:cubicBezTo>
                  <a:pt x="538952" y="86765"/>
                  <a:pt x="549449" y="96909"/>
                  <a:pt x="559675" y="108244"/>
                </a:cubicBezTo>
                <a:cubicBezTo>
                  <a:pt x="616703" y="171422"/>
                  <a:pt x="653860" y="237728"/>
                  <a:pt x="662258" y="253317"/>
                </a:cubicBezTo>
                <a:lnTo>
                  <a:pt x="662884" y="254498"/>
                </a:lnTo>
                <a:lnTo>
                  <a:pt x="663725" y="247011"/>
                </a:lnTo>
                <a:lnTo>
                  <a:pt x="664319" y="243895"/>
                </a:lnTo>
                <a:lnTo>
                  <a:pt x="664739" y="240350"/>
                </a:lnTo>
                <a:cubicBezTo>
                  <a:pt x="665637" y="233972"/>
                  <a:pt x="667018" y="225582"/>
                  <a:pt x="669093" y="215938"/>
                </a:cubicBezTo>
                <a:lnTo>
                  <a:pt x="671031" y="208673"/>
                </a:lnTo>
                <a:lnTo>
                  <a:pt x="671740" y="204950"/>
                </a:lnTo>
                <a:lnTo>
                  <a:pt x="672884" y="201724"/>
                </a:lnTo>
                <a:lnTo>
                  <a:pt x="677613" y="183999"/>
                </a:lnTo>
                <a:lnTo>
                  <a:pt x="691492" y="149271"/>
                </a:lnTo>
                <a:lnTo>
                  <a:pt x="691563" y="149072"/>
                </a:lnTo>
                <a:cubicBezTo>
                  <a:pt x="703695" y="124313"/>
                  <a:pt x="718708" y="98613"/>
                  <a:pt x="730686" y="79103"/>
                </a:cubicBezTo>
                <a:lnTo>
                  <a:pt x="730752" y="78998"/>
                </a:lnTo>
                <a:lnTo>
                  <a:pt x="730978" y="78616"/>
                </a:lnTo>
                <a:cubicBezTo>
                  <a:pt x="743099" y="58862"/>
                  <a:pt x="752187" y="45298"/>
                  <a:pt x="752187" y="45298"/>
                </a:cubicBezTo>
                <a:lnTo>
                  <a:pt x="752892" y="46234"/>
                </a:lnTo>
                <a:lnTo>
                  <a:pt x="753048" y="45996"/>
                </a:lnTo>
                <a:cubicBezTo>
                  <a:pt x="753048" y="45996"/>
                  <a:pt x="764442" y="60724"/>
                  <a:pt x="778970" y="84509"/>
                </a:cubicBezTo>
                <a:lnTo>
                  <a:pt x="783167" y="91819"/>
                </a:lnTo>
                <a:lnTo>
                  <a:pt x="794132" y="110639"/>
                </a:lnTo>
                <a:cubicBezTo>
                  <a:pt x="815444" y="149679"/>
                  <a:pt x="837433" y="201457"/>
                  <a:pt x="840144" y="252412"/>
                </a:cubicBezTo>
                <a:lnTo>
                  <a:pt x="838679" y="265161"/>
                </a:lnTo>
                <a:lnTo>
                  <a:pt x="837455" y="284029"/>
                </a:lnTo>
                <a:lnTo>
                  <a:pt x="835476" y="293048"/>
                </a:lnTo>
                <a:lnTo>
                  <a:pt x="831258" y="329763"/>
                </a:lnTo>
                <a:cubicBezTo>
                  <a:pt x="818322" y="380974"/>
                  <a:pt x="794558" y="428616"/>
                  <a:pt x="779148" y="455564"/>
                </a:cubicBezTo>
                <a:lnTo>
                  <a:pt x="773227" y="465377"/>
                </a:lnTo>
                <a:lnTo>
                  <a:pt x="772629" y="466479"/>
                </a:lnTo>
                <a:lnTo>
                  <a:pt x="773235" y="466452"/>
                </a:lnTo>
                <a:cubicBezTo>
                  <a:pt x="785854" y="465890"/>
                  <a:pt x="802995" y="465125"/>
                  <a:pt x="821077" y="464318"/>
                </a:cubicBezTo>
                <a:cubicBezTo>
                  <a:pt x="857245" y="462711"/>
                  <a:pt x="897182" y="460928"/>
                  <a:pt x="897182" y="460928"/>
                </a:cubicBezTo>
                <a:cubicBezTo>
                  <a:pt x="897182" y="460928"/>
                  <a:pt x="901570" y="466959"/>
                  <a:pt x="902139" y="473184"/>
                </a:cubicBezTo>
                <a:cubicBezTo>
                  <a:pt x="902714" y="479415"/>
                  <a:pt x="899475" y="485851"/>
                  <a:pt x="899475" y="485851"/>
                </a:cubicBezTo>
                <a:cubicBezTo>
                  <a:pt x="899475" y="485851"/>
                  <a:pt x="860614" y="480347"/>
                  <a:pt x="823728" y="480782"/>
                </a:cubicBezTo>
                <a:cubicBezTo>
                  <a:pt x="805288" y="481001"/>
                  <a:pt x="787343" y="482706"/>
                  <a:pt x="774007" y="484355"/>
                </a:cubicBezTo>
                <a:lnTo>
                  <a:pt x="768481" y="485127"/>
                </a:lnTo>
                <a:lnTo>
                  <a:pt x="769216" y="486657"/>
                </a:lnTo>
                <a:lnTo>
                  <a:pt x="775362" y="498389"/>
                </a:lnTo>
                <a:lnTo>
                  <a:pt x="781041" y="511273"/>
                </a:lnTo>
                <a:lnTo>
                  <a:pt x="781426" y="512073"/>
                </a:lnTo>
                <a:lnTo>
                  <a:pt x="781645" y="512643"/>
                </a:lnTo>
                <a:lnTo>
                  <a:pt x="796218" y="545700"/>
                </a:lnTo>
                <a:cubicBezTo>
                  <a:pt x="811217" y="584714"/>
                  <a:pt x="826157" y="637117"/>
                  <a:pt x="827553" y="693580"/>
                </a:cubicBezTo>
                <a:cubicBezTo>
                  <a:pt x="829371" y="767089"/>
                  <a:pt x="793626" y="829889"/>
                  <a:pt x="766561" y="866652"/>
                </a:cubicBezTo>
                <a:lnTo>
                  <a:pt x="754244" y="882277"/>
                </a:lnTo>
                <a:lnTo>
                  <a:pt x="751098" y="886706"/>
                </a:lnTo>
                <a:cubicBezTo>
                  <a:pt x="742964" y="896481"/>
                  <a:pt x="737542" y="901768"/>
                  <a:pt x="737542" y="901768"/>
                </a:cubicBezTo>
                <a:lnTo>
                  <a:pt x="737215" y="901386"/>
                </a:lnTo>
                <a:lnTo>
                  <a:pt x="737208" y="901393"/>
                </a:lnTo>
                <a:cubicBezTo>
                  <a:pt x="737208" y="901393"/>
                  <a:pt x="702599" y="863041"/>
                  <a:pt x="670672" y="808121"/>
                </a:cubicBezTo>
                <a:cubicBezTo>
                  <a:pt x="662805" y="794591"/>
                  <a:pt x="656150" y="779495"/>
                  <a:pt x="650587" y="764426"/>
                </a:cubicBezTo>
                <a:lnTo>
                  <a:pt x="643880" y="742850"/>
                </a:lnTo>
                <a:lnTo>
                  <a:pt x="643088" y="740944"/>
                </a:lnTo>
                <a:lnTo>
                  <a:pt x="641752" y="736009"/>
                </a:lnTo>
                <a:lnTo>
                  <a:pt x="637053" y="720892"/>
                </a:lnTo>
                <a:cubicBezTo>
                  <a:pt x="630055" y="694044"/>
                  <a:pt x="626945" y="673672"/>
                  <a:pt x="626769" y="672507"/>
                </a:cubicBezTo>
                <a:lnTo>
                  <a:pt x="626962" y="672121"/>
                </a:lnTo>
                <a:lnTo>
                  <a:pt x="626787" y="671437"/>
                </a:lnTo>
                <a:lnTo>
                  <a:pt x="624757" y="674584"/>
                </a:lnTo>
                <a:lnTo>
                  <a:pt x="624284" y="675318"/>
                </a:lnTo>
                <a:lnTo>
                  <a:pt x="621789" y="678833"/>
                </a:lnTo>
                <a:lnTo>
                  <a:pt x="616944" y="685902"/>
                </a:lnTo>
                <a:lnTo>
                  <a:pt x="615023" y="688369"/>
                </a:lnTo>
                <a:lnTo>
                  <a:pt x="608471" y="697602"/>
                </a:lnTo>
                <a:lnTo>
                  <a:pt x="596744" y="711841"/>
                </a:lnTo>
                <a:lnTo>
                  <a:pt x="588942" y="721859"/>
                </a:lnTo>
                <a:lnTo>
                  <a:pt x="585808" y="725117"/>
                </a:lnTo>
                <a:lnTo>
                  <a:pt x="579377" y="732925"/>
                </a:lnTo>
                <a:lnTo>
                  <a:pt x="555886" y="756232"/>
                </a:lnTo>
                <a:lnTo>
                  <a:pt x="544975" y="767578"/>
                </a:lnTo>
                <a:lnTo>
                  <a:pt x="542735" y="769281"/>
                </a:lnTo>
                <a:lnTo>
                  <a:pt x="538484" y="773498"/>
                </a:lnTo>
                <a:cubicBezTo>
                  <a:pt x="523050" y="787033"/>
                  <a:pt x="505897" y="800144"/>
                  <a:pt x="487272" y="811536"/>
                </a:cubicBezTo>
                <a:cubicBezTo>
                  <a:pt x="402124" y="863610"/>
                  <a:pt x="289802" y="891344"/>
                  <a:pt x="289802" y="891344"/>
                </a:cubicBezTo>
                <a:lnTo>
                  <a:pt x="289872" y="891220"/>
                </a:lnTo>
                <a:lnTo>
                  <a:pt x="289780" y="891244"/>
                </a:lnTo>
                <a:cubicBezTo>
                  <a:pt x="289779" y="891249"/>
                  <a:pt x="290513" y="889965"/>
                  <a:pt x="290560" y="889883"/>
                </a:cubicBezTo>
                <a:lnTo>
                  <a:pt x="290660" y="889816"/>
                </a:lnTo>
                <a:lnTo>
                  <a:pt x="292490" y="886558"/>
                </a:lnTo>
                <a:cubicBezTo>
                  <a:pt x="297534" y="877362"/>
                  <a:pt x="308657" y="856063"/>
                  <a:pt x="316925" y="832803"/>
                </a:cubicBezTo>
                <a:cubicBezTo>
                  <a:pt x="322437" y="817300"/>
                  <a:pt x="324313" y="808197"/>
                  <a:pt x="324970" y="798179"/>
                </a:cubicBezTo>
                <a:lnTo>
                  <a:pt x="325027" y="795693"/>
                </a:lnTo>
                <a:lnTo>
                  <a:pt x="325316" y="781524"/>
                </a:lnTo>
                <a:cubicBezTo>
                  <a:pt x="325327" y="775139"/>
                  <a:pt x="325341" y="767614"/>
                  <a:pt x="325661" y="758035"/>
                </a:cubicBezTo>
                <a:lnTo>
                  <a:pt x="328036" y="743517"/>
                </a:lnTo>
                <a:lnTo>
                  <a:pt x="334251" y="704668"/>
                </a:lnTo>
                <a:lnTo>
                  <a:pt x="334575" y="703555"/>
                </a:lnTo>
                <a:lnTo>
                  <a:pt x="334612" y="703322"/>
                </a:lnTo>
                <a:lnTo>
                  <a:pt x="336467" y="697028"/>
                </a:lnTo>
                <a:lnTo>
                  <a:pt x="339633" y="686116"/>
                </a:lnTo>
                <a:lnTo>
                  <a:pt x="340025" y="684958"/>
                </a:lnTo>
                <a:lnTo>
                  <a:pt x="340141" y="684566"/>
                </a:lnTo>
                <a:lnTo>
                  <a:pt x="341969" y="679219"/>
                </a:lnTo>
                <a:lnTo>
                  <a:pt x="342293" y="678262"/>
                </a:lnTo>
                <a:lnTo>
                  <a:pt x="342298" y="678258"/>
                </a:lnTo>
                <a:lnTo>
                  <a:pt x="342610" y="677347"/>
                </a:lnTo>
                <a:cubicBezTo>
                  <a:pt x="342610" y="677347"/>
                  <a:pt x="270975" y="706875"/>
                  <a:pt x="189196" y="705930"/>
                </a:cubicBezTo>
                <a:cubicBezTo>
                  <a:pt x="107417" y="704991"/>
                  <a:pt x="0" y="665149"/>
                  <a:pt x="0" y="665149"/>
                </a:cubicBezTo>
                <a:cubicBezTo>
                  <a:pt x="0" y="665149"/>
                  <a:pt x="85527" y="573051"/>
                  <a:pt x="166415" y="516851"/>
                </a:cubicBezTo>
                <a:cubicBezTo>
                  <a:pt x="227085" y="474702"/>
                  <a:pt x="293859" y="457492"/>
                  <a:pt x="323455" y="451521"/>
                </a:cubicBezTo>
                <a:lnTo>
                  <a:pt x="339013" y="448796"/>
                </a:lnTo>
                <a:lnTo>
                  <a:pt x="338974" y="448790"/>
                </a:lnTo>
                <a:cubicBezTo>
                  <a:pt x="338974" y="448792"/>
                  <a:pt x="333875" y="448526"/>
                  <a:pt x="325243" y="447207"/>
                </a:cubicBezTo>
                <a:lnTo>
                  <a:pt x="294687" y="440303"/>
                </a:lnTo>
                <a:lnTo>
                  <a:pt x="290307" y="439315"/>
                </a:lnTo>
                <a:cubicBezTo>
                  <a:pt x="261996" y="430906"/>
                  <a:pt x="225808" y="415154"/>
                  <a:pt x="194306" y="385778"/>
                </a:cubicBezTo>
                <a:cubicBezTo>
                  <a:pt x="131295" y="327027"/>
                  <a:pt x="87018" y="213784"/>
                  <a:pt x="87018" y="213784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4"/>
          <p:cNvSpPr/>
          <p:nvPr/>
        </p:nvSpPr>
        <p:spPr>
          <a:xfrm rot="9712750">
            <a:off x="65794" y="-204278"/>
            <a:ext cx="889769" cy="1559203"/>
          </a:xfrm>
          <a:custGeom>
            <a:avLst/>
            <a:gdLst/>
            <a:ahLst/>
            <a:cxnLst/>
            <a:rect l="l" t="t" r="r" b="b"/>
            <a:pathLst>
              <a:path w="889769" h="1559203" extrusionOk="0">
                <a:moveTo>
                  <a:pt x="870350" y="1559203"/>
                </a:moveTo>
                <a:lnTo>
                  <a:pt x="681741" y="1324983"/>
                </a:lnTo>
                <a:lnTo>
                  <a:pt x="600606" y="1219097"/>
                </a:lnTo>
                <a:lnTo>
                  <a:pt x="571075" y="1213597"/>
                </a:lnTo>
                <a:lnTo>
                  <a:pt x="556590" y="1223664"/>
                </a:lnTo>
                <a:cubicBezTo>
                  <a:pt x="538244" y="1235080"/>
                  <a:pt x="510935" y="1249058"/>
                  <a:pt x="475082" y="1259306"/>
                </a:cubicBezTo>
                <a:lnTo>
                  <a:pt x="469980" y="1260400"/>
                </a:lnTo>
                <a:lnTo>
                  <a:pt x="469969" y="1260420"/>
                </a:lnTo>
                <a:lnTo>
                  <a:pt x="463685" y="1261751"/>
                </a:lnTo>
                <a:lnTo>
                  <a:pt x="427985" y="1269410"/>
                </a:lnTo>
                <a:lnTo>
                  <a:pt x="419865" y="1270015"/>
                </a:lnTo>
                <a:lnTo>
                  <a:pt x="409918" y="1271442"/>
                </a:lnTo>
                <a:cubicBezTo>
                  <a:pt x="409686" y="1271465"/>
                  <a:pt x="409459" y="1271418"/>
                  <a:pt x="409227" y="1271442"/>
                </a:cubicBezTo>
                <a:lnTo>
                  <a:pt x="399446" y="1271536"/>
                </a:lnTo>
                <a:lnTo>
                  <a:pt x="372848" y="1273518"/>
                </a:lnTo>
                <a:lnTo>
                  <a:pt x="350714" y="1272005"/>
                </a:lnTo>
                <a:lnTo>
                  <a:pt x="337807" y="1272130"/>
                </a:lnTo>
                <a:cubicBezTo>
                  <a:pt x="328674" y="1271434"/>
                  <a:pt x="319403" y="1270600"/>
                  <a:pt x="309792" y="1269259"/>
                </a:cubicBezTo>
                <a:cubicBezTo>
                  <a:pt x="303433" y="1268375"/>
                  <a:pt x="296959" y="1266980"/>
                  <a:pt x="290500" y="1265242"/>
                </a:cubicBezTo>
                <a:lnTo>
                  <a:pt x="282436" y="1262019"/>
                </a:lnTo>
                <a:lnTo>
                  <a:pt x="271095" y="1259018"/>
                </a:lnTo>
                <a:cubicBezTo>
                  <a:pt x="258087" y="1254215"/>
                  <a:pt x="245040" y="1248275"/>
                  <a:pt x="232166" y="1241955"/>
                </a:cubicBezTo>
                <a:lnTo>
                  <a:pt x="162228" y="1207289"/>
                </a:lnTo>
                <a:lnTo>
                  <a:pt x="158686" y="1205535"/>
                </a:lnTo>
                <a:cubicBezTo>
                  <a:pt x="138960" y="1197165"/>
                  <a:pt x="120658" y="1189694"/>
                  <a:pt x="104300" y="1183194"/>
                </a:cubicBezTo>
                <a:lnTo>
                  <a:pt x="83291" y="1175075"/>
                </a:lnTo>
                <a:lnTo>
                  <a:pt x="61547" y="1166678"/>
                </a:lnTo>
                <a:cubicBezTo>
                  <a:pt x="37660" y="1157728"/>
                  <a:pt x="23635" y="1152962"/>
                  <a:pt x="23635" y="1152962"/>
                </a:cubicBezTo>
                <a:lnTo>
                  <a:pt x="23655" y="1152943"/>
                </a:lnTo>
                <a:lnTo>
                  <a:pt x="23653" y="1152943"/>
                </a:lnTo>
                <a:lnTo>
                  <a:pt x="23654" y="1152942"/>
                </a:lnTo>
                <a:lnTo>
                  <a:pt x="23654" y="1152942"/>
                </a:lnTo>
                <a:cubicBezTo>
                  <a:pt x="23654" y="1152942"/>
                  <a:pt x="24886" y="1151692"/>
                  <a:pt x="27320" y="1149477"/>
                </a:cubicBezTo>
                <a:lnTo>
                  <a:pt x="28312" y="1148634"/>
                </a:lnTo>
                <a:lnTo>
                  <a:pt x="30606" y="1146511"/>
                </a:lnTo>
                <a:lnTo>
                  <a:pt x="33530" y="1144195"/>
                </a:lnTo>
                <a:lnTo>
                  <a:pt x="38204" y="1140218"/>
                </a:lnTo>
                <a:lnTo>
                  <a:pt x="40630" y="1138567"/>
                </a:lnTo>
                <a:lnTo>
                  <a:pt x="43174" y="1136525"/>
                </a:lnTo>
                <a:cubicBezTo>
                  <a:pt x="43587" y="1136200"/>
                  <a:pt x="43896" y="1135938"/>
                  <a:pt x="44321" y="1135606"/>
                </a:cubicBezTo>
                <a:lnTo>
                  <a:pt x="45130" y="1135006"/>
                </a:lnTo>
                <a:lnTo>
                  <a:pt x="51223" y="1130180"/>
                </a:lnTo>
                <a:lnTo>
                  <a:pt x="54298" y="1128208"/>
                </a:lnTo>
                <a:lnTo>
                  <a:pt x="54543" y="1128027"/>
                </a:lnTo>
                <a:cubicBezTo>
                  <a:pt x="54678" y="1127934"/>
                  <a:pt x="54863" y="1127779"/>
                  <a:pt x="54998" y="1127683"/>
                </a:cubicBezTo>
                <a:lnTo>
                  <a:pt x="73878" y="1115654"/>
                </a:lnTo>
                <a:lnTo>
                  <a:pt x="80692" y="1111285"/>
                </a:lnTo>
                <a:lnTo>
                  <a:pt x="80923" y="1111128"/>
                </a:lnTo>
                <a:lnTo>
                  <a:pt x="80973" y="1111105"/>
                </a:lnTo>
                <a:lnTo>
                  <a:pt x="85042" y="1108496"/>
                </a:lnTo>
                <a:cubicBezTo>
                  <a:pt x="98467" y="1100880"/>
                  <a:pt x="114017" y="1093126"/>
                  <a:pt x="131621" y="1085991"/>
                </a:cubicBezTo>
                <a:lnTo>
                  <a:pt x="145358" y="1081606"/>
                </a:lnTo>
                <a:lnTo>
                  <a:pt x="150408" y="1079292"/>
                </a:lnTo>
                <a:lnTo>
                  <a:pt x="171700" y="1073197"/>
                </a:lnTo>
                <a:lnTo>
                  <a:pt x="190514" y="1067192"/>
                </a:lnTo>
                <a:lnTo>
                  <a:pt x="197498" y="1066150"/>
                </a:lnTo>
                <a:lnTo>
                  <a:pt x="245261" y="1058328"/>
                </a:lnTo>
                <a:lnTo>
                  <a:pt x="245263" y="1058329"/>
                </a:lnTo>
                <a:lnTo>
                  <a:pt x="251919" y="1058027"/>
                </a:lnTo>
                <a:lnTo>
                  <a:pt x="261278" y="1056631"/>
                </a:lnTo>
                <a:lnTo>
                  <a:pt x="274747" y="1056992"/>
                </a:lnTo>
                <a:lnTo>
                  <a:pt x="300950" y="1055803"/>
                </a:lnTo>
                <a:lnTo>
                  <a:pt x="329240" y="1058453"/>
                </a:lnTo>
                <a:lnTo>
                  <a:pt x="343471" y="1058835"/>
                </a:lnTo>
                <a:lnTo>
                  <a:pt x="351701" y="1060558"/>
                </a:lnTo>
                <a:lnTo>
                  <a:pt x="365753" y="1061874"/>
                </a:lnTo>
                <a:cubicBezTo>
                  <a:pt x="388387" y="1065520"/>
                  <a:pt x="412041" y="1070894"/>
                  <a:pt x="436669" y="1078309"/>
                </a:cubicBezTo>
                <a:cubicBezTo>
                  <a:pt x="441784" y="1079850"/>
                  <a:pt x="445566" y="1081817"/>
                  <a:pt x="450334" y="1083478"/>
                </a:cubicBezTo>
                <a:lnTo>
                  <a:pt x="450364" y="1083520"/>
                </a:lnTo>
                <a:lnTo>
                  <a:pt x="481683" y="1095357"/>
                </a:lnTo>
                <a:lnTo>
                  <a:pt x="528971" y="1125503"/>
                </a:lnTo>
                <a:lnTo>
                  <a:pt x="519076" y="1110546"/>
                </a:lnTo>
                <a:cubicBezTo>
                  <a:pt x="490594" y="1066932"/>
                  <a:pt x="498680" y="1066329"/>
                  <a:pt x="463121" y="1022210"/>
                </a:cubicBezTo>
                <a:cubicBezTo>
                  <a:pt x="454230" y="1011179"/>
                  <a:pt x="443961" y="999474"/>
                  <a:pt x="433559" y="988122"/>
                </a:cubicBezTo>
                <a:lnTo>
                  <a:pt x="429146" y="983475"/>
                </a:lnTo>
                <a:lnTo>
                  <a:pt x="424781" y="984206"/>
                </a:lnTo>
                <a:cubicBezTo>
                  <a:pt x="395413" y="988107"/>
                  <a:pt x="327077" y="992425"/>
                  <a:pt x="250274" y="964556"/>
                </a:cubicBezTo>
                <a:cubicBezTo>
                  <a:pt x="216140" y="952170"/>
                  <a:pt x="180333" y="933425"/>
                  <a:pt x="145532" y="905461"/>
                </a:cubicBezTo>
                <a:cubicBezTo>
                  <a:pt x="48646" y="827612"/>
                  <a:pt x="9905" y="668536"/>
                  <a:pt x="1733" y="629983"/>
                </a:cubicBezTo>
                <a:lnTo>
                  <a:pt x="199" y="622310"/>
                </a:lnTo>
                <a:lnTo>
                  <a:pt x="54" y="621666"/>
                </a:lnTo>
                <a:lnTo>
                  <a:pt x="0" y="621428"/>
                </a:lnTo>
                <a:lnTo>
                  <a:pt x="0" y="621428"/>
                </a:lnTo>
                <a:lnTo>
                  <a:pt x="0" y="621427"/>
                </a:lnTo>
                <a:lnTo>
                  <a:pt x="22" y="621428"/>
                </a:lnTo>
                <a:lnTo>
                  <a:pt x="22" y="621428"/>
                </a:lnTo>
                <a:cubicBezTo>
                  <a:pt x="22" y="621428"/>
                  <a:pt x="29095" y="621051"/>
                  <a:pt x="71237" y="625328"/>
                </a:cubicBezTo>
                <a:lnTo>
                  <a:pt x="80039" y="626634"/>
                </a:lnTo>
                <a:lnTo>
                  <a:pt x="83704" y="626940"/>
                </a:lnTo>
                <a:cubicBezTo>
                  <a:pt x="83743" y="626944"/>
                  <a:pt x="83785" y="626936"/>
                  <a:pt x="83820" y="626940"/>
                </a:cubicBezTo>
                <a:cubicBezTo>
                  <a:pt x="83936" y="626971"/>
                  <a:pt x="84025" y="627040"/>
                  <a:pt x="84164" y="627056"/>
                </a:cubicBezTo>
                <a:cubicBezTo>
                  <a:pt x="88943" y="627616"/>
                  <a:pt x="93953" y="628210"/>
                  <a:pt x="98978" y="628891"/>
                </a:cubicBezTo>
                <a:cubicBezTo>
                  <a:pt x="99172" y="628922"/>
                  <a:pt x="99353" y="628979"/>
                  <a:pt x="99551" y="629006"/>
                </a:cubicBezTo>
                <a:lnTo>
                  <a:pt x="99564" y="629009"/>
                </a:lnTo>
                <a:lnTo>
                  <a:pt x="124131" y="632711"/>
                </a:lnTo>
                <a:lnTo>
                  <a:pt x="124699" y="632796"/>
                </a:lnTo>
                <a:lnTo>
                  <a:pt x="124710" y="632798"/>
                </a:lnTo>
                <a:lnTo>
                  <a:pt x="125502" y="632913"/>
                </a:lnTo>
                <a:lnTo>
                  <a:pt x="133723" y="634600"/>
                </a:lnTo>
                <a:lnTo>
                  <a:pt x="142251" y="635865"/>
                </a:lnTo>
                <a:lnTo>
                  <a:pt x="149851" y="637923"/>
                </a:lnTo>
                <a:lnTo>
                  <a:pt x="162048" y="640676"/>
                </a:lnTo>
                <a:lnTo>
                  <a:pt x="162244" y="640719"/>
                </a:lnTo>
                <a:cubicBezTo>
                  <a:pt x="165655" y="641511"/>
                  <a:pt x="168915" y="642041"/>
                  <a:pt x="172349" y="642902"/>
                </a:cubicBezTo>
                <a:cubicBezTo>
                  <a:pt x="178109" y="644343"/>
                  <a:pt x="183900" y="646309"/>
                  <a:pt x="189687" y="647955"/>
                </a:cubicBezTo>
                <a:cubicBezTo>
                  <a:pt x="190490" y="648182"/>
                  <a:pt x="191294" y="648410"/>
                  <a:pt x="192097" y="648642"/>
                </a:cubicBezTo>
                <a:cubicBezTo>
                  <a:pt x="193252" y="648974"/>
                  <a:pt x="194392" y="649334"/>
                  <a:pt x="195543" y="649674"/>
                </a:cubicBezTo>
                <a:lnTo>
                  <a:pt x="216926" y="656090"/>
                </a:lnTo>
                <a:lnTo>
                  <a:pt x="220866" y="657157"/>
                </a:lnTo>
                <a:lnTo>
                  <a:pt x="223976" y="658832"/>
                </a:lnTo>
                <a:lnTo>
                  <a:pt x="252840" y="670800"/>
                </a:lnTo>
                <a:lnTo>
                  <a:pt x="252837" y="670809"/>
                </a:lnTo>
                <a:lnTo>
                  <a:pt x="261682" y="674479"/>
                </a:lnTo>
                <a:cubicBezTo>
                  <a:pt x="261790" y="674529"/>
                  <a:pt x="261918" y="674540"/>
                  <a:pt x="262026" y="674591"/>
                </a:cubicBezTo>
                <a:lnTo>
                  <a:pt x="310418" y="704825"/>
                </a:lnTo>
                <a:lnTo>
                  <a:pt x="282279" y="626883"/>
                </a:lnTo>
                <a:lnTo>
                  <a:pt x="257007" y="555667"/>
                </a:lnTo>
                <a:lnTo>
                  <a:pt x="244827" y="555799"/>
                </a:lnTo>
                <a:cubicBezTo>
                  <a:pt x="231905" y="553362"/>
                  <a:pt x="215257" y="546273"/>
                  <a:pt x="196504" y="530798"/>
                </a:cubicBezTo>
                <a:lnTo>
                  <a:pt x="190395" y="524593"/>
                </a:lnTo>
                <a:lnTo>
                  <a:pt x="190145" y="524747"/>
                </a:lnTo>
                <a:lnTo>
                  <a:pt x="182534" y="516609"/>
                </a:lnTo>
                <a:lnTo>
                  <a:pt x="166999" y="500829"/>
                </a:lnTo>
                <a:lnTo>
                  <a:pt x="164767" y="497610"/>
                </a:lnTo>
                <a:lnTo>
                  <a:pt x="163593" y="496355"/>
                </a:lnTo>
                <a:lnTo>
                  <a:pt x="138004" y="459013"/>
                </a:lnTo>
                <a:lnTo>
                  <a:pt x="135554" y="455479"/>
                </a:lnTo>
                <a:lnTo>
                  <a:pt x="135361" y="455017"/>
                </a:lnTo>
                <a:lnTo>
                  <a:pt x="116200" y="416126"/>
                </a:lnTo>
                <a:lnTo>
                  <a:pt x="109966" y="394216"/>
                </a:lnTo>
                <a:lnTo>
                  <a:pt x="103470" y="378662"/>
                </a:lnTo>
                <a:lnTo>
                  <a:pt x="101015" y="362754"/>
                </a:lnTo>
                <a:lnTo>
                  <a:pt x="96395" y="346515"/>
                </a:lnTo>
                <a:lnTo>
                  <a:pt x="93905" y="316671"/>
                </a:lnTo>
                <a:lnTo>
                  <a:pt x="90798" y="296534"/>
                </a:lnTo>
                <a:lnTo>
                  <a:pt x="91334" y="285861"/>
                </a:lnTo>
                <a:lnTo>
                  <a:pt x="90415" y="274847"/>
                </a:lnTo>
                <a:lnTo>
                  <a:pt x="93844" y="235886"/>
                </a:lnTo>
                <a:lnTo>
                  <a:pt x="94859" y="215676"/>
                </a:lnTo>
                <a:lnTo>
                  <a:pt x="96042" y="210906"/>
                </a:lnTo>
                <a:lnTo>
                  <a:pt x="96523" y="205441"/>
                </a:lnTo>
                <a:cubicBezTo>
                  <a:pt x="100381" y="183163"/>
                  <a:pt x="105965" y="161981"/>
                  <a:pt x="112985" y="142615"/>
                </a:cubicBezTo>
                <a:cubicBezTo>
                  <a:pt x="120334" y="122342"/>
                  <a:pt x="127805" y="104230"/>
                  <a:pt x="135013" y="88172"/>
                </a:cubicBezTo>
                <a:lnTo>
                  <a:pt x="135946" y="86250"/>
                </a:lnTo>
                <a:lnTo>
                  <a:pt x="137373" y="82746"/>
                </a:lnTo>
                <a:lnTo>
                  <a:pt x="154072" y="48925"/>
                </a:lnTo>
                <a:lnTo>
                  <a:pt x="155467" y="46051"/>
                </a:lnTo>
                <a:lnTo>
                  <a:pt x="155677" y="45674"/>
                </a:lnTo>
                <a:lnTo>
                  <a:pt x="159522" y="37885"/>
                </a:lnTo>
                <a:cubicBezTo>
                  <a:pt x="166107" y="25627"/>
                  <a:pt x="171680" y="16155"/>
                  <a:pt x="175608" y="9749"/>
                </a:cubicBezTo>
                <a:lnTo>
                  <a:pt x="180421" y="2192"/>
                </a:lnTo>
                <a:lnTo>
                  <a:pt x="181763" y="8"/>
                </a:lnTo>
                <a:lnTo>
                  <a:pt x="181771" y="73"/>
                </a:lnTo>
                <a:lnTo>
                  <a:pt x="181818" y="0"/>
                </a:lnTo>
                <a:cubicBezTo>
                  <a:pt x="181818" y="0"/>
                  <a:pt x="183311" y="16142"/>
                  <a:pt x="187906" y="36855"/>
                </a:cubicBezTo>
                <a:lnTo>
                  <a:pt x="189992" y="44172"/>
                </a:lnTo>
                <a:lnTo>
                  <a:pt x="197359" y="69932"/>
                </a:lnTo>
                <a:cubicBezTo>
                  <a:pt x="201418" y="81130"/>
                  <a:pt x="206450" y="92023"/>
                  <a:pt x="212652" y="101165"/>
                </a:cubicBezTo>
                <a:cubicBezTo>
                  <a:pt x="217396" y="108159"/>
                  <a:pt x="223985" y="117664"/>
                  <a:pt x="231660" y="128871"/>
                </a:cubicBezTo>
                <a:lnTo>
                  <a:pt x="234578" y="133206"/>
                </a:lnTo>
                <a:lnTo>
                  <a:pt x="239013" y="139678"/>
                </a:lnTo>
                <a:lnTo>
                  <a:pt x="242435" y="144880"/>
                </a:lnTo>
                <a:lnTo>
                  <a:pt x="257184" y="166792"/>
                </a:lnTo>
                <a:lnTo>
                  <a:pt x="266381" y="181275"/>
                </a:lnTo>
                <a:lnTo>
                  <a:pt x="274207" y="193171"/>
                </a:lnTo>
                <a:lnTo>
                  <a:pt x="277494" y="198777"/>
                </a:lnTo>
                <a:lnTo>
                  <a:pt x="284670" y="210078"/>
                </a:lnTo>
                <a:lnTo>
                  <a:pt x="302048" y="240660"/>
                </a:lnTo>
                <a:lnTo>
                  <a:pt x="307936" y="250703"/>
                </a:lnTo>
                <a:lnTo>
                  <a:pt x="308523" y="252055"/>
                </a:lnTo>
                <a:lnTo>
                  <a:pt x="309560" y="253879"/>
                </a:lnTo>
                <a:lnTo>
                  <a:pt x="309566" y="254455"/>
                </a:lnTo>
                <a:lnTo>
                  <a:pt x="329949" y="301360"/>
                </a:lnTo>
                <a:cubicBezTo>
                  <a:pt x="373941" y="451844"/>
                  <a:pt x="326795" y="516323"/>
                  <a:pt x="292028" y="541615"/>
                </a:cubicBezTo>
                <a:lnTo>
                  <a:pt x="272406" y="551835"/>
                </a:lnTo>
                <a:lnTo>
                  <a:pt x="278588" y="572915"/>
                </a:lnTo>
                <a:cubicBezTo>
                  <a:pt x="283112" y="587620"/>
                  <a:pt x="288340" y="603828"/>
                  <a:pt x="294236" y="620910"/>
                </a:cubicBezTo>
                <a:cubicBezTo>
                  <a:pt x="306029" y="655071"/>
                  <a:pt x="320499" y="692721"/>
                  <a:pt x="332021" y="721831"/>
                </a:cubicBezTo>
                <a:lnTo>
                  <a:pt x="333613" y="725794"/>
                </a:lnTo>
                <a:lnTo>
                  <a:pt x="351586" y="743944"/>
                </a:lnTo>
                <a:lnTo>
                  <a:pt x="347856" y="746976"/>
                </a:lnTo>
                <a:lnTo>
                  <a:pt x="382431" y="789428"/>
                </a:lnTo>
                <a:cubicBezTo>
                  <a:pt x="420034" y="856481"/>
                  <a:pt x="433632" y="931080"/>
                  <a:pt x="438081" y="964189"/>
                </a:cubicBezTo>
                <a:lnTo>
                  <a:pt x="438195" y="965149"/>
                </a:lnTo>
                <a:lnTo>
                  <a:pt x="463522" y="990301"/>
                </a:lnTo>
                <a:cubicBezTo>
                  <a:pt x="463522" y="990301"/>
                  <a:pt x="458357" y="917568"/>
                  <a:pt x="453640" y="861318"/>
                </a:cubicBezTo>
                <a:cubicBezTo>
                  <a:pt x="452462" y="847255"/>
                  <a:pt x="451478" y="833754"/>
                  <a:pt x="450663" y="821413"/>
                </a:cubicBezTo>
                <a:lnTo>
                  <a:pt x="450647" y="821138"/>
                </a:lnTo>
                <a:lnTo>
                  <a:pt x="443668" y="811588"/>
                </a:lnTo>
                <a:cubicBezTo>
                  <a:pt x="434253" y="798149"/>
                  <a:pt x="421681" y="778865"/>
                  <a:pt x="409054" y="755483"/>
                </a:cubicBezTo>
                <a:lnTo>
                  <a:pt x="382139" y="693338"/>
                </a:lnTo>
                <a:lnTo>
                  <a:pt x="381096" y="692963"/>
                </a:lnTo>
                <a:lnTo>
                  <a:pt x="377290" y="682140"/>
                </a:lnTo>
                <a:lnTo>
                  <a:pt x="374108" y="674793"/>
                </a:lnTo>
                <a:lnTo>
                  <a:pt x="372541" y="668637"/>
                </a:lnTo>
                <a:lnTo>
                  <a:pt x="372253" y="667819"/>
                </a:lnTo>
                <a:lnTo>
                  <a:pt x="372253" y="667819"/>
                </a:lnTo>
                <a:lnTo>
                  <a:pt x="370670" y="661287"/>
                </a:lnTo>
                <a:lnTo>
                  <a:pt x="362326" y="628506"/>
                </a:lnTo>
                <a:lnTo>
                  <a:pt x="362041" y="625676"/>
                </a:lnTo>
                <a:lnTo>
                  <a:pt x="361828" y="624800"/>
                </a:lnTo>
                <a:lnTo>
                  <a:pt x="357638" y="581976"/>
                </a:lnTo>
                <a:lnTo>
                  <a:pt x="357439" y="580005"/>
                </a:lnTo>
                <a:cubicBezTo>
                  <a:pt x="357089" y="554009"/>
                  <a:pt x="359233" y="529502"/>
                  <a:pt x="363254" y="506518"/>
                </a:cubicBezTo>
                <a:lnTo>
                  <a:pt x="363258" y="506503"/>
                </a:lnTo>
                <a:lnTo>
                  <a:pt x="363259" y="506488"/>
                </a:lnTo>
                <a:lnTo>
                  <a:pt x="374842" y="462841"/>
                </a:lnTo>
                <a:lnTo>
                  <a:pt x="380327" y="442166"/>
                </a:lnTo>
                <a:lnTo>
                  <a:pt x="380331" y="442158"/>
                </a:lnTo>
                <a:lnTo>
                  <a:pt x="380338" y="442132"/>
                </a:lnTo>
                <a:lnTo>
                  <a:pt x="403240" y="390972"/>
                </a:lnTo>
                <a:lnTo>
                  <a:pt x="404950" y="387153"/>
                </a:lnTo>
                <a:lnTo>
                  <a:pt x="404951" y="387151"/>
                </a:lnTo>
                <a:lnTo>
                  <a:pt x="404967" y="387114"/>
                </a:lnTo>
                <a:cubicBezTo>
                  <a:pt x="414024" y="370353"/>
                  <a:pt x="423720" y="355184"/>
                  <a:pt x="433438" y="341639"/>
                </a:cubicBezTo>
                <a:lnTo>
                  <a:pt x="438189" y="335705"/>
                </a:lnTo>
                <a:lnTo>
                  <a:pt x="440722" y="331786"/>
                </a:lnTo>
                <a:lnTo>
                  <a:pt x="449164" y="321996"/>
                </a:lnTo>
                <a:lnTo>
                  <a:pt x="462040" y="305913"/>
                </a:lnTo>
                <a:lnTo>
                  <a:pt x="470934" y="296753"/>
                </a:lnTo>
                <a:lnTo>
                  <a:pt x="475232" y="291769"/>
                </a:lnTo>
                <a:lnTo>
                  <a:pt x="481040" y="286344"/>
                </a:lnTo>
                <a:lnTo>
                  <a:pt x="487064" y="280140"/>
                </a:lnTo>
                <a:lnTo>
                  <a:pt x="497838" y="270654"/>
                </a:lnTo>
                <a:lnTo>
                  <a:pt x="501251" y="267466"/>
                </a:lnTo>
                <a:lnTo>
                  <a:pt x="503431" y="265730"/>
                </a:lnTo>
                <a:lnTo>
                  <a:pt x="504799" y="264526"/>
                </a:lnTo>
                <a:cubicBezTo>
                  <a:pt x="509083" y="261037"/>
                  <a:pt x="511535" y="259275"/>
                  <a:pt x="511535" y="259275"/>
                </a:cubicBezTo>
                <a:lnTo>
                  <a:pt x="513256" y="264114"/>
                </a:lnTo>
                <a:lnTo>
                  <a:pt x="514119" y="266443"/>
                </a:lnTo>
                <a:cubicBezTo>
                  <a:pt x="518316" y="277921"/>
                  <a:pt x="527040" y="302355"/>
                  <a:pt x="536687" y="332795"/>
                </a:cubicBezTo>
                <a:lnTo>
                  <a:pt x="543198" y="356511"/>
                </a:lnTo>
                <a:lnTo>
                  <a:pt x="548852" y="375364"/>
                </a:lnTo>
                <a:lnTo>
                  <a:pt x="548686" y="376500"/>
                </a:lnTo>
                <a:lnTo>
                  <a:pt x="564797" y="435182"/>
                </a:lnTo>
                <a:lnTo>
                  <a:pt x="565922" y="442703"/>
                </a:lnTo>
                <a:lnTo>
                  <a:pt x="567171" y="447628"/>
                </a:lnTo>
                <a:cubicBezTo>
                  <a:pt x="572245" y="471576"/>
                  <a:pt x="575862" y="494707"/>
                  <a:pt x="576755" y="514990"/>
                </a:cubicBezTo>
                <a:cubicBezTo>
                  <a:pt x="577798" y="538699"/>
                  <a:pt x="577451" y="560769"/>
                  <a:pt x="576012" y="581335"/>
                </a:cubicBezTo>
                <a:lnTo>
                  <a:pt x="574929" y="589847"/>
                </a:lnTo>
                <a:lnTo>
                  <a:pt x="574738" y="597683"/>
                </a:lnTo>
                <a:lnTo>
                  <a:pt x="571715" y="615092"/>
                </a:lnTo>
                <a:lnTo>
                  <a:pt x="568715" y="638653"/>
                </a:lnTo>
                <a:lnTo>
                  <a:pt x="567399" y="639943"/>
                </a:lnTo>
                <a:lnTo>
                  <a:pt x="562863" y="666063"/>
                </a:lnTo>
                <a:cubicBezTo>
                  <a:pt x="539213" y="758416"/>
                  <a:pt x="492807" y="805928"/>
                  <a:pt x="471082" y="823911"/>
                </a:cubicBezTo>
                <a:lnTo>
                  <a:pt x="466446" y="827351"/>
                </a:lnTo>
                <a:lnTo>
                  <a:pt x="470155" y="872529"/>
                </a:lnTo>
                <a:cubicBezTo>
                  <a:pt x="476865" y="939324"/>
                  <a:pt x="491012" y="1026510"/>
                  <a:pt x="491012" y="1026510"/>
                </a:cubicBezTo>
                <a:cubicBezTo>
                  <a:pt x="491012" y="1026510"/>
                  <a:pt x="516156" y="1076192"/>
                  <a:pt x="555891" y="1132067"/>
                </a:cubicBezTo>
                <a:cubicBezTo>
                  <a:pt x="595626" y="1187938"/>
                  <a:pt x="647460" y="1255159"/>
                  <a:pt x="647460" y="1255159"/>
                </a:cubicBezTo>
                <a:lnTo>
                  <a:pt x="650235" y="1238959"/>
                </a:lnTo>
                <a:lnTo>
                  <a:pt x="644931" y="1232564"/>
                </a:lnTo>
                <a:cubicBezTo>
                  <a:pt x="637023" y="1222483"/>
                  <a:pt x="626468" y="1207702"/>
                  <a:pt x="615879" y="1188902"/>
                </a:cubicBezTo>
                <a:lnTo>
                  <a:pt x="611038" y="1177686"/>
                </a:lnTo>
                <a:lnTo>
                  <a:pt x="610170" y="1177515"/>
                </a:lnTo>
                <a:lnTo>
                  <a:pt x="599909" y="1151902"/>
                </a:lnTo>
                <a:lnTo>
                  <a:pt x="586624" y="1121126"/>
                </a:lnTo>
                <a:lnTo>
                  <a:pt x="586010" y="1117212"/>
                </a:lnTo>
                <a:lnTo>
                  <a:pt x="584530" y="1113519"/>
                </a:lnTo>
                <a:lnTo>
                  <a:pt x="572945" y="1033957"/>
                </a:lnTo>
                <a:lnTo>
                  <a:pt x="572845" y="1033323"/>
                </a:lnTo>
                <a:lnTo>
                  <a:pt x="572851" y="1033269"/>
                </a:lnTo>
                <a:lnTo>
                  <a:pt x="574001" y="1007580"/>
                </a:lnTo>
                <a:lnTo>
                  <a:pt x="577701" y="982886"/>
                </a:lnTo>
                <a:lnTo>
                  <a:pt x="581567" y="942734"/>
                </a:lnTo>
                <a:lnTo>
                  <a:pt x="585837" y="928592"/>
                </a:lnTo>
                <a:lnTo>
                  <a:pt x="586661" y="923093"/>
                </a:lnTo>
                <a:lnTo>
                  <a:pt x="586752" y="922829"/>
                </a:lnTo>
                <a:lnTo>
                  <a:pt x="586792" y="922563"/>
                </a:lnTo>
                <a:lnTo>
                  <a:pt x="593620" y="902822"/>
                </a:lnTo>
                <a:lnTo>
                  <a:pt x="605893" y="862180"/>
                </a:lnTo>
                <a:lnTo>
                  <a:pt x="611501" y="850907"/>
                </a:lnTo>
                <a:lnTo>
                  <a:pt x="612515" y="847959"/>
                </a:lnTo>
                <a:lnTo>
                  <a:pt x="612742" y="847530"/>
                </a:lnTo>
                <a:lnTo>
                  <a:pt x="612917" y="847022"/>
                </a:lnTo>
                <a:lnTo>
                  <a:pt x="620901" y="832007"/>
                </a:lnTo>
                <a:lnTo>
                  <a:pt x="640656" y="792292"/>
                </a:lnTo>
                <a:lnTo>
                  <a:pt x="646426" y="783846"/>
                </a:lnTo>
                <a:lnTo>
                  <a:pt x="647013" y="782738"/>
                </a:lnTo>
                <a:lnTo>
                  <a:pt x="647365" y="782238"/>
                </a:lnTo>
                <a:lnTo>
                  <a:pt x="647741" y="781531"/>
                </a:lnTo>
                <a:lnTo>
                  <a:pt x="655167" y="771052"/>
                </a:lnTo>
                <a:lnTo>
                  <a:pt x="680688" y="733699"/>
                </a:lnTo>
                <a:lnTo>
                  <a:pt x="686106" y="727398"/>
                </a:lnTo>
                <a:lnTo>
                  <a:pt x="686627" y="726662"/>
                </a:lnTo>
                <a:lnTo>
                  <a:pt x="692255" y="720247"/>
                </a:lnTo>
                <a:lnTo>
                  <a:pt x="720820" y="687030"/>
                </a:lnTo>
                <a:lnTo>
                  <a:pt x="724755" y="683202"/>
                </a:lnTo>
                <a:lnTo>
                  <a:pt x="724941" y="682989"/>
                </a:lnTo>
                <a:lnTo>
                  <a:pt x="728324" y="679729"/>
                </a:lnTo>
                <a:lnTo>
                  <a:pt x="755884" y="652916"/>
                </a:lnTo>
                <a:lnTo>
                  <a:pt x="757986" y="651144"/>
                </a:lnTo>
                <a:lnTo>
                  <a:pt x="758048" y="651084"/>
                </a:lnTo>
                <a:lnTo>
                  <a:pt x="761696" y="648017"/>
                </a:lnTo>
                <a:lnTo>
                  <a:pt x="768340" y="642416"/>
                </a:lnTo>
                <a:lnTo>
                  <a:pt x="771224" y="639717"/>
                </a:lnTo>
                <a:lnTo>
                  <a:pt x="777776" y="634461"/>
                </a:lnTo>
                <a:lnTo>
                  <a:pt x="780713" y="631985"/>
                </a:lnTo>
                <a:lnTo>
                  <a:pt x="781167" y="631642"/>
                </a:lnTo>
                <a:lnTo>
                  <a:pt x="781311" y="631522"/>
                </a:lnTo>
                <a:lnTo>
                  <a:pt x="783600" y="629789"/>
                </a:lnTo>
                <a:lnTo>
                  <a:pt x="785053" y="628624"/>
                </a:lnTo>
                <a:cubicBezTo>
                  <a:pt x="788306" y="626136"/>
                  <a:pt x="790095" y="624873"/>
                  <a:pt x="790095" y="624873"/>
                </a:cubicBezTo>
                <a:lnTo>
                  <a:pt x="790095" y="624873"/>
                </a:lnTo>
                <a:lnTo>
                  <a:pt x="790095" y="624873"/>
                </a:lnTo>
                <a:lnTo>
                  <a:pt x="790103" y="624895"/>
                </a:lnTo>
                <a:lnTo>
                  <a:pt x="790138" y="624869"/>
                </a:lnTo>
                <a:cubicBezTo>
                  <a:pt x="790138" y="624869"/>
                  <a:pt x="792801" y="632447"/>
                  <a:pt x="796915" y="644660"/>
                </a:cubicBezTo>
                <a:lnTo>
                  <a:pt x="799921" y="653903"/>
                </a:lnTo>
                <a:lnTo>
                  <a:pt x="803676" y="665140"/>
                </a:lnTo>
                <a:lnTo>
                  <a:pt x="807514" y="677247"/>
                </a:lnTo>
                <a:lnTo>
                  <a:pt x="812396" y="692256"/>
                </a:lnTo>
                <a:lnTo>
                  <a:pt x="813912" y="697433"/>
                </a:lnTo>
                <a:lnTo>
                  <a:pt x="816225" y="704728"/>
                </a:lnTo>
                <a:cubicBezTo>
                  <a:pt x="820555" y="718892"/>
                  <a:pt x="824870" y="733625"/>
                  <a:pt x="828676" y="747733"/>
                </a:cubicBezTo>
                <a:lnTo>
                  <a:pt x="828676" y="747734"/>
                </a:lnTo>
                <a:lnTo>
                  <a:pt x="828765" y="748134"/>
                </a:lnTo>
                <a:lnTo>
                  <a:pt x="829308" y="749987"/>
                </a:lnTo>
                <a:lnTo>
                  <a:pt x="839838" y="797746"/>
                </a:lnTo>
                <a:lnTo>
                  <a:pt x="840388" y="800209"/>
                </a:lnTo>
                <a:lnTo>
                  <a:pt x="841817" y="814752"/>
                </a:lnTo>
                <a:lnTo>
                  <a:pt x="846833" y="865458"/>
                </a:lnTo>
                <a:lnTo>
                  <a:pt x="847033" y="887722"/>
                </a:lnTo>
                <a:lnTo>
                  <a:pt x="847048" y="888278"/>
                </a:lnTo>
                <a:cubicBezTo>
                  <a:pt x="847191" y="895714"/>
                  <a:pt x="847396" y="903174"/>
                  <a:pt x="847280" y="910324"/>
                </a:cubicBezTo>
                <a:cubicBezTo>
                  <a:pt x="847276" y="910436"/>
                  <a:pt x="847280" y="910556"/>
                  <a:pt x="847280" y="910668"/>
                </a:cubicBezTo>
                <a:lnTo>
                  <a:pt x="847244" y="911350"/>
                </a:lnTo>
                <a:lnTo>
                  <a:pt x="847360" y="924385"/>
                </a:lnTo>
                <a:lnTo>
                  <a:pt x="846068" y="933827"/>
                </a:lnTo>
                <a:lnTo>
                  <a:pt x="845441" y="945803"/>
                </a:lnTo>
                <a:cubicBezTo>
                  <a:pt x="845178" y="949164"/>
                  <a:pt x="844958" y="952505"/>
                  <a:pt x="844637" y="955792"/>
                </a:cubicBezTo>
                <a:cubicBezTo>
                  <a:pt x="844607" y="956097"/>
                  <a:pt x="844552" y="956410"/>
                  <a:pt x="844521" y="956712"/>
                </a:cubicBezTo>
                <a:cubicBezTo>
                  <a:pt x="843228" y="969278"/>
                  <a:pt x="841617" y="981508"/>
                  <a:pt x="839584" y="993109"/>
                </a:cubicBezTo>
                <a:lnTo>
                  <a:pt x="837389" y="997199"/>
                </a:lnTo>
                <a:lnTo>
                  <a:pt x="833667" y="1024382"/>
                </a:lnTo>
                <a:cubicBezTo>
                  <a:pt x="800661" y="1157404"/>
                  <a:pt x="718407" y="1216693"/>
                  <a:pt x="679343" y="1238024"/>
                </a:cubicBezTo>
                <a:lnTo>
                  <a:pt x="669816" y="1242735"/>
                </a:lnTo>
                <a:lnTo>
                  <a:pt x="665636" y="1277645"/>
                </a:lnTo>
                <a:cubicBezTo>
                  <a:pt x="665636" y="1277645"/>
                  <a:pt x="695416" y="1315577"/>
                  <a:pt x="709234" y="1333671"/>
                </a:cubicBezTo>
                <a:cubicBezTo>
                  <a:pt x="765468" y="1407293"/>
                  <a:pt x="889769" y="1546320"/>
                  <a:pt x="889769" y="154632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4"/>
          <p:cNvSpPr txBox="1">
            <a:spLocks noGrp="1"/>
          </p:cNvSpPr>
          <p:nvPr>
            <p:ph type="title"/>
          </p:nvPr>
        </p:nvSpPr>
        <p:spPr>
          <a:xfrm>
            <a:off x="1339188" y="1293100"/>
            <a:ext cx="3386400" cy="4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4"/>
          <p:cNvSpPr txBox="1">
            <a:spLocks noGrp="1"/>
          </p:cNvSpPr>
          <p:nvPr>
            <p:ph type="body" idx="1"/>
          </p:nvPr>
        </p:nvSpPr>
        <p:spPr>
          <a:xfrm>
            <a:off x="5193889" y="1988869"/>
            <a:ext cx="25707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496" name="Google Shape;496;p4"/>
          <p:cNvSpPr txBox="1">
            <a:spLocks noGrp="1"/>
          </p:cNvSpPr>
          <p:nvPr>
            <p:ph type="body" idx="2"/>
          </p:nvPr>
        </p:nvSpPr>
        <p:spPr>
          <a:xfrm>
            <a:off x="8282121" y="1988869"/>
            <a:ext cx="25707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497" name="Google Shape;497;p4"/>
          <p:cNvSpPr txBox="1">
            <a:spLocks noGrp="1"/>
          </p:cNvSpPr>
          <p:nvPr>
            <p:ph type="body" idx="3"/>
          </p:nvPr>
        </p:nvSpPr>
        <p:spPr>
          <a:xfrm>
            <a:off x="8282121" y="4124775"/>
            <a:ext cx="25707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498" name="Google Shape;498;p4"/>
          <p:cNvSpPr txBox="1">
            <a:spLocks noGrp="1"/>
          </p:cNvSpPr>
          <p:nvPr>
            <p:ph type="title" idx="4"/>
          </p:nvPr>
        </p:nvSpPr>
        <p:spPr>
          <a:xfrm>
            <a:off x="5193889" y="1293100"/>
            <a:ext cx="25707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9" name="Google Shape;499;p4"/>
          <p:cNvSpPr txBox="1">
            <a:spLocks noGrp="1"/>
          </p:cNvSpPr>
          <p:nvPr>
            <p:ph type="title" idx="5"/>
          </p:nvPr>
        </p:nvSpPr>
        <p:spPr>
          <a:xfrm>
            <a:off x="8282121" y="1293100"/>
            <a:ext cx="25707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0" name="Google Shape;500;p4"/>
          <p:cNvSpPr txBox="1">
            <a:spLocks noGrp="1"/>
          </p:cNvSpPr>
          <p:nvPr>
            <p:ph type="title" idx="6"/>
          </p:nvPr>
        </p:nvSpPr>
        <p:spPr>
          <a:xfrm>
            <a:off x="8282121" y="3429006"/>
            <a:ext cx="25707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1" name="Google Shape;501;p4"/>
          <p:cNvSpPr txBox="1">
            <a:spLocks noGrp="1"/>
          </p:cNvSpPr>
          <p:nvPr>
            <p:ph type="body" idx="7"/>
          </p:nvPr>
        </p:nvSpPr>
        <p:spPr>
          <a:xfrm>
            <a:off x="5193923" y="4124769"/>
            <a:ext cx="25707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502" name="Google Shape;502;p4"/>
          <p:cNvSpPr txBox="1">
            <a:spLocks noGrp="1"/>
          </p:cNvSpPr>
          <p:nvPr>
            <p:ph type="title" idx="8"/>
          </p:nvPr>
        </p:nvSpPr>
        <p:spPr>
          <a:xfrm>
            <a:off x="5193923" y="3429000"/>
            <a:ext cx="25707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503" name="Google Shape;503;p4"/>
          <p:cNvGrpSpPr/>
          <p:nvPr/>
        </p:nvGrpSpPr>
        <p:grpSpPr>
          <a:xfrm>
            <a:off x="10883358" y="-314756"/>
            <a:ext cx="1680708" cy="1796515"/>
            <a:chOff x="8293874" y="-1278054"/>
            <a:chExt cx="5517754" cy="5897949"/>
          </a:xfrm>
        </p:grpSpPr>
        <p:grpSp>
          <p:nvGrpSpPr>
            <p:cNvPr id="504" name="Google Shape;504;p4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505" name="Google Shape;505;p4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506" name="Google Shape;506;p4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4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4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4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10" name="Google Shape;510;p4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4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4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517" name="Google Shape;517;p4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518" name="Google Shape;518;p4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519" name="Google Shape;519;p4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" name="Google Shape;520;p4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" name="Google Shape;521;p4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4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23" name="Google Shape;523;p4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4" name="Google Shape;524;p4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530" name="Google Shape;530;p4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4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4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4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537" name="Google Shape;537;p4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538" name="Google Shape;538;p4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" name="Google Shape;539;p4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" name="Google Shape;540;p4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4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4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4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4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4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" name="Google Shape;546;p4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" name="Google Shape;547;p4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" name="Google Shape;548;p4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9" name="Google Shape;549;p4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0" name="Google Shape;550;p4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1" name="Google Shape;551;p4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2" name="Google Shape;552;p4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3" name="Google Shape;553;p4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4" name="Google Shape;554;p4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4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4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57" name="Google Shape;557;p4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4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559;p4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560;p4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561;p4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4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563;p4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4" name="Google Shape;564;p4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4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4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7" name="Google Shape;567;p4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8" name="Google Shape;568;p4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4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4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71" name="Google Shape;571;p4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572" name="Google Shape;572;p4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573" name="Google Shape;573;p4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4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4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4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4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4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" name="Google Shape;579;p4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" name="Google Shape;580;p4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" name="Google Shape;581;p4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" name="Google Shape;582;p4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" name="Google Shape;583;p4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" name="Google Shape;584;p4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" name="Google Shape;585;p4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" name="Google Shape;586;p4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" name="Google Shape;587;p4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" name="Google Shape;588;p4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" name="Google Shape;589;p4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4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4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92" name="Google Shape;592;p4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4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4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4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4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4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4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4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4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4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4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4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4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4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4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07" name="Google Shape;607;p4"/>
          <p:cNvGrpSpPr/>
          <p:nvPr/>
        </p:nvGrpSpPr>
        <p:grpSpPr>
          <a:xfrm>
            <a:off x="-470677" y="5410898"/>
            <a:ext cx="1681044" cy="1797010"/>
            <a:chOff x="-430363" y="5405615"/>
            <a:chExt cx="1681044" cy="1797010"/>
          </a:xfrm>
        </p:grpSpPr>
        <p:grpSp>
          <p:nvGrpSpPr>
            <p:cNvPr id="608" name="Google Shape;608;p4"/>
            <p:cNvGrpSpPr/>
            <p:nvPr/>
          </p:nvGrpSpPr>
          <p:grpSpPr>
            <a:xfrm rot="-9767780">
              <a:off x="-275814" y="5545493"/>
              <a:ext cx="1129797" cy="1215969"/>
              <a:chOff x="9872230" y="191591"/>
              <a:chExt cx="3708761" cy="3991635"/>
            </a:xfrm>
          </p:grpSpPr>
          <p:grpSp>
            <p:nvGrpSpPr>
              <p:cNvPr id="609" name="Google Shape;609;p4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610" name="Google Shape;610;p4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p4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4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4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14" name="Google Shape;614;p4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0" name="Google Shape;620;p4"/>
            <p:cNvGrpSpPr/>
            <p:nvPr/>
          </p:nvGrpSpPr>
          <p:grpSpPr>
            <a:xfrm rot="-8057689">
              <a:off x="332070" y="6243118"/>
              <a:ext cx="736356" cy="819597"/>
              <a:chOff x="2568349" y="1151203"/>
              <a:chExt cx="2248512" cy="2502694"/>
            </a:xfrm>
          </p:grpSpPr>
          <p:grpSp>
            <p:nvGrpSpPr>
              <p:cNvPr id="621" name="Google Shape;621;p4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622" name="Google Shape;622;p4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623" name="Google Shape;623;p4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" name="Google Shape;624;p4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" name="Google Shape;625;p4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" name="Google Shape;626;p4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27" name="Google Shape;627;p4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8" name="Google Shape;628;p4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3" name="Google Shape;633;p4"/>
            <p:cNvGrpSpPr/>
            <p:nvPr/>
          </p:nvGrpSpPr>
          <p:grpSpPr>
            <a:xfrm rot="-5874677" flipH="1">
              <a:off x="63384" y="6088388"/>
              <a:ext cx="716636" cy="695481"/>
              <a:chOff x="7606516" y="2645963"/>
              <a:chExt cx="2080959" cy="2019531"/>
            </a:xfrm>
          </p:grpSpPr>
          <p:sp>
            <p:nvSpPr>
              <p:cNvPr id="634" name="Google Shape;634;p4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40" name="Google Shape;640;p4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641" name="Google Shape;641;p4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642" name="Google Shape;642;p4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3" name="Google Shape;643;p4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4" name="Google Shape;644;p4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5" name="Google Shape;645;p4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6" name="Google Shape;646;p4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7" name="Google Shape;647;p4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8" name="Google Shape;648;p4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9" name="Google Shape;649;p4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0" name="Google Shape;650;p4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1" name="Google Shape;651;p4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2" name="Google Shape;652;p4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3" name="Google Shape;653;p4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4" name="Google Shape;654;p4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5" name="Google Shape;655;p4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6" name="Google Shape;656;p4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7" name="Google Shape;657;p4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8" name="Google Shape;658;p4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9" name="Google Shape;659;p4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0" name="Google Shape;660;p4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61" name="Google Shape;661;p4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4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4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4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4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4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4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4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4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4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4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4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4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4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5" name="Google Shape;675;p4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676" name="Google Shape;676;p4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677" name="Google Shape;677;p4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8" name="Google Shape;678;p4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9" name="Google Shape;679;p4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0" name="Google Shape;680;p4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1" name="Google Shape;681;p4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2" name="Google Shape;682;p4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3" name="Google Shape;683;p4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4" name="Google Shape;684;p4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" name="Google Shape;685;p4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4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4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4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4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4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1" name="Google Shape;691;p4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2" name="Google Shape;692;p4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3" name="Google Shape;693;p4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" name="Google Shape;694;p4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5" name="Google Shape;695;p4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96" name="Google Shape;696;p4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4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4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4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4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4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4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4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4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4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4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4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4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4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710;p4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711" name="Google Shape;711;p4"/>
          <p:cNvGrpSpPr/>
          <p:nvPr/>
        </p:nvGrpSpPr>
        <p:grpSpPr>
          <a:xfrm rot="2757998">
            <a:off x="11185265" y="5881268"/>
            <a:ext cx="902207" cy="901768"/>
            <a:chOff x="2688079" y="3660381"/>
            <a:chExt cx="1029896" cy="1029395"/>
          </a:xfrm>
        </p:grpSpPr>
        <p:sp>
          <p:nvSpPr>
            <p:cNvPr id="712" name="Google Shape;712;p4"/>
            <p:cNvSpPr/>
            <p:nvPr/>
          </p:nvSpPr>
          <p:spPr>
            <a:xfrm>
              <a:off x="2688079" y="3660407"/>
              <a:ext cx="956924" cy="1029369"/>
            </a:xfrm>
            <a:custGeom>
              <a:avLst/>
              <a:gdLst/>
              <a:ahLst/>
              <a:cxnLst/>
              <a:rect l="l" t="t" r="r" b="b"/>
              <a:pathLst>
                <a:path w="956924" h="1029369" extrusionOk="0">
                  <a:moveTo>
                    <a:pt x="873545" y="546758"/>
                  </a:moveTo>
                  <a:cubicBezTo>
                    <a:pt x="873545" y="546758"/>
                    <a:pt x="962806" y="405057"/>
                    <a:pt x="956617" y="288726"/>
                  </a:cubicBezTo>
                  <a:cubicBezTo>
                    <a:pt x="950429" y="172394"/>
                    <a:pt x="857987" y="52795"/>
                    <a:pt x="857987" y="52795"/>
                  </a:cubicBezTo>
                  <a:cubicBezTo>
                    <a:pt x="857987" y="52795"/>
                    <a:pt x="817140" y="113619"/>
                    <a:pt x="789440" y="170144"/>
                  </a:cubicBezTo>
                  <a:cubicBezTo>
                    <a:pt x="761740" y="226676"/>
                    <a:pt x="756396" y="293226"/>
                    <a:pt x="756396" y="293226"/>
                  </a:cubicBezTo>
                  <a:cubicBezTo>
                    <a:pt x="756396" y="293226"/>
                    <a:pt x="711698" y="206222"/>
                    <a:pt x="637305" y="123799"/>
                  </a:cubicBezTo>
                  <a:cubicBezTo>
                    <a:pt x="544240" y="20695"/>
                    <a:pt x="431853" y="0"/>
                    <a:pt x="431853" y="0"/>
                  </a:cubicBezTo>
                  <a:cubicBezTo>
                    <a:pt x="431853" y="0"/>
                    <a:pt x="438530" y="83769"/>
                    <a:pt x="456613" y="166976"/>
                  </a:cubicBezTo>
                  <a:cubicBezTo>
                    <a:pt x="474702" y="250183"/>
                    <a:pt x="521583" y="333845"/>
                    <a:pt x="521583" y="333845"/>
                  </a:cubicBezTo>
                  <a:cubicBezTo>
                    <a:pt x="521583" y="333845"/>
                    <a:pt x="447893" y="282430"/>
                    <a:pt x="334656" y="262024"/>
                  </a:cubicBezTo>
                  <a:cubicBezTo>
                    <a:pt x="221425" y="241611"/>
                    <a:pt x="99334" y="244015"/>
                    <a:pt x="99334" y="244015"/>
                  </a:cubicBezTo>
                  <a:cubicBezTo>
                    <a:pt x="99334" y="244015"/>
                    <a:pt x="149878" y="373286"/>
                    <a:pt x="221807" y="440352"/>
                  </a:cubicBezTo>
                  <a:cubicBezTo>
                    <a:pt x="293729" y="507418"/>
                    <a:pt x="387042" y="512281"/>
                    <a:pt x="387042" y="512281"/>
                  </a:cubicBezTo>
                  <a:cubicBezTo>
                    <a:pt x="387042" y="512281"/>
                    <a:pt x="282310" y="525823"/>
                    <a:pt x="189968" y="589976"/>
                  </a:cubicBezTo>
                  <a:cubicBezTo>
                    <a:pt x="97633" y="654129"/>
                    <a:pt x="0" y="759262"/>
                    <a:pt x="0" y="759262"/>
                  </a:cubicBezTo>
                  <a:cubicBezTo>
                    <a:pt x="0" y="759262"/>
                    <a:pt x="122620" y="804743"/>
                    <a:pt x="215973" y="805815"/>
                  </a:cubicBezTo>
                  <a:cubicBezTo>
                    <a:pt x="309327" y="806893"/>
                    <a:pt x="391100" y="773186"/>
                    <a:pt x="391100" y="773186"/>
                  </a:cubicBezTo>
                  <a:cubicBezTo>
                    <a:pt x="391100" y="773186"/>
                    <a:pt x="373205" y="821554"/>
                    <a:pt x="371752" y="865294"/>
                  </a:cubicBezTo>
                  <a:cubicBezTo>
                    <a:pt x="370292" y="909033"/>
                    <a:pt x="374431" y="915268"/>
                    <a:pt x="361847" y="950664"/>
                  </a:cubicBezTo>
                  <a:cubicBezTo>
                    <a:pt x="349256" y="986065"/>
                    <a:pt x="330872" y="1017402"/>
                    <a:pt x="330872" y="1017402"/>
                  </a:cubicBezTo>
                  <a:cubicBezTo>
                    <a:pt x="330872" y="1017402"/>
                    <a:pt x="458970" y="985784"/>
                    <a:pt x="556168" y="926346"/>
                  </a:cubicBezTo>
                  <a:cubicBezTo>
                    <a:pt x="653365" y="866901"/>
                    <a:pt x="715569" y="766328"/>
                    <a:pt x="715569" y="766328"/>
                  </a:cubicBezTo>
                  <a:cubicBezTo>
                    <a:pt x="715569" y="766328"/>
                    <a:pt x="729667" y="860170"/>
                    <a:pt x="766114" y="922863"/>
                  </a:cubicBezTo>
                  <a:cubicBezTo>
                    <a:pt x="802560" y="985556"/>
                    <a:pt x="841927" y="1029370"/>
                    <a:pt x="841927" y="1029370"/>
                  </a:cubicBezTo>
                  <a:cubicBezTo>
                    <a:pt x="841927" y="1029370"/>
                    <a:pt x="940952" y="932802"/>
                    <a:pt x="941066" y="798040"/>
                  </a:cubicBezTo>
                  <a:cubicBezTo>
                    <a:pt x="941180" y="665213"/>
                    <a:pt x="873545" y="546758"/>
                    <a:pt x="873545" y="546758"/>
                  </a:cubicBezTo>
                  <a:close/>
                </a:path>
              </a:pathLst>
            </a:custGeom>
            <a:solidFill>
              <a:srgbClr val="FFC2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2787467" y="3660381"/>
              <a:ext cx="857509" cy="545498"/>
            </a:xfrm>
            <a:custGeom>
              <a:avLst/>
              <a:gdLst/>
              <a:ahLst/>
              <a:cxnLst/>
              <a:rect l="l" t="t" r="r" b="b"/>
              <a:pathLst>
                <a:path w="857509" h="545498" extrusionOk="0">
                  <a:moveTo>
                    <a:pt x="332559" y="0"/>
                  </a:moveTo>
                  <a:cubicBezTo>
                    <a:pt x="332559" y="0"/>
                    <a:pt x="339196" y="83850"/>
                    <a:pt x="357279" y="167057"/>
                  </a:cubicBezTo>
                  <a:cubicBezTo>
                    <a:pt x="375368" y="250263"/>
                    <a:pt x="422102" y="333892"/>
                    <a:pt x="422102" y="333892"/>
                  </a:cubicBezTo>
                  <a:cubicBezTo>
                    <a:pt x="422102" y="333892"/>
                    <a:pt x="348452" y="282357"/>
                    <a:pt x="235215" y="261943"/>
                  </a:cubicBezTo>
                  <a:cubicBezTo>
                    <a:pt x="121984" y="241537"/>
                    <a:pt x="0" y="244129"/>
                    <a:pt x="0" y="244129"/>
                  </a:cubicBezTo>
                  <a:cubicBezTo>
                    <a:pt x="0" y="244129"/>
                    <a:pt x="50584" y="373299"/>
                    <a:pt x="122506" y="440365"/>
                  </a:cubicBezTo>
                  <a:cubicBezTo>
                    <a:pt x="194435" y="507432"/>
                    <a:pt x="287561" y="512314"/>
                    <a:pt x="287561" y="512307"/>
                  </a:cubicBezTo>
                  <a:cubicBezTo>
                    <a:pt x="287561" y="512307"/>
                    <a:pt x="316801" y="517069"/>
                    <a:pt x="361070" y="522782"/>
                  </a:cubicBezTo>
                  <a:cubicBezTo>
                    <a:pt x="375844" y="524684"/>
                    <a:pt x="398487" y="526151"/>
                    <a:pt x="416309" y="528126"/>
                  </a:cubicBezTo>
                  <a:cubicBezTo>
                    <a:pt x="416382" y="528133"/>
                    <a:pt x="416463" y="528113"/>
                    <a:pt x="416530" y="528126"/>
                  </a:cubicBezTo>
                  <a:cubicBezTo>
                    <a:pt x="449474" y="531776"/>
                    <a:pt x="479799" y="535862"/>
                    <a:pt x="518549" y="538373"/>
                  </a:cubicBezTo>
                  <a:cubicBezTo>
                    <a:pt x="577177" y="542170"/>
                    <a:pt x="636220" y="543778"/>
                    <a:pt x="682934" y="544608"/>
                  </a:cubicBezTo>
                  <a:cubicBezTo>
                    <a:pt x="713594" y="545057"/>
                    <a:pt x="742312" y="545298"/>
                    <a:pt x="752210" y="545278"/>
                  </a:cubicBezTo>
                  <a:cubicBezTo>
                    <a:pt x="752237" y="545278"/>
                    <a:pt x="752398" y="545278"/>
                    <a:pt x="752431" y="545278"/>
                  </a:cubicBezTo>
                  <a:cubicBezTo>
                    <a:pt x="755458" y="545265"/>
                    <a:pt x="770253" y="545499"/>
                    <a:pt x="770253" y="545499"/>
                  </a:cubicBezTo>
                  <a:cubicBezTo>
                    <a:pt x="770253" y="545499"/>
                    <a:pt x="861925" y="374779"/>
                    <a:pt x="857344" y="288672"/>
                  </a:cubicBezTo>
                  <a:cubicBezTo>
                    <a:pt x="851156" y="172348"/>
                    <a:pt x="758666" y="52788"/>
                    <a:pt x="758666" y="52788"/>
                  </a:cubicBezTo>
                  <a:cubicBezTo>
                    <a:pt x="758666" y="52788"/>
                    <a:pt x="717759" y="113646"/>
                    <a:pt x="690060" y="170178"/>
                  </a:cubicBezTo>
                  <a:cubicBezTo>
                    <a:pt x="662360" y="226702"/>
                    <a:pt x="657096" y="293354"/>
                    <a:pt x="657096" y="293354"/>
                  </a:cubicBezTo>
                  <a:cubicBezTo>
                    <a:pt x="657096" y="293354"/>
                    <a:pt x="612324" y="206269"/>
                    <a:pt x="537924" y="123846"/>
                  </a:cubicBezTo>
                  <a:cubicBezTo>
                    <a:pt x="444859" y="20735"/>
                    <a:pt x="332559" y="-7"/>
                    <a:pt x="332559" y="0"/>
                  </a:cubicBezTo>
                  <a:close/>
                </a:path>
              </a:pathLst>
            </a:custGeom>
            <a:solidFill>
              <a:srgbClr val="F477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2872790" y="3660541"/>
              <a:ext cx="773764" cy="546912"/>
            </a:xfrm>
            <a:custGeom>
              <a:avLst/>
              <a:gdLst/>
              <a:ahLst/>
              <a:cxnLst/>
              <a:rect l="l" t="t" r="r" b="b"/>
              <a:pathLst>
                <a:path w="773764" h="546912" extrusionOk="0">
                  <a:moveTo>
                    <a:pt x="250364" y="0"/>
                  </a:moveTo>
                  <a:cubicBezTo>
                    <a:pt x="261120" y="44135"/>
                    <a:pt x="281493" y="120537"/>
                    <a:pt x="322092" y="206262"/>
                  </a:cubicBezTo>
                  <a:cubicBezTo>
                    <a:pt x="377491" y="323250"/>
                    <a:pt x="460859" y="424774"/>
                    <a:pt x="460859" y="424774"/>
                  </a:cubicBezTo>
                  <a:cubicBezTo>
                    <a:pt x="460859" y="424774"/>
                    <a:pt x="380766" y="388810"/>
                    <a:pt x="265513" y="359067"/>
                  </a:cubicBezTo>
                  <a:cubicBezTo>
                    <a:pt x="150260" y="329318"/>
                    <a:pt x="0" y="305831"/>
                    <a:pt x="0" y="305831"/>
                  </a:cubicBezTo>
                  <a:cubicBezTo>
                    <a:pt x="0" y="305831"/>
                    <a:pt x="126545" y="415592"/>
                    <a:pt x="222972" y="466431"/>
                  </a:cubicBezTo>
                  <a:cubicBezTo>
                    <a:pt x="264984" y="488579"/>
                    <a:pt x="288284" y="502402"/>
                    <a:pt x="310063" y="515207"/>
                  </a:cubicBezTo>
                  <a:cubicBezTo>
                    <a:pt x="315676" y="518509"/>
                    <a:pt x="328092" y="524972"/>
                    <a:pt x="332559" y="527684"/>
                  </a:cubicBezTo>
                  <a:cubicBezTo>
                    <a:pt x="332633" y="527691"/>
                    <a:pt x="332713" y="527671"/>
                    <a:pt x="332781" y="527684"/>
                  </a:cubicBezTo>
                  <a:cubicBezTo>
                    <a:pt x="365724" y="531334"/>
                    <a:pt x="396050" y="535420"/>
                    <a:pt x="434800" y="537931"/>
                  </a:cubicBezTo>
                  <a:cubicBezTo>
                    <a:pt x="511551" y="542907"/>
                    <a:pt x="606257" y="545332"/>
                    <a:pt x="655535" y="546329"/>
                  </a:cubicBezTo>
                  <a:cubicBezTo>
                    <a:pt x="676210" y="546745"/>
                    <a:pt x="688888" y="546912"/>
                    <a:pt x="688888" y="546912"/>
                  </a:cubicBezTo>
                  <a:cubicBezTo>
                    <a:pt x="688888" y="546912"/>
                    <a:pt x="778175" y="374337"/>
                    <a:pt x="773595" y="288230"/>
                  </a:cubicBezTo>
                  <a:cubicBezTo>
                    <a:pt x="767406" y="171905"/>
                    <a:pt x="674917" y="52346"/>
                    <a:pt x="674917" y="52346"/>
                  </a:cubicBezTo>
                  <a:cubicBezTo>
                    <a:pt x="674917" y="52346"/>
                    <a:pt x="634010" y="113204"/>
                    <a:pt x="606310" y="169735"/>
                  </a:cubicBezTo>
                  <a:cubicBezTo>
                    <a:pt x="578610" y="226260"/>
                    <a:pt x="573346" y="292905"/>
                    <a:pt x="573346" y="292912"/>
                  </a:cubicBezTo>
                  <a:cubicBezTo>
                    <a:pt x="573346" y="292912"/>
                    <a:pt x="528575" y="205827"/>
                    <a:pt x="454175" y="123404"/>
                  </a:cubicBezTo>
                  <a:cubicBezTo>
                    <a:pt x="442502" y="110465"/>
                    <a:pt x="430520" y="98885"/>
                    <a:pt x="418539" y="88431"/>
                  </a:cubicBezTo>
                  <a:cubicBezTo>
                    <a:pt x="407067" y="78438"/>
                    <a:pt x="395782" y="69658"/>
                    <a:pt x="384457" y="61702"/>
                  </a:cubicBezTo>
                  <a:cubicBezTo>
                    <a:pt x="383907" y="61313"/>
                    <a:pt x="383452" y="60972"/>
                    <a:pt x="382903" y="60590"/>
                  </a:cubicBezTo>
                  <a:cubicBezTo>
                    <a:pt x="378690" y="57657"/>
                    <a:pt x="374792" y="55460"/>
                    <a:pt x="370647" y="52795"/>
                  </a:cubicBezTo>
                  <a:cubicBezTo>
                    <a:pt x="363313" y="48066"/>
                    <a:pt x="355853" y="43164"/>
                    <a:pt x="348820" y="39206"/>
                  </a:cubicBezTo>
                  <a:cubicBezTo>
                    <a:pt x="348666" y="39119"/>
                    <a:pt x="348526" y="39072"/>
                    <a:pt x="348372" y="38985"/>
                  </a:cubicBezTo>
                  <a:cubicBezTo>
                    <a:pt x="347200" y="38322"/>
                    <a:pt x="346202" y="37840"/>
                    <a:pt x="345036" y="37203"/>
                  </a:cubicBezTo>
                  <a:cubicBezTo>
                    <a:pt x="335332" y="31872"/>
                    <a:pt x="325722" y="26943"/>
                    <a:pt x="316968" y="22945"/>
                  </a:cubicBezTo>
                  <a:cubicBezTo>
                    <a:pt x="316787" y="22864"/>
                    <a:pt x="316700" y="22804"/>
                    <a:pt x="316520" y="22724"/>
                  </a:cubicBezTo>
                  <a:cubicBezTo>
                    <a:pt x="314691" y="21886"/>
                    <a:pt x="313847" y="21719"/>
                    <a:pt x="312066" y="20942"/>
                  </a:cubicBezTo>
                  <a:cubicBezTo>
                    <a:pt x="294546" y="13267"/>
                    <a:pt x="278620" y="7688"/>
                    <a:pt x="267743" y="4454"/>
                  </a:cubicBezTo>
                  <a:cubicBezTo>
                    <a:pt x="264368" y="3456"/>
                    <a:pt x="264937" y="3784"/>
                    <a:pt x="262392" y="3121"/>
                  </a:cubicBezTo>
                  <a:cubicBezTo>
                    <a:pt x="257825" y="1969"/>
                    <a:pt x="251014" y="127"/>
                    <a:pt x="250364" y="0"/>
                  </a:cubicBezTo>
                  <a:close/>
                </a:path>
              </a:pathLst>
            </a:custGeom>
            <a:solidFill>
              <a:srgbClr val="E968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3445226" y="3712090"/>
              <a:ext cx="202211" cy="494311"/>
            </a:xfrm>
            <a:custGeom>
              <a:avLst/>
              <a:gdLst/>
              <a:ahLst/>
              <a:cxnLst/>
              <a:rect l="l" t="t" r="r" b="b"/>
              <a:pathLst>
                <a:path w="202211" h="494311" extrusionOk="0">
                  <a:moveTo>
                    <a:pt x="101497" y="0"/>
                  </a:moveTo>
                  <a:cubicBezTo>
                    <a:pt x="101497" y="0"/>
                    <a:pt x="60000" y="61936"/>
                    <a:pt x="32300" y="118468"/>
                  </a:cubicBezTo>
                  <a:cubicBezTo>
                    <a:pt x="6275" y="171584"/>
                    <a:pt x="669" y="229455"/>
                    <a:pt x="6" y="236742"/>
                  </a:cubicBezTo>
                  <a:cubicBezTo>
                    <a:pt x="-134" y="273456"/>
                    <a:pt x="2089" y="309675"/>
                    <a:pt x="9362" y="341433"/>
                  </a:cubicBezTo>
                  <a:cubicBezTo>
                    <a:pt x="27237" y="419530"/>
                    <a:pt x="74929" y="466813"/>
                    <a:pt x="115775" y="494312"/>
                  </a:cubicBezTo>
                  <a:cubicBezTo>
                    <a:pt x="120939" y="489811"/>
                    <a:pt x="208037" y="351714"/>
                    <a:pt x="201902" y="236427"/>
                  </a:cubicBezTo>
                  <a:cubicBezTo>
                    <a:pt x="195714" y="120095"/>
                    <a:pt x="101497" y="0"/>
                    <a:pt x="101497" y="0"/>
                  </a:cubicBezTo>
                  <a:close/>
                </a:path>
              </a:pathLst>
            </a:custGeom>
            <a:solidFill>
              <a:srgbClr val="791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2775880" y="4183163"/>
              <a:ext cx="786332" cy="242902"/>
            </a:xfrm>
            <a:custGeom>
              <a:avLst/>
              <a:gdLst/>
              <a:ahLst/>
              <a:cxnLst/>
              <a:rect l="l" t="t" r="r" b="b"/>
              <a:pathLst>
                <a:path w="786332" h="242902" extrusionOk="0">
                  <a:moveTo>
                    <a:pt x="372656" y="0"/>
                  </a:moveTo>
                  <a:cubicBezTo>
                    <a:pt x="326244" y="9423"/>
                    <a:pt x="277675" y="21498"/>
                    <a:pt x="231879" y="41871"/>
                  </a:cubicBezTo>
                  <a:cubicBezTo>
                    <a:pt x="95068" y="102749"/>
                    <a:pt x="0" y="219175"/>
                    <a:pt x="0" y="219175"/>
                  </a:cubicBezTo>
                  <a:cubicBezTo>
                    <a:pt x="0" y="219175"/>
                    <a:pt x="135352" y="261160"/>
                    <a:pt x="269076" y="233433"/>
                  </a:cubicBezTo>
                  <a:cubicBezTo>
                    <a:pt x="298725" y="227285"/>
                    <a:pt x="327871" y="217212"/>
                    <a:pt x="355946" y="206035"/>
                  </a:cubicBezTo>
                  <a:cubicBezTo>
                    <a:pt x="395721" y="172595"/>
                    <a:pt x="438349" y="139631"/>
                    <a:pt x="484025" y="114041"/>
                  </a:cubicBezTo>
                  <a:cubicBezTo>
                    <a:pt x="589004" y="55225"/>
                    <a:pt x="695558" y="35402"/>
                    <a:pt x="748426" y="28510"/>
                  </a:cubicBezTo>
                  <a:lnTo>
                    <a:pt x="786333" y="24083"/>
                  </a:lnTo>
                  <a:cubicBezTo>
                    <a:pt x="775115" y="24117"/>
                    <a:pt x="734482" y="22536"/>
                    <a:pt x="694520" y="21826"/>
                  </a:cubicBezTo>
                  <a:cubicBezTo>
                    <a:pt x="649956" y="21170"/>
                    <a:pt x="594597" y="19770"/>
                    <a:pt x="530136" y="15591"/>
                  </a:cubicBezTo>
                  <a:cubicBezTo>
                    <a:pt x="491305" y="13073"/>
                    <a:pt x="460886" y="9001"/>
                    <a:pt x="427895" y="5344"/>
                  </a:cubicBezTo>
                  <a:cubicBezTo>
                    <a:pt x="410074" y="3369"/>
                    <a:pt x="387430" y="1902"/>
                    <a:pt x="372656" y="0"/>
                  </a:cubicBezTo>
                  <a:close/>
                </a:path>
              </a:pathLst>
            </a:custGeom>
            <a:solidFill>
              <a:srgbClr val="F892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3018897" y="4207661"/>
              <a:ext cx="540375" cy="470215"/>
            </a:xfrm>
            <a:custGeom>
              <a:avLst/>
              <a:gdLst/>
              <a:ahLst/>
              <a:cxnLst/>
              <a:rect l="l" t="t" r="r" b="b"/>
              <a:pathLst>
                <a:path w="540375" h="470215" extrusionOk="0">
                  <a:moveTo>
                    <a:pt x="540376" y="0"/>
                  </a:moveTo>
                  <a:cubicBezTo>
                    <a:pt x="540376" y="0"/>
                    <a:pt x="526144" y="1306"/>
                    <a:pt x="505409" y="4012"/>
                  </a:cubicBezTo>
                  <a:cubicBezTo>
                    <a:pt x="452541" y="10903"/>
                    <a:pt x="345994" y="30727"/>
                    <a:pt x="241008" y="89542"/>
                  </a:cubicBezTo>
                  <a:cubicBezTo>
                    <a:pt x="195332" y="115140"/>
                    <a:pt x="152704" y="148097"/>
                    <a:pt x="112929" y="181536"/>
                  </a:cubicBezTo>
                  <a:cubicBezTo>
                    <a:pt x="94773" y="196806"/>
                    <a:pt x="75920" y="212156"/>
                    <a:pt x="59920" y="226977"/>
                  </a:cubicBezTo>
                  <a:cubicBezTo>
                    <a:pt x="59257" y="228785"/>
                    <a:pt x="42414" y="275184"/>
                    <a:pt x="40987" y="318080"/>
                  </a:cubicBezTo>
                  <a:cubicBezTo>
                    <a:pt x="39527" y="361820"/>
                    <a:pt x="43546" y="367995"/>
                    <a:pt x="30961" y="403390"/>
                  </a:cubicBezTo>
                  <a:cubicBezTo>
                    <a:pt x="18377" y="438792"/>
                    <a:pt x="0" y="470215"/>
                    <a:pt x="0" y="470215"/>
                  </a:cubicBezTo>
                  <a:cubicBezTo>
                    <a:pt x="0" y="470215"/>
                    <a:pt x="128219" y="438557"/>
                    <a:pt x="225417" y="379113"/>
                  </a:cubicBezTo>
                  <a:cubicBezTo>
                    <a:pt x="322614" y="319667"/>
                    <a:pt x="384677" y="219182"/>
                    <a:pt x="384677" y="219182"/>
                  </a:cubicBezTo>
                  <a:cubicBezTo>
                    <a:pt x="384677" y="219182"/>
                    <a:pt x="384899" y="220059"/>
                    <a:pt x="384905" y="220072"/>
                  </a:cubicBezTo>
                  <a:cubicBezTo>
                    <a:pt x="385113" y="219650"/>
                    <a:pt x="385361" y="219376"/>
                    <a:pt x="385568" y="218961"/>
                  </a:cubicBezTo>
                  <a:cubicBezTo>
                    <a:pt x="399117" y="192212"/>
                    <a:pt x="412505" y="167284"/>
                    <a:pt x="425886" y="146563"/>
                  </a:cubicBezTo>
                  <a:cubicBezTo>
                    <a:pt x="452521" y="105335"/>
                    <a:pt x="528287" y="14707"/>
                    <a:pt x="535922" y="5572"/>
                  </a:cubicBezTo>
                  <a:cubicBezTo>
                    <a:pt x="536310" y="5103"/>
                    <a:pt x="540376" y="0"/>
                    <a:pt x="540376" y="0"/>
                  </a:cubicBezTo>
                  <a:close/>
                </a:path>
              </a:pathLst>
            </a:custGeom>
            <a:solidFill>
              <a:srgbClr val="A734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3018871" y="4207554"/>
              <a:ext cx="540382" cy="470208"/>
            </a:xfrm>
            <a:custGeom>
              <a:avLst/>
              <a:gdLst/>
              <a:ahLst/>
              <a:cxnLst/>
              <a:rect l="l" t="t" r="r" b="b"/>
              <a:pathLst>
                <a:path w="540382" h="470208" extrusionOk="0">
                  <a:moveTo>
                    <a:pt x="540382" y="0"/>
                  </a:moveTo>
                  <a:cubicBezTo>
                    <a:pt x="540382" y="0"/>
                    <a:pt x="532915" y="924"/>
                    <a:pt x="531026" y="1112"/>
                  </a:cubicBezTo>
                  <a:cubicBezTo>
                    <a:pt x="511155" y="14205"/>
                    <a:pt x="488324" y="30232"/>
                    <a:pt x="466210" y="50116"/>
                  </a:cubicBezTo>
                  <a:cubicBezTo>
                    <a:pt x="413114" y="97827"/>
                    <a:pt x="367975" y="162154"/>
                    <a:pt x="367975" y="162154"/>
                  </a:cubicBezTo>
                  <a:cubicBezTo>
                    <a:pt x="367975" y="162154"/>
                    <a:pt x="326076" y="228504"/>
                    <a:pt x="234331" y="302931"/>
                  </a:cubicBezTo>
                  <a:cubicBezTo>
                    <a:pt x="160205" y="363059"/>
                    <a:pt x="48990" y="437030"/>
                    <a:pt x="891" y="468655"/>
                  </a:cubicBezTo>
                  <a:cubicBezTo>
                    <a:pt x="837" y="468749"/>
                    <a:pt x="0" y="470215"/>
                    <a:pt x="0" y="470209"/>
                  </a:cubicBezTo>
                  <a:cubicBezTo>
                    <a:pt x="0" y="470209"/>
                    <a:pt x="128226" y="438550"/>
                    <a:pt x="225423" y="379106"/>
                  </a:cubicBezTo>
                  <a:cubicBezTo>
                    <a:pt x="322621" y="319667"/>
                    <a:pt x="384684" y="219175"/>
                    <a:pt x="384684" y="219175"/>
                  </a:cubicBezTo>
                  <a:cubicBezTo>
                    <a:pt x="384684" y="219175"/>
                    <a:pt x="384845" y="219597"/>
                    <a:pt x="384905" y="219844"/>
                  </a:cubicBezTo>
                  <a:cubicBezTo>
                    <a:pt x="385033" y="219362"/>
                    <a:pt x="385126" y="218733"/>
                    <a:pt x="385126" y="218733"/>
                  </a:cubicBezTo>
                  <a:cubicBezTo>
                    <a:pt x="385126" y="218733"/>
                    <a:pt x="385233" y="218385"/>
                    <a:pt x="385575" y="217621"/>
                  </a:cubicBezTo>
                  <a:cubicBezTo>
                    <a:pt x="387490" y="213342"/>
                    <a:pt x="396056" y="195534"/>
                    <a:pt x="425444" y="146342"/>
                  </a:cubicBezTo>
                  <a:cubicBezTo>
                    <a:pt x="475888" y="61916"/>
                    <a:pt x="533444" y="6784"/>
                    <a:pt x="538822" y="2003"/>
                  </a:cubicBezTo>
                  <a:cubicBezTo>
                    <a:pt x="539505" y="1145"/>
                    <a:pt x="540382" y="0"/>
                    <a:pt x="540382" y="0"/>
                  </a:cubicBezTo>
                  <a:close/>
                </a:path>
              </a:pathLst>
            </a:custGeom>
            <a:solidFill>
              <a:srgbClr val="7B1B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3403555" y="4206214"/>
              <a:ext cx="229276" cy="483134"/>
            </a:xfrm>
            <a:custGeom>
              <a:avLst/>
              <a:gdLst/>
              <a:ahLst/>
              <a:cxnLst/>
              <a:rect l="l" t="t" r="r" b="b"/>
              <a:pathLst>
                <a:path w="229276" h="483134" extrusionOk="0">
                  <a:moveTo>
                    <a:pt x="157259" y="0"/>
                  </a:moveTo>
                  <a:cubicBezTo>
                    <a:pt x="157232" y="7"/>
                    <a:pt x="154365" y="3141"/>
                    <a:pt x="154138" y="3342"/>
                  </a:cubicBezTo>
                  <a:cubicBezTo>
                    <a:pt x="148760" y="8124"/>
                    <a:pt x="91203" y="63256"/>
                    <a:pt x="40760" y="147682"/>
                  </a:cubicBezTo>
                  <a:cubicBezTo>
                    <a:pt x="11372" y="196873"/>
                    <a:pt x="2806" y="214681"/>
                    <a:pt x="891" y="218961"/>
                  </a:cubicBezTo>
                  <a:cubicBezTo>
                    <a:pt x="549" y="219724"/>
                    <a:pt x="442" y="220072"/>
                    <a:pt x="442" y="220072"/>
                  </a:cubicBezTo>
                  <a:cubicBezTo>
                    <a:pt x="442" y="220072"/>
                    <a:pt x="348" y="220702"/>
                    <a:pt x="221" y="221184"/>
                  </a:cubicBezTo>
                  <a:cubicBezTo>
                    <a:pt x="188" y="221244"/>
                    <a:pt x="254" y="221345"/>
                    <a:pt x="221" y="221412"/>
                  </a:cubicBezTo>
                  <a:cubicBezTo>
                    <a:pt x="174" y="221619"/>
                    <a:pt x="27" y="221693"/>
                    <a:pt x="0" y="221854"/>
                  </a:cubicBezTo>
                  <a:cubicBezTo>
                    <a:pt x="402" y="224513"/>
                    <a:pt x="14198" y="314879"/>
                    <a:pt x="50116" y="376661"/>
                  </a:cubicBezTo>
                  <a:cubicBezTo>
                    <a:pt x="86562" y="439354"/>
                    <a:pt x="126069" y="483134"/>
                    <a:pt x="126069" y="483134"/>
                  </a:cubicBezTo>
                  <a:cubicBezTo>
                    <a:pt x="126069" y="483134"/>
                    <a:pt x="232522" y="380170"/>
                    <a:pt x="229200" y="245910"/>
                  </a:cubicBezTo>
                  <a:cubicBezTo>
                    <a:pt x="226013" y="117001"/>
                    <a:pt x="160982" y="6631"/>
                    <a:pt x="157259" y="0"/>
                  </a:cubicBezTo>
                  <a:close/>
                </a:path>
              </a:pathLst>
            </a:custGeom>
            <a:solidFill>
              <a:srgbClr val="9E4C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2821355" y="3727460"/>
              <a:ext cx="896620" cy="876270"/>
            </a:xfrm>
            <a:custGeom>
              <a:avLst/>
              <a:gdLst/>
              <a:ahLst/>
              <a:cxnLst/>
              <a:rect l="l" t="t" r="r" b="b"/>
              <a:pathLst>
                <a:path w="896620" h="876270" extrusionOk="0">
                  <a:moveTo>
                    <a:pt x="893502" y="487534"/>
                  </a:moveTo>
                  <a:cubicBezTo>
                    <a:pt x="893502" y="487534"/>
                    <a:pt x="897199" y="480188"/>
                    <a:pt x="896543" y="473075"/>
                  </a:cubicBezTo>
                  <a:cubicBezTo>
                    <a:pt x="895893" y="465969"/>
                    <a:pt x="890884" y="459084"/>
                    <a:pt x="890884" y="459084"/>
                  </a:cubicBezTo>
                  <a:cubicBezTo>
                    <a:pt x="890884" y="459084"/>
                    <a:pt x="845295" y="461120"/>
                    <a:pt x="804007" y="462955"/>
                  </a:cubicBezTo>
                  <a:cubicBezTo>
                    <a:pt x="762725" y="464797"/>
                    <a:pt x="725743" y="466445"/>
                    <a:pt x="725743" y="466445"/>
                  </a:cubicBezTo>
                  <a:cubicBezTo>
                    <a:pt x="725743" y="466445"/>
                    <a:pt x="721771" y="387216"/>
                    <a:pt x="723332" y="295879"/>
                  </a:cubicBezTo>
                  <a:cubicBezTo>
                    <a:pt x="724892" y="204535"/>
                    <a:pt x="731978" y="101082"/>
                    <a:pt x="731978" y="101082"/>
                  </a:cubicBezTo>
                  <a:cubicBezTo>
                    <a:pt x="731978" y="101082"/>
                    <a:pt x="713895" y="208513"/>
                    <a:pt x="708276" y="295263"/>
                  </a:cubicBezTo>
                  <a:cubicBezTo>
                    <a:pt x="702664" y="382012"/>
                    <a:pt x="709522" y="448074"/>
                    <a:pt x="709522" y="448074"/>
                  </a:cubicBezTo>
                  <a:cubicBezTo>
                    <a:pt x="709522" y="448074"/>
                    <a:pt x="612874" y="355725"/>
                    <a:pt x="527396" y="243707"/>
                  </a:cubicBezTo>
                  <a:cubicBezTo>
                    <a:pt x="441919" y="131689"/>
                    <a:pt x="367606" y="0"/>
                    <a:pt x="367606" y="0"/>
                  </a:cubicBezTo>
                  <a:cubicBezTo>
                    <a:pt x="367606" y="0"/>
                    <a:pt x="429301" y="142826"/>
                    <a:pt x="509153" y="256445"/>
                  </a:cubicBezTo>
                  <a:cubicBezTo>
                    <a:pt x="588998" y="370071"/>
                    <a:pt x="686992" y="454497"/>
                    <a:pt x="686992" y="454497"/>
                  </a:cubicBezTo>
                  <a:cubicBezTo>
                    <a:pt x="686992" y="454497"/>
                    <a:pt x="530718" y="423562"/>
                    <a:pt x="373634" y="365825"/>
                  </a:cubicBezTo>
                  <a:cubicBezTo>
                    <a:pt x="216549" y="308088"/>
                    <a:pt x="9343" y="221257"/>
                    <a:pt x="9343" y="221257"/>
                  </a:cubicBezTo>
                  <a:cubicBezTo>
                    <a:pt x="9343" y="221257"/>
                    <a:pt x="205586" y="327141"/>
                    <a:pt x="360949" y="389433"/>
                  </a:cubicBezTo>
                  <a:cubicBezTo>
                    <a:pt x="516312" y="451717"/>
                    <a:pt x="680101" y="472693"/>
                    <a:pt x="680101" y="472693"/>
                  </a:cubicBezTo>
                  <a:cubicBezTo>
                    <a:pt x="680101" y="472693"/>
                    <a:pt x="527015" y="452936"/>
                    <a:pt x="352745" y="502074"/>
                  </a:cubicBezTo>
                  <a:cubicBezTo>
                    <a:pt x="178475" y="551205"/>
                    <a:pt x="0" y="656118"/>
                    <a:pt x="0" y="656118"/>
                  </a:cubicBezTo>
                  <a:cubicBezTo>
                    <a:pt x="0" y="656118"/>
                    <a:pt x="198641" y="567031"/>
                    <a:pt x="368343" y="523994"/>
                  </a:cubicBezTo>
                  <a:cubicBezTo>
                    <a:pt x="538052" y="480964"/>
                    <a:pt x="681715" y="490099"/>
                    <a:pt x="681715" y="490099"/>
                  </a:cubicBezTo>
                  <a:cubicBezTo>
                    <a:pt x="681715" y="490099"/>
                    <a:pt x="576005" y="543677"/>
                    <a:pt x="486710" y="632825"/>
                  </a:cubicBezTo>
                  <a:cubicBezTo>
                    <a:pt x="397409" y="721979"/>
                    <a:pt x="311563" y="832002"/>
                    <a:pt x="311563" y="832002"/>
                  </a:cubicBezTo>
                  <a:cubicBezTo>
                    <a:pt x="311563" y="832002"/>
                    <a:pt x="405312" y="733123"/>
                    <a:pt x="506380" y="643681"/>
                  </a:cubicBezTo>
                  <a:cubicBezTo>
                    <a:pt x="607449" y="554232"/>
                    <a:pt x="702503" y="501498"/>
                    <a:pt x="702503" y="501498"/>
                  </a:cubicBezTo>
                  <a:cubicBezTo>
                    <a:pt x="702503" y="501498"/>
                    <a:pt x="685244" y="579220"/>
                    <a:pt x="687588" y="672915"/>
                  </a:cubicBezTo>
                  <a:cubicBezTo>
                    <a:pt x="689939" y="766603"/>
                    <a:pt x="711899" y="876270"/>
                    <a:pt x="711899" y="876270"/>
                  </a:cubicBezTo>
                  <a:cubicBezTo>
                    <a:pt x="711899" y="876270"/>
                    <a:pt x="700246" y="770433"/>
                    <a:pt x="703548" y="673752"/>
                  </a:cubicBezTo>
                  <a:cubicBezTo>
                    <a:pt x="706843" y="577063"/>
                    <a:pt x="725093" y="489530"/>
                    <a:pt x="725093" y="489530"/>
                  </a:cubicBezTo>
                  <a:cubicBezTo>
                    <a:pt x="725093" y="489530"/>
                    <a:pt x="764935" y="482250"/>
                    <a:pt x="807034" y="481748"/>
                  </a:cubicBezTo>
                  <a:cubicBezTo>
                    <a:pt x="849140" y="481252"/>
                    <a:pt x="893502" y="487534"/>
                    <a:pt x="893502" y="487534"/>
                  </a:cubicBezTo>
                  <a:close/>
                </a:path>
              </a:pathLst>
            </a:custGeom>
            <a:solidFill>
              <a:srgbClr val="5705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3238420" y="3785184"/>
              <a:ext cx="31456" cy="31456"/>
            </a:xfrm>
            <a:custGeom>
              <a:avLst/>
              <a:gdLst/>
              <a:ahLst/>
              <a:cxnLst/>
              <a:rect l="l" t="t" r="r" b="b"/>
              <a:pathLst>
                <a:path w="31456" h="31456" extrusionOk="0">
                  <a:moveTo>
                    <a:pt x="0" y="15725"/>
                  </a:moveTo>
                  <a:cubicBezTo>
                    <a:pt x="0" y="7039"/>
                    <a:pt x="7039" y="0"/>
                    <a:pt x="15732" y="0"/>
                  </a:cubicBezTo>
                  <a:cubicBezTo>
                    <a:pt x="24418" y="0"/>
                    <a:pt x="31457" y="7039"/>
                    <a:pt x="31457" y="15725"/>
                  </a:cubicBezTo>
                  <a:cubicBezTo>
                    <a:pt x="31457" y="24418"/>
                    <a:pt x="24418" y="31457"/>
                    <a:pt x="15732" y="31457"/>
                  </a:cubicBezTo>
                  <a:cubicBezTo>
                    <a:pt x="7039" y="31457"/>
                    <a:pt x="0" y="24418"/>
                    <a:pt x="0" y="15725"/>
                  </a:cubicBezTo>
                  <a:close/>
                </a:path>
              </a:pathLst>
            </a:custGeom>
            <a:solidFill>
              <a:srgbClr val="F367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2925986" y="3941552"/>
              <a:ext cx="31852" cy="31852"/>
            </a:xfrm>
            <a:custGeom>
              <a:avLst/>
              <a:gdLst/>
              <a:ahLst/>
              <a:cxnLst/>
              <a:rect l="l" t="t" r="r" b="b"/>
              <a:pathLst>
                <a:path w="31852" h="31852" extrusionOk="0">
                  <a:moveTo>
                    <a:pt x="0" y="15926"/>
                  </a:moveTo>
                  <a:cubicBezTo>
                    <a:pt x="0" y="7126"/>
                    <a:pt x="7133" y="0"/>
                    <a:pt x="15926" y="0"/>
                  </a:cubicBezTo>
                  <a:cubicBezTo>
                    <a:pt x="24726" y="0"/>
                    <a:pt x="31852" y="7126"/>
                    <a:pt x="31852" y="15926"/>
                  </a:cubicBezTo>
                  <a:cubicBezTo>
                    <a:pt x="31852" y="24719"/>
                    <a:pt x="24726" y="31852"/>
                    <a:pt x="15926" y="31852"/>
                  </a:cubicBezTo>
                  <a:cubicBezTo>
                    <a:pt x="7133" y="31852"/>
                    <a:pt x="0" y="24719"/>
                    <a:pt x="0" y="15926"/>
                  </a:cubicBezTo>
                  <a:close/>
                </a:path>
              </a:pathLst>
            </a:custGeom>
            <a:solidFill>
              <a:srgbClr val="FC94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3088978" y="4319372"/>
              <a:ext cx="46880" cy="46880"/>
            </a:xfrm>
            <a:custGeom>
              <a:avLst/>
              <a:gdLst/>
              <a:ahLst/>
              <a:cxnLst/>
              <a:rect l="l" t="t" r="r" b="b"/>
              <a:pathLst>
                <a:path w="46880" h="46880" extrusionOk="0">
                  <a:moveTo>
                    <a:pt x="0" y="23440"/>
                  </a:moveTo>
                  <a:cubicBezTo>
                    <a:pt x="0" y="10494"/>
                    <a:pt x="10495" y="0"/>
                    <a:pt x="23440" y="0"/>
                  </a:cubicBezTo>
                  <a:cubicBezTo>
                    <a:pt x="36386" y="0"/>
                    <a:pt x="46881" y="10494"/>
                    <a:pt x="46881" y="23440"/>
                  </a:cubicBezTo>
                  <a:cubicBezTo>
                    <a:pt x="46881" y="36386"/>
                    <a:pt x="36386" y="46881"/>
                    <a:pt x="23440" y="46881"/>
                  </a:cubicBezTo>
                  <a:cubicBezTo>
                    <a:pt x="10495" y="46881"/>
                    <a:pt x="0" y="36386"/>
                    <a:pt x="0" y="23440"/>
                  </a:cubicBezTo>
                  <a:close/>
                </a:path>
              </a:pathLst>
            </a:custGeom>
            <a:solidFill>
              <a:srgbClr val="FFBD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3033725" y="4340240"/>
              <a:ext cx="22656" cy="22656"/>
            </a:xfrm>
            <a:custGeom>
              <a:avLst/>
              <a:gdLst/>
              <a:ahLst/>
              <a:cxnLst/>
              <a:rect l="l" t="t" r="r" b="b"/>
              <a:pathLst>
                <a:path w="22656" h="22656" extrusionOk="0">
                  <a:moveTo>
                    <a:pt x="0" y="11325"/>
                  </a:moveTo>
                  <a:cubicBezTo>
                    <a:pt x="0" y="5070"/>
                    <a:pt x="5070" y="0"/>
                    <a:pt x="11325" y="0"/>
                  </a:cubicBezTo>
                  <a:cubicBezTo>
                    <a:pt x="17587" y="0"/>
                    <a:pt x="22657" y="5070"/>
                    <a:pt x="22657" y="11325"/>
                  </a:cubicBezTo>
                  <a:cubicBezTo>
                    <a:pt x="22657" y="17587"/>
                    <a:pt x="17587" y="22657"/>
                    <a:pt x="11325" y="22657"/>
                  </a:cubicBezTo>
                  <a:cubicBezTo>
                    <a:pt x="5070" y="22657"/>
                    <a:pt x="0" y="17587"/>
                    <a:pt x="0" y="11325"/>
                  </a:cubicBezTo>
                  <a:close/>
                </a:path>
              </a:pathLst>
            </a:custGeom>
            <a:solidFill>
              <a:srgbClr val="FFBD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3084531" y="4548291"/>
              <a:ext cx="33064" cy="33057"/>
            </a:xfrm>
            <a:custGeom>
              <a:avLst/>
              <a:gdLst/>
              <a:ahLst/>
              <a:cxnLst/>
              <a:rect l="l" t="t" r="r" b="b"/>
              <a:pathLst>
                <a:path w="33064" h="33057" extrusionOk="0">
                  <a:moveTo>
                    <a:pt x="0" y="16529"/>
                  </a:moveTo>
                  <a:cubicBezTo>
                    <a:pt x="0" y="7400"/>
                    <a:pt x="7401" y="0"/>
                    <a:pt x="16536" y="0"/>
                  </a:cubicBezTo>
                  <a:cubicBezTo>
                    <a:pt x="25664" y="0"/>
                    <a:pt x="33064" y="7400"/>
                    <a:pt x="33064" y="16529"/>
                  </a:cubicBezTo>
                  <a:cubicBezTo>
                    <a:pt x="33064" y="25657"/>
                    <a:pt x="25664" y="33058"/>
                    <a:pt x="16536" y="33058"/>
                  </a:cubicBezTo>
                  <a:cubicBezTo>
                    <a:pt x="7401" y="33058"/>
                    <a:pt x="0" y="25657"/>
                    <a:pt x="0" y="16529"/>
                  </a:cubicBezTo>
                  <a:close/>
                </a:path>
              </a:pathLst>
            </a:custGeom>
            <a:solidFill>
              <a:srgbClr val="D65D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6" name="Google Shape;726;p4"/>
          <p:cNvGrpSpPr/>
          <p:nvPr/>
        </p:nvGrpSpPr>
        <p:grpSpPr>
          <a:xfrm rot="9712750">
            <a:off x="48379" y="-211332"/>
            <a:ext cx="889769" cy="1559203"/>
            <a:chOff x="5059518" y="3399017"/>
            <a:chExt cx="1542574" cy="2703157"/>
          </a:xfrm>
        </p:grpSpPr>
        <p:grpSp>
          <p:nvGrpSpPr>
            <p:cNvPr id="727" name="Google Shape;727;p4"/>
            <p:cNvGrpSpPr/>
            <p:nvPr/>
          </p:nvGrpSpPr>
          <p:grpSpPr>
            <a:xfrm>
              <a:off x="5059518" y="3399017"/>
              <a:ext cx="1542574" cy="2703157"/>
              <a:chOff x="5059518" y="3399017"/>
              <a:chExt cx="1542574" cy="2703157"/>
            </a:xfrm>
          </p:grpSpPr>
          <p:sp>
            <p:nvSpPr>
              <p:cNvPr id="728" name="Google Shape;728;p4"/>
              <p:cNvSpPr/>
              <p:nvPr/>
            </p:nvSpPr>
            <p:spPr>
              <a:xfrm>
                <a:off x="5216151" y="3399017"/>
                <a:ext cx="446260" cy="965377"/>
              </a:xfrm>
              <a:custGeom>
                <a:avLst/>
                <a:gdLst/>
                <a:ahLst/>
                <a:cxnLst/>
                <a:rect l="l" t="t" r="r" b="b"/>
                <a:pathLst>
                  <a:path w="446260" h="965377" extrusionOk="0">
                    <a:moveTo>
                      <a:pt x="303175" y="963194"/>
                    </a:moveTo>
                    <a:cubicBezTo>
                      <a:pt x="269742" y="972925"/>
                      <a:pt x="177032" y="956008"/>
                      <a:pt x="78374" y="789655"/>
                    </a:cubicBezTo>
                    <a:cubicBezTo>
                      <a:pt x="-20290" y="623294"/>
                      <a:pt x="-16827" y="401963"/>
                      <a:pt x="39229" y="247337"/>
                    </a:cubicBezTo>
                    <a:cubicBezTo>
                      <a:pt x="95291" y="92703"/>
                      <a:pt x="158581" y="0"/>
                      <a:pt x="158581" y="0"/>
                    </a:cubicBezTo>
                    <a:cubicBezTo>
                      <a:pt x="158581" y="0"/>
                      <a:pt x="168941" y="111938"/>
                      <a:pt x="211951" y="175341"/>
                    </a:cubicBezTo>
                    <a:cubicBezTo>
                      <a:pt x="254954" y="238737"/>
                      <a:pt x="385946" y="421720"/>
                      <a:pt x="415394" y="522461"/>
                    </a:cubicBezTo>
                    <a:cubicBezTo>
                      <a:pt x="517085" y="870317"/>
                      <a:pt x="337880" y="953095"/>
                      <a:pt x="303175" y="963194"/>
                    </a:cubicBezTo>
                    <a:close/>
                  </a:path>
                </a:pathLst>
              </a:custGeom>
              <a:solidFill>
                <a:srgbClr val="8F1E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4"/>
              <p:cNvSpPr/>
              <p:nvPr/>
            </p:nvSpPr>
            <p:spPr>
              <a:xfrm>
                <a:off x="5216260" y="3399031"/>
                <a:ext cx="382099" cy="909729"/>
              </a:xfrm>
              <a:custGeom>
                <a:avLst/>
                <a:gdLst/>
                <a:ahLst/>
                <a:cxnLst/>
                <a:rect l="l" t="t" r="r" b="b"/>
                <a:pathLst>
                  <a:path w="382099" h="909729" extrusionOk="0">
                    <a:moveTo>
                      <a:pt x="158378" y="0"/>
                    </a:moveTo>
                    <a:cubicBezTo>
                      <a:pt x="158378" y="0"/>
                      <a:pt x="139002" y="29669"/>
                      <a:pt x="112789" y="79825"/>
                    </a:cubicBezTo>
                    <a:cubicBezTo>
                      <a:pt x="90943" y="121636"/>
                      <a:pt x="64622" y="176942"/>
                      <a:pt x="39139" y="247236"/>
                    </a:cubicBezTo>
                    <a:cubicBezTo>
                      <a:pt x="-9543" y="381530"/>
                      <a:pt x="-18383" y="566207"/>
                      <a:pt x="44712" y="721416"/>
                    </a:cubicBezTo>
                    <a:cubicBezTo>
                      <a:pt x="54269" y="744924"/>
                      <a:pt x="65379" y="767815"/>
                      <a:pt x="78352" y="789695"/>
                    </a:cubicBezTo>
                    <a:cubicBezTo>
                      <a:pt x="111316" y="845276"/>
                      <a:pt x="143269" y="882934"/>
                      <a:pt x="172910" y="909730"/>
                    </a:cubicBezTo>
                    <a:cubicBezTo>
                      <a:pt x="193779" y="898445"/>
                      <a:pt x="214594" y="884977"/>
                      <a:pt x="227252" y="867925"/>
                    </a:cubicBezTo>
                    <a:cubicBezTo>
                      <a:pt x="260739" y="822833"/>
                      <a:pt x="237807" y="759035"/>
                      <a:pt x="237807" y="759041"/>
                    </a:cubicBezTo>
                    <a:cubicBezTo>
                      <a:pt x="237807" y="759041"/>
                      <a:pt x="327885" y="752538"/>
                      <a:pt x="362423" y="659306"/>
                    </a:cubicBezTo>
                    <a:cubicBezTo>
                      <a:pt x="385388" y="597303"/>
                      <a:pt x="383533" y="500393"/>
                      <a:pt x="379936" y="440131"/>
                    </a:cubicBezTo>
                    <a:cubicBezTo>
                      <a:pt x="328910" y="342023"/>
                      <a:pt x="244826" y="223876"/>
                      <a:pt x="211929" y="175375"/>
                    </a:cubicBezTo>
                    <a:cubicBezTo>
                      <a:pt x="168919" y="111978"/>
                      <a:pt x="158378" y="0"/>
                      <a:pt x="158378" y="0"/>
                    </a:cubicBezTo>
                    <a:close/>
                  </a:path>
                </a:pathLst>
              </a:custGeom>
              <a:solidFill>
                <a:srgbClr val="BC4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4"/>
              <p:cNvSpPr/>
              <p:nvPr/>
            </p:nvSpPr>
            <p:spPr>
              <a:xfrm>
                <a:off x="5216260" y="3478855"/>
                <a:ext cx="199697" cy="641591"/>
              </a:xfrm>
              <a:custGeom>
                <a:avLst/>
                <a:gdLst/>
                <a:ahLst/>
                <a:cxnLst/>
                <a:rect l="l" t="t" r="r" b="b"/>
                <a:pathLst>
                  <a:path w="199697" h="641591" extrusionOk="0">
                    <a:moveTo>
                      <a:pt x="112789" y="0"/>
                    </a:moveTo>
                    <a:cubicBezTo>
                      <a:pt x="90943" y="41811"/>
                      <a:pt x="64622" y="97117"/>
                      <a:pt x="39139" y="167412"/>
                    </a:cubicBezTo>
                    <a:cubicBezTo>
                      <a:pt x="-9543" y="301705"/>
                      <a:pt x="-18383" y="486382"/>
                      <a:pt x="44712" y="641591"/>
                    </a:cubicBezTo>
                    <a:cubicBezTo>
                      <a:pt x="103721" y="634131"/>
                      <a:pt x="175697" y="609384"/>
                      <a:pt x="186847" y="531107"/>
                    </a:cubicBezTo>
                    <a:cubicBezTo>
                      <a:pt x="226623" y="251777"/>
                      <a:pt x="166180" y="87044"/>
                      <a:pt x="112789" y="0"/>
                    </a:cubicBezTo>
                    <a:close/>
                  </a:path>
                </a:pathLst>
              </a:custGeom>
              <a:solidFill>
                <a:srgbClr val="DD5E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4"/>
              <p:cNvSpPr/>
              <p:nvPr/>
            </p:nvSpPr>
            <p:spPr>
              <a:xfrm>
                <a:off x="5245260" y="3519702"/>
                <a:ext cx="424713" cy="1216866"/>
              </a:xfrm>
              <a:custGeom>
                <a:avLst/>
                <a:gdLst/>
                <a:ahLst/>
                <a:cxnLst/>
                <a:rect l="l" t="t" r="r" b="b"/>
                <a:pathLst>
                  <a:path w="424713" h="1216866" extrusionOk="0">
                    <a:moveTo>
                      <a:pt x="110699" y="0"/>
                    </a:moveTo>
                    <a:cubicBezTo>
                      <a:pt x="110699" y="0"/>
                      <a:pt x="110357" y="187229"/>
                      <a:pt x="130617" y="344018"/>
                    </a:cubicBezTo>
                    <a:cubicBezTo>
                      <a:pt x="150876" y="500808"/>
                      <a:pt x="191736" y="627166"/>
                      <a:pt x="191736" y="627166"/>
                    </a:cubicBezTo>
                    <a:cubicBezTo>
                      <a:pt x="191736" y="627166"/>
                      <a:pt x="153012" y="621781"/>
                      <a:pt x="105080" y="592099"/>
                    </a:cubicBezTo>
                    <a:cubicBezTo>
                      <a:pt x="57147" y="562423"/>
                      <a:pt x="0" y="508450"/>
                      <a:pt x="0" y="508450"/>
                    </a:cubicBezTo>
                    <a:cubicBezTo>
                      <a:pt x="0" y="508450"/>
                      <a:pt x="47892" y="571953"/>
                      <a:pt x="97077" y="608929"/>
                    </a:cubicBezTo>
                    <a:cubicBezTo>
                      <a:pt x="146255" y="645904"/>
                      <a:pt x="201574" y="654477"/>
                      <a:pt x="201574" y="654477"/>
                    </a:cubicBezTo>
                    <a:lnTo>
                      <a:pt x="226990" y="747100"/>
                    </a:lnTo>
                    <a:cubicBezTo>
                      <a:pt x="226990" y="747100"/>
                      <a:pt x="204400" y="751829"/>
                      <a:pt x="174571" y="741468"/>
                    </a:cubicBezTo>
                    <a:cubicBezTo>
                      <a:pt x="144734" y="731107"/>
                      <a:pt x="107659" y="705657"/>
                      <a:pt x="107659" y="705657"/>
                    </a:cubicBezTo>
                    <a:cubicBezTo>
                      <a:pt x="107659" y="705657"/>
                      <a:pt x="138211" y="736525"/>
                      <a:pt x="169688" y="752116"/>
                    </a:cubicBezTo>
                    <a:cubicBezTo>
                      <a:pt x="201166" y="767701"/>
                      <a:pt x="233574" y="768016"/>
                      <a:pt x="233574" y="768016"/>
                    </a:cubicBezTo>
                    <a:cubicBezTo>
                      <a:pt x="233574" y="768016"/>
                      <a:pt x="267033" y="863867"/>
                      <a:pt x="303641" y="966128"/>
                    </a:cubicBezTo>
                    <a:cubicBezTo>
                      <a:pt x="340255" y="1068388"/>
                      <a:pt x="380016" y="1177051"/>
                      <a:pt x="380016" y="1177051"/>
                    </a:cubicBezTo>
                    <a:lnTo>
                      <a:pt x="424714" y="1216866"/>
                    </a:lnTo>
                    <a:cubicBezTo>
                      <a:pt x="424714" y="1216866"/>
                      <a:pt x="365262" y="1074222"/>
                      <a:pt x="324369" y="955773"/>
                    </a:cubicBezTo>
                    <a:cubicBezTo>
                      <a:pt x="283482" y="837319"/>
                      <a:pt x="261146" y="743068"/>
                      <a:pt x="261146" y="743068"/>
                    </a:cubicBezTo>
                    <a:cubicBezTo>
                      <a:pt x="261146" y="743068"/>
                      <a:pt x="287132" y="719722"/>
                      <a:pt x="316372" y="673752"/>
                    </a:cubicBezTo>
                    <a:cubicBezTo>
                      <a:pt x="345619" y="627782"/>
                      <a:pt x="378121" y="559182"/>
                      <a:pt x="378121" y="559182"/>
                    </a:cubicBezTo>
                    <a:cubicBezTo>
                      <a:pt x="378121" y="559182"/>
                      <a:pt x="335285" y="617977"/>
                      <a:pt x="304498" y="657953"/>
                    </a:cubicBezTo>
                    <a:cubicBezTo>
                      <a:pt x="273717" y="697935"/>
                      <a:pt x="250377" y="722139"/>
                      <a:pt x="250377" y="722139"/>
                    </a:cubicBezTo>
                    <a:lnTo>
                      <a:pt x="225396" y="638765"/>
                    </a:lnTo>
                    <a:cubicBezTo>
                      <a:pt x="225396" y="638765"/>
                      <a:pt x="267924" y="608025"/>
                      <a:pt x="291545" y="544856"/>
                    </a:cubicBezTo>
                    <a:cubicBezTo>
                      <a:pt x="315160" y="481687"/>
                      <a:pt x="319861" y="386084"/>
                      <a:pt x="319861" y="386084"/>
                    </a:cubicBezTo>
                    <a:cubicBezTo>
                      <a:pt x="319861" y="386084"/>
                      <a:pt x="302957" y="480649"/>
                      <a:pt x="277910" y="536833"/>
                    </a:cubicBezTo>
                    <a:cubicBezTo>
                      <a:pt x="252862" y="593016"/>
                      <a:pt x="219677" y="610811"/>
                      <a:pt x="219677" y="610811"/>
                    </a:cubicBezTo>
                    <a:lnTo>
                      <a:pt x="176459" y="460805"/>
                    </a:lnTo>
                    <a:cubicBezTo>
                      <a:pt x="176459" y="460805"/>
                      <a:pt x="197656" y="428089"/>
                      <a:pt x="214266" y="378328"/>
                    </a:cubicBezTo>
                    <a:cubicBezTo>
                      <a:pt x="230868" y="328561"/>
                      <a:pt x="242890" y="261756"/>
                      <a:pt x="242890" y="261756"/>
                    </a:cubicBezTo>
                    <a:cubicBezTo>
                      <a:pt x="242890" y="261756"/>
                      <a:pt x="217608" y="327469"/>
                      <a:pt x="199237" y="369917"/>
                    </a:cubicBezTo>
                    <a:cubicBezTo>
                      <a:pt x="180866" y="412357"/>
                      <a:pt x="169407" y="431518"/>
                      <a:pt x="169407" y="431518"/>
                    </a:cubicBezTo>
                    <a:cubicBezTo>
                      <a:pt x="169407" y="431518"/>
                      <a:pt x="164739" y="441778"/>
                      <a:pt x="150059" y="333899"/>
                    </a:cubicBezTo>
                    <a:cubicBezTo>
                      <a:pt x="135378" y="226019"/>
                      <a:pt x="110699" y="0"/>
                      <a:pt x="110699" y="0"/>
                    </a:cubicBezTo>
                    <a:close/>
                  </a:path>
                </a:pathLst>
              </a:custGeom>
              <a:solidFill>
                <a:srgbClr val="5E0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4"/>
              <p:cNvSpPr/>
              <p:nvPr/>
            </p:nvSpPr>
            <p:spPr>
              <a:xfrm>
                <a:off x="5679139" y="3848618"/>
                <a:ext cx="381351" cy="993894"/>
              </a:xfrm>
              <a:custGeom>
                <a:avLst/>
                <a:gdLst/>
                <a:ahLst/>
                <a:cxnLst/>
                <a:rect l="l" t="t" r="r" b="b"/>
                <a:pathLst>
                  <a:path w="381351" h="993894" extrusionOk="0">
                    <a:moveTo>
                      <a:pt x="176731" y="993894"/>
                    </a:moveTo>
                    <a:cubicBezTo>
                      <a:pt x="176731" y="993894"/>
                      <a:pt x="3132" y="783265"/>
                      <a:pt x="64" y="555940"/>
                    </a:cubicBezTo>
                    <a:cubicBezTo>
                      <a:pt x="-4791" y="195400"/>
                      <a:pt x="267131" y="0"/>
                      <a:pt x="267131" y="0"/>
                    </a:cubicBezTo>
                    <a:cubicBezTo>
                      <a:pt x="267131" y="0"/>
                      <a:pt x="373069" y="279383"/>
                      <a:pt x="380275" y="443259"/>
                    </a:cubicBezTo>
                    <a:cubicBezTo>
                      <a:pt x="398605" y="860070"/>
                      <a:pt x="176731" y="993894"/>
                      <a:pt x="176731" y="993894"/>
                    </a:cubicBezTo>
                    <a:close/>
                  </a:path>
                </a:pathLst>
              </a:custGeom>
              <a:solidFill>
                <a:srgbClr val="DB58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4"/>
              <p:cNvSpPr/>
              <p:nvPr/>
            </p:nvSpPr>
            <p:spPr>
              <a:xfrm>
                <a:off x="5059558" y="4476358"/>
                <a:ext cx="762832" cy="633904"/>
              </a:xfrm>
              <a:custGeom>
                <a:avLst/>
                <a:gdLst/>
                <a:ahLst/>
                <a:cxnLst/>
                <a:rect l="l" t="t" r="r" b="b"/>
                <a:pathLst>
                  <a:path w="762832" h="633904" extrusionOk="0">
                    <a:moveTo>
                      <a:pt x="762832" y="624528"/>
                    </a:moveTo>
                    <a:cubicBezTo>
                      <a:pt x="762832" y="624528"/>
                      <a:pt x="739834" y="307627"/>
                      <a:pt x="549129" y="151493"/>
                    </a:cubicBezTo>
                    <a:cubicBezTo>
                      <a:pt x="358418" y="-4633"/>
                      <a:pt x="0" y="15"/>
                      <a:pt x="0" y="15"/>
                    </a:cubicBezTo>
                    <a:cubicBezTo>
                      <a:pt x="0" y="15"/>
                      <a:pt x="60302" y="338193"/>
                      <a:pt x="252266" y="492438"/>
                    </a:cubicBezTo>
                    <a:cubicBezTo>
                      <a:pt x="493602" y="686364"/>
                      <a:pt x="762832" y="624528"/>
                      <a:pt x="762832" y="624528"/>
                    </a:cubicBezTo>
                    <a:close/>
                  </a:path>
                </a:pathLst>
              </a:custGeom>
              <a:solidFill>
                <a:srgbClr val="AC1F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4"/>
              <p:cNvSpPr/>
              <p:nvPr/>
            </p:nvSpPr>
            <p:spPr>
              <a:xfrm>
                <a:off x="6052622" y="4482340"/>
                <a:ext cx="476732" cy="1080355"/>
              </a:xfrm>
              <a:custGeom>
                <a:avLst/>
                <a:gdLst/>
                <a:ahLst/>
                <a:cxnLst/>
                <a:rect l="l" t="t" r="r" b="b"/>
                <a:pathLst>
                  <a:path w="476732" h="1080355" extrusionOk="0">
                    <a:moveTo>
                      <a:pt x="147829" y="1080356"/>
                    </a:moveTo>
                    <a:cubicBezTo>
                      <a:pt x="147829" y="1080356"/>
                      <a:pt x="1909" y="931087"/>
                      <a:pt x="27" y="708129"/>
                    </a:cubicBezTo>
                    <a:cubicBezTo>
                      <a:pt x="-3690" y="267094"/>
                      <a:pt x="376742" y="0"/>
                      <a:pt x="376742" y="0"/>
                    </a:cubicBezTo>
                    <a:cubicBezTo>
                      <a:pt x="376742" y="0"/>
                      <a:pt x="450612" y="210227"/>
                      <a:pt x="463839" y="303942"/>
                    </a:cubicBezTo>
                    <a:cubicBezTo>
                      <a:pt x="553308" y="937711"/>
                      <a:pt x="147829" y="1080356"/>
                      <a:pt x="147829" y="1080356"/>
                    </a:cubicBezTo>
                    <a:close/>
                  </a:path>
                </a:pathLst>
              </a:custGeom>
              <a:solidFill>
                <a:srgbClr val="8D151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4"/>
              <p:cNvSpPr/>
              <p:nvPr/>
            </p:nvSpPr>
            <p:spPr>
              <a:xfrm>
                <a:off x="5100492" y="5229292"/>
                <a:ext cx="972047" cy="377606"/>
              </a:xfrm>
              <a:custGeom>
                <a:avLst/>
                <a:gdLst/>
                <a:ahLst/>
                <a:cxnLst/>
                <a:rect l="l" t="t" r="r" b="b"/>
                <a:pathLst>
                  <a:path w="972047" h="377606" extrusionOk="0">
                    <a:moveTo>
                      <a:pt x="972048" y="256024"/>
                    </a:moveTo>
                    <a:cubicBezTo>
                      <a:pt x="972048" y="256024"/>
                      <a:pt x="949665" y="109548"/>
                      <a:pt x="716031" y="39213"/>
                    </a:cubicBezTo>
                    <a:cubicBezTo>
                      <a:pt x="260557" y="-97900"/>
                      <a:pt x="0" y="168591"/>
                      <a:pt x="0" y="168591"/>
                    </a:cubicBezTo>
                    <a:cubicBezTo>
                      <a:pt x="0" y="168591"/>
                      <a:pt x="97258" y="201642"/>
                      <a:pt x="234049" y="259681"/>
                    </a:cubicBezTo>
                    <a:cubicBezTo>
                      <a:pt x="312682" y="293040"/>
                      <a:pt x="407971" y="357849"/>
                      <a:pt x="496173" y="370132"/>
                    </a:cubicBezTo>
                    <a:cubicBezTo>
                      <a:pt x="805474" y="413209"/>
                      <a:pt x="972048" y="256024"/>
                      <a:pt x="972048" y="256024"/>
                    </a:cubicBezTo>
                    <a:close/>
                  </a:path>
                </a:pathLst>
              </a:custGeom>
              <a:solidFill>
                <a:srgbClr val="D33C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4"/>
              <p:cNvSpPr/>
              <p:nvPr/>
            </p:nvSpPr>
            <p:spPr>
              <a:xfrm>
                <a:off x="5679145" y="3848517"/>
                <a:ext cx="381328" cy="786865"/>
              </a:xfrm>
              <a:custGeom>
                <a:avLst/>
                <a:gdLst/>
                <a:ahLst/>
                <a:cxnLst/>
                <a:rect l="l" t="t" r="r" b="b"/>
                <a:pathLst>
                  <a:path w="381328" h="786865" extrusionOk="0">
                    <a:moveTo>
                      <a:pt x="267211" y="0"/>
                    </a:moveTo>
                    <a:cubicBezTo>
                      <a:pt x="267211" y="0"/>
                      <a:pt x="-4791" y="195447"/>
                      <a:pt x="64" y="555994"/>
                    </a:cubicBezTo>
                    <a:cubicBezTo>
                      <a:pt x="774" y="608514"/>
                      <a:pt x="11074" y="659935"/>
                      <a:pt x="25741" y="708283"/>
                    </a:cubicBezTo>
                    <a:cubicBezTo>
                      <a:pt x="30323" y="723365"/>
                      <a:pt x="35680" y="737503"/>
                      <a:pt x="41072" y="751875"/>
                    </a:cubicBezTo>
                    <a:cubicBezTo>
                      <a:pt x="95507" y="779107"/>
                      <a:pt x="160604" y="799252"/>
                      <a:pt x="215254" y="777955"/>
                    </a:cubicBezTo>
                    <a:cubicBezTo>
                      <a:pt x="268136" y="757347"/>
                      <a:pt x="322156" y="706903"/>
                      <a:pt x="366344" y="657719"/>
                    </a:cubicBezTo>
                    <a:cubicBezTo>
                      <a:pt x="377877" y="596378"/>
                      <a:pt x="383898" y="525535"/>
                      <a:pt x="380282" y="443326"/>
                    </a:cubicBezTo>
                    <a:cubicBezTo>
                      <a:pt x="377187" y="372998"/>
                      <a:pt x="355193" y="282919"/>
                      <a:pt x="331907" y="201260"/>
                    </a:cubicBezTo>
                    <a:cubicBezTo>
                      <a:pt x="300939" y="92637"/>
                      <a:pt x="267211" y="7"/>
                      <a:pt x="267211" y="0"/>
                    </a:cubicBezTo>
                    <a:close/>
                  </a:path>
                </a:pathLst>
              </a:custGeom>
              <a:solidFill>
                <a:srgbClr val="F68D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4"/>
              <p:cNvSpPr/>
              <p:nvPr/>
            </p:nvSpPr>
            <p:spPr>
              <a:xfrm>
                <a:off x="5679145" y="3848517"/>
                <a:ext cx="331907" cy="742044"/>
              </a:xfrm>
              <a:custGeom>
                <a:avLst/>
                <a:gdLst/>
                <a:ahLst/>
                <a:cxnLst/>
                <a:rect l="l" t="t" r="r" b="b"/>
                <a:pathLst>
                  <a:path w="331907" h="742044" extrusionOk="0">
                    <a:moveTo>
                      <a:pt x="267211" y="0"/>
                    </a:moveTo>
                    <a:cubicBezTo>
                      <a:pt x="267211" y="0"/>
                      <a:pt x="-4791" y="195447"/>
                      <a:pt x="64" y="555994"/>
                    </a:cubicBezTo>
                    <a:cubicBezTo>
                      <a:pt x="774" y="608514"/>
                      <a:pt x="11074" y="659935"/>
                      <a:pt x="25741" y="708283"/>
                    </a:cubicBezTo>
                    <a:cubicBezTo>
                      <a:pt x="57694" y="733190"/>
                      <a:pt x="102445" y="756202"/>
                      <a:pt x="146379" y="731375"/>
                    </a:cubicBezTo>
                    <a:cubicBezTo>
                      <a:pt x="249276" y="673216"/>
                      <a:pt x="293090" y="466612"/>
                      <a:pt x="293090" y="466612"/>
                    </a:cubicBezTo>
                    <a:lnTo>
                      <a:pt x="331907" y="201260"/>
                    </a:lnTo>
                    <a:cubicBezTo>
                      <a:pt x="300939" y="92637"/>
                      <a:pt x="267211" y="7"/>
                      <a:pt x="267211" y="0"/>
                    </a:cubicBezTo>
                    <a:close/>
                  </a:path>
                </a:pathLst>
              </a:custGeom>
              <a:solidFill>
                <a:srgbClr val="FCB2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4"/>
              <p:cNvSpPr/>
              <p:nvPr/>
            </p:nvSpPr>
            <p:spPr>
              <a:xfrm>
                <a:off x="5059518" y="4476373"/>
                <a:ext cx="609538" cy="285263"/>
              </a:xfrm>
              <a:custGeom>
                <a:avLst/>
                <a:gdLst/>
                <a:ahLst/>
                <a:cxnLst/>
                <a:rect l="l" t="t" r="r" b="b"/>
                <a:pathLst>
                  <a:path w="609538" h="285263" extrusionOk="0">
                    <a:moveTo>
                      <a:pt x="0" y="0"/>
                    </a:moveTo>
                    <a:cubicBezTo>
                      <a:pt x="0" y="0"/>
                      <a:pt x="4728" y="20915"/>
                      <a:pt x="8954" y="39420"/>
                    </a:cubicBezTo>
                    <a:cubicBezTo>
                      <a:pt x="14278" y="61293"/>
                      <a:pt x="21806" y="90158"/>
                      <a:pt x="32649" y="124616"/>
                    </a:cubicBezTo>
                    <a:cubicBezTo>
                      <a:pt x="112306" y="162643"/>
                      <a:pt x="210576" y="207240"/>
                      <a:pt x="300788" y="241865"/>
                    </a:cubicBezTo>
                    <a:cubicBezTo>
                      <a:pt x="303982" y="243091"/>
                      <a:pt x="307585" y="244859"/>
                      <a:pt x="310740" y="246051"/>
                    </a:cubicBezTo>
                    <a:cubicBezTo>
                      <a:pt x="373111" y="269592"/>
                      <a:pt x="428270" y="285337"/>
                      <a:pt x="458247" y="285263"/>
                    </a:cubicBezTo>
                    <a:cubicBezTo>
                      <a:pt x="531207" y="285089"/>
                      <a:pt x="581276" y="243070"/>
                      <a:pt x="609538" y="212404"/>
                    </a:cubicBezTo>
                    <a:cubicBezTo>
                      <a:pt x="591536" y="190410"/>
                      <a:pt x="571618" y="169823"/>
                      <a:pt x="549223" y="151492"/>
                    </a:cubicBezTo>
                    <a:cubicBezTo>
                      <a:pt x="520820" y="128239"/>
                      <a:pt x="488371" y="108837"/>
                      <a:pt x="454269" y="92168"/>
                    </a:cubicBezTo>
                    <a:cubicBezTo>
                      <a:pt x="454082" y="92080"/>
                      <a:pt x="453860" y="92060"/>
                      <a:pt x="453673" y="91973"/>
                    </a:cubicBezTo>
                    <a:cubicBezTo>
                      <a:pt x="429482" y="80180"/>
                      <a:pt x="404367" y="69879"/>
                      <a:pt x="378824" y="60918"/>
                    </a:cubicBezTo>
                    <a:cubicBezTo>
                      <a:pt x="363675" y="55601"/>
                      <a:pt x="348311" y="51609"/>
                      <a:pt x="333035" y="47182"/>
                    </a:cubicBezTo>
                    <a:cubicBezTo>
                      <a:pt x="331642" y="46780"/>
                      <a:pt x="330249" y="46385"/>
                      <a:pt x="328856" y="45990"/>
                    </a:cubicBezTo>
                    <a:cubicBezTo>
                      <a:pt x="318823" y="43137"/>
                      <a:pt x="308784" y="39728"/>
                      <a:pt x="298798" y="37230"/>
                    </a:cubicBezTo>
                    <a:cubicBezTo>
                      <a:pt x="292845" y="35737"/>
                      <a:pt x="287192" y="34819"/>
                      <a:pt x="281279" y="33446"/>
                    </a:cubicBezTo>
                    <a:cubicBezTo>
                      <a:pt x="272324" y="31363"/>
                      <a:pt x="263631" y="29301"/>
                      <a:pt x="254804" y="27472"/>
                    </a:cubicBezTo>
                    <a:cubicBezTo>
                      <a:pt x="252400" y="26976"/>
                      <a:pt x="250029" y="26554"/>
                      <a:pt x="247638" y="26079"/>
                    </a:cubicBezTo>
                    <a:cubicBezTo>
                      <a:pt x="237585" y="24076"/>
                      <a:pt x="227365" y="21605"/>
                      <a:pt x="217581" y="19911"/>
                    </a:cubicBezTo>
                    <a:cubicBezTo>
                      <a:pt x="217099" y="19824"/>
                      <a:pt x="216663" y="19790"/>
                      <a:pt x="216188" y="19710"/>
                    </a:cubicBezTo>
                    <a:cubicBezTo>
                      <a:pt x="201126" y="17105"/>
                      <a:pt x="186767" y="15102"/>
                      <a:pt x="172589" y="13140"/>
                    </a:cubicBezTo>
                    <a:cubicBezTo>
                      <a:pt x="172247" y="13093"/>
                      <a:pt x="171932" y="12986"/>
                      <a:pt x="171597" y="12939"/>
                    </a:cubicBezTo>
                    <a:cubicBezTo>
                      <a:pt x="162884" y="11760"/>
                      <a:pt x="154198" y="10729"/>
                      <a:pt x="145913" y="9758"/>
                    </a:cubicBezTo>
                    <a:cubicBezTo>
                      <a:pt x="145598" y="9718"/>
                      <a:pt x="145438" y="9597"/>
                      <a:pt x="145116" y="9557"/>
                    </a:cubicBezTo>
                    <a:cubicBezTo>
                      <a:pt x="107431" y="5150"/>
                      <a:pt x="74259" y="2766"/>
                      <a:pt x="49566" y="1594"/>
                    </a:cubicBezTo>
                    <a:cubicBezTo>
                      <a:pt x="22918" y="48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051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4"/>
              <p:cNvSpPr/>
              <p:nvPr/>
            </p:nvSpPr>
            <p:spPr>
              <a:xfrm>
                <a:off x="6052647" y="4482347"/>
                <a:ext cx="475841" cy="964937"/>
              </a:xfrm>
              <a:custGeom>
                <a:avLst/>
                <a:gdLst/>
                <a:ahLst/>
                <a:cxnLst/>
                <a:rect l="l" t="t" r="r" b="b"/>
                <a:pathLst>
                  <a:path w="475841" h="964937" extrusionOk="0">
                    <a:moveTo>
                      <a:pt x="376642" y="0"/>
                    </a:moveTo>
                    <a:cubicBezTo>
                      <a:pt x="376642" y="0"/>
                      <a:pt x="327022" y="35054"/>
                      <a:pt x="263774" y="100727"/>
                    </a:cubicBezTo>
                    <a:cubicBezTo>
                      <a:pt x="246528" y="118635"/>
                      <a:pt x="227957" y="140268"/>
                      <a:pt x="209432" y="162636"/>
                    </a:cubicBezTo>
                    <a:cubicBezTo>
                      <a:pt x="204737" y="168269"/>
                      <a:pt x="200210" y="172856"/>
                      <a:pt x="195495" y="178764"/>
                    </a:cubicBezTo>
                    <a:cubicBezTo>
                      <a:pt x="105048" y="292798"/>
                      <a:pt x="12519" y="457812"/>
                      <a:pt x="2004" y="663492"/>
                    </a:cubicBezTo>
                    <a:cubicBezTo>
                      <a:pt x="1241" y="678312"/>
                      <a:pt x="-119" y="692832"/>
                      <a:pt x="8" y="708082"/>
                    </a:cubicBezTo>
                    <a:cubicBezTo>
                      <a:pt x="866" y="809364"/>
                      <a:pt x="31586" y="894320"/>
                      <a:pt x="64711" y="958104"/>
                    </a:cubicBezTo>
                    <a:cubicBezTo>
                      <a:pt x="85907" y="964835"/>
                      <a:pt x="111973" y="969490"/>
                      <a:pt x="132989" y="957709"/>
                    </a:cubicBezTo>
                    <a:cubicBezTo>
                      <a:pt x="170601" y="936612"/>
                      <a:pt x="183554" y="861556"/>
                      <a:pt x="183547" y="861556"/>
                    </a:cubicBezTo>
                    <a:cubicBezTo>
                      <a:pt x="183547" y="861556"/>
                      <a:pt x="263178" y="954823"/>
                      <a:pt x="381424" y="780339"/>
                    </a:cubicBezTo>
                    <a:cubicBezTo>
                      <a:pt x="407323" y="742124"/>
                      <a:pt x="435257" y="691044"/>
                      <a:pt x="462441" y="638403"/>
                    </a:cubicBezTo>
                    <a:cubicBezTo>
                      <a:pt x="465964" y="618292"/>
                      <a:pt x="468757" y="597088"/>
                      <a:pt x="471000" y="575302"/>
                    </a:cubicBezTo>
                    <a:cubicBezTo>
                      <a:pt x="471054" y="574779"/>
                      <a:pt x="471148" y="574237"/>
                      <a:pt x="471201" y="573708"/>
                    </a:cubicBezTo>
                    <a:cubicBezTo>
                      <a:pt x="471757" y="568009"/>
                      <a:pt x="472139" y="562216"/>
                      <a:pt x="472594" y="556389"/>
                    </a:cubicBezTo>
                    <a:cubicBezTo>
                      <a:pt x="474222" y="536773"/>
                      <a:pt x="475334" y="516487"/>
                      <a:pt x="475782" y="495477"/>
                    </a:cubicBezTo>
                    <a:cubicBezTo>
                      <a:pt x="475782" y="495283"/>
                      <a:pt x="475775" y="495075"/>
                      <a:pt x="475782" y="494881"/>
                    </a:cubicBezTo>
                    <a:cubicBezTo>
                      <a:pt x="475983" y="482484"/>
                      <a:pt x="475628" y="469552"/>
                      <a:pt x="475381" y="456660"/>
                    </a:cubicBezTo>
                    <a:cubicBezTo>
                      <a:pt x="475139" y="440466"/>
                      <a:pt x="474992" y="424312"/>
                      <a:pt x="473987" y="407288"/>
                    </a:cubicBezTo>
                    <a:cubicBezTo>
                      <a:pt x="471938" y="374237"/>
                      <a:pt x="468944" y="340167"/>
                      <a:pt x="463834" y="303976"/>
                    </a:cubicBezTo>
                    <a:cubicBezTo>
                      <a:pt x="460399" y="279611"/>
                      <a:pt x="452804" y="247370"/>
                      <a:pt x="443528" y="213000"/>
                    </a:cubicBezTo>
                    <a:cubicBezTo>
                      <a:pt x="431674" y="169046"/>
                      <a:pt x="417114" y="123337"/>
                      <a:pt x="404517" y="84406"/>
                    </a:cubicBezTo>
                    <a:cubicBezTo>
                      <a:pt x="391584" y="44959"/>
                      <a:pt x="376642" y="0"/>
                      <a:pt x="376642" y="0"/>
                    </a:cubicBezTo>
                    <a:close/>
                  </a:path>
                </a:pathLst>
              </a:custGeom>
              <a:solidFill>
                <a:srgbClr val="B030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4"/>
              <p:cNvSpPr/>
              <p:nvPr/>
            </p:nvSpPr>
            <p:spPr>
              <a:xfrm>
                <a:off x="6054652" y="4482347"/>
                <a:ext cx="441523" cy="710699"/>
              </a:xfrm>
              <a:custGeom>
                <a:avLst/>
                <a:gdLst/>
                <a:ahLst/>
                <a:cxnLst/>
                <a:rect l="l" t="t" r="r" b="b"/>
                <a:pathLst>
                  <a:path w="441523" h="710699" extrusionOk="0">
                    <a:moveTo>
                      <a:pt x="374638" y="0"/>
                    </a:moveTo>
                    <a:cubicBezTo>
                      <a:pt x="374638" y="0"/>
                      <a:pt x="21170" y="249420"/>
                      <a:pt x="0" y="663492"/>
                    </a:cubicBezTo>
                    <a:cubicBezTo>
                      <a:pt x="47477" y="694607"/>
                      <a:pt x="124442" y="731295"/>
                      <a:pt x="188910" y="696730"/>
                    </a:cubicBezTo>
                    <a:cubicBezTo>
                      <a:pt x="346838" y="612077"/>
                      <a:pt x="413623" y="373754"/>
                      <a:pt x="441524" y="213000"/>
                    </a:cubicBezTo>
                    <a:cubicBezTo>
                      <a:pt x="415130" y="115160"/>
                      <a:pt x="374638" y="0"/>
                      <a:pt x="374638" y="0"/>
                    </a:cubicBezTo>
                    <a:close/>
                  </a:path>
                </a:pathLst>
              </a:custGeom>
              <a:solidFill>
                <a:srgbClr val="E24E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4"/>
              <p:cNvSpPr/>
              <p:nvPr/>
            </p:nvSpPr>
            <p:spPr>
              <a:xfrm>
                <a:off x="5059518" y="4476373"/>
                <a:ext cx="438342" cy="171977"/>
              </a:xfrm>
              <a:custGeom>
                <a:avLst/>
                <a:gdLst/>
                <a:ahLst/>
                <a:cxnLst/>
                <a:rect l="l" t="t" r="r" b="b"/>
                <a:pathLst>
                  <a:path w="438342" h="171977" extrusionOk="0">
                    <a:moveTo>
                      <a:pt x="0" y="0"/>
                    </a:moveTo>
                    <a:cubicBezTo>
                      <a:pt x="0" y="0"/>
                      <a:pt x="3951" y="17587"/>
                      <a:pt x="7561" y="33446"/>
                    </a:cubicBezTo>
                    <a:cubicBezTo>
                      <a:pt x="120785" y="95476"/>
                      <a:pt x="260068" y="165282"/>
                      <a:pt x="330450" y="171396"/>
                    </a:cubicBezTo>
                    <a:cubicBezTo>
                      <a:pt x="406169" y="177980"/>
                      <a:pt x="430574" y="127295"/>
                      <a:pt x="438343" y="85597"/>
                    </a:cubicBezTo>
                    <a:cubicBezTo>
                      <a:pt x="418827" y="76703"/>
                      <a:pt x="399137" y="68044"/>
                      <a:pt x="378824" y="60918"/>
                    </a:cubicBezTo>
                    <a:cubicBezTo>
                      <a:pt x="365651" y="56297"/>
                      <a:pt x="352310" y="52748"/>
                      <a:pt x="339009" y="48970"/>
                    </a:cubicBezTo>
                    <a:cubicBezTo>
                      <a:pt x="337013" y="48381"/>
                      <a:pt x="335037" y="47758"/>
                      <a:pt x="333035" y="47182"/>
                    </a:cubicBezTo>
                    <a:cubicBezTo>
                      <a:pt x="331642" y="46780"/>
                      <a:pt x="330249" y="46385"/>
                      <a:pt x="328856" y="45990"/>
                    </a:cubicBezTo>
                    <a:cubicBezTo>
                      <a:pt x="318823" y="43137"/>
                      <a:pt x="308784" y="39728"/>
                      <a:pt x="298798" y="37230"/>
                    </a:cubicBezTo>
                    <a:cubicBezTo>
                      <a:pt x="292845" y="35737"/>
                      <a:pt x="287192" y="34819"/>
                      <a:pt x="281279" y="33446"/>
                    </a:cubicBezTo>
                    <a:cubicBezTo>
                      <a:pt x="274012" y="31752"/>
                      <a:pt x="266913" y="30218"/>
                      <a:pt x="259780" y="28671"/>
                    </a:cubicBezTo>
                    <a:cubicBezTo>
                      <a:pt x="258092" y="28309"/>
                      <a:pt x="256485" y="27820"/>
                      <a:pt x="254804" y="27472"/>
                    </a:cubicBezTo>
                    <a:cubicBezTo>
                      <a:pt x="252400" y="26976"/>
                      <a:pt x="250029" y="26554"/>
                      <a:pt x="247638" y="26079"/>
                    </a:cubicBezTo>
                    <a:cubicBezTo>
                      <a:pt x="237130" y="23983"/>
                      <a:pt x="226401" y="21471"/>
                      <a:pt x="216188" y="19710"/>
                    </a:cubicBezTo>
                    <a:cubicBezTo>
                      <a:pt x="201474" y="17165"/>
                      <a:pt x="187443" y="15256"/>
                      <a:pt x="173586" y="13341"/>
                    </a:cubicBezTo>
                    <a:cubicBezTo>
                      <a:pt x="173245" y="13294"/>
                      <a:pt x="172930" y="13187"/>
                      <a:pt x="172589" y="13140"/>
                    </a:cubicBezTo>
                    <a:cubicBezTo>
                      <a:pt x="172247" y="13093"/>
                      <a:pt x="171932" y="12993"/>
                      <a:pt x="171597" y="12939"/>
                    </a:cubicBezTo>
                    <a:cubicBezTo>
                      <a:pt x="162884" y="11760"/>
                      <a:pt x="154198" y="10729"/>
                      <a:pt x="145913" y="9758"/>
                    </a:cubicBezTo>
                    <a:cubicBezTo>
                      <a:pt x="145672" y="9731"/>
                      <a:pt x="145518" y="9611"/>
                      <a:pt x="145317" y="9557"/>
                    </a:cubicBezTo>
                    <a:cubicBezTo>
                      <a:pt x="145257" y="9550"/>
                      <a:pt x="145183" y="9564"/>
                      <a:pt x="145116" y="9557"/>
                    </a:cubicBezTo>
                    <a:cubicBezTo>
                      <a:pt x="107431" y="5150"/>
                      <a:pt x="74259" y="2766"/>
                      <a:pt x="49566" y="1594"/>
                    </a:cubicBezTo>
                    <a:cubicBezTo>
                      <a:pt x="22918" y="48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B5F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4"/>
              <p:cNvSpPr/>
              <p:nvPr/>
            </p:nvSpPr>
            <p:spPr>
              <a:xfrm>
                <a:off x="5100525" y="5229256"/>
                <a:ext cx="800773" cy="377369"/>
              </a:xfrm>
              <a:custGeom>
                <a:avLst/>
                <a:gdLst/>
                <a:ahLst/>
                <a:cxnLst/>
                <a:rect l="l" t="t" r="r" b="b"/>
                <a:pathLst>
                  <a:path w="800773" h="377369" extrusionOk="0">
                    <a:moveTo>
                      <a:pt x="480743" y="185"/>
                    </a:moveTo>
                    <a:cubicBezTo>
                      <a:pt x="446674" y="-646"/>
                      <a:pt x="414889" y="1417"/>
                      <a:pt x="384196" y="4565"/>
                    </a:cubicBezTo>
                    <a:cubicBezTo>
                      <a:pt x="383914" y="4598"/>
                      <a:pt x="383687" y="4739"/>
                      <a:pt x="383398" y="4766"/>
                    </a:cubicBezTo>
                    <a:cubicBezTo>
                      <a:pt x="260061" y="17564"/>
                      <a:pt x="164297" y="58390"/>
                      <a:pt x="99334" y="96136"/>
                    </a:cubicBezTo>
                    <a:cubicBezTo>
                      <a:pt x="82223" y="106175"/>
                      <a:pt x="67067" y="115813"/>
                      <a:pt x="54342" y="124801"/>
                    </a:cubicBezTo>
                    <a:cubicBezTo>
                      <a:pt x="54107" y="124968"/>
                      <a:pt x="53786" y="125236"/>
                      <a:pt x="53552" y="125397"/>
                    </a:cubicBezTo>
                    <a:cubicBezTo>
                      <a:pt x="46707" y="130212"/>
                      <a:pt x="41376" y="134291"/>
                      <a:pt x="35831" y="138537"/>
                    </a:cubicBezTo>
                    <a:cubicBezTo>
                      <a:pt x="35094" y="139113"/>
                      <a:pt x="34558" y="139568"/>
                      <a:pt x="33842" y="140131"/>
                    </a:cubicBezTo>
                    <a:cubicBezTo>
                      <a:pt x="28390" y="144403"/>
                      <a:pt x="22744" y="148850"/>
                      <a:pt x="18712" y="152273"/>
                    </a:cubicBezTo>
                    <a:cubicBezTo>
                      <a:pt x="9530" y="160162"/>
                      <a:pt x="0" y="168594"/>
                      <a:pt x="0" y="168594"/>
                    </a:cubicBezTo>
                    <a:cubicBezTo>
                      <a:pt x="0" y="168594"/>
                      <a:pt x="97311" y="201732"/>
                      <a:pt x="234103" y="259771"/>
                    </a:cubicBezTo>
                    <a:cubicBezTo>
                      <a:pt x="273416" y="276447"/>
                      <a:pt x="316828" y="300966"/>
                      <a:pt x="361505" y="322872"/>
                    </a:cubicBezTo>
                    <a:cubicBezTo>
                      <a:pt x="394951" y="339274"/>
                      <a:pt x="429087" y="354242"/>
                      <a:pt x="462627" y="363284"/>
                    </a:cubicBezTo>
                    <a:cubicBezTo>
                      <a:pt x="473825" y="366297"/>
                      <a:pt x="485049" y="368715"/>
                      <a:pt x="496073" y="370249"/>
                    </a:cubicBezTo>
                    <a:cubicBezTo>
                      <a:pt x="512736" y="372573"/>
                      <a:pt x="528809" y="374019"/>
                      <a:pt x="544642" y="375225"/>
                    </a:cubicBezTo>
                    <a:cubicBezTo>
                      <a:pt x="589359" y="378654"/>
                      <a:pt x="630588" y="377763"/>
                      <a:pt x="668461" y="374033"/>
                    </a:cubicBezTo>
                    <a:cubicBezTo>
                      <a:pt x="668863" y="373992"/>
                      <a:pt x="669258" y="374073"/>
                      <a:pt x="669660" y="374033"/>
                    </a:cubicBezTo>
                    <a:cubicBezTo>
                      <a:pt x="684661" y="372532"/>
                      <a:pt x="698732" y="370202"/>
                      <a:pt x="712656" y="367865"/>
                    </a:cubicBezTo>
                    <a:cubicBezTo>
                      <a:pt x="734221" y="364261"/>
                      <a:pt x="754822" y="360056"/>
                      <a:pt x="773769" y="354925"/>
                    </a:cubicBezTo>
                    <a:cubicBezTo>
                      <a:pt x="784411" y="340513"/>
                      <a:pt x="794162" y="324841"/>
                      <a:pt x="798254" y="308741"/>
                    </a:cubicBezTo>
                    <a:cubicBezTo>
                      <a:pt x="809793" y="263387"/>
                      <a:pt x="777948" y="220156"/>
                      <a:pt x="777948" y="220156"/>
                    </a:cubicBezTo>
                    <a:cubicBezTo>
                      <a:pt x="777948" y="220156"/>
                      <a:pt x="807349" y="175492"/>
                      <a:pt x="787706" y="121814"/>
                    </a:cubicBezTo>
                    <a:cubicBezTo>
                      <a:pt x="781383" y="104542"/>
                      <a:pt x="761848" y="77029"/>
                      <a:pt x="739727" y="48164"/>
                    </a:cubicBezTo>
                    <a:cubicBezTo>
                      <a:pt x="731462" y="45284"/>
                      <a:pt x="724905" y="41875"/>
                      <a:pt x="716038" y="39203"/>
                    </a:cubicBezTo>
                    <a:cubicBezTo>
                      <a:pt x="630641" y="13492"/>
                      <a:pt x="552009" y="1939"/>
                      <a:pt x="480743" y="185"/>
                    </a:cubicBezTo>
                    <a:close/>
                  </a:path>
                </a:pathLst>
              </a:custGeom>
              <a:solidFill>
                <a:srgbClr val="ED7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4"/>
              <p:cNvSpPr/>
              <p:nvPr/>
            </p:nvSpPr>
            <p:spPr>
              <a:xfrm>
                <a:off x="5100525" y="5233820"/>
                <a:ext cx="641725" cy="370660"/>
              </a:xfrm>
              <a:custGeom>
                <a:avLst/>
                <a:gdLst/>
                <a:ahLst/>
                <a:cxnLst/>
                <a:rect l="l" t="t" r="r" b="b"/>
                <a:pathLst>
                  <a:path w="641725" h="370660" extrusionOk="0">
                    <a:moveTo>
                      <a:pt x="384196" y="0"/>
                    </a:moveTo>
                    <a:cubicBezTo>
                      <a:pt x="136698" y="25396"/>
                      <a:pt x="0" y="164029"/>
                      <a:pt x="0" y="164029"/>
                    </a:cubicBezTo>
                    <a:cubicBezTo>
                      <a:pt x="0" y="164029"/>
                      <a:pt x="97311" y="197168"/>
                      <a:pt x="234103" y="255206"/>
                    </a:cubicBezTo>
                    <a:cubicBezTo>
                      <a:pt x="312729" y="288565"/>
                      <a:pt x="407864" y="353401"/>
                      <a:pt x="496073" y="365684"/>
                    </a:cubicBezTo>
                    <a:cubicBezTo>
                      <a:pt x="512736" y="368008"/>
                      <a:pt x="528809" y="369448"/>
                      <a:pt x="544642" y="370660"/>
                    </a:cubicBezTo>
                    <a:cubicBezTo>
                      <a:pt x="609002" y="319567"/>
                      <a:pt x="668508" y="249326"/>
                      <a:pt x="629048" y="179360"/>
                    </a:cubicBezTo>
                    <a:cubicBezTo>
                      <a:pt x="594617" y="118314"/>
                      <a:pt x="488251" y="52909"/>
                      <a:pt x="384196" y="0"/>
                    </a:cubicBezTo>
                    <a:close/>
                  </a:path>
                </a:pathLst>
              </a:custGeom>
              <a:solidFill>
                <a:srgbClr val="F38C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4"/>
              <p:cNvSpPr/>
              <p:nvPr/>
            </p:nvSpPr>
            <p:spPr>
              <a:xfrm>
                <a:off x="5153956" y="3935287"/>
                <a:ext cx="1448136" cy="2166887"/>
              </a:xfrm>
              <a:custGeom>
                <a:avLst/>
                <a:gdLst/>
                <a:ahLst/>
                <a:cxnLst/>
                <a:rect l="l" t="t" r="r" b="b"/>
                <a:pathLst>
                  <a:path w="1448136" h="2166887" extrusionOk="0">
                    <a:moveTo>
                      <a:pt x="0" y="626516"/>
                    </a:moveTo>
                    <a:cubicBezTo>
                      <a:pt x="0" y="626516"/>
                      <a:pt x="183150" y="759791"/>
                      <a:pt x="288820" y="841277"/>
                    </a:cubicBezTo>
                    <a:cubicBezTo>
                      <a:pt x="394482" y="922763"/>
                      <a:pt x="422671" y="952458"/>
                      <a:pt x="422671" y="952458"/>
                    </a:cubicBezTo>
                    <a:cubicBezTo>
                      <a:pt x="422671" y="952458"/>
                      <a:pt x="382574" y="962190"/>
                      <a:pt x="337951" y="965512"/>
                    </a:cubicBezTo>
                    <a:cubicBezTo>
                      <a:pt x="293334" y="968827"/>
                      <a:pt x="244189" y="965739"/>
                      <a:pt x="244189" y="965739"/>
                    </a:cubicBezTo>
                    <a:cubicBezTo>
                      <a:pt x="244189" y="965739"/>
                      <a:pt x="293387" y="980098"/>
                      <a:pt x="342994" y="981551"/>
                    </a:cubicBezTo>
                    <a:cubicBezTo>
                      <a:pt x="392600" y="982998"/>
                      <a:pt x="442616" y="971552"/>
                      <a:pt x="442616" y="971552"/>
                    </a:cubicBezTo>
                    <a:lnTo>
                      <a:pt x="526479" y="1043977"/>
                    </a:lnTo>
                    <a:cubicBezTo>
                      <a:pt x="526479" y="1043977"/>
                      <a:pt x="482524" y="1039757"/>
                      <a:pt x="434860" y="1046026"/>
                    </a:cubicBezTo>
                    <a:cubicBezTo>
                      <a:pt x="387189" y="1052295"/>
                      <a:pt x="335808" y="1069051"/>
                      <a:pt x="335808" y="1069051"/>
                    </a:cubicBezTo>
                    <a:cubicBezTo>
                      <a:pt x="335808" y="1069051"/>
                      <a:pt x="380974" y="1060037"/>
                      <a:pt x="433748" y="1058831"/>
                    </a:cubicBezTo>
                    <a:cubicBezTo>
                      <a:pt x="486530" y="1057626"/>
                      <a:pt x="546926" y="1064223"/>
                      <a:pt x="546926" y="1064223"/>
                    </a:cubicBezTo>
                    <a:cubicBezTo>
                      <a:pt x="546926" y="1064223"/>
                      <a:pt x="646809" y="1159418"/>
                      <a:pt x="708464" y="1235914"/>
                    </a:cubicBezTo>
                    <a:cubicBezTo>
                      <a:pt x="770112" y="1312403"/>
                      <a:pt x="756095" y="1313448"/>
                      <a:pt x="805473" y="1389060"/>
                    </a:cubicBezTo>
                    <a:cubicBezTo>
                      <a:pt x="854852" y="1464672"/>
                      <a:pt x="905979" y="1538369"/>
                      <a:pt x="905979" y="1538369"/>
                    </a:cubicBezTo>
                    <a:lnTo>
                      <a:pt x="810255" y="1512778"/>
                    </a:lnTo>
                    <a:cubicBezTo>
                      <a:pt x="810255" y="1512778"/>
                      <a:pt x="805145" y="1488481"/>
                      <a:pt x="771398" y="1455410"/>
                    </a:cubicBezTo>
                    <a:cubicBezTo>
                      <a:pt x="737650" y="1422332"/>
                      <a:pt x="675252" y="1380487"/>
                      <a:pt x="675252" y="1380487"/>
                    </a:cubicBezTo>
                    <a:cubicBezTo>
                      <a:pt x="675252" y="1380487"/>
                      <a:pt x="733980" y="1436282"/>
                      <a:pt x="761205" y="1469126"/>
                    </a:cubicBezTo>
                    <a:cubicBezTo>
                      <a:pt x="788435" y="1501962"/>
                      <a:pt x="784156" y="1511854"/>
                      <a:pt x="784156" y="1511854"/>
                    </a:cubicBezTo>
                    <a:lnTo>
                      <a:pt x="655763" y="1486264"/>
                    </a:lnTo>
                    <a:cubicBezTo>
                      <a:pt x="655763" y="1486264"/>
                      <a:pt x="633367" y="1444734"/>
                      <a:pt x="604743" y="1410485"/>
                    </a:cubicBezTo>
                    <a:cubicBezTo>
                      <a:pt x="576119" y="1376235"/>
                      <a:pt x="541260" y="1349258"/>
                      <a:pt x="541260" y="1349258"/>
                    </a:cubicBezTo>
                    <a:cubicBezTo>
                      <a:pt x="541260" y="1349258"/>
                      <a:pt x="569649" y="1387158"/>
                      <a:pt x="589031" y="1418555"/>
                    </a:cubicBezTo>
                    <a:cubicBezTo>
                      <a:pt x="608413" y="1449958"/>
                      <a:pt x="619410" y="1481342"/>
                      <a:pt x="619410" y="1481342"/>
                    </a:cubicBezTo>
                    <a:cubicBezTo>
                      <a:pt x="619410" y="1481342"/>
                      <a:pt x="484561" y="1453816"/>
                      <a:pt x="336022" y="1448184"/>
                    </a:cubicBezTo>
                    <a:cubicBezTo>
                      <a:pt x="187483" y="1442544"/>
                      <a:pt x="25262" y="1458799"/>
                      <a:pt x="25262" y="1458799"/>
                    </a:cubicBezTo>
                    <a:cubicBezTo>
                      <a:pt x="25262" y="1458799"/>
                      <a:pt x="214667" y="1459294"/>
                      <a:pt x="315903" y="1463185"/>
                    </a:cubicBezTo>
                    <a:cubicBezTo>
                      <a:pt x="417139" y="1467083"/>
                      <a:pt x="430205" y="1474376"/>
                      <a:pt x="430205" y="1474376"/>
                    </a:cubicBezTo>
                    <a:cubicBezTo>
                      <a:pt x="430205" y="1474376"/>
                      <a:pt x="391790" y="1483572"/>
                      <a:pt x="373600" y="1496826"/>
                    </a:cubicBezTo>
                    <a:cubicBezTo>
                      <a:pt x="343757" y="1518565"/>
                      <a:pt x="306748" y="1555427"/>
                      <a:pt x="306748" y="1555427"/>
                    </a:cubicBezTo>
                    <a:cubicBezTo>
                      <a:pt x="306748" y="1555427"/>
                      <a:pt x="347688" y="1522175"/>
                      <a:pt x="384135" y="1505552"/>
                    </a:cubicBezTo>
                    <a:cubicBezTo>
                      <a:pt x="420588" y="1488930"/>
                      <a:pt x="452554" y="1488943"/>
                      <a:pt x="452554" y="1488943"/>
                    </a:cubicBezTo>
                    <a:cubicBezTo>
                      <a:pt x="452554" y="1488943"/>
                      <a:pt x="521074" y="1484945"/>
                      <a:pt x="586453" y="1494783"/>
                    </a:cubicBezTo>
                    <a:cubicBezTo>
                      <a:pt x="651838" y="1504615"/>
                      <a:pt x="714076" y="1528283"/>
                      <a:pt x="714076" y="1528283"/>
                    </a:cubicBezTo>
                    <a:cubicBezTo>
                      <a:pt x="714076" y="1528283"/>
                      <a:pt x="706046" y="1552480"/>
                      <a:pt x="672653" y="1572733"/>
                    </a:cubicBezTo>
                    <a:cubicBezTo>
                      <a:pt x="639261" y="1592985"/>
                      <a:pt x="580505" y="1609300"/>
                      <a:pt x="580505" y="1609300"/>
                    </a:cubicBezTo>
                    <a:cubicBezTo>
                      <a:pt x="580505" y="1609300"/>
                      <a:pt x="641096" y="1608027"/>
                      <a:pt x="680402" y="1586864"/>
                    </a:cubicBezTo>
                    <a:cubicBezTo>
                      <a:pt x="727015" y="1561762"/>
                      <a:pt x="744943" y="1539655"/>
                      <a:pt x="744943" y="1539655"/>
                    </a:cubicBezTo>
                    <a:lnTo>
                      <a:pt x="946819" y="1577253"/>
                    </a:lnTo>
                    <a:lnTo>
                      <a:pt x="1087482" y="1760825"/>
                    </a:lnTo>
                    <a:lnTo>
                      <a:pt x="1414469" y="2166887"/>
                    </a:lnTo>
                    <a:lnTo>
                      <a:pt x="1448136" y="2144552"/>
                    </a:lnTo>
                    <a:cubicBezTo>
                      <a:pt x="1448136" y="2144552"/>
                      <a:pt x="1232638" y="1903524"/>
                      <a:pt x="1135146" y="1775887"/>
                    </a:cubicBezTo>
                    <a:cubicBezTo>
                      <a:pt x="1111190" y="1744518"/>
                      <a:pt x="1059561" y="1678757"/>
                      <a:pt x="1059561" y="1678757"/>
                    </a:cubicBezTo>
                    <a:lnTo>
                      <a:pt x="1079599" y="1511406"/>
                    </a:lnTo>
                    <a:cubicBezTo>
                      <a:pt x="1079599" y="1511406"/>
                      <a:pt x="1111806" y="1494977"/>
                      <a:pt x="1166965" y="1430898"/>
                    </a:cubicBezTo>
                    <a:cubicBezTo>
                      <a:pt x="1222130" y="1366812"/>
                      <a:pt x="1300247" y="1255074"/>
                      <a:pt x="1300247" y="1255074"/>
                    </a:cubicBezTo>
                    <a:cubicBezTo>
                      <a:pt x="1300247" y="1255074"/>
                      <a:pt x="1207055" y="1358152"/>
                      <a:pt x="1156229" y="1413244"/>
                    </a:cubicBezTo>
                    <a:cubicBezTo>
                      <a:pt x="1117914" y="1454767"/>
                      <a:pt x="1088245" y="1467083"/>
                      <a:pt x="1088245" y="1467083"/>
                    </a:cubicBezTo>
                    <a:lnTo>
                      <a:pt x="1116675" y="1291581"/>
                    </a:lnTo>
                    <a:cubicBezTo>
                      <a:pt x="1116675" y="1291581"/>
                      <a:pt x="1152130" y="1259026"/>
                      <a:pt x="1190057" y="1210263"/>
                    </a:cubicBezTo>
                    <a:cubicBezTo>
                      <a:pt x="1227977" y="1161507"/>
                      <a:pt x="1268375" y="1096537"/>
                      <a:pt x="1268375" y="1096537"/>
                    </a:cubicBezTo>
                    <a:cubicBezTo>
                      <a:pt x="1268375" y="1096537"/>
                      <a:pt x="1213464" y="1160034"/>
                      <a:pt x="1178431" y="1199032"/>
                    </a:cubicBezTo>
                    <a:cubicBezTo>
                      <a:pt x="1143391" y="1238037"/>
                      <a:pt x="1128235" y="1252543"/>
                      <a:pt x="1128235" y="1252543"/>
                    </a:cubicBezTo>
                    <a:cubicBezTo>
                      <a:pt x="1128235" y="1252543"/>
                      <a:pt x="1133130" y="1137604"/>
                      <a:pt x="1165545" y="981029"/>
                    </a:cubicBezTo>
                    <a:cubicBezTo>
                      <a:pt x="1197960" y="824454"/>
                      <a:pt x="1257901" y="626241"/>
                      <a:pt x="1257901" y="626241"/>
                    </a:cubicBezTo>
                    <a:cubicBezTo>
                      <a:pt x="1257901" y="626241"/>
                      <a:pt x="1178658" y="863760"/>
                      <a:pt x="1144951" y="982101"/>
                    </a:cubicBezTo>
                    <a:cubicBezTo>
                      <a:pt x="1111237" y="1100448"/>
                      <a:pt x="1123065" y="1099624"/>
                      <a:pt x="1123065" y="1099624"/>
                    </a:cubicBezTo>
                    <a:cubicBezTo>
                      <a:pt x="1123065" y="1099624"/>
                      <a:pt x="1111317" y="1085500"/>
                      <a:pt x="1096570" y="1051893"/>
                    </a:cubicBezTo>
                    <a:cubicBezTo>
                      <a:pt x="1081823" y="1018286"/>
                      <a:pt x="1064062" y="965197"/>
                      <a:pt x="1064062" y="965197"/>
                    </a:cubicBezTo>
                    <a:cubicBezTo>
                      <a:pt x="1064062" y="965197"/>
                      <a:pt x="1068274" y="1015835"/>
                      <a:pt x="1081468" y="1055945"/>
                    </a:cubicBezTo>
                    <a:cubicBezTo>
                      <a:pt x="1094661" y="1096055"/>
                      <a:pt x="1116829" y="1125630"/>
                      <a:pt x="1116829" y="1125630"/>
                    </a:cubicBezTo>
                    <a:cubicBezTo>
                      <a:pt x="1116829" y="1125630"/>
                      <a:pt x="1107761" y="1171426"/>
                      <a:pt x="1095050" y="1253688"/>
                    </a:cubicBezTo>
                    <a:cubicBezTo>
                      <a:pt x="1082332" y="1335957"/>
                      <a:pt x="1065964" y="1454687"/>
                      <a:pt x="1065964" y="1454687"/>
                    </a:cubicBezTo>
                    <a:cubicBezTo>
                      <a:pt x="1065964" y="1454687"/>
                      <a:pt x="1045604" y="1432552"/>
                      <a:pt x="1014910" y="1382302"/>
                    </a:cubicBezTo>
                    <a:cubicBezTo>
                      <a:pt x="984210" y="1332053"/>
                      <a:pt x="943169" y="1253688"/>
                      <a:pt x="943169" y="1253688"/>
                    </a:cubicBezTo>
                    <a:cubicBezTo>
                      <a:pt x="943169" y="1253688"/>
                      <a:pt x="967728" y="1331892"/>
                      <a:pt x="995515" y="1390058"/>
                    </a:cubicBezTo>
                    <a:cubicBezTo>
                      <a:pt x="1023309" y="1448224"/>
                      <a:pt x="1054331" y="1486358"/>
                      <a:pt x="1054331" y="1486358"/>
                    </a:cubicBezTo>
                    <a:lnTo>
                      <a:pt x="1028050" y="1639772"/>
                    </a:lnTo>
                    <a:cubicBezTo>
                      <a:pt x="1028050" y="1639772"/>
                      <a:pt x="938186" y="1523233"/>
                      <a:pt x="869299" y="1426370"/>
                    </a:cubicBezTo>
                    <a:cubicBezTo>
                      <a:pt x="800410" y="1329501"/>
                      <a:pt x="756818" y="1243368"/>
                      <a:pt x="756818" y="1243368"/>
                    </a:cubicBezTo>
                    <a:cubicBezTo>
                      <a:pt x="756818" y="1243368"/>
                      <a:pt x="732292" y="1092217"/>
                      <a:pt x="720659" y="976415"/>
                    </a:cubicBezTo>
                    <a:cubicBezTo>
                      <a:pt x="709026" y="860612"/>
                      <a:pt x="710285" y="780151"/>
                      <a:pt x="710285" y="780151"/>
                    </a:cubicBezTo>
                    <a:cubicBezTo>
                      <a:pt x="710285" y="780151"/>
                      <a:pt x="746504" y="768746"/>
                      <a:pt x="781993" y="734148"/>
                    </a:cubicBezTo>
                    <a:cubicBezTo>
                      <a:pt x="817488" y="699543"/>
                      <a:pt x="857772" y="650037"/>
                      <a:pt x="857772" y="650037"/>
                    </a:cubicBezTo>
                    <a:cubicBezTo>
                      <a:pt x="857772" y="650037"/>
                      <a:pt x="810530" y="694540"/>
                      <a:pt x="773715" y="721463"/>
                    </a:cubicBezTo>
                    <a:cubicBezTo>
                      <a:pt x="736893" y="748379"/>
                      <a:pt x="710493" y="757715"/>
                      <a:pt x="710493" y="757715"/>
                    </a:cubicBezTo>
                    <a:lnTo>
                      <a:pt x="709294" y="657993"/>
                    </a:lnTo>
                    <a:cubicBezTo>
                      <a:pt x="709294" y="657993"/>
                      <a:pt x="747073" y="644344"/>
                      <a:pt x="785837" y="597778"/>
                    </a:cubicBezTo>
                    <a:cubicBezTo>
                      <a:pt x="824607" y="551205"/>
                      <a:pt x="864363" y="471709"/>
                      <a:pt x="864363" y="471709"/>
                    </a:cubicBezTo>
                    <a:cubicBezTo>
                      <a:pt x="864363" y="471709"/>
                      <a:pt x="815124" y="543209"/>
                      <a:pt x="777325" y="581102"/>
                    </a:cubicBezTo>
                    <a:cubicBezTo>
                      <a:pt x="739525" y="619002"/>
                      <a:pt x="713178" y="623302"/>
                      <a:pt x="713178" y="623302"/>
                    </a:cubicBezTo>
                    <a:cubicBezTo>
                      <a:pt x="713178" y="623302"/>
                      <a:pt x="702021" y="504820"/>
                      <a:pt x="717391" y="348995"/>
                    </a:cubicBezTo>
                    <a:cubicBezTo>
                      <a:pt x="732761" y="193169"/>
                      <a:pt x="774653" y="0"/>
                      <a:pt x="774653" y="0"/>
                    </a:cubicBezTo>
                    <a:lnTo>
                      <a:pt x="735092" y="133945"/>
                    </a:lnTo>
                    <a:cubicBezTo>
                      <a:pt x="735092" y="133945"/>
                      <a:pt x="721383" y="128152"/>
                      <a:pt x="713051" y="111905"/>
                    </a:cubicBezTo>
                    <a:cubicBezTo>
                      <a:pt x="704713" y="95657"/>
                      <a:pt x="701746" y="68949"/>
                      <a:pt x="701746" y="68949"/>
                    </a:cubicBezTo>
                    <a:cubicBezTo>
                      <a:pt x="701746" y="68949"/>
                      <a:pt x="699134" y="105448"/>
                      <a:pt x="708698" y="127255"/>
                    </a:cubicBezTo>
                    <a:cubicBezTo>
                      <a:pt x="716413" y="144842"/>
                      <a:pt x="725722" y="155216"/>
                      <a:pt x="725722" y="155216"/>
                    </a:cubicBezTo>
                    <a:cubicBezTo>
                      <a:pt x="725722" y="155216"/>
                      <a:pt x="712093" y="197790"/>
                      <a:pt x="701016" y="347186"/>
                    </a:cubicBezTo>
                    <a:cubicBezTo>
                      <a:pt x="689932" y="496575"/>
                      <a:pt x="681400" y="752793"/>
                      <a:pt x="681400" y="752793"/>
                    </a:cubicBezTo>
                    <a:cubicBezTo>
                      <a:pt x="681400" y="752793"/>
                      <a:pt x="663016" y="754481"/>
                      <a:pt x="643312" y="741729"/>
                    </a:cubicBezTo>
                    <a:cubicBezTo>
                      <a:pt x="623602" y="728984"/>
                      <a:pt x="602580" y="701800"/>
                      <a:pt x="602580" y="701800"/>
                    </a:cubicBezTo>
                    <a:cubicBezTo>
                      <a:pt x="602580" y="701800"/>
                      <a:pt x="617180" y="733599"/>
                      <a:pt x="635671" y="753965"/>
                    </a:cubicBezTo>
                    <a:cubicBezTo>
                      <a:pt x="654162" y="774331"/>
                      <a:pt x="681058" y="777526"/>
                      <a:pt x="681058" y="777526"/>
                    </a:cubicBezTo>
                    <a:cubicBezTo>
                      <a:pt x="681058" y="777526"/>
                      <a:pt x="683858" y="859454"/>
                      <a:pt x="692028" y="956979"/>
                    </a:cubicBezTo>
                    <a:cubicBezTo>
                      <a:pt x="700206" y="1054498"/>
                      <a:pt x="709160" y="1180594"/>
                      <a:pt x="709160" y="1180594"/>
                    </a:cubicBezTo>
                    <a:lnTo>
                      <a:pt x="565939" y="1038364"/>
                    </a:lnTo>
                    <a:cubicBezTo>
                      <a:pt x="565939" y="1038364"/>
                      <a:pt x="545720" y="998944"/>
                      <a:pt x="533176" y="953798"/>
                    </a:cubicBezTo>
                    <a:cubicBezTo>
                      <a:pt x="520625" y="908658"/>
                      <a:pt x="515757" y="857793"/>
                      <a:pt x="515757" y="857793"/>
                    </a:cubicBezTo>
                    <a:cubicBezTo>
                      <a:pt x="515757" y="857793"/>
                      <a:pt x="511745" y="910762"/>
                      <a:pt x="515060" y="946886"/>
                    </a:cubicBezTo>
                    <a:cubicBezTo>
                      <a:pt x="518382" y="983018"/>
                      <a:pt x="529024" y="1002300"/>
                      <a:pt x="529024" y="1002300"/>
                    </a:cubicBezTo>
                    <a:cubicBezTo>
                      <a:pt x="529024" y="1002300"/>
                      <a:pt x="428089" y="916568"/>
                      <a:pt x="295832" y="822625"/>
                    </a:cubicBezTo>
                    <a:cubicBezTo>
                      <a:pt x="163581" y="728676"/>
                      <a:pt x="0" y="626516"/>
                      <a:pt x="0" y="626516"/>
                    </a:cubicBezTo>
                    <a:close/>
                  </a:path>
                </a:pathLst>
              </a:custGeom>
              <a:solidFill>
                <a:srgbClr val="5E0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5" name="Google Shape;745;p4"/>
            <p:cNvSpPr/>
            <p:nvPr/>
          </p:nvSpPr>
          <p:spPr>
            <a:xfrm>
              <a:off x="6108564" y="4550867"/>
              <a:ext cx="268446" cy="519895"/>
            </a:xfrm>
            <a:custGeom>
              <a:avLst/>
              <a:gdLst/>
              <a:ahLst/>
              <a:cxnLst/>
              <a:rect l="l" t="t" r="r" b="b"/>
              <a:pathLst>
                <a:path w="268446" h="519895" extrusionOk="0">
                  <a:moveTo>
                    <a:pt x="0" y="519895"/>
                  </a:moveTo>
                  <a:cubicBezTo>
                    <a:pt x="0" y="519895"/>
                    <a:pt x="1882" y="380840"/>
                    <a:pt x="71138" y="251944"/>
                  </a:cubicBezTo>
                  <a:cubicBezTo>
                    <a:pt x="140395" y="123042"/>
                    <a:pt x="268447" y="0"/>
                    <a:pt x="268447" y="0"/>
                  </a:cubicBezTo>
                  <a:cubicBezTo>
                    <a:pt x="268447" y="0"/>
                    <a:pt x="156756" y="138292"/>
                    <a:pt x="87500" y="267187"/>
                  </a:cubicBezTo>
                  <a:cubicBezTo>
                    <a:pt x="18243" y="396089"/>
                    <a:pt x="0" y="519895"/>
                    <a:pt x="0" y="519895"/>
                  </a:cubicBezTo>
                  <a:close/>
                </a:path>
              </a:pathLst>
            </a:custGeom>
            <a:solidFill>
              <a:srgbClr val="FFB7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5175977" y="5264420"/>
              <a:ext cx="298142" cy="105555"/>
            </a:xfrm>
            <a:custGeom>
              <a:avLst/>
              <a:gdLst/>
              <a:ahLst/>
              <a:cxnLst/>
              <a:rect l="l" t="t" r="r" b="b"/>
              <a:pathLst>
                <a:path w="298142" h="105555" extrusionOk="0">
                  <a:moveTo>
                    <a:pt x="0" y="105556"/>
                  </a:moveTo>
                  <a:cubicBezTo>
                    <a:pt x="0" y="105556"/>
                    <a:pt x="56840" y="61025"/>
                    <a:pt x="131374" y="34638"/>
                  </a:cubicBezTo>
                  <a:cubicBezTo>
                    <a:pt x="205907" y="8244"/>
                    <a:pt x="298142" y="0"/>
                    <a:pt x="298142" y="0"/>
                  </a:cubicBezTo>
                  <a:cubicBezTo>
                    <a:pt x="298142" y="0"/>
                    <a:pt x="216282" y="23326"/>
                    <a:pt x="141748" y="49714"/>
                  </a:cubicBezTo>
                  <a:cubicBezTo>
                    <a:pt x="67214" y="76101"/>
                    <a:pt x="0" y="105556"/>
                    <a:pt x="0" y="105556"/>
                  </a:cubicBezTo>
                  <a:close/>
                </a:path>
              </a:pathLst>
            </a:custGeom>
            <a:solidFill>
              <a:srgbClr val="F9BF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5140428" y="4507071"/>
              <a:ext cx="241289" cy="50981"/>
            </a:xfrm>
            <a:custGeom>
              <a:avLst/>
              <a:gdLst/>
              <a:ahLst/>
              <a:cxnLst/>
              <a:rect l="l" t="t" r="r" b="b"/>
              <a:pathLst>
                <a:path w="241289" h="50981" extrusionOk="0">
                  <a:moveTo>
                    <a:pt x="0" y="1877"/>
                  </a:moveTo>
                  <a:cubicBezTo>
                    <a:pt x="0" y="1877"/>
                    <a:pt x="69779" y="-5724"/>
                    <a:pt x="127717" y="9666"/>
                  </a:cubicBezTo>
                  <a:cubicBezTo>
                    <a:pt x="185662" y="25050"/>
                    <a:pt x="241289" y="50982"/>
                    <a:pt x="241289" y="50982"/>
                  </a:cubicBezTo>
                  <a:cubicBezTo>
                    <a:pt x="241289" y="50982"/>
                    <a:pt x="181663" y="33709"/>
                    <a:pt x="122500" y="19993"/>
                  </a:cubicBezTo>
                  <a:cubicBezTo>
                    <a:pt x="63336" y="6278"/>
                    <a:pt x="0" y="1877"/>
                    <a:pt x="0" y="1877"/>
                  </a:cubicBezTo>
                  <a:close/>
                </a:path>
              </a:pathLst>
            </a:custGeom>
            <a:solidFill>
              <a:srgbClr val="FDA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5243019" y="3563569"/>
              <a:ext cx="60467" cy="348538"/>
            </a:xfrm>
            <a:custGeom>
              <a:avLst/>
              <a:gdLst/>
              <a:ahLst/>
              <a:cxnLst/>
              <a:rect l="l" t="t" r="r" b="b"/>
              <a:pathLst>
                <a:path w="60467" h="348538" extrusionOk="0">
                  <a:moveTo>
                    <a:pt x="2094" y="348539"/>
                  </a:moveTo>
                  <a:cubicBezTo>
                    <a:pt x="2094" y="348539"/>
                    <a:pt x="-5728" y="263269"/>
                    <a:pt x="8865" y="176138"/>
                  </a:cubicBezTo>
                  <a:cubicBezTo>
                    <a:pt x="23458" y="89000"/>
                    <a:pt x="60467" y="0"/>
                    <a:pt x="60467" y="0"/>
                  </a:cubicBezTo>
                  <a:lnTo>
                    <a:pt x="21061" y="178489"/>
                  </a:lnTo>
                  <a:lnTo>
                    <a:pt x="2094" y="348539"/>
                  </a:lnTo>
                  <a:close/>
                </a:path>
              </a:pathLst>
            </a:custGeom>
            <a:solidFill>
              <a:srgbClr val="FFB2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5720347" y="3979369"/>
              <a:ext cx="128443" cy="458575"/>
            </a:xfrm>
            <a:custGeom>
              <a:avLst/>
              <a:gdLst/>
              <a:ahLst/>
              <a:cxnLst/>
              <a:rect l="l" t="t" r="r" b="b"/>
              <a:pathLst>
                <a:path w="128443" h="458575" extrusionOk="0">
                  <a:moveTo>
                    <a:pt x="3941" y="458575"/>
                  </a:moveTo>
                  <a:cubicBezTo>
                    <a:pt x="3941" y="458575"/>
                    <a:pt x="-11723" y="340878"/>
                    <a:pt x="19405" y="226233"/>
                  </a:cubicBezTo>
                  <a:cubicBezTo>
                    <a:pt x="50528" y="111590"/>
                    <a:pt x="128443" y="0"/>
                    <a:pt x="128443" y="0"/>
                  </a:cubicBezTo>
                  <a:cubicBezTo>
                    <a:pt x="128443" y="0"/>
                    <a:pt x="66440" y="116318"/>
                    <a:pt x="35318" y="230962"/>
                  </a:cubicBezTo>
                  <a:cubicBezTo>
                    <a:pt x="4196" y="345606"/>
                    <a:pt x="3941" y="458575"/>
                    <a:pt x="3941" y="458575"/>
                  </a:cubicBezTo>
                  <a:close/>
                </a:path>
              </a:pathLst>
            </a:custGeom>
            <a:solidFill>
              <a:srgbClr val="FFD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0" name="Google Shape;750;p4"/>
          <p:cNvSpPr/>
          <p:nvPr/>
        </p:nvSpPr>
        <p:spPr>
          <a:xfrm>
            <a:off x="10997533" y="6710043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58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">
  <p:cSld name="006 One column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5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5"/>
          <p:cNvSpPr/>
          <p:nvPr/>
        </p:nvSpPr>
        <p:spPr>
          <a:xfrm>
            <a:off x="0" y="874350"/>
            <a:ext cx="11534251" cy="5952594"/>
          </a:xfrm>
          <a:custGeom>
            <a:avLst/>
            <a:gdLst/>
            <a:ahLst/>
            <a:cxnLst/>
            <a:rect l="l" t="t" r="r" b="b"/>
            <a:pathLst>
              <a:path w="11534251" h="5952594" extrusionOk="0">
                <a:moveTo>
                  <a:pt x="347116" y="5935766"/>
                </a:moveTo>
                <a:lnTo>
                  <a:pt x="358141" y="5940935"/>
                </a:lnTo>
                <a:lnTo>
                  <a:pt x="356736" y="5940184"/>
                </a:lnTo>
                <a:close/>
                <a:moveTo>
                  <a:pt x="293915" y="5913378"/>
                </a:moveTo>
                <a:lnTo>
                  <a:pt x="314126" y="5920618"/>
                </a:lnTo>
                <a:lnTo>
                  <a:pt x="310102" y="5918771"/>
                </a:lnTo>
                <a:lnTo>
                  <a:pt x="308793" y="5918334"/>
                </a:lnTo>
                <a:close/>
                <a:moveTo>
                  <a:pt x="231873" y="5896496"/>
                </a:moveTo>
                <a:lnTo>
                  <a:pt x="255631" y="5900625"/>
                </a:lnTo>
                <a:lnTo>
                  <a:pt x="248893" y="5898381"/>
                </a:lnTo>
                <a:close/>
                <a:moveTo>
                  <a:pt x="911533" y="5605200"/>
                </a:moveTo>
                <a:lnTo>
                  <a:pt x="887541" y="5629290"/>
                </a:lnTo>
                <a:lnTo>
                  <a:pt x="861217" y="5642610"/>
                </a:lnTo>
                <a:lnTo>
                  <a:pt x="932085" y="5642610"/>
                </a:lnTo>
                <a:lnTo>
                  <a:pt x="928560" y="5638955"/>
                </a:lnTo>
                <a:lnTo>
                  <a:pt x="926679" y="5634489"/>
                </a:lnTo>
                <a:lnTo>
                  <a:pt x="915295" y="5614482"/>
                </a:lnTo>
                <a:close/>
                <a:moveTo>
                  <a:pt x="1282560" y="5566532"/>
                </a:moveTo>
                <a:lnTo>
                  <a:pt x="1247532" y="5590323"/>
                </a:lnTo>
                <a:cubicBezTo>
                  <a:pt x="1239732" y="5593885"/>
                  <a:pt x="1230665" y="5595097"/>
                  <a:pt x="1220637" y="5594370"/>
                </a:cubicBezTo>
                <a:lnTo>
                  <a:pt x="1214560" y="5592958"/>
                </a:lnTo>
                <a:lnTo>
                  <a:pt x="1209321" y="5600997"/>
                </a:lnTo>
                <a:lnTo>
                  <a:pt x="1160128" y="5642610"/>
                </a:lnTo>
                <a:lnTo>
                  <a:pt x="1194572" y="5642610"/>
                </a:lnTo>
                <a:lnTo>
                  <a:pt x="1194470" y="5641221"/>
                </a:lnTo>
                <a:lnTo>
                  <a:pt x="1207035" y="5641221"/>
                </a:lnTo>
                <a:lnTo>
                  <a:pt x="1207137" y="5642610"/>
                </a:lnTo>
                <a:lnTo>
                  <a:pt x="1240874" y="5642610"/>
                </a:lnTo>
                <a:lnTo>
                  <a:pt x="1240756" y="5641221"/>
                </a:lnTo>
                <a:lnTo>
                  <a:pt x="1254025" y="5641221"/>
                </a:lnTo>
                <a:lnTo>
                  <a:pt x="1254119" y="5642610"/>
                </a:lnTo>
                <a:lnTo>
                  <a:pt x="1315737" y="5642610"/>
                </a:lnTo>
                <a:lnTo>
                  <a:pt x="1314360" y="5641221"/>
                </a:lnTo>
                <a:lnTo>
                  <a:pt x="1332001" y="5641221"/>
                </a:lnTo>
                <a:cubicBezTo>
                  <a:pt x="1332075" y="5641302"/>
                  <a:pt x="1332159" y="5641373"/>
                  <a:pt x="1332235" y="5641454"/>
                </a:cubicBezTo>
                <a:lnTo>
                  <a:pt x="1332947" y="5642610"/>
                </a:lnTo>
                <a:lnTo>
                  <a:pt x="1411723" y="5642610"/>
                </a:lnTo>
                <a:lnTo>
                  <a:pt x="1408206" y="5640825"/>
                </a:lnTo>
                <a:lnTo>
                  <a:pt x="1383828" y="5619585"/>
                </a:lnTo>
                <a:lnTo>
                  <a:pt x="1366806" y="5607049"/>
                </a:lnTo>
                <a:lnTo>
                  <a:pt x="1363529" y="5601900"/>
                </a:lnTo>
                <a:lnTo>
                  <a:pt x="1357185" y="5596373"/>
                </a:lnTo>
                <a:lnTo>
                  <a:pt x="1350349" y="5584622"/>
                </a:lnTo>
                <a:lnTo>
                  <a:pt x="1340365" y="5584163"/>
                </a:lnTo>
                <a:lnTo>
                  <a:pt x="1339752" y="5585443"/>
                </a:lnTo>
                <a:lnTo>
                  <a:pt x="1329940" y="5583683"/>
                </a:lnTo>
                <a:lnTo>
                  <a:pt x="1320141" y="5583232"/>
                </a:lnTo>
                <a:lnTo>
                  <a:pt x="1312074" y="5580478"/>
                </a:lnTo>
                <a:lnTo>
                  <a:pt x="1308602" y="5579856"/>
                </a:lnTo>
                <a:lnTo>
                  <a:pt x="1305299" y="5578166"/>
                </a:lnTo>
                <a:lnTo>
                  <a:pt x="1293782" y="5574234"/>
                </a:lnTo>
                <a:lnTo>
                  <a:pt x="1284464" y="5567506"/>
                </a:lnTo>
                <a:close/>
                <a:moveTo>
                  <a:pt x="1718381" y="5564607"/>
                </a:moveTo>
                <a:lnTo>
                  <a:pt x="1714188" y="5566370"/>
                </a:lnTo>
                <a:lnTo>
                  <a:pt x="1714206" y="5569814"/>
                </a:lnTo>
                <a:lnTo>
                  <a:pt x="1716958" y="5566063"/>
                </a:lnTo>
                <a:close/>
                <a:moveTo>
                  <a:pt x="1589781" y="5109300"/>
                </a:moveTo>
                <a:lnTo>
                  <a:pt x="1587971" y="5110588"/>
                </a:lnTo>
                <a:cubicBezTo>
                  <a:pt x="1572199" y="5120156"/>
                  <a:pt x="1557528" y="5127641"/>
                  <a:pt x="1544976" y="5133369"/>
                </a:cubicBezTo>
                <a:lnTo>
                  <a:pt x="1544048" y="5133744"/>
                </a:lnTo>
                <a:lnTo>
                  <a:pt x="1514655" y="5145657"/>
                </a:lnTo>
                <a:lnTo>
                  <a:pt x="1503346" y="5149272"/>
                </a:lnTo>
                <a:lnTo>
                  <a:pt x="1515400" y="5151896"/>
                </a:lnTo>
                <a:cubicBezTo>
                  <a:pt x="1523053" y="5153674"/>
                  <a:pt x="1533857" y="5156362"/>
                  <a:pt x="1546463" y="5160001"/>
                </a:cubicBezTo>
                <a:lnTo>
                  <a:pt x="1577905" y="5170375"/>
                </a:lnTo>
                <a:lnTo>
                  <a:pt x="1588379" y="5173822"/>
                </a:lnTo>
                <a:cubicBezTo>
                  <a:pt x="1603246" y="5179400"/>
                  <a:pt x="1618562" y="5185974"/>
                  <a:pt x="1632974" y="5193588"/>
                </a:cubicBezTo>
                <a:cubicBezTo>
                  <a:pt x="1690617" y="5224045"/>
                  <a:pt x="1742962" y="5261459"/>
                  <a:pt x="1742962" y="5261459"/>
                </a:cubicBezTo>
                <a:lnTo>
                  <a:pt x="1742899" y="5261504"/>
                </a:lnTo>
                <a:lnTo>
                  <a:pt x="1742931" y="5261527"/>
                </a:lnTo>
                <a:lnTo>
                  <a:pt x="1740856" y="5263069"/>
                </a:lnTo>
                <a:lnTo>
                  <a:pt x="1741294" y="5263279"/>
                </a:lnTo>
                <a:cubicBezTo>
                  <a:pt x="1740899" y="5263597"/>
                  <a:pt x="1736461" y="5266677"/>
                  <a:pt x="1733533" y="5268783"/>
                </a:cubicBezTo>
                <a:cubicBezTo>
                  <a:pt x="1731890" y="5269946"/>
                  <a:pt x="1732362" y="5269774"/>
                  <a:pt x="1730113" y="5271258"/>
                </a:cubicBezTo>
                <a:lnTo>
                  <a:pt x="1716406" y="5279008"/>
                </a:lnTo>
                <a:lnTo>
                  <a:pt x="1715958" y="5279290"/>
                </a:lnTo>
                <a:lnTo>
                  <a:pt x="1715554" y="5279490"/>
                </a:lnTo>
                <a:lnTo>
                  <a:pt x="1698594" y="5289079"/>
                </a:lnTo>
                <a:cubicBezTo>
                  <a:pt x="1697260" y="5289738"/>
                  <a:pt x="1696746" y="5290150"/>
                  <a:pt x="1695353" y="5290808"/>
                </a:cubicBezTo>
                <a:cubicBezTo>
                  <a:pt x="1695218" y="5290874"/>
                  <a:pt x="1695140" y="5290895"/>
                  <a:pt x="1695003" y="5290961"/>
                </a:cubicBezTo>
                <a:lnTo>
                  <a:pt x="1679741" y="5297426"/>
                </a:lnTo>
                <a:lnTo>
                  <a:pt x="1687497" y="5310697"/>
                </a:lnTo>
                <a:cubicBezTo>
                  <a:pt x="1694241" y="5328785"/>
                  <a:pt x="1698060" y="5348804"/>
                  <a:pt x="1698257" y="5370745"/>
                </a:cubicBezTo>
                <a:lnTo>
                  <a:pt x="1686768" y="5402491"/>
                </a:lnTo>
                <a:lnTo>
                  <a:pt x="1692294" y="5411039"/>
                </a:lnTo>
                <a:lnTo>
                  <a:pt x="1699656" y="5430642"/>
                </a:lnTo>
                <a:lnTo>
                  <a:pt x="1738097" y="5349504"/>
                </a:lnTo>
                <a:lnTo>
                  <a:pt x="1737955" y="5349352"/>
                </a:lnTo>
                <a:lnTo>
                  <a:pt x="1740330" y="5344791"/>
                </a:lnTo>
                <a:lnTo>
                  <a:pt x="1740625" y="5344167"/>
                </a:lnTo>
                <a:cubicBezTo>
                  <a:pt x="1762723" y="5306346"/>
                  <a:pt x="1792948" y="5269316"/>
                  <a:pt x="1825856" y="5235046"/>
                </a:cubicBezTo>
                <a:lnTo>
                  <a:pt x="1857432" y="5206200"/>
                </a:lnTo>
                <a:lnTo>
                  <a:pt x="1856093" y="5205725"/>
                </a:lnTo>
                <a:cubicBezTo>
                  <a:pt x="1877392" y="5185415"/>
                  <a:pt x="1898748" y="5166613"/>
                  <a:pt x="1919006" y="5149705"/>
                </a:cubicBezTo>
                <a:lnTo>
                  <a:pt x="1921040" y="5148091"/>
                </a:lnTo>
                <a:lnTo>
                  <a:pt x="1927181" y="5142482"/>
                </a:lnTo>
                <a:lnTo>
                  <a:pt x="1969581" y="5109300"/>
                </a:lnTo>
                <a:close/>
                <a:moveTo>
                  <a:pt x="904378" y="5109300"/>
                </a:moveTo>
                <a:lnTo>
                  <a:pt x="880249" y="5173432"/>
                </a:lnTo>
                <a:cubicBezTo>
                  <a:pt x="868158" y="5196377"/>
                  <a:pt x="854542" y="5215544"/>
                  <a:pt x="840749" y="5231456"/>
                </a:cubicBezTo>
                <a:lnTo>
                  <a:pt x="801781" y="5268434"/>
                </a:lnTo>
                <a:lnTo>
                  <a:pt x="809849" y="5270223"/>
                </a:lnTo>
                <a:lnTo>
                  <a:pt x="815406" y="5270973"/>
                </a:lnTo>
                <a:lnTo>
                  <a:pt x="817884" y="5272005"/>
                </a:lnTo>
                <a:lnTo>
                  <a:pt x="819794" y="5272428"/>
                </a:lnTo>
                <a:cubicBezTo>
                  <a:pt x="822847" y="5273297"/>
                  <a:pt x="825736" y="5274431"/>
                  <a:pt x="828684" y="5275430"/>
                </a:cubicBezTo>
                <a:cubicBezTo>
                  <a:pt x="834907" y="5277534"/>
                  <a:pt x="840979" y="5279797"/>
                  <a:pt x="846788" y="5282496"/>
                </a:cubicBezTo>
                <a:lnTo>
                  <a:pt x="848377" y="5283301"/>
                </a:lnTo>
                <a:lnTo>
                  <a:pt x="850574" y="5283965"/>
                </a:lnTo>
                <a:lnTo>
                  <a:pt x="852608" y="5285446"/>
                </a:lnTo>
                <a:lnTo>
                  <a:pt x="854819" y="5286568"/>
                </a:lnTo>
                <a:lnTo>
                  <a:pt x="859094" y="5289160"/>
                </a:lnTo>
                <a:lnTo>
                  <a:pt x="863467" y="5290980"/>
                </a:lnTo>
                <a:lnTo>
                  <a:pt x="867228" y="5294093"/>
                </a:lnTo>
                <a:lnTo>
                  <a:pt x="871420" y="5296636"/>
                </a:lnTo>
                <a:cubicBezTo>
                  <a:pt x="873953" y="5298372"/>
                  <a:pt x="876458" y="5300105"/>
                  <a:pt x="878919" y="5301990"/>
                </a:cubicBezTo>
                <a:cubicBezTo>
                  <a:pt x="883845" y="5305763"/>
                  <a:pt x="888594" y="5309918"/>
                  <a:pt x="893271" y="5314307"/>
                </a:cubicBezTo>
                <a:lnTo>
                  <a:pt x="896781" y="5317622"/>
                </a:lnTo>
                <a:lnTo>
                  <a:pt x="898608" y="5318952"/>
                </a:lnTo>
                <a:lnTo>
                  <a:pt x="899678" y="5320357"/>
                </a:lnTo>
                <a:lnTo>
                  <a:pt x="900983" y="5321589"/>
                </a:lnTo>
                <a:lnTo>
                  <a:pt x="902289" y="5323109"/>
                </a:lnTo>
                <a:lnTo>
                  <a:pt x="904098" y="5324605"/>
                </a:lnTo>
                <a:lnTo>
                  <a:pt x="907272" y="5328903"/>
                </a:lnTo>
                <a:lnTo>
                  <a:pt x="907668" y="5329365"/>
                </a:lnTo>
                <a:lnTo>
                  <a:pt x="906988" y="5326608"/>
                </a:lnTo>
                <a:lnTo>
                  <a:pt x="907182" y="5322995"/>
                </a:lnTo>
                <a:lnTo>
                  <a:pt x="906113" y="5311196"/>
                </a:lnTo>
                <a:lnTo>
                  <a:pt x="908174" y="5304489"/>
                </a:lnTo>
                <a:lnTo>
                  <a:pt x="908759" y="5293567"/>
                </a:lnTo>
                <a:lnTo>
                  <a:pt x="916081" y="5278756"/>
                </a:lnTo>
                <a:lnTo>
                  <a:pt x="919124" y="5268854"/>
                </a:lnTo>
                <a:lnTo>
                  <a:pt x="921602" y="5266576"/>
                </a:lnTo>
                <a:lnTo>
                  <a:pt x="921394" y="5266313"/>
                </a:lnTo>
                <a:cubicBezTo>
                  <a:pt x="921985" y="5265427"/>
                  <a:pt x="922421" y="5264522"/>
                  <a:pt x="923055" y="5263643"/>
                </a:cubicBezTo>
                <a:lnTo>
                  <a:pt x="924425" y="5261879"/>
                </a:lnTo>
                <a:lnTo>
                  <a:pt x="925223" y="5260264"/>
                </a:lnTo>
                <a:lnTo>
                  <a:pt x="926524" y="5259175"/>
                </a:lnTo>
                <a:lnTo>
                  <a:pt x="927209" y="5258292"/>
                </a:lnTo>
                <a:cubicBezTo>
                  <a:pt x="929865" y="5255106"/>
                  <a:pt x="933022" y="5251936"/>
                  <a:pt x="936305" y="5248844"/>
                </a:cubicBezTo>
                <a:cubicBezTo>
                  <a:pt x="938344" y="5246923"/>
                  <a:pt x="940193" y="5245006"/>
                  <a:pt x="942488" y="5243129"/>
                </a:cubicBezTo>
                <a:lnTo>
                  <a:pt x="961728" y="5229684"/>
                </a:lnTo>
                <a:lnTo>
                  <a:pt x="961896" y="5229529"/>
                </a:lnTo>
                <a:lnTo>
                  <a:pt x="962456" y="5229263"/>
                </a:lnTo>
                <a:lnTo>
                  <a:pt x="1001433" y="5208435"/>
                </a:lnTo>
                <a:lnTo>
                  <a:pt x="1001443" y="5208431"/>
                </a:lnTo>
                <a:lnTo>
                  <a:pt x="1036976" y="5193827"/>
                </a:lnTo>
                <a:lnTo>
                  <a:pt x="1037371" y="5193710"/>
                </a:lnTo>
                <a:lnTo>
                  <a:pt x="1038406" y="5193219"/>
                </a:lnTo>
                <a:lnTo>
                  <a:pt x="1040103" y="5192899"/>
                </a:lnTo>
                <a:lnTo>
                  <a:pt x="1044426" y="5191614"/>
                </a:lnTo>
                <a:lnTo>
                  <a:pt x="1054198" y="5188998"/>
                </a:lnTo>
                <a:lnTo>
                  <a:pt x="1026397" y="5171194"/>
                </a:lnTo>
                <a:cubicBezTo>
                  <a:pt x="1006333" y="5155123"/>
                  <a:pt x="990799" y="5135999"/>
                  <a:pt x="978784" y="5116353"/>
                </a:cubicBezTo>
                <a:lnTo>
                  <a:pt x="975560" y="5109300"/>
                </a:lnTo>
                <a:close/>
                <a:moveTo>
                  <a:pt x="657751" y="4759233"/>
                </a:moveTo>
                <a:lnTo>
                  <a:pt x="638169" y="4815499"/>
                </a:lnTo>
                <a:cubicBezTo>
                  <a:pt x="615738" y="4865092"/>
                  <a:pt x="587589" y="4893167"/>
                  <a:pt x="572390" y="4905748"/>
                </a:cubicBezTo>
                <a:lnTo>
                  <a:pt x="568063" y="4908957"/>
                </a:lnTo>
                <a:lnTo>
                  <a:pt x="571523" y="4951098"/>
                </a:lnTo>
                <a:cubicBezTo>
                  <a:pt x="577782" y="5013404"/>
                  <a:pt x="590978" y="5094729"/>
                  <a:pt x="590978" y="5094729"/>
                </a:cubicBezTo>
                <a:cubicBezTo>
                  <a:pt x="590978" y="5094729"/>
                  <a:pt x="614432" y="5141072"/>
                  <a:pt x="651498" y="5193191"/>
                </a:cubicBezTo>
                <a:cubicBezTo>
                  <a:pt x="660764" y="5206220"/>
                  <a:pt x="670735" y="5219911"/>
                  <a:pt x="680480" y="5233118"/>
                </a:cubicBezTo>
                <a:lnTo>
                  <a:pt x="704508" y="5265324"/>
                </a:lnTo>
                <a:lnTo>
                  <a:pt x="717776" y="5263588"/>
                </a:lnTo>
                <a:lnTo>
                  <a:pt x="718143" y="5263518"/>
                </a:lnTo>
                <a:lnTo>
                  <a:pt x="718588" y="5263534"/>
                </a:lnTo>
                <a:lnTo>
                  <a:pt x="718859" y="5263531"/>
                </a:lnTo>
                <a:lnTo>
                  <a:pt x="718981" y="5263530"/>
                </a:lnTo>
                <a:lnTo>
                  <a:pt x="707455" y="5246207"/>
                </a:lnTo>
                <a:lnTo>
                  <a:pt x="702939" y="5235745"/>
                </a:lnTo>
                <a:lnTo>
                  <a:pt x="702130" y="5235585"/>
                </a:lnTo>
                <a:lnTo>
                  <a:pt x="692558" y="5211696"/>
                </a:lnTo>
                <a:lnTo>
                  <a:pt x="680166" y="5182986"/>
                </a:lnTo>
                <a:lnTo>
                  <a:pt x="679593" y="5179335"/>
                </a:lnTo>
                <a:lnTo>
                  <a:pt x="678213" y="5175890"/>
                </a:lnTo>
                <a:lnTo>
                  <a:pt x="668516" y="5109300"/>
                </a:lnTo>
                <a:lnTo>
                  <a:pt x="657751" y="5109300"/>
                </a:lnTo>
                <a:close/>
                <a:moveTo>
                  <a:pt x="3212401" y="0"/>
                </a:moveTo>
                <a:lnTo>
                  <a:pt x="11534251" y="0"/>
                </a:lnTo>
                <a:lnTo>
                  <a:pt x="11534251" y="2554650"/>
                </a:lnTo>
                <a:cubicBezTo>
                  <a:pt x="11534251" y="3965544"/>
                  <a:pt x="10390495" y="5109300"/>
                  <a:pt x="8979601" y="5109300"/>
                </a:cubicBezTo>
                <a:lnTo>
                  <a:pt x="2030540" y="5109300"/>
                </a:lnTo>
                <a:lnTo>
                  <a:pt x="2030259" y="5110188"/>
                </a:lnTo>
                <a:lnTo>
                  <a:pt x="2028395" y="5116186"/>
                </a:lnTo>
                <a:lnTo>
                  <a:pt x="2026881" y="5120861"/>
                </a:lnTo>
                <a:lnTo>
                  <a:pt x="2019333" y="5144707"/>
                </a:lnTo>
                <a:lnTo>
                  <a:pt x="2009270" y="5175226"/>
                </a:lnTo>
                <a:lnTo>
                  <a:pt x="2007788" y="5179803"/>
                </a:lnTo>
                <a:lnTo>
                  <a:pt x="2007106" y="5181790"/>
                </a:lnTo>
                <a:lnTo>
                  <a:pt x="2000675" y="5201294"/>
                </a:lnTo>
                <a:lnTo>
                  <a:pt x="1995524" y="5215551"/>
                </a:lnTo>
                <a:lnTo>
                  <a:pt x="1982690" y="5252958"/>
                </a:lnTo>
                <a:lnTo>
                  <a:pt x="1981584" y="5254128"/>
                </a:lnTo>
                <a:lnTo>
                  <a:pt x="1956640" y="5323163"/>
                </a:lnTo>
                <a:cubicBezTo>
                  <a:pt x="1948955" y="5342721"/>
                  <a:pt x="1941231" y="5361328"/>
                  <a:pt x="1933667" y="5378125"/>
                </a:cubicBezTo>
                <a:lnTo>
                  <a:pt x="1925137" y="5395219"/>
                </a:lnTo>
                <a:lnTo>
                  <a:pt x="1946371" y="5382016"/>
                </a:lnTo>
                <a:lnTo>
                  <a:pt x="1980022" y="5364699"/>
                </a:lnTo>
                <a:lnTo>
                  <a:pt x="1988365" y="5359906"/>
                </a:lnTo>
                <a:lnTo>
                  <a:pt x="1997145" y="5355888"/>
                </a:lnTo>
                <a:lnTo>
                  <a:pt x="2011545" y="5348478"/>
                </a:lnTo>
                <a:lnTo>
                  <a:pt x="2061973" y="5326190"/>
                </a:lnTo>
                <a:lnTo>
                  <a:pt x="2064488" y="5325070"/>
                </a:lnTo>
                <a:lnTo>
                  <a:pt x="2064503" y="5325065"/>
                </a:lnTo>
                <a:lnTo>
                  <a:pt x="2138801" y="5297017"/>
                </a:lnTo>
                <a:lnTo>
                  <a:pt x="2153691" y="5292472"/>
                </a:lnTo>
                <a:lnTo>
                  <a:pt x="2161770" y="5289520"/>
                </a:lnTo>
                <a:lnTo>
                  <a:pt x="2178100" y="5285023"/>
                </a:lnTo>
                <a:lnTo>
                  <a:pt x="2204247" y="5277043"/>
                </a:lnTo>
                <a:lnTo>
                  <a:pt x="2230878" y="5270488"/>
                </a:lnTo>
                <a:lnTo>
                  <a:pt x="2241266" y="5267628"/>
                </a:lnTo>
                <a:lnTo>
                  <a:pt x="2248893" y="5266054"/>
                </a:lnTo>
                <a:lnTo>
                  <a:pt x="2257414" y="5263957"/>
                </a:lnTo>
                <a:lnTo>
                  <a:pt x="2294882" y="5256568"/>
                </a:lnTo>
                <a:lnTo>
                  <a:pt x="2294891" y="5256566"/>
                </a:lnTo>
                <a:lnTo>
                  <a:pt x="2294894" y="5256565"/>
                </a:lnTo>
                <a:lnTo>
                  <a:pt x="2294897" y="5256565"/>
                </a:lnTo>
                <a:lnTo>
                  <a:pt x="2294927" y="5256559"/>
                </a:lnTo>
                <a:cubicBezTo>
                  <a:pt x="2307593" y="5254362"/>
                  <a:pt x="2314599" y="5253500"/>
                  <a:pt x="2314599" y="5253500"/>
                </a:cubicBezTo>
                <a:cubicBezTo>
                  <a:pt x="2314599" y="5253500"/>
                  <a:pt x="2292988" y="5303394"/>
                  <a:pt x="2257648" y="5366642"/>
                </a:cubicBezTo>
                <a:lnTo>
                  <a:pt x="2242792" y="5390555"/>
                </a:lnTo>
                <a:lnTo>
                  <a:pt x="2232488" y="5408712"/>
                </a:lnTo>
                <a:lnTo>
                  <a:pt x="2219829" y="5427517"/>
                </a:lnTo>
                <a:lnTo>
                  <a:pt x="2195326" y="5466960"/>
                </a:lnTo>
                <a:cubicBezTo>
                  <a:pt x="2171776" y="5500693"/>
                  <a:pt x="2145780" y="5533197"/>
                  <a:pt x="2118322" y="5559903"/>
                </a:cubicBezTo>
                <a:lnTo>
                  <a:pt x="2116626" y="5561384"/>
                </a:lnTo>
                <a:lnTo>
                  <a:pt x="2100090" y="5576637"/>
                </a:lnTo>
                <a:lnTo>
                  <a:pt x="2099188" y="5576612"/>
                </a:lnTo>
                <a:lnTo>
                  <a:pt x="2059252" y="5611488"/>
                </a:lnTo>
                <a:cubicBezTo>
                  <a:pt x="2045031" y="5622437"/>
                  <a:pt x="2031131" y="5632050"/>
                  <a:pt x="2017353" y="5640608"/>
                </a:cubicBezTo>
                <a:lnTo>
                  <a:pt x="2013737" y="5642610"/>
                </a:lnTo>
                <a:lnTo>
                  <a:pt x="2174665" y="5642610"/>
                </a:lnTo>
                <a:lnTo>
                  <a:pt x="2174579" y="5641221"/>
                </a:lnTo>
                <a:lnTo>
                  <a:pt x="2187315" y="5641221"/>
                </a:lnTo>
                <a:lnTo>
                  <a:pt x="2187393" y="5642610"/>
                </a:lnTo>
                <a:lnTo>
                  <a:pt x="2245222" y="5642610"/>
                </a:lnTo>
                <a:lnTo>
                  <a:pt x="2245612" y="5641221"/>
                </a:lnTo>
                <a:lnTo>
                  <a:pt x="2259425" y="5641221"/>
                </a:lnTo>
                <a:lnTo>
                  <a:pt x="2259014" y="5642610"/>
                </a:lnTo>
                <a:lnTo>
                  <a:pt x="2419874" y="5642610"/>
                </a:lnTo>
                <a:cubicBezTo>
                  <a:pt x="2419874" y="5642610"/>
                  <a:pt x="2442536" y="5667397"/>
                  <a:pt x="2479248" y="5685750"/>
                </a:cubicBezTo>
                <a:lnTo>
                  <a:pt x="2507393" y="5695224"/>
                </a:lnTo>
                <a:lnTo>
                  <a:pt x="2507784" y="5695308"/>
                </a:lnTo>
                <a:lnTo>
                  <a:pt x="2506478" y="5692738"/>
                </a:lnTo>
                <a:cubicBezTo>
                  <a:pt x="2511835" y="5694172"/>
                  <a:pt x="2517114" y="5695288"/>
                  <a:pt x="2522392" y="5696173"/>
                </a:cubicBezTo>
                <a:lnTo>
                  <a:pt x="2523261" y="5697981"/>
                </a:lnTo>
                <a:lnTo>
                  <a:pt x="2541330" y="5700334"/>
                </a:lnTo>
                <a:cubicBezTo>
                  <a:pt x="2559971" y="5701428"/>
                  <a:pt x="2573652" y="5700044"/>
                  <a:pt x="2573652" y="5700044"/>
                </a:cubicBezTo>
                <a:lnTo>
                  <a:pt x="2572497" y="5906061"/>
                </a:lnTo>
                <a:lnTo>
                  <a:pt x="2564925" y="5926345"/>
                </a:lnTo>
                <a:lnTo>
                  <a:pt x="2565643" y="5935709"/>
                </a:lnTo>
                <a:cubicBezTo>
                  <a:pt x="2563883" y="5937888"/>
                  <a:pt x="2561940" y="5939831"/>
                  <a:pt x="2559865" y="5941565"/>
                </a:cubicBezTo>
                <a:cubicBezTo>
                  <a:pt x="2557791" y="5943324"/>
                  <a:pt x="2555532" y="5944873"/>
                  <a:pt x="2553143" y="5946187"/>
                </a:cubicBezTo>
                <a:lnTo>
                  <a:pt x="2553042" y="5944865"/>
                </a:lnTo>
                <a:lnTo>
                  <a:pt x="2549074" y="5947578"/>
                </a:lnTo>
                <a:lnTo>
                  <a:pt x="2549053" y="5947315"/>
                </a:lnTo>
                <a:lnTo>
                  <a:pt x="2546884" y="5948938"/>
                </a:lnTo>
                <a:cubicBezTo>
                  <a:pt x="2541866" y="5951292"/>
                  <a:pt x="2536350" y="5952594"/>
                  <a:pt x="2530560" y="5952594"/>
                </a:cubicBezTo>
                <a:lnTo>
                  <a:pt x="2352144" y="5952385"/>
                </a:lnTo>
                <a:lnTo>
                  <a:pt x="2352150" y="5952435"/>
                </a:lnTo>
                <a:lnTo>
                  <a:pt x="2342199" y="5952374"/>
                </a:lnTo>
                <a:lnTo>
                  <a:pt x="2193576" y="5952200"/>
                </a:lnTo>
                <a:lnTo>
                  <a:pt x="2193304" y="5952200"/>
                </a:lnTo>
                <a:lnTo>
                  <a:pt x="2193304" y="5952199"/>
                </a:lnTo>
                <a:lnTo>
                  <a:pt x="2050316" y="5952032"/>
                </a:lnTo>
                <a:lnTo>
                  <a:pt x="2050317" y="5952042"/>
                </a:lnTo>
                <a:lnTo>
                  <a:pt x="2045853" y="5952042"/>
                </a:lnTo>
                <a:lnTo>
                  <a:pt x="2040522" y="5952021"/>
                </a:lnTo>
                <a:lnTo>
                  <a:pt x="1899509" y="5951856"/>
                </a:lnTo>
                <a:lnTo>
                  <a:pt x="1899515" y="5951885"/>
                </a:lnTo>
                <a:lnTo>
                  <a:pt x="1886352" y="5951840"/>
                </a:lnTo>
                <a:lnTo>
                  <a:pt x="1788521" y="5951726"/>
                </a:lnTo>
                <a:lnTo>
                  <a:pt x="1788521" y="5951727"/>
                </a:lnTo>
                <a:lnTo>
                  <a:pt x="1788290" y="5951725"/>
                </a:lnTo>
                <a:lnTo>
                  <a:pt x="1722452" y="5951648"/>
                </a:lnTo>
                <a:lnTo>
                  <a:pt x="1719679" y="5951648"/>
                </a:lnTo>
                <a:lnTo>
                  <a:pt x="1719679" y="5951645"/>
                </a:lnTo>
                <a:lnTo>
                  <a:pt x="1698210" y="5951620"/>
                </a:lnTo>
                <a:lnTo>
                  <a:pt x="1698214" y="5951648"/>
                </a:lnTo>
                <a:lnTo>
                  <a:pt x="1690640" y="5951648"/>
                </a:lnTo>
                <a:lnTo>
                  <a:pt x="1690635" y="5951611"/>
                </a:lnTo>
                <a:lnTo>
                  <a:pt x="1106405" y="5950928"/>
                </a:lnTo>
                <a:lnTo>
                  <a:pt x="1106407" y="5950939"/>
                </a:lnTo>
                <a:lnTo>
                  <a:pt x="1098445" y="5950939"/>
                </a:lnTo>
                <a:lnTo>
                  <a:pt x="1098442" y="5950918"/>
                </a:lnTo>
                <a:lnTo>
                  <a:pt x="1084641" y="5950902"/>
                </a:lnTo>
                <a:lnTo>
                  <a:pt x="1084396" y="5950939"/>
                </a:lnTo>
                <a:lnTo>
                  <a:pt x="503291" y="5950251"/>
                </a:lnTo>
                <a:lnTo>
                  <a:pt x="503291" y="5950256"/>
                </a:lnTo>
                <a:lnTo>
                  <a:pt x="479483" y="5950256"/>
                </a:lnTo>
                <a:lnTo>
                  <a:pt x="479483" y="5950223"/>
                </a:lnTo>
                <a:lnTo>
                  <a:pt x="425939" y="5950159"/>
                </a:lnTo>
                <a:lnTo>
                  <a:pt x="425940" y="5950177"/>
                </a:lnTo>
                <a:lnTo>
                  <a:pt x="418089" y="5950150"/>
                </a:lnTo>
                <a:lnTo>
                  <a:pt x="375283" y="5950099"/>
                </a:lnTo>
                <a:lnTo>
                  <a:pt x="375140" y="5950023"/>
                </a:lnTo>
                <a:lnTo>
                  <a:pt x="375282" y="5950099"/>
                </a:lnTo>
                <a:cubicBezTo>
                  <a:pt x="375282" y="5950099"/>
                  <a:pt x="278722" y="5911549"/>
                  <a:pt x="201300" y="5919795"/>
                </a:cubicBezTo>
                <a:cubicBezTo>
                  <a:pt x="175883" y="5922500"/>
                  <a:pt x="167191" y="5951806"/>
                  <a:pt x="167191" y="5951806"/>
                </a:cubicBezTo>
                <a:lnTo>
                  <a:pt x="122702" y="5952594"/>
                </a:lnTo>
                <a:lnTo>
                  <a:pt x="122701" y="5952594"/>
                </a:lnTo>
                <a:lnTo>
                  <a:pt x="122670" y="5952594"/>
                </a:lnTo>
                <a:lnTo>
                  <a:pt x="80084" y="5952594"/>
                </a:lnTo>
                <a:lnTo>
                  <a:pt x="66969" y="5952594"/>
                </a:lnTo>
                <a:lnTo>
                  <a:pt x="41995" y="5952594"/>
                </a:lnTo>
                <a:lnTo>
                  <a:pt x="41987" y="5952594"/>
                </a:lnTo>
                <a:cubicBezTo>
                  <a:pt x="36195" y="5952594"/>
                  <a:pt x="30676" y="5951292"/>
                  <a:pt x="25657" y="5948938"/>
                </a:cubicBezTo>
                <a:lnTo>
                  <a:pt x="25478" y="5948804"/>
                </a:lnTo>
                <a:lnTo>
                  <a:pt x="12308" y="5938968"/>
                </a:lnTo>
                <a:cubicBezTo>
                  <a:pt x="4706" y="5930549"/>
                  <a:pt x="0" y="5918915"/>
                  <a:pt x="0" y="5906061"/>
                </a:cubicBezTo>
                <a:lnTo>
                  <a:pt x="0" y="5848775"/>
                </a:lnTo>
                <a:lnTo>
                  <a:pt x="0" y="5689154"/>
                </a:lnTo>
                <a:cubicBezTo>
                  <a:pt x="0" y="5676303"/>
                  <a:pt x="4705" y="5664674"/>
                  <a:pt x="12308" y="5656256"/>
                </a:cubicBezTo>
                <a:lnTo>
                  <a:pt x="12319" y="5656248"/>
                </a:lnTo>
                <a:lnTo>
                  <a:pt x="12322" y="5656240"/>
                </a:lnTo>
                <a:cubicBezTo>
                  <a:pt x="19914" y="5647818"/>
                  <a:pt x="30402" y="5642610"/>
                  <a:pt x="41987" y="5642610"/>
                </a:cubicBezTo>
                <a:lnTo>
                  <a:pt x="123731" y="5642610"/>
                </a:lnTo>
                <a:lnTo>
                  <a:pt x="124201" y="5641221"/>
                </a:lnTo>
                <a:lnTo>
                  <a:pt x="138016" y="5641221"/>
                </a:lnTo>
                <a:lnTo>
                  <a:pt x="137514" y="5642610"/>
                </a:lnTo>
                <a:lnTo>
                  <a:pt x="250304" y="5642610"/>
                </a:lnTo>
                <a:lnTo>
                  <a:pt x="250414" y="5641221"/>
                </a:lnTo>
                <a:lnTo>
                  <a:pt x="257985" y="5641221"/>
                </a:lnTo>
                <a:lnTo>
                  <a:pt x="257876" y="5642610"/>
                </a:lnTo>
                <a:lnTo>
                  <a:pt x="579383" y="5642610"/>
                </a:lnTo>
                <a:lnTo>
                  <a:pt x="559848" y="5629898"/>
                </a:lnTo>
                <a:cubicBezTo>
                  <a:pt x="542911" y="5614686"/>
                  <a:pt x="531141" y="5593878"/>
                  <a:pt x="527943" y="5566217"/>
                </a:cubicBezTo>
                <a:cubicBezTo>
                  <a:pt x="521471" y="5510242"/>
                  <a:pt x="542220" y="5449699"/>
                  <a:pt x="574806" y="5404124"/>
                </a:cubicBezTo>
                <a:lnTo>
                  <a:pt x="578848" y="5399643"/>
                </a:lnTo>
                <a:lnTo>
                  <a:pt x="580069" y="5397561"/>
                </a:lnTo>
                <a:lnTo>
                  <a:pt x="588018" y="5389480"/>
                </a:lnTo>
                <a:lnTo>
                  <a:pt x="610768" y="5364261"/>
                </a:lnTo>
                <a:lnTo>
                  <a:pt x="617540" y="5359466"/>
                </a:lnTo>
                <a:lnTo>
                  <a:pt x="620292" y="5356668"/>
                </a:lnTo>
                <a:lnTo>
                  <a:pt x="624439" y="5354580"/>
                </a:lnTo>
                <a:lnTo>
                  <a:pt x="629485" y="5351007"/>
                </a:lnTo>
                <a:lnTo>
                  <a:pt x="629490" y="5347584"/>
                </a:lnTo>
                <a:lnTo>
                  <a:pt x="630644" y="5342591"/>
                </a:lnTo>
                <a:lnTo>
                  <a:pt x="630433" y="5342474"/>
                </a:lnTo>
                <a:lnTo>
                  <a:pt x="635476" y="5321680"/>
                </a:lnTo>
                <a:lnTo>
                  <a:pt x="637033" y="5314945"/>
                </a:lnTo>
                <a:lnTo>
                  <a:pt x="640783" y="5309584"/>
                </a:lnTo>
                <a:lnTo>
                  <a:pt x="651396" y="5291608"/>
                </a:lnTo>
                <a:lnTo>
                  <a:pt x="655419" y="5288663"/>
                </a:lnTo>
                <a:lnTo>
                  <a:pt x="658190" y="5284703"/>
                </a:lnTo>
                <a:lnTo>
                  <a:pt x="671277" y="5277054"/>
                </a:lnTo>
                <a:lnTo>
                  <a:pt x="672312" y="5276297"/>
                </a:lnTo>
                <a:lnTo>
                  <a:pt x="672098" y="5275642"/>
                </a:lnTo>
                <a:cubicBezTo>
                  <a:pt x="672909" y="5275196"/>
                  <a:pt x="673612" y="5274673"/>
                  <a:pt x="674455" y="5274252"/>
                </a:cubicBezTo>
                <a:lnTo>
                  <a:pt x="676209" y="5273444"/>
                </a:lnTo>
                <a:lnTo>
                  <a:pt x="677485" y="5272510"/>
                </a:lnTo>
                <a:lnTo>
                  <a:pt x="678931" y="5272191"/>
                </a:lnTo>
                <a:lnTo>
                  <a:pt x="679670" y="5271851"/>
                </a:lnTo>
                <a:lnTo>
                  <a:pt x="665841" y="5269276"/>
                </a:lnTo>
                <a:lnTo>
                  <a:pt x="661412" y="5272577"/>
                </a:lnTo>
                <a:cubicBezTo>
                  <a:pt x="650410" y="5280144"/>
                  <a:pt x="634006" y="5289991"/>
                  <a:pt x="612402" y="5299114"/>
                </a:cubicBezTo>
                <a:lnTo>
                  <a:pt x="572871" y="5310050"/>
                </a:lnTo>
                <a:lnTo>
                  <a:pt x="571350" y="5312918"/>
                </a:lnTo>
                <a:cubicBezTo>
                  <a:pt x="561156" y="5315679"/>
                  <a:pt x="550072" y="5317941"/>
                  <a:pt x="538469" y="5319880"/>
                </a:cubicBezTo>
                <a:lnTo>
                  <a:pt x="536116" y="5320218"/>
                </a:lnTo>
                <a:lnTo>
                  <a:pt x="532188" y="5321304"/>
                </a:lnTo>
                <a:lnTo>
                  <a:pt x="524601" y="5321870"/>
                </a:lnTo>
                <a:lnTo>
                  <a:pt x="515335" y="5323199"/>
                </a:lnTo>
                <a:cubicBezTo>
                  <a:pt x="515119" y="5323220"/>
                  <a:pt x="514906" y="5323177"/>
                  <a:pt x="514690" y="5323199"/>
                </a:cubicBezTo>
                <a:lnTo>
                  <a:pt x="505580" y="5323286"/>
                </a:lnTo>
                <a:lnTo>
                  <a:pt x="480756" y="5325136"/>
                </a:lnTo>
                <a:lnTo>
                  <a:pt x="460102" y="5323724"/>
                </a:lnTo>
                <a:lnTo>
                  <a:pt x="448070" y="5323840"/>
                </a:lnTo>
                <a:cubicBezTo>
                  <a:pt x="439551" y="5323191"/>
                  <a:pt x="430903" y="5322413"/>
                  <a:pt x="421938" y="5321163"/>
                </a:cubicBezTo>
                <a:cubicBezTo>
                  <a:pt x="416007" y="5320338"/>
                  <a:pt x="409968" y="5319037"/>
                  <a:pt x="403943" y="5317415"/>
                </a:cubicBezTo>
                <a:lnTo>
                  <a:pt x="396427" y="5314411"/>
                </a:lnTo>
                <a:lnTo>
                  <a:pt x="385842" y="5311611"/>
                </a:lnTo>
                <a:cubicBezTo>
                  <a:pt x="373708" y="5307130"/>
                  <a:pt x="361538" y="5301589"/>
                  <a:pt x="349530" y="5295694"/>
                </a:cubicBezTo>
                <a:lnTo>
                  <a:pt x="283672" y="5263051"/>
                </a:lnTo>
                <a:lnTo>
                  <a:pt x="280988" y="5261722"/>
                </a:lnTo>
                <a:cubicBezTo>
                  <a:pt x="262588" y="5253915"/>
                  <a:pt x="245516" y="5246945"/>
                  <a:pt x="230257" y="5240883"/>
                </a:cubicBezTo>
                <a:lnTo>
                  <a:pt x="210502" y="5233248"/>
                </a:lnTo>
                <a:lnTo>
                  <a:pt x="190379" y="5225477"/>
                </a:lnTo>
                <a:cubicBezTo>
                  <a:pt x="168097" y="5217128"/>
                  <a:pt x="155015" y="5212682"/>
                  <a:pt x="155015" y="5212682"/>
                </a:cubicBezTo>
                <a:lnTo>
                  <a:pt x="155032" y="5212665"/>
                </a:lnTo>
                <a:lnTo>
                  <a:pt x="155031" y="5212665"/>
                </a:lnTo>
                <a:lnTo>
                  <a:pt x="155032" y="5212664"/>
                </a:lnTo>
                <a:lnTo>
                  <a:pt x="155031" y="5212664"/>
                </a:lnTo>
                <a:lnTo>
                  <a:pt x="155066" y="5212634"/>
                </a:lnTo>
                <a:lnTo>
                  <a:pt x="158682" y="5209199"/>
                </a:lnTo>
                <a:cubicBezTo>
                  <a:pt x="161117" y="5206975"/>
                  <a:pt x="164755" y="5203789"/>
                  <a:pt x="169567" y="5199936"/>
                </a:cubicBezTo>
                <a:lnTo>
                  <a:pt x="172344" y="5198069"/>
                </a:lnTo>
                <a:lnTo>
                  <a:pt x="173240" y="5197351"/>
                </a:lnTo>
                <a:cubicBezTo>
                  <a:pt x="173625" y="5197048"/>
                  <a:pt x="173913" y="5196803"/>
                  <a:pt x="174310" y="5196493"/>
                </a:cubicBezTo>
                <a:cubicBezTo>
                  <a:pt x="177293" y="5194208"/>
                  <a:pt x="180161" y="5192014"/>
                  <a:pt x="183844" y="5189423"/>
                </a:cubicBezTo>
                <a:cubicBezTo>
                  <a:pt x="183970" y="5189337"/>
                  <a:pt x="184143" y="5189192"/>
                  <a:pt x="184269" y="5189102"/>
                </a:cubicBezTo>
                <a:lnTo>
                  <a:pt x="207646" y="5174209"/>
                </a:lnTo>
                <a:lnTo>
                  <a:pt x="208451" y="5173661"/>
                </a:lnTo>
                <a:lnTo>
                  <a:pt x="209055" y="5173384"/>
                </a:lnTo>
                <a:lnTo>
                  <a:pt x="212295" y="5171205"/>
                </a:lnTo>
                <a:lnTo>
                  <a:pt x="247045" y="5155978"/>
                </a:lnTo>
                <a:lnTo>
                  <a:pt x="273267" y="5143964"/>
                </a:lnTo>
                <a:lnTo>
                  <a:pt x="275679" y="5143431"/>
                </a:lnTo>
                <a:lnTo>
                  <a:pt x="281800" y="5140749"/>
                </a:lnTo>
                <a:lnTo>
                  <a:pt x="323193" y="5132930"/>
                </a:lnTo>
                <a:lnTo>
                  <a:pt x="361744" y="5124410"/>
                </a:lnTo>
                <a:lnTo>
                  <a:pt x="361746" y="5124411"/>
                </a:lnTo>
                <a:lnTo>
                  <a:pt x="370365" y="5124020"/>
                </a:lnTo>
                <a:lnTo>
                  <a:pt x="376686" y="5122826"/>
                </a:lnTo>
                <a:lnTo>
                  <a:pt x="389253" y="5123163"/>
                </a:lnTo>
                <a:lnTo>
                  <a:pt x="413690" y="5122054"/>
                </a:lnTo>
                <a:lnTo>
                  <a:pt x="440073" y="5124526"/>
                </a:lnTo>
                <a:lnTo>
                  <a:pt x="453353" y="5124882"/>
                </a:lnTo>
                <a:lnTo>
                  <a:pt x="461035" y="5126490"/>
                </a:lnTo>
                <a:lnTo>
                  <a:pt x="474138" y="5127717"/>
                </a:lnTo>
                <a:cubicBezTo>
                  <a:pt x="495251" y="5131118"/>
                  <a:pt x="517315" y="5136131"/>
                  <a:pt x="540288" y="5143047"/>
                </a:cubicBezTo>
                <a:cubicBezTo>
                  <a:pt x="545059" y="5144485"/>
                  <a:pt x="548587" y="5146319"/>
                  <a:pt x="553034" y="5147869"/>
                </a:cubicBezTo>
                <a:lnTo>
                  <a:pt x="553062" y="5147907"/>
                </a:lnTo>
                <a:lnTo>
                  <a:pt x="582278" y="5158949"/>
                </a:lnTo>
                <a:lnTo>
                  <a:pt x="626386" y="5187068"/>
                </a:lnTo>
                <a:lnTo>
                  <a:pt x="617156" y="5173117"/>
                </a:lnTo>
                <a:cubicBezTo>
                  <a:pt x="590589" y="5132435"/>
                  <a:pt x="598131" y="5131873"/>
                  <a:pt x="564961" y="5090718"/>
                </a:cubicBezTo>
                <a:cubicBezTo>
                  <a:pt x="556668" y="5080429"/>
                  <a:pt x="547089" y="5069511"/>
                  <a:pt x="537386" y="5058921"/>
                </a:cubicBezTo>
                <a:lnTo>
                  <a:pt x="533269" y="5054586"/>
                </a:lnTo>
                <a:lnTo>
                  <a:pt x="518762" y="5056454"/>
                </a:lnTo>
                <a:cubicBezTo>
                  <a:pt x="471934" y="5060921"/>
                  <a:pt x="366106" y="5060071"/>
                  <a:pt x="268720" y="4981817"/>
                </a:cubicBezTo>
                <a:cubicBezTo>
                  <a:pt x="178346" y="4909201"/>
                  <a:pt x="142209" y="4760816"/>
                  <a:pt x="134586" y="4724854"/>
                </a:cubicBezTo>
                <a:lnTo>
                  <a:pt x="133167" y="4717758"/>
                </a:lnTo>
                <a:lnTo>
                  <a:pt x="132968" y="4716874"/>
                </a:lnTo>
                <a:lnTo>
                  <a:pt x="132991" y="4716874"/>
                </a:lnTo>
                <a:cubicBezTo>
                  <a:pt x="132991" y="4716874"/>
                  <a:pt x="142218" y="4716754"/>
                  <a:pt x="157711" y="4717446"/>
                </a:cubicBezTo>
                <a:lnTo>
                  <a:pt x="188483" y="4720135"/>
                </a:lnTo>
                <a:lnTo>
                  <a:pt x="211047" y="4722016"/>
                </a:lnTo>
                <a:lnTo>
                  <a:pt x="211154" y="4722016"/>
                </a:lnTo>
                <a:lnTo>
                  <a:pt x="211474" y="4722123"/>
                </a:lnTo>
                <a:lnTo>
                  <a:pt x="211475" y="4722124"/>
                </a:lnTo>
                <a:lnTo>
                  <a:pt x="212041" y="4722194"/>
                </a:lnTo>
                <a:lnTo>
                  <a:pt x="220020" y="4722891"/>
                </a:lnTo>
                <a:lnTo>
                  <a:pt x="224186" y="4723698"/>
                </a:lnTo>
                <a:lnTo>
                  <a:pt x="225294" y="4723835"/>
                </a:lnTo>
                <a:cubicBezTo>
                  <a:pt x="225475" y="4723861"/>
                  <a:pt x="225644" y="4723918"/>
                  <a:pt x="225828" y="4723944"/>
                </a:cubicBezTo>
                <a:lnTo>
                  <a:pt x="248912" y="4727422"/>
                </a:lnTo>
                <a:lnTo>
                  <a:pt x="249286" y="4727478"/>
                </a:lnTo>
                <a:lnTo>
                  <a:pt x="249293" y="4727480"/>
                </a:lnTo>
                <a:lnTo>
                  <a:pt x="250036" y="4727587"/>
                </a:lnTo>
                <a:cubicBezTo>
                  <a:pt x="255300" y="4728498"/>
                  <a:pt x="260799" y="4729828"/>
                  <a:pt x="266208" y="4730905"/>
                </a:cubicBezTo>
                <a:cubicBezTo>
                  <a:pt x="267494" y="4731161"/>
                  <a:pt x="268770" y="4731388"/>
                  <a:pt x="270063" y="4731655"/>
                </a:cubicBezTo>
                <a:lnTo>
                  <a:pt x="284205" y="4734846"/>
                </a:lnTo>
                <a:lnTo>
                  <a:pt x="284307" y="4734869"/>
                </a:lnTo>
                <a:lnTo>
                  <a:pt x="291369" y="4736394"/>
                </a:lnTo>
                <a:lnTo>
                  <a:pt x="293734" y="4736905"/>
                </a:lnTo>
                <a:lnTo>
                  <a:pt x="296440" y="4737694"/>
                </a:lnTo>
                <a:lnTo>
                  <a:pt x="302138" y="4738797"/>
                </a:lnTo>
                <a:lnTo>
                  <a:pt x="308445" y="4741192"/>
                </a:lnTo>
                <a:lnTo>
                  <a:pt x="309906" y="4741618"/>
                </a:lnTo>
                <a:lnTo>
                  <a:pt x="310686" y="4741841"/>
                </a:lnTo>
                <a:lnTo>
                  <a:pt x="312154" y="4742259"/>
                </a:lnTo>
                <a:cubicBezTo>
                  <a:pt x="313231" y="4742569"/>
                  <a:pt x="314294" y="4742905"/>
                  <a:pt x="315368" y="4743221"/>
                </a:cubicBezTo>
                <a:cubicBezTo>
                  <a:pt x="322525" y="4745254"/>
                  <a:pt x="329703" y="4747164"/>
                  <a:pt x="336790" y="4749650"/>
                </a:cubicBezTo>
                <a:cubicBezTo>
                  <a:pt x="347719" y="4753484"/>
                  <a:pt x="358313" y="4758143"/>
                  <a:pt x="368814" y="4762928"/>
                </a:cubicBezTo>
                <a:lnTo>
                  <a:pt x="368811" y="4762935"/>
                </a:lnTo>
                <a:lnTo>
                  <a:pt x="377063" y="4766359"/>
                </a:lnTo>
                <a:cubicBezTo>
                  <a:pt x="377163" y="4766406"/>
                  <a:pt x="377283" y="4766417"/>
                  <a:pt x="377383" y="4766464"/>
                </a:cubicBezTo>
                <a:lnTo>
                  <a:pt x="381096" y="4768784"/>
                </a:lnTo>
                <a:lnTo>
                  <a:pt x="386288" y="4770755"/>
                </a:lnTo>
                <a:lnTo>
                  <a:pt x="422434" y="4794438"/>
                </a:lnTo>
                <a:lnTo>
                  <a:pt x="411007" y="4762905"/>
                </a:lnTo>
                <a:cubicBezTo>
                  <a:pt x="406232" y="4749687"/>
                  <a:pt x="401201" y="4735717"/>
                  <a:pt x="396276" y="4721962"/>
                </a:cubicBezTo>
                <a:cubicBezTo>
                  <a:pt x="391352" y="4708207"/>
                  <a:pt x="386534" y="4694667"/>
                  <a:pt x="382076" y="4682095"/>
                </a:cubicBezTo>
                <a:lnTo>
                  <a:pt x="372691" y="4655533"/>
                </a:lnTo>
                <a:lnTo>
                  <a:pt x="361341" y="4655656"/>
                </a:lnTo>
                <a:cubicBezTo>
                  <a:pt x="353306" y="4654141"/>
                  <a:pt x="343725" y="4650697"/>
                  <a:pt x="333048" y="4644292"/>
                </a:cubicBezTo>
                <a:lnTo>
                  <a:pt x="311189" y="4626034"/>
                </a:lnTo>
                <a:lnTo>
                  <a:pt x="310334" y="4626692"/>
                </a:lnTo>
                <a:lnTo>
                  <a:pt x="304471" y="4620423"/>
                </a:lnTo>
                <a:lnTo>
                  <a:pt x="298175" y="4615164"/>
                </a:lnTo>
                <a:lnTo>
                  <a:pt x="288057" y="4602872"/>
                </a:lnTo>
                <a:lnTo>
                  <a:pt x="285566" y="4600208"/>
                </a:lnTo>
                <a:lnTo>
                  <a:pt x="284082" y="4598042"/>
                </a:lnTo>
                <a:lnTo>
                  <a:pt x="279112" y="4592004"/>
                </a:lnTo>
                <a:cubicBezTo>
                  <a:pt x="272633" y="4583199"/>
                  <a:pt x="266047" y="4573267"/>
                  <a:pt x="259412" y="4562079"/>
                </a:cubicBezTo>
                <a:lnTo>
                  <a:pt x="259237" y="4561660"/>
                </a:lnTo>
                <a:lnTo>
                  <a:pt x="241358" y="4525372"/>
                </a:lnTo>
                <a:lnTo>
                  <a:pt x="235543" y="4504930"/>
                </a:lnTo>
                <a:lnTo>
                  <a:pt x="229485" y="4490425"/>
                </a:lnTo>
                <a:lnTo>
                  <a:pt x="227196" y="4475591"/>
                </a:lnTo>
                <a:lnTo>
                  <a:pt x="222885" y="4460439"/>
                </a:lnTo>
                <a:lnTo>
                  <a:pt x="220561" y="4432595"/>
                </a:lnTo>
                <a:lnTo>
                  <a:pt x="217664" y="4413817"/>
                </a:lnTo>
                <a:lnTo>
                  <a:pt x="218164" y="4403864"/>
                </a:lnTo>
                <a:lnTo>
                  <a:pt x="217307" y="4393588"/>
                </a:lnTo>
                <a:lnTo>
                  <a:pt x="217306" y="4393587"/>
                </a:lnTo>
                <a:lnTo>
                  <a:pt x="220506" y="4357233"/>
                </a:lnTo>
                <a:lnTo>
                  <a:pt x="221452" y="4338393"/>
                </a:lnTo>
                <a:lnTo>
                  <a:pt x="222556" y="4333947"/>
                </a:lnTo>
                <a:lnTo>
                  <a:pt x="223004" y="4328847"/>
                </a:lnTo>
                <a:cubicBezTo>
                  <a:pt x="226603" y="4308066"/>
                  <a:pt x="231812" y="4288308"/>
                  <a:pt x="238360" y="4270244"/>
                </a:cubicBezTo>
                <a:cubicBezTo>
                  <a:pt x="245215" y="4251333"/>
                  <a:pt x="252183" y="4234439"/>
                  <a:pt x="258907" y="4219460"/>
                </a:cubicBezTo>
                <a:lnTo>
                  <a:pt x="259783" y="4217657"/>
                </a:lnTo>
                <a:lnTo>
                  <a:pt x="261109" y="4214398"/>
                </a:lnTo>
                <a:lnTo>
                  <a:pt x="276636" y="4182951"/>
                </a:lnTo>
                <a:lnTo>
                  <a:pt x="277986" y="4180170"/>
                </a:lnTo>
                <a:lnTo>
                  <a:pt x="277987" y="4180170"/>
                </a:lnTo>
                <a:lnTo>
                  <a:pt x="278185" y="4179813"/>
                </a:lnTo>
                <a:lnTo>
                  <a:pt x="281770" y="4172553"/>
                </a:lnTo>
                <a:cubicBezTo>
                  <a:pt x="287912" y="4161118"/>
                  <a:pt x="293111" y="4152283"/>
                  <a:pt x="296775" y="4146307"/>
                </a:cubicBezTo>
                <a:lnTo>
                  <a:pt x="301253" y="4139276"/>
                </a:lnTo>
                <a:lnTo>
                  <a:pt x="302515" y="4137222"/>
                </a:lnTo>
                <a:lnTo>
                  <a:pt x="302523" y="4137283"/>
                </a:lnTo>
                <a:lnTo>
                  <a:pt x="302567" y="4137214"/>
                </a:lnTo>
                <a:cubicBezTo>
                  <a:pt x="302567" y="4137214"/>
                  <a:pt x="303960" y="4152271"/>
                  <a:pt x="308246" y="4171591"/>
                </a:cubicBezTo>
                <a:lnTo>
                  <a:pt x="310514" y="4179549"/>
                </a:lnTo>
                <a:lnTo>
                  <a:pt x="317063" y="4202447"/>
                </a:lnTo>
                <a:cubicBezTo>
                  <a:pt x="320849" y="4212892"/>
                  <a:pt x="325542" y="4223053"/>
                  <a:pt x="331327" y="4231580"/>
                </a:cubicBezTo>
                <a:cubicBezTo>
                  <a:pt x="335753" y="4238104"/>
                  <a:pt x="341899" y="4246970"/>
                  <a:pt x="349058" y="4257424"/>
                </a:cubicBezTo>
                <a:lnTo>
                  <a:pt x="351688" y="4261332"/>
                </a:lnTo>
                <a:lnTo>
                  <a:pt x="355918" y="4267504"/>
                </a:lnTo>
                <a:lnTo>
                  <a:pt x="359185" y="4272469"/>
                </a:lnTo>
                <a:lnTo>
                  <a:pt x="372867" y="4292796"/>
                </a:lnTo>
                <a:lnTo>
                  <a:pt x="376148" y="4298251"/>
                </a:lnTo>
                <a:lnTo>
                  <a:pt x="388747" y="4317401"/>
                </a:lnTo>
                <a:cubicBezTo>
                  <a:pt x="399993" y="4335227"/>
                  <a:pt x="411011" y="4353681"/>
                  <a:pt x="420208" y="4371066"/>
                </a:cubicBezTo>
                <a:lnTo>
                  <a:pt x="420909" y="4372679"/>
                </a:lnTo>
                <a:lnTo>
                  <a:pt x="421722" y="4374030"/>
                </a:lnTo>
                <a:lnTo>
                  <a:pt x="421728" y="4374562"/>
                </a:lnTo>
                <a:lnTo>
                  <a:pt x="440742" y="4418318"/>
                </a:lnTo>
                <a:cubicBezTo>
                  <a:pt x="481777" y="4558689"/>
                  <a:pt x="437800" y="4618834"/>
                  <a:pt x="405370" y="4642426"/>
                </a:cubicBezTo>
                <a:lnTo>
                  <a:pt x="387066" y="4651959"/>
                </a:lnTo>
                <a:lnTo>
                  <a:pt x="392833" y="4671621"/>
                </a:lnTo>
                <a:cubicBezTo>
                  <a:pt x="397053" y="4685338"/>
                  <a:pt x="401929" y="4700457"/>
                  <a:pt x="407428" y="4716390"/>
                </a:cubicBezTo>
                <a:cubicBezTo>
                  <a:pt x="418429" y="4748256"/>
                  <a:pt x="431927" y="4783375"/>
                  <a:pt x="442674" y="4810528"/>
                </a:cubicBezTo>
                <a:lnTo>
                  <a:pt x="444159" y="4814225"/>
                </a:lnTo>
                <a:lnTo>
                  <a:pt x="460924" y="4831156"/>
                </a:lnTo>
                <a:lnTo>
                  <a:pt x="460750" y="4831297"/>
                </a:lnTo>
                <a:lnTo>
                  <a:pt x="462843" y="4833430"/>
                </a:lnTo>
                <a:cubicBezTo>
                  <a:pt x="516174" y="4900115"/>
                  <a:pt x="534836" y="4990217"/>
                  <a:pt x="540833" y="5031100"/>
                </a:cubicBezTo>
                <a:lnTo>
                  <a:pt x="541642" y="5037424"/>
                </a:lnTo>
                <a:lnTo>
                  <a:pt x="565336" y="5060954"/>
                </a:lnTo>
                <a:cubicBezTo>
                  <a:pt x="565336" y="5060954"/>
                  <a:pt x="560518" y="4993109"/>
                  <a:pt x="556118" y="4940640"/>
                </a:cubicBezTo>
                <a:cubicBezTo>
                  <a:pt x="555019" y="4927522"/>
                  <a:pt x="554101" y="4914929"/>
                  <a:pt x="553341" y="4903417"/>
                </a:cubicBezTo>
                <a:lnTo>
                  <a:pt x="553326" y="4903158"/>
                </a:lnTo>
                <a:lnTo>
                  <a:pt x="546818" y="4894252"/>
                </a:lnTo>
                <a:cubicBezTo>
                  <a:pt x="538036" y="4881717"/>
                  <a:pt x="526309" y="4863729"/>
                  <a:pt x="514530" y="4841919"/>
                </a:cubicBezTo>
                <a:lnTo>
                  <a:pt x="489424" y="4783950"/>
                </a:lnTo>
                <a:lnTo>
                  <a:pt x="488450" y="4783601"/>
                </a:lnTo>
                <a:lnTo>
                  <a:pt x="484898" y="4773500"/>
                </a:lnTo>
                <a:lnTo>
                  <a:pt x="481932" y="4766652"/>
                </a:lnTo>
                <a:lnTo>
                  <a:pt x="481375" y="4763482"/>
                </a:lnTo>
                <a:lnTo>
                  <a:pt x="480202" y="4760147"/>
                </a:lnTo>
                <a:lnTo>
                  <a:pt x="466553" y="4679195"/>
                </a:lnTo>
                <a:lnTo>
                  <a:pt x="466383" y="4678234"/>
                </a:lnTo>
                <a:cubicBezTo>
                  <a:pt x="466057" y="4653986"/>
                  <a:pt x="468057" y="4631126"/>
                  <a:pt x="471808" y="4609687"/>
                </a:cubicBezTo>
                <a:lnTo>
                  <a:pt x="471811" y="4609673"/>
                </a:lnTo>
                <a:lnTo>
                  <a:pt x="471812" y="4609660"/>
                </a:lnTo>
                <a:lnTo>
                  <a:pt x="471813" y="4609660"/>
                </a:lnTo>
                <a:lnTo>
                  <a:pt x="471813" y="4609659"/>
                </a:lnTo>
                <a:lnTo>
                  <a:pt x="474845" y="4598231"/>
                </a:lnTo>
                <a:lnTo>
                  <a:pt x="482506" y="4569365"/>
                </a:lnTo>
                <a:lnTo>
                  <a:pt x="487734" y="4549660"/>
                </a:lnTo>
                <a:lnTo>
                  <a:pt x="487737" y="4549652"/>
                </a:lnTo>
                <a:lnTo>
                  <a:pt x="487743" y="4549629"/>
                </a:lnTo>
                <a:lnTo>
                  <a:pt x="509148" y="4501815"/>
                </a:lnTo>
                <a:lnTo>
                  <a:pt x="510701" y="4498345"/>
                </a:lnTo>
                <a:lnTo>
                  <a:pt x="510702" y="4498342"/>
                </a:lnTo>
                <a:lnTo>
                  <a:pt x="510717" y="4498309"/>
                </a:lnTo>
                <a:cubicBezTo>
                  <a:pt x="519165" y="4482675"/>
                  <a:pt x="528210" y="4468525"/>
                  <a:pt x="537275" y="4455890"/>
                </a:cubicBezTo>
                <a:lnTo>
                  <a:pt x="541706" y="4450356"/>
                </a:lnTo>
                <a:lnTo>
                  <a:pt x="544069" y="4446699"/>
                </a:lnTo>
                <a:lnTo>
                  <a:pt x="551945" y="4437567"/>
                </a:lnTo>
                <a:lnTo>
                  <a:pt x="563955" y="4422565"/>
                </a:lnTo>
                <a:lnTo>
                  <a:pt x="572251" y="4414021"/>
                </a:lnTo>
                <a:lnTo>
                  <a:pt x="576260" y="4409373"/>
                </a:lnTo>
                <a:lnTo>
                  <a:pt x="581678" y="4404312"/>
                </a:lnTo>
                <a:lnTo>
                  <a:pt x="587297" y="4398525"/>
                </a:lnTo>
                <a:lnTo>
                  <a:pt x="597347" y="4389676"/>
                </a:lnTo>
                <a:lnTo>
                  <a:pt x="600531" y="4386703"/>
                </a:lnTo>
                <a:lnTo>
                  <a:pt x="602564" y="4385084"/>
                </a:lnTo>
                <a:lnTo>
                  <a:pt x="603840" y="4383960"/>
                </a:lnTo>
                <a:cubicBezTo>
                  <a:pt x="607836" y="4380706"/>
                  <a:pt x="610123" y="4379063"/>
                  <a:pt x="610123" y="4379063"/>
                </a:cubicBezTo>
                <a:lnTo>
                  <a:pt x="611718" y="4383546"/>
                </a:lnTo>
                <a:lnTo>
                  <a:pt x="612534" y="4385748"/>
                </a:lnTo>
                <a:cubicBezTo>
                  <a:pt x="618407" y="4401807"/>
                  <a:pt x="633780" y="4445060"/>
                  <a:pt x="647310" y="4493624"/>
                </a:cubicBezTo>
                <a:lnTo>
                  <a:pt x="657751" y="4535002"/>
                </a:lnTo>
                <a:lnTo>
                  <a:pt x="657751" y="2554650"/>
                </a:lnTo>
                <a:cubicBezTo>
                  <a:pt x="657751" y="1143756"/>
                  <a:pt x="1801507" y="0"/>
                  <a:pt x="3212401" y="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755" name="Google Shape;755;p5"/>
          <p:cNvGrpSpPr/>
          <p:nvPr/>
        </p:nvGrpSpPr>
        <p:grpSpPr>
          <a:xfrm>
            <a:off x="10504795" y="-513086"/>
            <a:ext cx="2194963" cy="2346204"/>
            <a:chOff x="8293874" y="-1278054"/>
            <a:chExt cx="5517754" cy="5897949"/>
          </a:xfrm>
        </p:grpSpPr>
        <p:grpSp>
          <p:nvGrpSpPr>
            <p:cNvPr id="756" name="Google Shape;756;p5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757" name="Google Shape;757;p5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758" name="Google Shape;758;p5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5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5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5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62" name="Google Shape;762;p5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8" name="Google Shape;768;p5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769" name="Google Shape;769;p5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770" name="Google Shape;770;p5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771" name="Google Shape;771;p5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2" name="Google Shape;772;p5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3" name="Google Shape;773;p5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4" name="Google Shape;774;p5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75" name="Google Shape;775;p5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76" name="Google Shape;776;p5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5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5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5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5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1" name="Google Shape;781;p5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782" name="Google Shape;782;p5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5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5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5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5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5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8" name="Google Shape;788;p5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789" name="Google Shape;789;p5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790" name="Google Shape;790;p5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1" name="Google Shape;791;p5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2" name="Google Shape;792;p5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3" name="Google Shape;793;p5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4" name="Google Shape;794;p5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5" name="Google Shape;795;p5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6" name="Google Shape;796;p5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7" name="Google Shape;797;p5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8" name="Google Shape;798;p5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9" name="Google Shape;799;p5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0" name="Google Shape;800;p5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1" name="Google Shape;801;p5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2" name="Google Shape;802;p5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3" name="Google Shape;803;p5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4" name="Google Shape;804;p5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5" name="Google Shape;805;p5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6" name="Google Shape;806;p5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7" name="Google Shape;807;p5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8" name="Google Shape;808;p5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09" name="Google Shape;809;p5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5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5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5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5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5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5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5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5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5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5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5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5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5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23" name="Google Shape;823;p5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824" name="Google Shape;824;p5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825" name="Google Shape;825;p5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6" name="Google Shape;826;p5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7" name="Google Shape;827;p5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8" name="Google Shape;828;p5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9" name="Google Shape;829;p5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0" name="Google Shape;830;p5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1" name="Google Shape;831;p5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2" name="Google Shape;832;p5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3" name="Google Shape;833;p5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4" name="Google Shape;834;p5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5" name="Google Shape;835;p5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6" name="Google Shape;836;p5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7" name="Google Shape;837;p5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8" name="Google Shape;838;p5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9" name="Google Shape;839;p5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" name="Google Shape;840;p5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1" name="Google Shape;841;p5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2" name="Google Shape;842;p5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3" name="Google Shape;843;p5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44" name="Google Shape;844;p5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5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5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5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5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5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5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5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5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5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5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5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5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5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5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59" name="Google Shape;859;p5"/>
          <p:cNvSpPr/>
          <p:nvPr/>
        </p:nvSpPr>
        <p:spPr>
          <a:xfrm>
            <a:off x="7521" y="5018976"/>
            <a:ext cx="2573652" cy="1815380"/>
          </a:xfrm>
          <a:custGeom>
            <a:avLst/>
            <a:gdLst/>
            <a:ahLst/>
            <a:cxnLst/>
            <a:rect l="l" t="t" r="r" b="b"/>
            <a:pathLst>
              <a:path w="2573652" h="1815380" extrusionOk="0">
                <a:moveTo>
                  <a:pt x="347116" y="1798552"/>
                </a:moveTo>
                <a:lnTo>
                  <a:pt x="358141" y="1803721"/>
                </a:lnTo>
                <a:lnTo>
                  <a:pt x="356736" y="1802970"/>
                </a:lnTo>
                <a:close/>
                <a:moveTo>
                  <a:pt x="293915" y="1776164"/>
                </a:moveTo>
                <a:lnTo>
                  <a:pt x="314126" y="1783404"/>
                </a:lnTo>
                <a:lnTo>
                  <a:pt x="310102" y="1781557"/>
                </a:lnTo>
                <a:lnTo>
                  <a:pt x="308793" y="1781120"/>
                </a:lnTo>
                <a:close/>
                <a:moveTo>
                  <a:pt x="231873" y="1759282"/>
                </a:moveTo>
                <a:lnTo>
                  <a:pt x="255631" y="1763411"/>
                </a:lnTo>
                <a:lnTo>
                  <a:pt x="248893" y="1761167"/>
                </a:lnTo>
                <a:close/>
                <a:moveTo>
                  <a:pt x="911533" y="1467986"/>
                </a:moveTo>
                <a:lnTo>
                  <a:pt x="887541" y="1492076"/>
                </a:lnTo>
                <a:lnTo>
                  <a:pt x="861217" y="1505396"/>
                </a:lnTo>
                <a:lnTo>
                  <a:pt x="932085" y="1505396"/>
                </a:lnTo>
                <a:lnTo>
                  <a:pt x="928560" y="1501741"/>
                </a:lnTo>
                <a:lnTo>
                  <a:pt x="926679" y="1497275"/>
                </a:lnTo>
                <a:lnTo>
                  <a:pt x="915295" y="1477268"/>
                </a:lnTo>
                <a:close/>
                <a:moveTo>
                  <a:pt x="1282560" y="1429318"/>
                </a:moveTo>
                <a:lnTo>
                  <a:pt x="1247532" y="1453109"/>
                </a:lnTo>
                <a:cubicBezTo>
                  <a:pt x="1239732" y="1456671"/>
                  <a:pt x="1230665" y="1457883"/>
                  <a:pt x="1220637" y="1457156"/>
                </a:cubicBezTo>
                <a:lnTo>
                  <a:pt x="1214560" y="1455744"/>
                </a:lnTo>
                <a:lnTo>
                  <a:pt x="1209321" y="1463783"/>
                </a:lnTo>
                <a:lnTo>
                  <a:pt x="1160128" y="1505396"/>
                </a:lnTo>
                <a:lnTo>
                  <a:pt x="1194572" y="1505396"/>
                </a:lnTo>
                <a:lnTo>
                  <a:pt x="1194470" y="1504007"/>
                </a:lnTo>
                <a:lnTo>
                  <a:pt x="1207035" y="1504007"/>
                </a:lnTo>
                <a:lnTo>
                  <a:pt x="1207137" y="1505396"/>
                </a:lnTo>
                <a:lnTo>
                  <a:pt x="1240874" y="1505396"/>
                </a:lnTo>
                <a:lnTo>
                  <a:pt x="1240756" y="1504007"/>
                </a:lnTo>
                <a:lnTo>
                  <a:pt x="1254025" y="1504007"/>
                </a:lnTo>
                <a:lnTo>
                  <a:pt x="1254119" y="1505396"/>
                </a:lnTo>
                <a:lnTo>
                  <a:pt x="1315737" y="1505396"/>
                </a:lnTo>
                <a:lnTo>
                  <a:pt x="1314360" y="1504007"/>
                </a:lnTo>
                <a:lnTo>
                  <a:pt x="1332001" y="1504007"/>
                </a:lnTo>
                <a:cubicBezTo>
                  <a:pt x="1332075" y="1504088"/>
                  <a:pt x="1332159" y="1504159"/>
                  <a:pt x="1332235" y="1504240"/>
                </a:cubicBezTo>
                <a:lnTo>
                  <a:pt x="1332947" y="1505396"/>
                </a:lnTo>
                <a:lnTo>
                  <a:pt x="1411723" y="1505396"/>
                </a:lnTo>
                <a:lnTo>
                  <a:pt x="1408206" y="1503611"/>
                </a:lnTo>
                <a:lnTo>
                  <a:pt x="1383828" y="1482371"/>
                </a:lnTo>
                <a:lnTo>
                  <a:pt x="1366806" y="1469835"/>
                </a:lnTo>
                <a:lnTo>
                  <a:pt x="1363529" y="1464686"/>
                </a:lnTo>
                <a:lnTo>
                  <a:pt x="1357185" y="1459159"/>
                </a:lnTo>
                <a:lnTo>
                  <a:pt x="1350349" y="1447408"/>
                </a:lnTo>
                <a:lnTo>
                  <a:pt x="1340365" y="1446949"/>
                </a:lnTo>
                <a:lnTo>
                  <a:pt x="1339752" y="1448229"/>
                </a:lnTo>
                <a:lnTo>
                  <a:pt x="1329940" y="1446469"/>
                </a:lnTo>
                <a:lnTo>
                  <a:pt x="1320141" y="1446018"/>
                </a:lnTo>
                <a:lnTo>
                  <a:pt x="1312074" y="1443264"/>
                </a:lnTo>
                <a:lnTo>
                  <a:pt x="1308602" y="1442642"/>
                </a:lnTo>
                <a:lnTo>
                  <a:pt x="1305299" y="1440952"/>
                </a:lnTo>
                <a:lnTo>
                  <a:pt x="1293782" y="1437020"/>
                </a:lnTo>
                <a:lnTo>
                  <a:pt x="1284464" y="1430292"/>
                </a:lnTo>
                <a:close/>
                <a:moveTo>
                  <a:pt x="1718381" y="1427393"/>
                </a:moveTo>
                <a:lnTo>
                  <a:pt x="1714188" y="1429156"/>
                </a:lnTo>
                <a:lnTo>
                  <a:pt x="1714206" y="1432600"/>
                </a:lnTo>
                <a:lnTo>
                  <a:pt x="1716958" y="1428849"/>
                </a:lnTo>
                <a:close/>
                <a:moveTo>
                  <a:pt x="302567" y="0"/>
                </a:moveTo>
                <a:cubicBezTo>
                  <a:pt x="302567" y="0"/>
                  <a:pt x="303960" y="15057"/>
                  <a:pt x="308246" y="34377"/>
                </a:cubicBezTo>
                <a:lnTo>
                  <a:pt x="310514" y="42335"/>
                </a:lnTo>
                <a:lnTo>
                  <a:pt x="317063" y="65233"/>
                </a:lnTo>
                <a:cubicBezTo>
                  <a:pt x="320849" y="75678"/>
                  <a:pt x="325542" y="85839"/>
                  <a:pt x="331327" y="94366"/>
                </a:cubicBezTo>
                <a:cubicBezTo>
                  <a:pt x="335753" y="100890"/>
                  <a:pt x="341899" y="109756"/>
                  <a:pt x="349058" y="120210"/>
                </a:cubicBezTo>
                <a:lnTo>
                  <a:pt x="351688" y="124118"/>
                </a:lnTo>
                <a:lnTo>
                  <a:pt x="355918" y="130290"/>
                </a:lnTo>
                <a:lnTo>
                  <a:pt x="359185" y="135255"/>
                </a:lnTo>
                <a:lnTo>
                  <a:pt x="372867" y="155582"/>
                </a:lnTo>
                <a:lnTo>
                  <a:pt x="376148" y="161037"/>
                </a:lnTo>
                <a:lnTo>
                  <a:pt x="388747" y="180187"/>
                </a:lnTo>
                <a:cubicBezTo>
                  <a:pt x="399993" y="198013"/>
                  <a:pt x="411011" y="216467"/>
                  <a:pt x="420208" y="233852"/>
                </a:cubicBezTo>
                <a:lnTo>
                  <a:pt x="420909" y="235465"/>
                </a:lnTo>
                <a:lnTo>
                  <a:pt x="421722" y="236816"/>
                </a:lnTo>
                <a:lnTo>
                  <a:pt x="421728" y="237348"/>
                </a:lnTo>
                <a:lnTo>
                  <a:pt x="440742" y="281104"/>
                </a:lnTo>
                <a:cubicBezTo>
                  <a:pt x="481777" y="421475"/>
                  <a:pt x="437800" y="481620"/>
                  <a:pt x="405370" y="505212"/>
                </a:cubicBezTo>
                <a:lnTo>
                  <a:pt x="387066" y="514745"/>
                </a:lnTo>
                <a:lnTo>
                  <a:pt x="392833" y="534407"/>
                </a:lnTo>
                <a:cubicBezTo>
                  <a:pt x="397053" y="548124"/>
                  <a:pt x="401929" y="563243"/>
                  <a:pt x="407428" y="579176"/>
                </a:cubicBezTo>
                <a:cubicBezTo>
                  <a:pt x="418429" y="611042"/>
                  <a:pt x="431927" y="646161"/>
                  <a:pt x="442674" y="673314"/>
                </a:cubicBezTo>
                <a:lnTo>
                  <a:pt x="444159" y="677011"/>
                </a:lnTo>
                <a:lnTo>
                  <a:pt x="460924" y="693942"/>
                </a:lnTo>
                <a:lnTo>
                  <a:pt x="460750" y="694083"/>
                </a:lnTo>
                <a:lnTo>
                  <a:pt x="462843" y="696216"/>
                </a:lnTo>
                <a:cubicBezTo>
                  <a:pt x="516174" y="762901"/>
                  <a:pt x="534836" y="853003"/>
                  <a:pt x="540833" y="893886"/>
                </a:cubicBezTo>
                <a:lnTo>
                  <a:pt x="541642" y="900210"/>
                </a:lnTo>
                <a:lnTo>
                  <a:pt x="565336" y="923740"/>
                </a:lnTo>
                <a:cubicBezTo>
                  <a:pt x="565336" y="923740"/>
                  <a:pt x="560518" y="855895"/>
                  <a:pt x="556118" y="803426"/>
                </a:cubicBezTo>
                <a:cubicBezTo>
                  <a:pt x="555019" y="790308"/>
                  <a:pt x="554101" y="777715"/>
                  <a:pt x="553341" y="766203"/>
                </a:cubicBezTo>
                <a:lnTo>
                  <a:pt x="553326" y="765944"/>
                </a:lnTo>
                <a:lnTo>
                  <a:pt x="546818" y="757038"/>
                </a:lnTo>
                <a:cubicBezTo>
                  <a:pt x="538036" y="744503"/>
                  <a:pt x="526309" y="726515"/>
                  <a:pt x="514530" y="704705"/>
                </a:cubicBezTo>
                <a:lnTo>
                  <a:pt x="489424" y="646736"/>
                </a:lnTo>
                <a:lnTo>
                  <a:pt x="488450" y="646387"/>
                </a:lnTo>
                <a:lnTo>
                  <a:pt x="484898" y="636286"/>
                </a:lnTo>
                <a:lnTo>
                  <a:pt x="481932" y="629438"/>
                </a:lnTo>
                <a:lnTo>
                  <a:pt x="481375" y="626268"/>
                </a:lnTo>
                <a:lnTo>
                  <a:pt x="480202" y="622933"/>
                </a:lnTo>
                <a:lnTo>
                  <a:pt x="466553" y="541981"/>
                </a:lnTo>
                <a:lnTo>
                  <a:pt x="466383" y="541020"/>
                </a:lnTo>
                <a:cubicBezTo>
                  <a:pt x="466057" y="516772"/>
                  <a:pt x="468057" y="493912"/>
                  <a:pt x="471808" y="472473"/>
                </a:cubicBezTo>
                <a:lnTo>
                  <a:pt x="471811" y="472459"/>
                </a:lnTo>
                <a:lnTo>
                  <a:pt x="471812" y="472446"/>
                </a:lnTo>
                <a:lnTo>
                  <a:pt x="471813" y="472446"/>
                </a:lnTo>
                <a:lnTo>
                  <a:pt x="471813" y="472445"/>
                </a:lnTo>
                <a:lnTo>
                  <a:pt x="474845" y="461017"/>
                </a:lnTo>
                <a:lnTo>
                  <a:pt x="482506" y="432151"/>
                </a:lnTo>
                <a:lnTo>
                  <a:pt x="487734" y="412446"/>
                </a:lnTo>
                <a:lnTo>
                  <a:pt x="487737" y="412438"/>
                </a:lnTo>
                <a:lnTo>
                  <a:pt x="487743" y="412415"/>
                </a:lnTo>
                <a:lnTo>
                  <a:pt x="509148" y="364601"/>
                </a:lnTo>
                <a:lnTo>
                  <a:pt x="510701" y="361131"/>
                </a:lnTo>
                <a:lnTo>
                  <a:pt x="510702" y="361128"/>
                </a:lnTo>
                <a:lnTo>
                  <a:pt x="510717" y="361095"/>
                </a:lnTo>
                <a:cubicBezTo>
                  <a:pt x="519165" y="345461"/>
                  <a:pt x="528210" y="331311"/>
                  <a:pt x="537275" y="318676"/>
                </a:cubicBezTo>
                <a:lnTo>
                  <a:pt x="541706" y="313142"/>
                </a:lnTo>
                <a:lnTo>
                  <a:pt x="544069" y="309485"/>
                </a:lnTo>
                <a:lnTo>
                  <a:pt x="551945" y="300353"/>
                </a:lnTo>
                <a:lnTo>
                  <a:pt x="563955" y="285351"/>
                </a:lnTo>
                <a:lnTo>
                  <a:pt x="572251" y="276807"/>
                </a:lnTo>
                <a:lnTo>
                  <a:pt x="576260" y="272159"/>
                </a:lnTo>
                <a:lnTo>
                  <a:pt x="581678" y="267098"/>
                </a:lnTo>
                <a:lnTo>
                  <a:pt x="587297" y="261311"/>
                </a:lnTo>
                <a:lnTo>
                  <a:pt x="597347" y="252462"/>
                </a:lnTo>
                <a:lnTo>
                  <a:pt x="600531" y="249489"/>
                </a:lnTo>
                <a:lnTo>
                  <a:pt x="602564" y="247870"/>
                </a:lnTo>
                <a:lnTo>
                  <a:pt x="603840" y="246746"/>
                </a:lnTo>
                <a:cubicBezTo>
                  <a:pt x="607836" y="243492"/>
                  <a:pt x="610123" y="241849"/>
                  <a:pt x="610123" y="241849"/>
                </a:cubicBezTo>
                <a:lnTo>
                  <a:pt x="610123" y="241849"/>
                </a:lnTo>
                <a:lnTo>
                  <a:pt x="610123" y="241849"/>
                </a:lnTo>
                <a:lnTo>
                  <a:pt x="611718" y="246332"/>
                </a:lnTo>
                <a:lnTo>
                  <a:pt x="612534" y="248534"/>
                </a:lnTo>
                <a:cubicBezTo>
                  <a:pt x="620365" y="269946"/>
                  <a:pt x="645084" y="339703"/>
                  <a:pt x="659806" y="405932"/>
                </a:cubicBezTo>
                <a:lnTo>
                  <a:pt x="660857" y="412950"/>
                </a:lnTo>
                <a:lnTo>
                  <a:pt x="662021" y="417541"/>
                </a:lnTo>
                <a:cubicBezTo>
                  <a:pt x="666753" y="439880"/>
                  <a:pt x="670128" y="461456"/>
                  <a:pt x="670961" y="480375"/>
                </a:cubicBezTo>
                <a:cubicBezTo>
                  <a:pt x="671934" y="502491"/>
                  <a:pt x="671610" y="523078"/>
                  <a:pt x="670268" y="542262"/>
                </a:cubicBezTo>
                <a:lnTo>
                  <a:pt x="669257" y="550199"/>
                </a:lnTo>
                <a:lnTo>
                  <a:pt x="669080" y="557511"/>
                </a:lnTo>
                <a:lnTo>
                  <a:pt x="666258" y="573756"/>
                </a:lnTo>
                <a:lnTo>
                  <a:pt x="663461" y="595727"/>
                </a:lnTo>
                <a:lnTo>
                  <a:pt x="662234" y="596930"/>
                </a:lnTo>
                <a:lnTo>
                  <a:pt x="658003" y="621295"/>
                </a:lnTo>
                <a:cubicBezTo>
                  <a:pt x="635942" y="707440"/>
                  <a:pt x="592655" y="751759"/>
                  <a:pt x="572390" y="768534"/>
                </a:cubicBezTo>
                <a:lnTo>
                  <a:pt x="568063" y="771743"/>
                </a:lnTo>
                <a:lnTo>
                  <a:pt x="571523" y="813884"/>
                </a:lnTo>
                <a:cubicBezTo>
                  <a:pt x="577782" y="876190"/>
                  <a:pt x="590978" y="957515"/>
                  <a:pt x="590978" y="957515"/>
                </a:cubicBezTo>
                <a:cubicBezTo>
                  <a:pt x="590978" y="957515"/>
                  <a:pt x="614432" y="1003858"/>
                  <a:pt x="651498" y="1055977"/>
                </a:cubicBezTo>
                <a:cubicBezTo>
                  <a:pt x="660764" y="1069006"/>
                  <a:pt x="670735" y="1082697"/>
                  <a:pt x="680480" y="1095904"/>
                </a:cubicBezTo>
                <a:lnTo>
                  <a:pt x="704508" y="1128110"/>
                </a:lnTo>
                <a:lnTo>
                  <a:pt x="717776" y="1126374"/>
                </a:lnTo>
                <a:lnTo>
                  <a:pt x="718143" y="1126304"/>
                </a:lnTo>
                <a:lnTo>
                  <a:pt x="718588" y="1126320"/>
                </a:lnTo>
                <a:lnTo>
                  <a:pt x="718859" y="1126317"/>
                </a:lnTo>
                <a:lnTo>
                  <a:pt x="718981" y="1126316"/>
                </a:lnTo>
                <a:lnTo>
                  <a:pt x="707455" y="1108993"/>
                </a:lnTo>
                <a:lnTo>
                  <a:pt x="702939" y="1098531"/>
                </a:lnTo>
                <a:lnTo>
                  <a:pt x="702130" y="1098371"/>
                </a:lnTo>
                <a:lnTo>
                  <a:pt x="692558" y="1074482"/>
                </a:lnTo>
                <a:lnTo>
                  <a:pt x="680166" y="1045772"/>
                </a:lnTo>
                <a:lnTo>
                  <a:pt x="679593" y="1042121"/>
                </a:lnTo>
                <a:lnTo>
                  <a:pt x="678213" y="1038676"/>
                </a:lnTo>
                <a:lnTo>
                  <a:pt x="667405" y="964460"/>
                </a:lnTo>
                <a:lnTo>
                  <a:pt x="667313" y="963871"/>
                </a:lnTo>
                <a:lnTo>
                  <a:pt x="667318" y="963821"/>
                </a:lnTo>
                <a:lnTo>
                  <a:pt x="668391" y="939859"/>
                </a:lnTo>
                <a:lnTo>
                  <a:pt x="671843" y="916824"/>
                </a:lnTo>
                <a:lnTo>
                  <a:pt x="675448" y="879371"/>
                </a:lnTo>
                <a:lnTo>
                  <a:pt x="679432" y="866179"/>
                </a:lnTo>
                <a:lnTo>
                  <a:pt x="680201" y="861050"/>
                </a:lnTo>
                <a:lnTo>
                  <a:pt x="680286" y="860802"/>
                </a:lnTo>
                <a:lnTo>
                  <a:pt x="680323" y="860555"/>
                </a:lnTo>
                <a:lnTo>
                  <a:pt x="686690" y="842145"/>
                </a:lnTo>
                <a:lnTo>
                  <a:pt x="698140" y="804231"/>
                </a:lnTo>
                <a:lnTo>
                  <a:pt x="703370" y="793715"/>
                </a:lnTo>
                <a:lnTo>
                  <a:pt x="704316" y="790966"/>
                </a:lnTo>
                <a:lnTo>
                  <a:pt x="704528" y="790565"/>
                </a:lnTo>
                <a:lnTo>
                  <a:pt x="704692" y="790092"/>
                </a:lnTo>
                <a:lnTo>
                  <a:pt x="712141" y="776083"/>
                </a:lnTo>
                <a:lnTo>
                  <a:pt x="730567" y="739040"/>
                </a:lnTo>
                <a:lnTo>
                  <a:pt x="735949" y="731162"/>
                </a:lnTo>
                <a:lnTo>
                  <a:pt x="736496" y="730128"/>
                </a:lnTo>
                <a:lnTo>
                  <a:pt x="736825" y="729662"/>
                </a:lnTo>
                <a:lnTo>
                  <a:pt x="737175" y="729002"/>
                </a:lnTo>
                <a:lnTo>
                  <a:pt x="744100" y="719231"/>
                </a:lnTo>
                <a:lnTo>
                  <a:pt x="767908" y="684385"/>
                </a:lnTo>
                <a:lnTo>
                  <a:pt x="772961" y="678509"/>
                </a:lnTo>
                <a:lnTo>
                  <a:pt x="773449" y="677821"/>
                </a:lnTo>
                <a:lnTo>
                  <a:pt x="778709" y="671825"/>
                </a:lnTo>
                <a:lnTo>
                  <a:pt x="805343" y="640853"/>
                </a:lnTo>
                <a:lnTo>
                  <a:pt x="809013" y="637283"/>
                </a:lnTo>
                <a:lnTo>
                  <a:pt x="809188" y="637083"/>
                </a:lnTo>
                <a:lnTo>
                  <a:pt x="812359" y="634028"/>
                </a:lnTo>
                <a:lnTo>
                  <a:pt x="838051" y="609032"/>
                </a:lnTo>
                <a:lnTo>
                  <a:pt x="840009" y="607382"/>
                </a:lnTo>
                <a:lnTo>
                  <a:pt x="840069" y="607323"/>
                </a:lnTo>
                <a:lnTo>
                  <a:pt x="843660" y="604304"/>
                </a:lnTo>
                <a:lnTo>
                  <a:pt x="849667" y="599240"/>
                </a:lnTo>
                <a:lnTo>
                  <a:pt x="852359" y="596721"/>
                </a:lnTo>
                <a:lnTo>
                  <a:pt x="856786" y="593239"/>
                </a:lnTo>
                <a:lnTo>
                  <a:pt x="861211" y="589508"/>
                </a:lnTo>
                <a:lnTo>
                  <a:pt x="861630" y="589192"/>
                </a:lnTo>
                <a:lnTo>
                  <a:pt x="861769" y="589075"/>
                </a:lnTo>
                <a:lnTo>
                  <a:pt x="869934" y="582896"/>
                </a:lnTo>
                <a:lnTo>
                  <a:pt x="869962" y="582874"/>
                </a:lnTo>
                <a:lnTo>
                  <a:pt x="869962" y="582874"/>
                </a:lnTo>
                <a:lnTo>
                  <a:pt x="869963" y="582874"/>
                </a:lnTo>
                <a:lnTo>
                  <a:pt x="869970" y="582894"/>
                </a:lnTo>
                <a:lnTo>
                  <a:pt x="870003" y="582870"/>
                </a:lnTo>
                <a:cubicBezTo>
                  <a:pt x="870003" y="582870"/>
                  <a:pt x="872487" y="589939"/>
                  <a:pt x="876324" y="601331"/>
                </a:cubicBezTo>
                <a:lnTo>
                  <a:pt x="879124" y="609939"/>
                </a:lnTo>
                <a:lnTo>
                  <a:pt x="882631" y="620434"/>
                </a:lnTo>
                <a:lnTo>
                  <a:pt x="886217" y="631746"/>
                </a:lnTo>
                <a:lnTo>
                  <a:pt x="890765" y="645728"/>
                </a:lnTo>
                <a:lnTo>
                  <a:pt x="892177" y="650549"/>
                </a:lnTo>
                <a:lnTo>
                  <a:pt x="894337" y="657361"/>
                </a:lnTo>
                <a:cubicBezTo>
                  <a:pt x="898376" y="670573"/>
                  <a:pt x="902400" y="684316"/>
                  <a:pt x="905951" y="697476"/>
                </a:cubicBezTo>
                <a:lnTo>
                  <a:pt x="905950" y="697479"/>
                </a:lnTo>
                <a:lnTo>
                  <a:pt x="906031" y="697841"/>
                </a:lnTo>
                <a:lnTo>
                  <a:pt x="906540" y="699579"/>
                </a:lnTo>
                <a:lnTo>
                  <a:pt x="916421" y="744389"/>
                </a:lnTo>
                <a:lnTo>
                  <a:pt x="916875" y="746425"/>
                </a:lnTo>
                <a:cubicBezTo>
                  <a:pt x="919625" y="765897"/>
                  <a:pt x="921235" y="784228"/>
                  <a:pt x="922338" y="802011"/>
                </a:cubicBezTo>
                <a:cubicBezTo>
                  <a:pt x="922879" y="811170"/>
                  <a:pt x="922958" y="819862"/>
                  <a:pt x="923088" y="828575"/>
                </a:cubicBezTo>
                <a:cubicBezTo>
                  <a:pt x="923221" y="835511"/>
                  <a:pt x="923412" y="842469"/>
                  <a:pt x="923304" y="849139"/>
                </a:cubicBezTo>
                <a:cubicBezTo>
                  <a:pt x="923300" y="849244"/>
                  <a:pt x="923304" y="849355"/>
                  <a:pt x="923304" y="849460"/>
                </a:cubicBezTo>
                <a:lnTo>
                  <a:pt x="922993" y="855385"/>
                </a:lnTo>
                <a:lnTo>
                  <a:pt x="923380" y="862255"/>
                </a:lnTo>
                <a:lnTo>
                  <a:pt x="922173" y="871071"/>
                </a:lnTo>
                <a:lnTo>
                  <a:pt x="921588" y="882233"/>
                </a:lnTo>
                <a:cubicBezTo>
                  <a:pt x="921343" y="885368"/>
                  <a:pt x="921138" y="888485"/>
                  <a:pt x="920839" y="891551"/>
                </a:cubicBezTo>
                <a:cubicBezTo>
                  <a:pt x="920810" y="891836"/>
                  <a:pt x="920760" y="892127"/>
                  <a:pt x="920731" y="892409"/>
                </a:cubicBezTo>
                <a:cubicBezTo>
                  <a:pt x="919524" y="904131"/>
                  <a:pt x="918021" y="915539"/>
                  <a:pt x="916126" y="926360"/>
                </a:cubicBezTo>
                <a:lnTo>
                  <a:pt x="914079" y="930173"/>
                </a:lnTo>
                <a:lnTo>
                  <a:pt x="910606" y="955531"/>
                </a:lnTo>
                <a:cubicBezTo>
                  <a:pt x="895212" y="1017572"/>
                  <a:pt x="868334" y="1062418"/>
                  <a:pt x="840749" y="1094242"/>
                </a:cubicBezTo>
                <a:lnTo>
                  <a:pt x="801781" y="1131220"/>
                </a:lnTo>
                <a:lnTo>
                  <a:pt x="809849" y="1133009"/>
                </a:lnTo>
                <a:lnTo>
                  <a:pt x="815406" y="1133759"/>
                </a:lnTo>
                <a:lnTo>
                  <a:pt x="817884" y="1134791"/>
                </a:lnTo>
                <a:lnTo>
                  <a:pt x="819794" y="1135214"/>
                </a:lnTo>
                <a:cubicBezTo>
                  <a:pt x="822847" y="1136083"/>
                  <a:pt x="825736" y="1137217"/>
                  <a:pt x="828684" y="1138216"/>
                </a:cubicBezTo>
                <a:cubicBezTo>
                  <a:pt x="834907" y="1140320"/>
                  <a:pt x="840979" y="1142583"/>
                  <a:pt x="846788" y="1145282"/>
                </a:cubicBezTo>
                <a:lnTo>
                  <a:pt x="848377" y="1146087"/>
                </a:lnTo>
                <a:lnTo>
                  <a:pt x="850574" y="1146751"/>
                </a:lnTo>
                <a:lnTo>
                  <a:pt x="852608" y="1148232"/>
                </a:lnTo>
                <a:lnTo>
                  <a:pt x="854819" y="1149354"/>
                </a:lnTo>
                <a:lnTo>
                  <a:pt x="859094" y="1151946"/>
                </a:lnTo>
                <a:lnTo>
                  <a:pt x="863467" y="1153766"/>
                </a:lnTo>
                <a:lnTo>
                  <a:pt x="867228" y="1156879"/>
                </a:lnTo>
                <a:lnTo>
                  <a:pt x="871420" y="1159422"/>
                </a:lnTo>
                <a:cubicBezTo>
                  <a:pt x="873953" y="1161158"/>
                  <a:pt x="876458" y="1162891"/>
                  <a:pt x="878919" y="1164776"/>
                </a:cubicBezTo>
                <a:cubicBezTo>
                  <a:pt x="883845" y="1168549"/>
                  <a:pt x="888594" y="1172704"/>
                  <a:pt x="893271" y="1177093"/>
                </a:cubicBezTo>
                <a:lnTo>
                  <a:pt x="896781" y="1180408"/>
                </a:lnTo>
                <a:lnTo>
                  <a:pt x="898608" y="1181738"/>
                </a:lnTo>
                <a:lnTo>
                  <a:pt x="899678" y="1183143"/>
                </a:lnTo>
                <a:lnTo>
                  <a:pt x="900983" y="1184375"/>
                </a:lnTo>
                <a:lnTo>
                  <a:pt x="902289" y="1185895"/>
                </a:lnTo>
                <a:lnTo>
                  <a:pt x="904098" y="1187391"/>
                </a:lnTo>
                <a:lnTo>
                  <a:pt x="907272" y="1191689"/>
                </a:lnTo>
                <a:lnTo>
                  <a:pt x="907668" y="1192151"/>
                </a:lnTo>
                <a:lnTo>
                  <a:pt x="906988" y="1189394"/>
                </a:lnTo>
                <a:lnTo>
                  <a:pt x="907182" y="1185781"/>
                </a:lnTo>
                <a:lnTo>
                  <a:pt x="906113" y="1173982"/>
                </a:lnTo>
                <a:lnTo>
                  <a:pt x="908174" y="1167275"/>
                </a:lnTo>
                <a:lnTo>
                  <a:pt x="908759" y="1156353"/>
                </a:lnTo>
                <a:lnTo>
                  <a:pt x="916081" y="1141542"/>
                </a:lnTo>
                <a:lnTo>
                  <a:pt x="919124" y="1131640"/>
                </a:lnTo>
                <a:lnTo>
                  <a:pt x="921602" y="1129362"/>
                </a:lnTo>
                <a:lnTo>
                  <a:pt x="921394" y="1129099"/>
                </a:lnTo>
                <a:cubicBezTo>
                  <a:pt x="921985" y="1128213"/>
                  <a:pt x="922421" y="1127308"/>
                  <a:pt x="923055" y="1126429"/>
                </a:cubicBezTo>
                <a:lnTo>
                  <a:pt x="924425" y="1124665"/>
                </a:lnTo>
                <a:lnTo>
                  <a:pt x="925223" y="1123050"/>
                </a:lnTo>
                <a:lnTo>
                  <a:pt x="926524" y="1121961"/>
                </a:lnTo>
                <a:lnTo>
                  <a:pt x="927209" y="1121078"/>
                </a:lnTo>
                <a:cubicBezTo>
                  <a:pt x="929865" y="1117892"/>
                  <a:pt x="933022" y="1114722"/>
                  <a:pt x="936305" y="1111630"/>
                </a:cubicBezTo>
                <a:cubicBezTo>
                  <a:pt x="938344" y="1109709"/>
                  <a:pt x="940193" y="1107792"/>
                  <a:pt x="942488" y="1105915"/>
                </a:cubicBezTo>
                <a:lnTo>
                  <a:pt x="961728" y="1092470"/>
                </a:lnTo>
                <a:lnTo>
                  <a:pt x="961896" y="1092315"/>
                </a:lnTo>
                <a:lnTo>
                  <a:pt x="962456" y="1092049"/>
                </a:lnTo>
                <a:lnTo>
                  <a:pt x="1001433" y="1071221"/>
                </a:lnTo>
                <a:lnTo>
                  <a:pt x="1001443" y="1071217"/>
                </a:lnTo>
                <a:lnTo>
                  <a:pt x="1036976" y="1056613"/>
                </a:lnTo>
                <a:lnTo>
                  <a:pt x="1037371" y="1056496"/>
                </a:lnTo>
                <a:lnTo>
                  <a:pt x="1038406" y="1056005"/>
                </a:lnTo>
                <a:lnTo>
                  <a:pt x="1040103" y="1055685"/>
                </a:lnTo>
                <a:lnTo>
                  <a:pt x="1044426" y="1054400"/>
                </a:lnTo>
                <a:lnTo>
                  <a:pt x="1054198" y="1051784"/>
                </a:lnTo>
                <a:lnTo>
                  <a:pt x="1026397" y="1033980"/>
                </a:lnTo>
                <a:cubicBezTo>
                  <a:pt x="986269" y="1001837"/>
                  <a:pt x="964261" y="957484"/>
                  <a:pt x="952284" y="921166"/>
                </a:cubicBezTo>
                <a:lnTo>
                  <a:pt x="945804" y="895181"/>
                </a:lnTo>
                <a:lnTo>
                  <a:pt x="940358" y="874123"/>
                </a:lnTo>
                <a:cubicBezTo>
                  <a:pt x="938404" y="863181"/>
                  <a:pt x="937923" y="856579"/>
                  <a:pt x="937923" y="856579"/>
                </a:cubicBezTo>
                <a:lnTo>
                  <a:pt x="938364" y="856575"/>
                </a:lnTo>
                <a:lnTo>
                  <a:pt x="938363" y="856567"/>
                </a:lnTo>
                <a:cubicBezTo>
                  <a:pt x="938363" y="856567"/>
                  <a:pt x="983488" y="855030"/>
                  <a:pt x="1038177" y="864615"/>
                </a:cubicBezTo>
                <a:cubicBezTo>
                  <a:pt x="1051640" y="866976"/>
                  <a:pt x="1065478" y="871028"/>
                  <a:pt x="1078684" y="875795"/>
                </a:cubicBezTo>
                <a:lnTo>
                  <a:pt x="1096887" y="883463"/>
                </a:lnTo>
                <a:lnTo>
                  <a:pt x="1098603" y="884006"/>
                </a:lnTo>
                <a:lnTo>
                  <a:pt x="1102640" y="885887"/>
                </a:lnTo>
                <a:lnTo>
                  <a:pt x="1115405" y="891263"/>
                </a:lnTo>
                <a:cubicBezTo>
                  <a:pt x="1137291" y="901703"/>
                  <a:pt x="1152660" y="911097"/>
                  <a:pt x="1153538" y="911635"/>
                </a:cubicBezTo>
                <a:lnTo>
                  <a:pt x="1153687" y="911982"/>
                </a:lnTo>
                <a:lnTo>
                  <a:pt x="1154245" y="912251"/>
                </a:lnTo>
                <a:lnTo>
                  <a:pt x="1154153" y="911926"/>
                </a:lnTo>
                <a:lnTo>
                  <a:pt x="1150040" y="897480"/>
                </a:lnTo>
                <a:cubicBezTo>
                  <a:pt x="1148210" y="890429"/>
                  <a:pt x="1145999" y="881109"/>
                  <a:pt x="1143865" y="870086"/>
                </a:cubicBezTo>
                <a:lnTo>
                  <a:pt x="1142786" y="862972"/>
                </a:lnTo>
                <a:lnTo>
                  <a:pt x="1141850" y="858559"/>
                </a:lnTo>
                <a:lnTo>
                  <a:pt x="1141246" y="852821"/>
                </a:lnTo>
                <a:lnTo>
                  <a:pt x="1138159" y="832468"/>
                </a:lnTo>
                <a:lnTo>
                  <a:pt x="1137086" y="813283"/>
                </a:lnTo>
                <a:lnTo>
                  <a:pt x="1136048" y="803424"/>
                </a:lnTo>
                <a:lnTo>
                  <a:pt x="1136279" y="798852"/>
                </a:lnTo>
                <a:lnTo>
                  <a:pt x="1135672" y="788011"/>
                </a:lnTo>
                <a:cubicBezTo>
                  <a:pt x="1135686" y="772428"/>
                  <a:pt x="1136695" y="756270"/>
                  <a:pt x="1139159" y="740100"/>
                </a:cubicBezTo>
                <a:cubicBezTo>
                  <a:pt x="1152298" y="653861"/>
                  <a:pt x="1197011" y="563164"/>
                  <a:pt x="1197011" y="563164"/>
                </a:cubicBezTo>
                <a:lnTo>
                  <a:pt x="1197055" y="563281"/>
                </a:lnTo>
                <a:lnTo>
                  <a:pt x="1197091" y="563204"/>
                </a:lnTo>
                <a:cubicBezTo>
                  <a:pt x="1197087" y="563201"/>
                  <a:pt x="1197533" y="564414"/>
                  <a:pt x="1197561" y="564492"/>
                </a:cubicBezTo>
                <a:lnTo>
                  <a:pt x="1197549" y="564597"/>
                </a:lnTo>
                <a:lnTo>
                  <a:pt x="1198697" y="567655"/>
                </a:lnTo>
                <a:cubicBezTo>
                  <a:pt x="1202003" y="576205"/>
                  <a:pt x="1209977" y="595634"/>
                  <a:pt x="1220868" y="614258"/>
                </a:cubicBezTo>
                <a:cubicBezTo>
                  <a:pt x="1228127" y="626673"/>
                  <a:pt x="1233156" y="633054"/>
                  <a:pt x="1239482" y="639135"/>
                </a:cubicBezTo>
                <a:lnTo>
                  <a:pt x="1242143" y="641462"/>
                </a:lnTo>
                <a:lnTo>
                  <a:pt x="1265927" y="662201"/>
                </a:lnTo>
                <a:lnTo>
                  <a:pt x="1274339" y="672017"/>
                </a:lnTo>
                <a:lnTo>
                  <a:pt x="1296761" y="697995"/>
                </a:lnTo>
                <a:lnTo>
                  <a:pt x="1297322" y="698836"/>
                </a:lnTo>
                <a:lnTo>
                  <a:pt x="1297458" y="698995"/>
                </a:lnTo>
                <a:lnTo>
                  <a:pt x="1300659" y="703836"/>
                </a:lnTo>
                <a:lnTo>
                  <a:pt x="1306132" y="712039"/>
                </a:lnTo>
                <a:lnTo>
                  <a:pt x="1306683" y="712949"/>
                </a:lnTo>
                <a:lnTo>
                  <a:pt x="1306883" y="713252"/>
                </a:lnTo>
                <a:lnTo>
                  <a:pt x="1309435" y="717498"/>
                </a:lnTo>
                <a:lnTo>
                  <a:pt x="1309884" y="718240"/>
                </a:lnTo>
                <a:lnTo>
                  <a:pt x="1309884" y="718245"/>
                </a:lnTo>
                <a:lnTo>
                  <a:pt x="1310318" y="718968"/>
                </a:lnTo>
                <a:cubicBezTo>
                  <a:pt x="1310318" y="718968"/>
                  <a:pt x="1330919" y="654457"/>
                  <a:pt x="1377602" y="600324"/>
                </a:cubicBezTo>
                <a:cubicBezTo>
                  <a:pt x="1424281" y="546189"/>
                  <a:pt x="1511401" y="496823"/>
                  <a:pt x="1511401" y="496823"/>
                </a:cubicBezTo>
                <a:cubicBezTo>
                  <a:pt x="1511401" y="496823"/>
                  <a:pt x="1524801" y="605855"/>
                  <a:pt x="1516817" y="691570"/>
                </a:cubicBezTo>
                <a:cubicBezTo>
                  <a:pt x="1510827" y="755859"/>
                  <a:pt x="1484729" y="810186"/>
                  <a:pt x="1472054" y="833331"/>
                </a:cubicBezTo>
                <a:lnTo>
                  <a:pt x="1465113" y="845267"/>
                </a:lnTo>
                <a:lnTo>
                  <a:pt x="1465141" y="845242"/>
                </a:lnTo>
                <a:cubicBezTo>
                  <a:pt x="1465140" y="845241"/>
                  <a:pt x="1468189" y="841983"/>
                  <a:pt x="1473932" y="836954"/>
                </a:cubicBezTo>
                <a:lnTo>
                  <a:pt x="1494528" y="821346"/>
                </a:lnTo>
                <a:lnTo>
                  <a:pt x="1498879" y="818047"/>
                </a:lnTo>
                <a:cubicBezTo>
                  <a:pt x="1520442" y="803857"/>
                  <a:pt x="1551350" y="788539"/>
                  <a:pt x="1588725" y="784023"/>
                </a:cubicBezTo>
                <a:cubicBezTo>
                  <a:pt x="1663479" y="774988"/>
                  <a:pt x="1764109" y="809161"/>
                  <a:pt x="1764109" y="809161"/>
                </a:cubicBezTo>
                <a:cubicBezTo>
                  <a:pt x="1764109" y="809161"/>
                  <a:pt x="1760432" y="813704"/>
                  <a:pt x="1753859" y="821396"/>
                </a:cubicBezTo>
                <a:lnTo>
                  <a:pt x="1729260" y="849108"/>
                </a:lnTo>
                <a:lnTo>
                  <a:pt x="1726226" y="852533"/>
                </a:lnTo>
                <a:cubicBezTo>
                  <a:pt x="1703086" y="877740"/>
                  <a:pt x="1671470" y="909976"/>
                  <a:pt x="1637567" y="938095"/>
                </a:cubicBezTo>
                <a:cubicBezTo>
                  <a:pt x="1603661" y="966214"/>
                  <a:pt x="1570080" y="984699"/>
                  <a:pt x="1544976" y="996155"/>
                </a:cubicBezTo>
                <a:lnTo>
                  <a:pt x="1544048" y="996530"/>
                </a:lnTo>
                <a:lnTo>
                  <a:pt x="1514655" y="1008443"/>
                </a:lnTo>
                <a:lnTo>
                  <a:pt x="1503346" y="1012058"/>
                </a:lnTo>
                <a:lnTo>
                  <a:pt x="1515400" y="1014682"/>
                </a:lnTo>
                <a:cubicBezTo>
                  <a:pt x="1523053" y="1016460"/>
                  <a:pt x="1533857" y="1019148"/>
                  <a:pt x="1546463" y="1022787"/>
                </a:cubicBezTo>
                <a:lnTo>
                  <a:pt x="1577905" y="1033161"/>
                </a:lnTo>
                <a:lnTo>
                  <a:pt x="1588379" y="1036608"/>
                </a:lnTo>
                <a:cubicBezTo>
                  <a:pt x="1603246" y="1042186"/>
                  <a:pt x="1618562" y="1048760"/>
                  <a:pt x="1632974" y="1056374"/>
                </a:cubicBezTo>
                <a:cubicBezTo>
                  <a:pt x="1690617" y="1086831"/>
                  <a:pt x="1742962" y="1124245"/>
                  <a:pt x="1742962" y="1124245"/>
                </a:cubicBezTo>
                <a:lnTo>
                  <a:pt x="1742899" y="1124290"/>
                </a:lnTo>
                <a:lnTo>
                  <a:pt x="1742931" y="1124313"/>
                </a:lnTo>
                <a:lnTo>
                  <a:pt x="1740856" y="1125855"/>
                </a:lnTo>
                <a:lnTo>
                  <a:pt x="1741294" y="1126065"/>
                </a:lnTo>
                <a:cubicBezTo>
                  <a:pt x="1740899" y="1126383"/>
                  <a:pt x="1736461" y="1129463"/>
                  <a:pt x="1733533" y="1131569"/>
                </a:cubicBezTo>
                <a:cubicBezTo>
                  <a:pt x="1731890" y="1132732"/>
                  <a:pt x="1732362" y="1132560"/>
                  <a:pt x="1730113" y="1134044"/>
                </a:cubicBezTo>
                <a:lnTo>
                  <a:pt x="1716406" y="1141794"/>
                </a:lnTo>
                <a:lnTo>
                  <a:pt x="1715958" y="1142076"/>
                </a:lnTo>
                <a:lnTo>
                  <a:pt x="1715554" y="1142276"/>
                </a:lnTo>
                <a:lnTo>
                  <a:pt x="1698594" y="1151865"/>
                </a:lnTo>
                <a:cubicBezTo>
                  <a:pt x="1697260" y="1152524"/>
                  <a:pt x="1696746" y="1152936"/>
                  <a:pt x="1695353" y="1153594"/>
                </a:cubicBezTo>
                <a:cubicBezTo>
                  <a:pt x="1695218" y="1153660"/>
                  <a:pt x="1695140" y="1153681"/>
                  <a:pt x="1695003" y="1153747"/>
                </a:cubicBezTo>
                <a:lnTo>
                  <a:pt x="1679741" y="1160212"/>
                </a:lnTo>
                <a:lnTo>
                  <a:pt x="1687497" y="1173483"/>
                </a:lnTo>
                <a:cubicBezTo>
                  <a:pt x="1694241" y="1191571"/>
                  <a:pt x="1698060" y="1211590"/>
                  <a:pt x="1698257" y="1233531"/>
                </a:cubicBezTo>
                <a:lnTo>
                  <a:pt x="1686768" y="1265277"/>
                </a:lnTo>
                <a:lnTo>
                  <a:pt x="1692294" y="1273825"/>
                </a:lnTo>
                <a:lnTo>
                  <a:pt x="1699656" y="1293428"/>
                </a:lnTo>
                <a:lnTo>
                  <a:pt x="1738097" y="1212290"/>
                </a:lnTo>
                <a:lnTo>
                  <a:pt x="1737955" y="1212138"/>
                </a:lnTo>
                <a:lnTo>
                  <a:pt x="1740330" y="1207577"/>
                </a:lnTo>
                <a:lnTo>
                  <a:pt x="1740625" y="1206953"/>
                </a:lnTo>
                <a:cubicBezTo>
                  <a:pt x="1762723" y="1169132"/>
                  <a:pt x="1792948" y="1132102"/>
                  <a:pt x="1825856" y="1097832"/>
                </a:cubicBezTo>
                <a:lnTo>
                  <a:pt x="1857432" y="1068986"/>
                </a:lnTo>
                <a:lnTo>
                  <a:pt x="1856093" y="1068511"/>
                </a:lnTo>
                <a:cubicBezTo>
                  <a:pt x="1877392" y="1048201"/>
                  <a:pt x="1898748" y="1029399"/>
                  <a:pt x="1919006" y="1012491"/>
                </a:cubicBezTo>
                <a:lnTo>
                  <a:pt x="1921040" y="1010877"/>
                </a:lnTo>
                <a:lnTo>
                  <a:pt x="1927181" y="1005268"/>
                </a:lnTo>
                <a:cubicBezTo>
                  <a:pt x="1960009" y="978485"/>
                  <a:pt x="1990075" y="956429"/>
                  <a:pt x="2011933" y="941069"/>
                </a:cubicBezTo>
                <a:lnTo>
                  <a:pt x="2017621" y="937174"/>
                </a:lnTo>
                <a:lnTo>
                  <a:pt x="2018110" y="936820"/>
                </a:lnTo>
                <a:lnTo>
                  <a:pt x="2020003" y="935543"/>
                </a:lnTo>
                <a:lnTo>
                  <a:pt x="2037885" y="923298"/>
                </a:lnTo>
                <a:cubicBezTo>
                  <a:pt x="2044031" y="919212"/>
                  <a:pt x="2047444" y="917046"/>
                  <a:pt x="2047444" y="917046"/>
                </a:cubicBezTo>
                <a:lnTo>
                  <a:pt x="2047428" y="917097"/>
                </a:lnTo>
                <a:lnTo>
                  <a:pt x="2047480" y="917064"/>
                </a:lnTo>
                <a:cubicBezTo>
                  <a:pt x="2047480" y="917064"/>
                  <a:pt x="2045649" y="923243"/>
                  <a:pt x="2042348" y="934071"/>
                </a:cubicBezTo>
                <a:lnTo>
                  <a:pt x="2039405" y="943542"/>
                </a:lnTo>
                <a:lnTo>
                  <a:pt x="2034149" y="960685"/>
                </a:lnTo>
                <a:lnTo>
                  <a:pt x="2030259" y="972974"/>
                </a:lnTo>
                <a:lnTo>
                  <a:pt x="2028395" y="978972"/>
                </a:lnTo>
                <a:lnTo>
                  <a:pt x="2026881" y="983647"/>
                </a:lnTo>
                <a:lnTo>
                  <a:pt x="2019333" y="1007493"/>
                </a:lnTo>
                <a:lnTo>
                  <a:pt x="2009270" y="1038012"/>
                </a:lnTo>
                <a:lnTo>
                  <a:pt x="2007788" y="1042589"/>
                </a:lnTo>
                <a:lnTo>
                  <a:pt x="2007106" y="1044576"/>
                </a:lnTo>
                <a:lnTo>
                  <a:pt x="2000675" y="1064080"/>
                </a:lnTo>
                <a:lnTo>
                  <a:pt x="1995524" y="1078337"/>
                </a:lnTo>
                <a:lnTo>
                  <a:pt x="1982690" y="1115744"/>
                </a:lnTo>
                <a:lnTo>
                  <a:pt x="1981584" y="1116914"/>
                </a:lnTo>
                <a:lnTo>
                  <a:pt x="1956640" y="1185949"/>
                </a:lnTo>
                <a:cubicBezTo>
                  <a:pt x="1948955" y="1205507"/>
                  <a:pt x="1941231" y="1224114"/>
                  <a:pt x="1933667" y="1240911"/>
                </a:cubicBezTo>
                <a:lnTo>
                  <a:pt x="1925137" y="1258005"/>
                </a:lnTo>
                <a:lnTo>
                  <a:pt x="1946371" y="1244802"/>
                </a:lnTo>
                <a:lnTo>
                  <a:pt x="1980022" y="1227485"/>
                </a:lnTo>
                <a:lnTo>
                  <a:pt x="1988365" y="1222692"/>
                </a:lnTo>
                <a:lnTo>
                  <a:pt x="1997145" y="1218674"/>
                </a:lnTo>
                <a:lnTo>
                  <a:pt x="2011545" y="1211264"/>
                </a:lnTo>
                <a:lnTo>
                  <a:pt x="2061973" y="1188976"/>
                </a:lnTo>
                <a:lnTo>
                  <a:pt x="2064488" y="1187856"/>
                </a:lnTo>
                <a:lnTo>
                  <a:pt x="2064503" y="1187851"/>
                </a:lnTo>
                <a:lnTo>
                  <a:pt x="2138801" y="1159803"/>
                </a:lnTo>
                <a:lnTo>
                  <a:pt x="2153691" y="1155258"/>
                </a:lnTo>
                <a:lnTo>
                  <a:pt x="2161770" y="1152306"/>
                </a:lnTo>
                <a:lnTo>
                  <a:pt x="2178100" y="1147809"/>
                </a:lnTo>
                <a:lnTo>
                  <a:pt x="2204247" y="1139829"/>
                </a:lnTo>
                <a:lnTo>
                  <a:pt x="2230878" y="1133274"/>
                </a:lnTo>
                <a:lnTo>
                  <a:pt x="2241266" y="1130414"/>
                </a:lnTo>
                <a:lnTo>
                  <a:pt x="2248893" y="1128840"/>
                </a:lnTo>
                <a:lnTo>
                  <a:pt x="2257414" y="1126743"/>
                </a:lnTo>
                <a:lnTo>
                  <a:pt x="2294882" y="1119354"/>
                </a:lnTo>
                <a:lnTo>
                  <a:pt x="2294891" y="1119352"/>
                </a:lnTo>
                <a:lnTo>
                  <a:pt x="2294894" y="1119351"/>
                </a:lnTo>
                <a:lnTo>
                  <a:pt x="2294897" y="1119351"/>
                </a:lnTo>
                <a:lnTo>
                  <a:pt x="2294927" y="1119345"/>
                </a:lnTo>
                <a:cubicBezTo>
                  <a:pt x="2307593" y="1117148"/>
                  <a:pt x="2314599" y="1116286"/>
                  <a:pt x="2314599" y="1116286"/>
                </a:cubicBezTo>
                <a:cubicBezTo>
                  <a:pt x="2314599" y="1116286"/>
                  <a:pt x="2292988" y="1166180"/>
                  <a:pt x="2257648" y="1229428"/>
                </a:cubicBezTo>
                <a:lnTo>
                  <a:pt x="2242792" y="1253341"/>
                </a:lnTo>
                <a:lnTo>
                  <a:pt x="2232488" y="1271498"/>
                </a:lnTo>
                <a:lnTo>
                  <a:pt x="2219829" y="1290303"/>
                </a:lnTo>
                <a:lnTo>
                  <a:pt x="2195326" y="1329746"/>
                </a:lnTo>
                <a:cubicBezTo>
                  <a:pt x="2171776" y="1363479"/>
                  <a:pt x="2145780" y="1395983"/>
                  <a:pt x="2118322" y="1422689"/>
                </a:cubicBezTo>
                <a:lnTo>
                  <a:pt x="2116626" y="1424170"/>
                </a:lnTo>
                <a:lnTo>
                  <a:pt x="2100090" y="1439423"/>
                </a:lnTo>
                <a:lnTo>
                  <a:pt x="2099188" y="1439398"/>
                </a:lnTo>
                <a:lnTo>
                  <a:pt x="2059252" y="1474274"/>
                </a:lnTo>
                <a:cubicBezTo>
                  <a:pt x="2045031" y="1485223"/>
                  <a:pt x="2031131" y="1494836"/>
                  <a:pt x="2017353" y="1503394"/>
                </a:cubicBezTo>
                <a:lnTo>
                  <a:pt x="2013737" y="1505396"/>
                </a:lnTo>
                <a:lnTo>
                  <a:pt x="2174665" y="1505396"/>
                </a:lnTo>
                <a:lnTo>
                  <a:pt x="2174579" y="1504007"/>
                </a:lnTo>
                <a:lnTo>
                  <a:pt x="2187315" y="1504007"/>
                </a:lnTo>
                <a:lnTo>
                  <a:pt x="2187393" y="1505396"/>
                </a:lnTo>
                <a:lnTo>
                  <a:pt x="2245222" y="1505396"/>
                </a:lnTo>
                <a:lnTo>
                  <a:pt x="2245612" y="1504007"/>
                </a:lnTo>
                <a:lnTo>
                  <a:pt x="2259425" y="1504007"/>
                </a:lnTo>
                <a:lnTo>
                  <a:pt x="2259014" y="1505396"/>
                </a:lnTo>
                <a:lnTo>
                  <a:pt x="2419874" y="1505396"/>
                </a:lnTo>
                <a:cubicBezTo>
                  <a:pt x="2419874" y="1505396"/>
                  <a:pt x="2442536" y="1530183"/>
                  <a:pt x="2479248" y="1548536"/>
                </a:cubicBezTo>
                <a:lnTo>
                  <a:pt x="2507393" y="1558010"/>
                </a:lnTo>
                <a:lnTo>
                  <a:pt x="2507784" y="1558094"/>
                </a:lnTo>
                <a:lnTo>
                  <a:pt x="2506478" y="1555524"/>
                </a:lnTo>
                <a:cubicBezTo>
                  <a:pt x="2511835" y="1556958"/>
                  <a:pt x="2517114" y="1558074"/>
                  <a:pt x="2522392" y="1558959"/>
                </a:cubicBezTo>
                <a:lnTo>
                  <a:pt x="2523261" y="1560767"/>
                </a:lnTo>
                <a:lnTo>
                  <a:pt x="2541330" y="1563120"/>
                </a:lnTo>
                <a:cubicBezTo>
                  <a:pt x="2559971" y="1564214"/>
                  <a:pt x="2573652" y="1562830"/>
                  <a:pt x="2573652" y="1562830"/>
                </a:cubicBezTo>
                <a:lnTo>
                  <a:pt x="2572497" y="1768847"/>
                </a:lnTo>
                <a:lnTo>
                  <a:pt x="2564925" y="1789131"/>
                </a:lnTo>
                <a:lnTo>
                  <a:pt x="2565643" y="1798495"/>
                </a:lnTo>
                <a:cubicBezTo>
                  <a:pt x="2563883" y="1800674"/>
                  <a:pt x="2561940" y="1802617"/>
                  <a:pt x="2559865" y="1804351"/>
                </a:cubicBezTo>
                <a:cubicBezTo>
                  <a:pt x="2557791" y="1806110"/>
                  <a:pt x="2555532" y="1807659"/>
                  <a:pt x="2553143" y="1808973"/>
                </a:cubicBezTo>
                <a:lnTo>
                  <a:pt x="2553042" y="1807651"/>
                </a:lnTo>
                <a:lnTo>
                  <a:pt x="2549074" y="1810364"/>
                </a:lnTo>
                <a:lnTo>
                  <a:pt x="2549053" y="1810101"/>
                </a:lnTo>
                <a:lnTo>
                  <a:pt x="2546884" y="1811724"/>
                </a:lnTo>
                <a:cubicBezTo>
                  <a:pt x="2541866" y="1814078"/>
                  <a:pt x="2536350" y="1815380"/>
                  <a:pt x="2530560" y="1815380"/>
                </a:cubicBezTo>
                <a:lnTo>
                  <a:pt x="2352144" y="1815171"/>
                </a:lnTo>
                <a:lnTo>
                  <a:pt x="2352150" y="1815221"/>
                </a:lnTo>
                <a:lnTo>
                  <a:pt x="2342199" y="1815160"/>
                </a:lnTo>
                <a:lnTo>
                  <a:pt x="2193576" y="1814986"/>
                </a:lnTo>
                <a:lnTo>
                  <a:pt x="2193304" y="1814986"/>
                </a:lnTo>
                <a:lnTo>
                  <a:pt x="2193304" y="1814985"/>
                </a:lnTo>
                <a:lnTo>
                  <a:pt x="2050316" y="1814818"/>
                </a:lnTo>
                <a:lnTo>
                  <a:pt x="2050317" y="1814828"/>
                </a:lnTo>
                <a:lnTo>
                  <a:pt x="2045853" y="1814828"/>
                </a:lnTo>
                <a:lnTo>
                  <a:pt x="2040522" y="1814807"/>
                </a:lnTo>
                <a:lnTo>
                  <a:pt x="1899509" y="1814642"/>
                </a:lnTo>
                <a:lnTo>
                  <a:pt x="1899515" y="1814671"/>
                </a:lnTo>
                <a:lnTo>
                  <a:pt x="1886352" y="1814626"/>
                </a:lnTo>
                <a:lnTo>
                  <a:pt x="1788521" y="1814512"/>
                </a:lnTo>
                <a:lnTo>
                  <a:pt x="1788521" y="1814513"/>
                </a:lnTo>
                <a:lnTo>
                  <a:pt x="1788290" y="1814511"/>
                </a:lnTo>
                <a:lnTo>
                  <a:pt x="1722452" y="1814434"/>
                </a:lnTo>
                <a:lnTo>
                  <a:pt x="1719679" y="1814434"/>
                </a:lnTo>
                <a:lnTo>
                  <a:pt x="1719679" y="1814431"/>
                </a:lnTo>
                <a:lnTo>
                  <a:pt x="1698210" y="1814406"/>
                </a:lnTo>
                <a:lnTo>
                  <a:pt x="1698214" y="1814434"/>
                </a:lnTo>
                <a:lnTo>
                  <a:pt x="1690640" y="1814434"/>
                </a:lnTo>
                <a:lnTo>
                  <a:pt x="1690635" y="1814397"/>
                </a:lnTo>
                <a:lnTo>
                  <a:pt x="1106405" y="1813714"/>
                </a:lnTo>
                <a:lnTo>
                  <a:pt x="1106407" y="1813725"/>
                </a:lnTo>
                <a:lnTo>
                  <a:pt x="1098445" y="1813725"/>
                </a:lnTo>
                <a:lnTo>
                  <a:pt x="1098442" y="1813704"/>
                </a:lnTo>
                <a:lnTo>
                  <a:pt x="1084641" y="1813688"/>
                </a:lnTo>
                <a:lnTo>
                  <a:pt x="1084396" y="1813725"/>
                </a:lnTo>
                <a:lnTo>
                  <a:pt x="503291" y="1813037"/>
                </a:lnTo>
                <a:lnTo>
                  <a:pt x="503291" y="1813042"/>
                </a:lnTo>
                <a:lnTo>
                  <a:pt x="479483" y="1813042"/>
                </a:lnTo>
                <a:lnTo>
                  <a:pt x="479483" y="1813009"/>
                </a:lnTo>
                <a:lnTo>
                  <a:pt x="425939" y="1812945"/>
                </a:lnTo>
                <a:lnTo>
                  <a:pt x="425940" y="1812963"/>
                </a:lnTo>
                <a:lnTo>
                  <a:pt x="418089" y="1812936"/>
                </a:lnTo>
                <a:lnTo>
                  <a:pt x="375283" y="1812885"/>
                </a:lnTo>
                <a:lnTo>
                  <a:pt x="375140" y="1812809"/>
                </a:lnTo>
                <a:lnTo>
                  <a:pt x="375282" y="1812885"/>
                </a:lnTo>
                <a:cubicBezTo>
                  <a:pt x="375282" y="1812885"/>
                  <a:pt x="278722" y="1774335"/>
                  <a:pt x="201300" y="1782581"/>
                </a:cubicBezTo>
                <a:cubicBezTo>
                  <a:pt x="175883" y="1785286"/>
                  <a:pt x="167191" y="1814592"/>
                  <a:pt x="167191" y="1814592"/>
                </a:cubicBezTo>
                <a:lnTo>
                  <a:pt x="122702" y="1815380"/>
                </a:lnTo>
                <a:lnTo>
                  <a:pt x="122701" y="1815380"/>
                </a:lnTo>
                <a:lnTo>
                  <a:pt x="122670" y="1815380"/>
                </a:lnTo>
                <a:lnTo>
                  <a:pt x="80084" y="1815380"/>
                </a:lnTo>
                <a:lnTo>
                  <a:pt x="66969" y="1815380"/>
                </a:lnTo>
                <a:lnTo>
                  <a:pt x="41995" y="1815380"/>
                </a:lnTo>
                <a:lnTo>
                  <a:pt x="41987" y="1815380"/>
                </a:lnTo>
                <a:cubicBezTo>
                  <a:pt x="36195" y="1815380"/>
                  <a:pt x="30676" y="1814078"/>
                  <a:pt x="25657" y="1811724"/>
                </a:cubicBezTo>
                <a:lnTo>
                  <a:pt x="25478" y="1811590"/>
                </a:lnTo>
                <a:lnTo>
                  <a:pt x="12308" y="1801754"/>
                </a:lnTo>
                <a:cubicBezTo>
                  <a:pt x="4706" y="1793335"/>
                  <a:pt x="0" y="1781701"/>
                  <a:pt x="0" y="1768847"/>
                </a:cubicBezTo>
                <a:lnTo>
                  <a:pt x="0" y="1711561"/>
                </a:lnTo>
                <a:lnTo>
                  <a:pt x="0" y="1711561"/>
                </a:lnTo>
                <a:lnTo>
                  <a:pt x="0" y="1551940"/>
                </a:lnTo>
                <a:cubicBezTo>
                  <a:pt x="0" y="1539089"/>
                  <a:pt x="4705" y="1527460"/>
                  <a:pt x="12308" y="1519042"/>
                </a:cubicBezTo>
                <a:lnTo>
                  <a:pt x="12308" y="1519042"/>
                </a:lnTo>
                <a:lnTo>
                  <a:pt x="12319" y="1519034"/>
                </a:lnTo>
                <a:lnTo>
                  <a:pt x="12322" y="1519026"/>
                </a:lnTo>
                <a:cubicBezTo>
                  <a:pt x="19914" y="1510604"/>
                  <a:pt x="30402" y="1505396"/>
                  <a:pt x="41987" y="1505396"/>
                </a:cubicBezTo>
                <a:lnTo>
                  <a:pt x="123731" y="1505396"/>
                </a:lnTo>
                <a:lnTo>
                  <a:pt x="124201" y="1504007"/>
                </a:lnTo>
                <a:lnTo>
                  <a:pt x="138016" y="1504007"/>
                </a:lnTo>
                <a:lnTo>
                  <a:pt x="137514" y="1505396"/>
                </a:lnTo>
                <a:lnTo>
                  <a:pt x="250304" y="1505396"/>
                </a:lnTo>
                <a:lnTo>
                  <a:pt x="250414" y="1504007"/>
                </a:lnTo>
                <a:lnTo>
                  <a:pt x="257985" y="1504007"/>
                </a:lnTo>
                <a:lnTo>
                  <a:pt x="257876" y="1505396"/>
                </a:lnTo>
                <a:lnTo>
                  <a:pt x="579383" y="1505396"/>
                </a:lnTo>
                <a:lnTo>
                  <a:pt x="559848" y="1492684"/>
                </a:lnTo>
                <a:cubicBezTo>
                  <a:pt x="542911" y="1477472"/>
                  <a:pt x="531141" y="1456664"/>
                  <a:pt x="527943" y="1429003"/>
                </a:cubicBezTo>
                <a:cubicBezTo>
                  <a:pt x="521471" y="1373028"/>
                  <a:pt x="542220" y="1312485"/>
                  <a:pt x="574806" y="1266910"/>
                </a:cubicBezTo>
                <a:lnTo>
                  <a:pt x="578848" y="1262429"/>
                </a:lnTo>
                <a:lnTo>
                  <a:pt x="580069" y="1260347"/>
                </a:lnTo>
                <a:lnTo>
                  <a:pt x="588018" y="1252266"/>
                </a:lnTo>
                <a:lnTo>
                  <a:pt x="610768" y="1227047"/>
                </a:lnTo>
                <a:lnTo>
                  <a:pt x="617540" y="1222252"/>
                </a:lnTo>
                <a:lnTo>
                  <a:pt x="620292" y="1219454"/>
                </a:lnTo>
                <a:lnTo>
                  <a:pt x="624439" y="1217366"/>
                </a:lnTo>
                <a:lnTo>
                  <a:pt x="629485" y="1213793"/>
                </a:lnTo>
                <a:lnTo>
                  <a:pt x="629490" y="1210370"/>
                </a:lnTo>
                <a:lnTo>
                  <a:pt x="630644" y="1205377"/>
                </a:lnTo>
                <a:lnTo>
                  <a:pt x="630433" y="1205260"/>
                </a:lnTo>
                <a:lnTo>
                  <a:pt x="635476" y="1184466"/>
                </a:lnTo>
                <a:lnTo>
                  <a:pt x="637033" y="1177731"/>
                </a:lnTo>
                <a:lnTo>
                  <a:pt x="640783" y="1172370"/>
                </a:lnTo>
                <a:lnTo>
                  <a:pt x="651396" y="1154394"/>
                </a:lnTo>
                <a:lnTo>
                  <a:pt x="655419" y="1151449"/>
                </a:lnTo>
                <a:lnTo>
                  <a:pt x="658190" y="1147489"/>
                </a:lnTo>
                <a:lnTo>
                  <a:pt x="671277" y="1139840"/>
                </a:lnTo>
                <a:lnTo>
                  <a:pt x="672312" y="1139083"/>
                </a:lnTo>
                <a:lnTo>
                  <a:pt x="672098" y="1138428"/>
                </a:lnTo>
                <a:cubicBezTo>
                  <a:pt x="672909" y="1137982"/>
                  <a:pt x="673612" y="1137459"/>
                  <a:pt x="674455" y="1137038"/>
                </a:cubicBezTo>
                <a:lnTo>
                  <a:pt x="676209" y="1136230"/>
                </a:lnTo>
                <a:lnTo>
                  <a:pt x="677485" y="1135296"/>
                </a:lnTo>
                <a:lnTo>
                  <a:pt x="678931" y="1134977"/>
                </a:lnTo>
                <a:lnTo>
                  <a:pt x="679670" y="1134637"/>
                </a:lnTo>
                <a:lnTo>
                  <a:pt x="665841" y="1132062"/>
                </a:lnTo>
                <a:lnTo>
                  <a:pt x="661412" y="1135363"/>
                </a:lnTo>
                <a:cubicBezTo>
                  <a:pt x="650410" y="1142930"/>
                  <a:pt x="634006" y="1152777"/>
                  <a:pt x="612402" y="1161900"/>
                </a:cubicBezTo>
                <a:lnTo>
                  <a:pt x="572871" y="1172836"/>
                </a:lnTo>
                <a:lnTo>
                  <a:pt x="571350" y="1175704"/>
                </a:lnTo>
                <a:cubicBezTo>
                  <a:pt x="561156" y="1178465"/>
                  <a:pt x="550072" y="1180727"/>
                  <a:pt x="538469" y="1182666"/>
                </a:cubicBezTo>
                <a:lnTo>
                  <a:pt x="536116" y="1183004"/>
                </a:lnTo>
                <a:lnTo>
                  <a:pt x="532188" y="1184090"/>
                </a:lnTo>
                <a:lnTo>
                  <a:pt x="524601" y="1184656"/>
                </a:lnTo>
                <a:lnTo>
                  <a:pt x="515335" y="1185985"/>
                </a:lnTo>
                <a:cubicBezTo>
                  <a:pt x="515119" y="1186006"/>
                  <a:pt x="514906" y="1185963"/>
                  <a:pt x="514690" y="1185985"/>
                </a:cubicBezTo>
                <a:lnTo>
                  <a:pt x="505580" y="1186072"/>
                </a:lnTo>
                <a:lnTo>
                  <a:pt x="480756" y="1187922"/>
                </a:lnTo>
                <a:lnTo>
                  <a:pt x="460102" y="1186510"/>
                </a:lnTo>
                <a:lnTo>
                  <a:pt x="448070" y="1186626"/>
                </a:lnTo>
                <a:cubicBezTo>
                  <a:pt x="439551" y="1185977"/>
                  <a:pt x="430903" y="1185199"/>
                  <a:pt x="421938" y="1183949"/>
                </a:cubicBezTo>
                <a:cubicBezTo>
                  <a:pt x="416007" y="1183124"/>
                  <a:pt x="409968" y="1181823"/>
                  <a:pt x="403943" y="1180201"/>
                </a:cubicBezTo>
                <a:lnTo>
                  <a:pt x="396427" y="1177197"/>
                </a:lnTo>
                <a:lnTo>
                  <a:pt x="385842" y="1174397"/>
                </a:lnTo>
                <a:cubicBezTo>
                  <a:pt x="373708" y="1169916"/>
                  <a:pt x="361538" y="1164375"/>
                  <a:pt x="349530" y="1158480"/>
                </a:cubicBezTo>
                <a:lnTo>
                  <a:pt x="283672" y="1125837"/>
                </a:lnTo>
                <a:lnTo>
                  <a:pt x="280988" y="1124508"/>
                </a:lnTo>
                <a:cubicBezTo>
                  <a:pt x="262588" y="1116701"/>
                  <a:pt x="245516" y="1109731"/>
                  <a:pt x="230257" y="1103669"/>
                </a:cubicBezTo>
                <a:lnTo>
                  <a:pt x="210502" y="1096034"/>
                </a:lnTo>
                <a:lnTo>
                  <a:pt x="190379" y="1088263"/>
                </a:lnTo>
                <a:cubicBezTo>
                  <a:pt x="168097" y="1079914"/>
                  <a:pt x="155015" y="1075468"/>
                  <a:pt x="155015" y="1075468"/>
                </a:cubicBezTo>
                <a:lnTo>
                  <a:pt x="155032" y="1075451"/>
                </a:lnTo>
                <a:lnTo>
                  <a:pt x="155031" y="1075451"/>
                </a:lnTo>
                <a:lnTo>
                  <a:pt x="155032" y="1075450"/>
                </a:lnTo>
                <a:lnTo>
                  <a:pt x="155031" y="1075450"/>
                </a:lnTo>
                <a:lnTo>
                  <a:pt x="155066" y="1075420"/>
                </a:lnTo>
                <a:lnTo>
                  <a:pt x="158682" y="1071985"/>
                </a:lnTo>
                <a:cubicBezTo>
                  <a:pt x="161117" y="1069761"/>
                  <a:pt x="164755" y="1066575"/>
                  <a:pt x="169567" y="1062722"/>
                </a:cubicBezTo>
                <a:lnTo>
                  <a:pt x="172344" y="1060855"/>
                </a:lnTo>
                <a:lnTo>
                  <a:pt x="173240" y="1060137"/>
                </a:lnTo>
                <a:cubicBezTo>
                  <a:pt x="173625" y="1059834"/>
                  <a:pt x="173913" y="1059589"/>
                  <a:pt x="174310" y="1059279"/>
                </a:cubicBezTo>
                <a:cubicBezTo>
                  <a:pt x="177293" y="1056994"/>
                  <a:pt x="180161" y="1054800"/>
                  <a:pt x="183844" y="1052209"/>
                </a:cubicBezTo>
                <a:cubicBezTo>
                  <a:pt x="183970" y="1052123"/>
                  <a:pt x="184143" y="1051978"/>
                  <a:pt x="184269" y="1051888"/>
                </a:cubicBezTo>
                <a:lnTo>
                  <a:pt x="207646" y="1036995"/>
                </a:lnTo>
                <a:lnTo>
                  <a:pt x="208451" y="1036447"/>
                </a:lnTo>
                <a:lnTo>
                  <a:pt x="209055" y="1036170"/>
                </a:lnTo>
                <a:lnTo>
                  <a:pt x="212295" y="1033991"/>
                </a:lnTo>
                <a:lnTo>
                  <a:pt x="247045" y="1018764"/>
                </a:lnTo>
                <a:lnTo>
                  <a:pt x="273267" y="1006750"/>
                </a:lnTo>
                <a:lnTo>
                  <a:pt x="275679" y="1006217"/>
                </a:lnTo>
                <a:lnTo>
                  <a:pt x="281800" y="1003535"/>
                </a:lnTo>
                <a:lnTo>
                  <a:pt x="323193" y="995716"/>
                </a:lnTo>
                <a:lnTo>
                  <a:pt x="361744" y="987196"/>
                </a:lnTo>
                <a:lnTo>
                  <a:pt x="361746" y="987197"/>
                </a:lnTo>
                <a:lnTo>
                  <a:pt x="370365" y="986806"/>
                </a:lnTo>
                <a:lnTo>
                  <a:pt x="376686" y="985612"/>
                </a:lnTo>
                <a:lnTo>
                  <a:pt x="389253" y="985949"/>
                </a:lnTo>
                <a:lnTo>
                  <a:pt x="413690" y="984840"/>
                </a:lnTo>
                <a:lnTo>
                  <a:pt x="440073" y="987312"/>
                </a:lnTo>
                <a:lnTo>
                  <a:pt x="453353" y="987668"/>
                </a:lnTo>
                <a:lnTo>
                  <a:pt x="461035" y="989276"/>
                </a:lnTo>
                <a:lnTo>
                  <a:pt x="474138" y="990503"/>
                </a:lnTo>
                <a:cubicBezTo>
                  <a:pt x="495251" y="993904"/>
                  <a:pt x="517315" y="998917"/>
                  <a:pt x="540288" y="1005833"/>
                </a:cubicBezTo>
                <a:cubicBezTo>
                  <a:pt x="545059" y="1007271"/>
                  <a:pt x="548587" y="1009105"/>
                  <a:pt x="553034" y="1010655"/>
                </a:cubicBezTo>
                <a:lnTo>
                  <a:pt x="553062" y="1010693"/>
                </a:lnTo>
                <a:lnTo>
                  <a:pt x="582278" y="1021735"/>
                </a:lnTo>
                <a:lnTo>
                  <a:pt x="626386" y="1049854"/>
                </a:lnTo>
                <a:lnTo>
                  <a:pt x="617156" y="1035903"/>
                </a:lnTo>
                <a:cubicBezTo>
                  <a:pt x="590589" y="995221"/>
                  <a:pt x="598131" y="994659"/>
                  <a:pt x="564961" y="953504"/>
                </a:cubicBezTo>
                <a:cubicBezTo>
                  <a:pt x="556668" y="943215"/>
                  <a:pt x="547089" y="932297"/>
                  <a:pt x="537386" y="921707"/>
                </a:cubicBezTo>
                <a:lnTo>
                  <a:pt x="533269" y="917372"/>
                </a:lnTo>
                <a:lnTo>
                  <a:pt x="518762" y="919240"/>
                </a:lnTo>
                <a:cubicBezTo>
                  <a:pt x="471934" y="923707"/>
                  <a:pt x="366106" y="922857"/>
                  <a:pt x="268720" y="844603"/>
                </a:cubicBezTo>
                <a:cubicBezTo>
                  <a:pt x="178346" y="771987"/>
                  <a:pt x="142209" y="623602"/>
                  <a:pt x="134586" y="587640"/>
                </a:cubicBezTo>
                <a:lnTo>
                  <a:pt x="133167" y="580544"/>
                </a:lnTo>
                <a:lnTo>
                  <a:pt x="132968" y="579660"/>
                </a:lnTo>
                <a:lnTo>
                  <a:pt x="132968" y="579660"/>
                </a:lnTo>
                <a:lnTo>
                  <a:pt x="132991" y="579660"/>
                </a:lnTo>
                <a:lnTo>
                  <a:pt x="132991" y="579660"/>
                </a:lnTo>
                <a:cubicBezTo>
                  <a:pt x="132991" y="579660"/>
                  <a:pt x="142218" y="579540"/>
                  <a:pt x="157711" y="580232"/>
                </a:cubicBezTo>
                <a:lnTo>
                  <a:pt x="188483" y="582921"/>
                </a:lnTo>
                <a:lnTo>
                  <a:pt x="211047" y="584802"/>
                </a:lnTo>
                <a:lnTo>
                  <a:pt x="211154" y="584802"/>
                </a:lnTo>
                <a:lnTo>
                  <a:pt x="211474" y="584909"/>
                </a:lnTo>
                <a:lnTo>
                  <a:pt x="211475" y="584910"/>
                </a:lnTo>
                <a:lnTo>
                  <a:pt x="212041" y="584980"/>
                </a:lnTo>
                <a:lnTo>
                  <a:pt x="220020" y="585677"/>
                </a:lnTo>
                <a:lnTo>
                  <a:pt x="224186" y="586484"/>
                </a:lnTo>
                <a:lnTo>
                  <a:pt x="225294" y="586621"/>
                </a:lnTo>
                <a:cubicBezTo>
                  <a:pt x="225475" y="586647"/>
                  <a:pt x="225644" y="586704"/>
                  <a:pt x="225828" y="586730"/>
                </a:cubicBezTo>
                <a:lnTo>
                  <a:pt x="248912" y="590208"/>
                </a:lnTo>
                <a:lnTo>
                  <a:pt x="249286" y="590264"/>
                </a:lnTo>
                <a:lnTo>
                  <a:pt x="249293" y="590266"/>
                </a:lnTo>
                <a:lnTo>
                  <a:pt x="250036" y="590373"/>
                </a:lnTo>
                <a:cubicBezTo>
                  <a:pt x="255300" y="591284"/>
                  <a:pt x="260799" y="592614"/>
                  <a:pt x="266208" y="593691"/>
                </a:cubicBezTo>
                <a:cubicBezTo>
                  <a:pt x="267494" y="593947"/>
                  <a:pt x="268770" y="594174"/>
                  <a:pt x="270063" y="594441"/>
                </a:cubicBezTo>
                <a:lnTo>
                  <a:pt x="284205" y="597632"/>
                </a:lnTo>
                <a:lnTo>
                  <a:pt x="284307" y="597655"/>
                </a:lnTo>
                <a:lnTo>
                  <a:pt x="291369" y="599180"/>
                </a:lnTo>
                <a:lnTo>
                  <a:pt x="293734" y="599691"/>
                </a:lnTo>
                <a:lnTo>
                  <a:pt x="296440" y="600480"/>
                </a:lnTo>
                <a:lnTo>
                  <a:pt x="302138" y="601583"/>
                </a:lnTo>
                <a:lnTo>
                  <a:pt x="308445" y="603978"/>
                </a:lnTo>
                <a:lnTo>
                  <a:pt x="309906" y="604404"/>
                </a:lnTo>
                <a:lnTo>
                  <a:pt x="310686" y="604627"/>
                </a:lnTo>
                <a:lnTo>
                  <a:pt x="312154" y="605045"/>
                </a:lnTo>
                <a:cubicBezTo>
                  <a:pt x="313231" y="605355"/>
                  <a:pt x="314294" y="605691"/>
                  <a:pt x="315368" y="606007"/>
                </a:cubicBezTo>
                <a:cubicBezTo>
                  <a:pt x="322525" y="608040"/>
                  <a:pt x="329703" y="609950"/>
                  <a:pt x="336790" y="612436"/>
                </a:cubicBezTo>
                <a:cubicBezTo>
                  <a:pt x="347719" y="616270"/>
                  <a:pt x="358313" y="620929"/>
                  <a:pt x="368814" y="625714"/>
                </a:cubicBezTo>
                <a:lnTo>
                  <a:pt x="368811" y="625721"/>
                </a:lnTo>
                <a:lnTo>
                  <a:pt x="377063" y="629145"/>
                </a:lnTo>
                <a:cubicBezTo>
                  <a:pt x="377163" y="629192"/>
                  <a:pt x="377283" y="629203"/>
                  <a:pt x="377383" y="629250"/>
                </a:cubicBezTo>
                <a:lnTo>
                  <a:pt x="381096" y="631570"/>
                </a:lnTo>
                <a:lnTo>
                  <a:pt x="386288" y="633541"/>
                </a:lnTo>
                <a:lnTo>
                  <a:pt x="422434" y="657224"/>
                </a:lnTo>
                <a:lnTo>
                  <a:pt x="411007" y="625691"/>
                </a:lnTo>
                <a:cubicBezTo>
                  <a:pt x="406232" y="612473"/>
                  <a:pt x="401201" y="598503"/>
                  <a:pt x="396276" y="584748"/>
                </a:cubicBezTo>
                <a:cubicBezTo>
                  <a:pt x="391352" y="570993"/>
                  <a:pt x="386534" y="557453"/>
                  <a:pt x="382076" y="544881"/>
                </a:cubicBezTo>
                <a:lnTo>
                  <a:pt x="372691" y="518319"/>
                </a:lnTo>
                <a:lnTo>
                  <a:pt x="361341" y="518442"/>
                </a:lnTo>
                <a:cubicBezTo>
                  <a:pt x="353306" y="516927"/>
                  <a:pt x="343725" y="513483"/>
                  <a:pt x="333048" y="507078"/>
                </a:cubicBezTo>
                <a:lnTo>
                  <a:pt x="311189" y="488820"/>
                </a:lnTo>
                <a:lnTo>
                  <a:pt x="310334" y="489478"/>
                </a:lnTo>
                <a:lnTo>
                  <a:pt x="304471" y="483209"/>
                </a:lnTo>
                <a:lnTo>
                  <a:pt x="298175" y="477950"/>
                </a:lnTo>
                <a:lnTo>
                  <a:pt x="288057" y="465658"/>
                </a:lnTo>
                <a:lnTo>
                  <a:pt x="285566" y="462994"/>
                </a:lnTo>
                <a:lnTo>
                  <a:pt x="284082" y="460828"/>
                </a:lnTo>
                <a:lnTo>
                  <a:pt x="279112" y="454790"/>
                </a:lnTo>
                <a:cubicBezTo>
                  <a:pt x="272633" y="445985"/>
                  <a:pt x="266047" y="436053"/>
                  <a:pt x="259412" y="424865"/>
                </a:cubicBezTo>
                <a:lnTo>
                  <a:pt x="259237" y="424446"/>
                </a:lnTo>
                <a:lnTo>
                  <a:pt x="241358" y="388158"/>
                </a:lnTo>
                <a:lnTo>
                  <a:pt x="235543" y="367716"/>
                </a:lnTo>
                <a:lnTo>
                  <a:pt x="229485" y="353211"/>
                </a:lnTo>
                <a:lnTo>
                  <a:pt x="227196" y="338377"/>
                </a:lnTo>
                <a:lnTo>
                  <a:pt x="222885" y="323225"/>
                </a:lnTo>
                <a:lnTo>
                  <a:pt x="220561" y="295381"/>
                </a:lnTo>
                <a:lnTo>
                  <a:pt x="217664" y="276603"/>
                </a:lnTo>
                <a:lnTo>
                  <a:pt x="218164" y="266650"/>
                </a:lnTo>
                <a:lnTo>
                  <a:pt x="217307" y="256374"/>
                </a:lnTo>
                <a:lnTo>
                  <a:pt x="217307" y="256374"/>
                </a:lnTo>
                <a:lnTo>
                  <a:pt x="217306" y="256373"/>
                </a:lnTo>
                <a:lnTo>
                  <a:pt x="220506" y="220019"/>
                </a:lnTo>
                <a:lnTo>
                  <a:pt x="221452" y="201179"/>
                </a:lnTo>
                <a:lnTo>
                  <a:pt x="222556" y="196733"/>
                </a:lnTo>
                <a:lnTo>
                  <a:pt x="223004" y="191633"/>
                </a:lnTo>
                <a:cubicBezTo>
                  <a:pt x="226603" y="170852"/>
                  <a:pt x="231812" y="151094"/>
                  <a:pt x="238360" y="133030"/>
                </a:cubicBezTo>
                <a:cubicBezTo>
                  <a:pt x="245215" y="114119"/>
                  <a:pt x="252183" y="97225"/>
                  <a:pt x="258907" y="82246"/>
                </a:cubicBezTo>
                <a:lnTo>
                  <a:pt x="259783" y="80443"/>
                </a:lnTo>
                <a:lnTo>
                  <a:pt x="261109" y="77184"/>
                </a:lnTo>
                <a:lnTo>
                  <a:pt x="276636" y="45737"/>
                </a:lnTo>
                <a:lnTo>
                  <a:pt x="277986" y="42956"/>
                </a:lnTo>
                <a:lnTo>
                  <a:pt x="277987" y="42956"/>
                </a:lnTo>
                <a:lnTo>
                  <a:pt x="278185" y="42599"/>
                </a:lnTo>
                <a:lnTo>
                  <a:pt x="281770" y="35339"/>
                </a:lnTo>
                <a:cubicBezTo>
                  <a:pt x="287912" y="23904"/>
                  <a:pt x="293111" y="15069"/>
                  <a:pt x="296775" y="9093"/>
                </a:cubicBezTo>
                <a:lnTo>
                  <a:pt x="301253" y="2062"/>
                </a:lnTo>
                <a:lnTo>
                  <a:pt x="302515" y="8"/>
                </a:lnTo>
                <a:lnTo>
                  <a:pt x="302523" y="69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5"/>
          <p:cNvSpPr txBox="1">
            <a:spLocks noGrp="1"/>
          </p:cNvSpPr>
          <p:nvPr>
            <p:ph type="title"/>
          </p:nvPr>
        </p:nvSpPr>
        <p:spPr>
          <a:xfrm>
            <a:off x="2461293" y="1497875"/>
            <a:ext cx="7407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55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61" name="Google Shape;861;p5"/>
          <p:cNvSpPr txBox="1">
            <a:spLocks noGrp="1"/>
          </p:cNvSpPr>
          <p:nvPr>
            <p:ph type="body" idx="1"/>
          </p:nvPr>
        </p:nvSpPr>
        <p:spPr>
          <a:xfrm>
            <a:off x="1832975" y="2528851"/>
            <a:ext cx="8758800" cy="27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grpSp>
        <p:nvGrpSpPr>
          <p:cNvPr id="862" name="Google Shape;862;p5"/>
          <p:cNvGrpSpPr/>
          <p:nvPr/>
        </p:nvGrpSpPr>
        <p:grpSpPr>
          <a:xfrm>
            <a:off x="10497269" y="-489486"/>
            <a:ext cx="2194963" cy="2346204"/>
            <a:chOff x="8293874" y="-1278054"/>
            <a:chExt cx="5517754" cy="5897949"/>
          </a:xfrm>
        </p:grpSpPr>
        <p:grpSp>
          <p:nvGrpSpPr>
            <p:cNvPr id="863" name="Google Shape;863;p5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864" name="Google Shape;864;p5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865" name="Google Shape;865;p5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5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5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5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9" name="Google Shape;869;p5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5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5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5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5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" name="Google Shape;875;p5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876" name="Google Shape;876;p5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877" name="Google Shape;877;p5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878" name="Google Shape;878;p5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9" name="Google Shape;879;p5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0" name="Google Shape;880;p5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1" name="Google Shape;881;p5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82" name="Google Shape;882;p5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83" name="Google Shape;883;p5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5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5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5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5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8" name="Google Shape;888;p5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889" name="Google Shape;889;p5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5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5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5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5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5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95" name="Google Shape;895;p5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896" name="Google Shape;896;p5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897" name="Google Shape;897;p5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8" name="Google Shape;898;p5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9" name="Google Shape;899;p5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0" name="Google Shape;900;p5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1" name="Google Shape;901;p5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2" name="Google Shape;902;p5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3" name="Google Shape;903;p5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4" name="Google Shape;904;p5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5" name="Google Shape;905;p5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6" name="Google Shape;906;p5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7" name="Google Shape;907;p5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8" name="Google Shape;908;p5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9" name="Google Shape;909;p5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0" name="Google Shape;910;p5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1" name="Google Shape;911;p5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2" name="Google Shape;912;p5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3" name="Google Shape;913;p5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4" name="Google Shape;914;p5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5" name="Google Shape;915;p5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916" name="Google Shape;916;p5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5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5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5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5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5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5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5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5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5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5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5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5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5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0" name="Google Shape;930;p5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931" name="Google Shape;931;p5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932" name="Google Shape;932;p5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3" name="Google Shape;933;p5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4" name="Google Shape;934;p5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5" name="Google Shape;935;p5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6" name="Google Shape;936;p5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7" name="Google Shape;937;p5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8" name="Google Shape;938;p5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9" name="Google Shape;939;p5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0" name="Google Shape;940;p5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1" name="Google Shape;941;p5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2" name="Google Shape;942;p5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3" name="Google Shape;943;p5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4" name="Google Shape;944;p5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5" name="Google Shape;945;p5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6" name="Google Shape;946;p5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7" name="Google Shape;947;p5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8" name="Google Shape;948;p5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9" name="Google Shape;949;p5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0" name="Google Shape;950;p5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951" name="Google Shape;951;p5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2" name="Google Shape;952;p5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3" name="Google Shape;953;p5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5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5" name="Google Shape;955;p5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6" name="Google Shape;956;p5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7" name="Google Shape;957;p5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8" name="Google Shape;958;p5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9" name="Google Shape;959;p5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0" name="Google Shape;960;p5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1" name="Google Shape;961;p5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2" name="Google Shape;962;p5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3" name="Google Shape;963;p5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4" name="Google Shape;964;p5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5" name="Google Shape;965;p5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966" name="Google Shape;966;p5"/>
          <p:cNvGrpSpPr/>
          <p:nvPr/>
        </p:nvGrpSpPr>
        <p:grpSpPr>
          <a:xfrm>
            <a:off x="-20512" y="5011878"/>
            <a:ext cx="2573659" cy="1815379"/>
            <a:chOff x="3208796" y="2391170"/>
            <a:chExt cx="6563782" cy="4629888"/>
          </a:xfrm>
        </p:grpSpPr>
        <p:grpSp>
          <p:nvGrpSpPr>
            <p:cNvPr id="967" name="Google Shape;967;p5"/>
            <p:cNvGrpSpPr/>
            <p:nvPr/>
          </p:nvGrpSpPr>
          <p:grpSpPr>
            <a:xfrm rot="7806728">
              <a:off x="5775318" y="3729944"/>
              <a:ext cx="2011084" cy="2010105"/>
              <a:chOff x="2688079" y="3660381"/>
              <a:chExt cx="1029896" cy="1029395"/>
            </a:xfrm>
          </p:grpSpPr>
          <p:sp>
            <p:nvSpPr>
              <p:cNvPr id="968" name="Google Shape;968;p5"/>
              <p:cNvSpPr/>
              <p:nvPr/>
            </p:nvSpPr>
            <p:spPr>
              <a:xfrm>
                <a:off x="2688079" y="3660407"/>
                <a:ext cx="956924" cy="1029369"/>
              </a:xfrm>
              <a:custGeom>
                <a:avLst/>
                <a:gdLst/>
                <a:ahLst/>
                <a:cxnLst/>
                <a:rect l="l" t="t" r="r" b="b"/>
                <a:pathLst>
                  <a:path w="956924" h="1029369" extrusionOk="0">
                    <a:moveTo>
                      <a:pt x="873545" y="546758"/>
                    </a:moveTo>
                    <a:cubicBezTo>
                      <a:pt x="873545" y="546758"/>
                      <a:pt x="962806" y="405057"/>
                      <a:pt x="956617" y="288726"/>
                    </a:cubicBezTo>
                    <a:cubicBezTo>
                      <a:pt x="950429" y="172394"/>
                      <a:pt x="857987" y="52795"/>
                      <a:pt x="857987" y="52795"/>
                    </a:cubicBezTo>
                    <a:cubicBezTo>
                      <a:pt x="857987" y="52795"/>
                      <a:pt x="817140" y="113619"/>
                      <a:pt x="789440" y="170144"/>
                    </a:cubicBezTo>
                    <a:cubicBezTo>
                      <a:pt x="761740" y="226676"/>
                      <a:pt x="756396" y="293226"/>
                      <a:pt x="756396" y="293226"/>
                    </a:cubicBezTo>
                    <a:cubicBezTo>
                      <a:pt x="756396" y="293226"/>
                      <a:pt x="711698" y="206222"/>
                      <a:pt x="637305" y="123799"/>
                    </a:cubicBezTo>
                    <a:cubicBezTo>
                      <a:pt x="544240" y="20695"/>
                      <a:pt x="431853" y="0"/>
                      <a:pt x="431853" y="0"/>
                    </a:cubicBezTo>
                    <a:cubicBezTo>
                      <a:pt x="431853" y="0"/>
                      <a:pt x="438530" y="83769"/>
                      <a:pt x="456613" y="166976"/>
                    </a:cubicBezTo>
                    <a:cubicBezTo>
                      <a:pt x="474702" y="250183"/>
                      <a:pt x="521583" y="333845"/>
                      <a:pt x="521583" y="333845"/>
                    </a:cubicBezTo>
                    <a:cubicBezTo>
                      <a:pt x="521583" y="333845"/>
                      <a:pt x="447893" y="282430"/>
                      <a:pt x="334656" y="262024"/>
                    </a:cubicBezTo>
                    <a:cubicBezTo>
                      <a:pt x="221425" y="241611"/>
                      <a:pt x="99334" y="244015"/>
                      <a:pt x="99334" y="244015"/>
                    </a:cubicBezTo>
                    <a:cubicBezTo>
                      <a:pt x="99334" y="244015"/>
                      <a:pt x="149878" y="373286"/>
                      <a:pt x="221807" y="440352"/>
                    </a:cubicBezTo>
                    <a:cubicBezTo>
                      <a:pt x="293729" y="507418"/>
                      <a:pt x="387042" y="512281"/>
                      <a:pt x="387042" y="512281"/>
                    </a:cubicBezTo>
                    <a:cubicBezTo>
                      <a:pt x="387042" y="512281"/>
                      <a:pt x="282310" y="525823"/>
                      <a:pt x="189968" y="589976"/>
                    </a:cubicBezTo>
                    <a:cubicBezTo>
                      <a:pt x="97633" y="654129"/>
                      <a:pt x="0" y="759262"/>
                      <a:pt x="0" y="759262"/>
                    </a:cubicBezTo>
                    <a:cubicBezTo>
                      <a:pt x="0" y="759262"/>
                      <a:pt x="122620" y="804743"/>
                      <a:pt x="215973" y="805815"/>
                    </a:cubicBezTo>
                    <a:cubicBezTo>
                      <a:pt x="309327" y="806893"/>
                      <a:pt x="391100" y="773186"/>
                      <a:pt x="391100" y="773186"/>
                    </a:cubicBezTo>
                    <a:cubicBezTo>
                      <a:pt x="391100" y="773186"/>
                      <a:pt x="373205" y="821554"/>
                      <a:pt x="371752" y="865294"/>
                    </a:cubicBezTo>
                    <a:cubicBezTo>
                      <a:pt x="370292" y="909033"/>
                      <a:pt x="374431" y="915268"/>
                      <a:pt x="361847" y="950664"/>
                    </a:cubicBezTo>
                    <a:cubicBezTo>
                      <a:pt x="349256" y="986065"/>
                      <a:pt x="330872" y="1017402"/>
                      <a:pt x="330872" y="1017402"/>
                    </a:cubicBezTo>
                    <a:cubicBezTo>
                      <a:pt x="330872" y="1017402"/>
                      <a:pt x="458970" y="985784"/>
                      <a:pt x="556168" y="926346"/>
                    </a:cubicBezTo>
                    <a:cubicBezTo>
                      <a:pt x="653365" y="866901"/>
                      <a:pt x="715569" y="766328"/>
                      <a:pt x="715569" y="766328"/>
                    </a:cubicBezTo>
                    <a:cubicBezTo>
                      <a:pt x="715569" y="766328"/>
                      <a:pt x="729667" y="860170"/>
                      <a:pt x="766114" y="922863"/>
                    </a:cubicBezTo>
                    <a:cubicBezTo>
                      <a:pt x="802560" y="985556"/>
                      <a:pt x="841927" y="1029370"/>
                      <a:pt x="841927" y="1029370"/>
                    </a:cubicBezTo>
                    <a:cubicBezTo>
                      <a:pt x="841927" y="1029370"/>
                      <a:pt x="940952" y="932802"/>
                      <a:pt x="941066" y="798040"/>
                    </a:cubicBezTo>
                    <a:cubicBezTo>
                      <a:pt x="941180" y="665213"/>
                      <a:pt x="873545" y="546758"/>
                      <a:pt x="873545" y="546758"/>
                    </a:cubicBezTo>
                    <a:close/>
                  </a:path>
                </a:pathLst>
              </a:custGeom>
              <a:solidFill>
                <a:srgbClr val="FFC2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5"/>
              <p:cNvSpPr/>
              <p:nvPr/>
            </p:nvSpPr>
            <p:spPr>
              <a:xfrm>
                <a:off x="2787467" y="3660381"/>
                <a:ext cx="857509" cy="545498"/>
              </a:xfrm>
              <a:custGeom>
                <a:avLst/>
                <a:gdLst/>
                <a:ahLst/>
                <a:cxnLst/>
                <a:rect l="l" t="t" r="r" b="b"/>
                <a:pathLst>
                  <a:path w="857509" h="545498" extrusionOk="0">
                    <a:moveTo>
                      <a:pt x="332559" y="0"/>
                    </a:moveTo>
                    <a:cubicBezTo>
                      <a:pt x="332559" y="0"/>
                      <a:pt x="339196" y="83850"/>
                      <a:pt x="357279" y="167057"/>
                    </a:cubicBezTo>
                    <a:cubicBezTo>
                      <a:pt x="375368" y="250263"/>
                      <a:pt x="422102" y="333892"/>
                      <a:pt x="422102" y="333892"/>
                    </a:cubicBezTo>
                    <a:cubicBezTo>
                      <a:pt x="422102" y="333892"/>
                      <a:pt x="348452" y="282357"/>
                      <a:pt x="235215" y="261943"/>
                    </a:cubicBezTo>
                    <a:cubicBezTo>
                      <a:pt x="121984" y="241537"/>
                      <a:pt x="0" y="244129"/>
                      <a:pt x="0" y="244129"/>
                    </a:cubicBezTo>
                    <a:cubicBezTo>
                      <a:pt x="0" y="244129"/>
                      <a:pt x="50584" y="373299"/>
                      <a:pt x="122506" y="440365"/>
                    </a:cubicBezTo>
                    <a:cubicBezTo>
                      <a:pt x="194435" y="507432"/>
                      <a:pt x="287561" y="512314"/>
                      <a:pt x="287561" y="512307"/>
                    </a:cubicBezTo>
                    <a:cubicBezTo>
                      <a:pt x="287561" y="512307"/>
                      <a:pt x="316801" y="517069"/>
                      <a:pt x="361070" y="522782"/>
                    </a:cubicBezTo>
                    <a:cubicBezTo>
                      <a:pt x="375844" y="524684"/>
                      <a:pt x="398487" y="526151"/>
                      <a:pt x="416309" y="528126"/>
                    </a:cubicBezTo>
                    <a:cubicBezTo>
                      <a:pt x="416382" y="528133"/>
                      <a:pt x="416463" y="528113"/>
                      <a:pt x="416530" y="528126"/>
                    </a:cubicBezTo>
                    <a:cubicBezTo>
                      <a:pt x="449474" y="531776"/>
                      <a:pt x="479799" y="535862"/>
                      <a:pt x="518549" y="538373"/>
                    </a:cubicBezTo>
                    <a:cubicBezTo>
                      <a:pt x="577177" y="542170"/>
                      <a:pt x="636220" y="543778"/>
                      <a:pt x="682934" y="544608"/>
                    </a:cubicBezTo>
                    <a:cubicBezTo>
                      <a:pt x="713594" y="545057"/>
                      <a:pt x="742312" y="545298"/>
                      <a:pt x="752210" y="545278"/>
                    </a:cubicBezTo>
                    <a:cubicBezTo>
                      <a:pt x="752237" y="545278"/>
                      <a:pt x="752398" y="545278"/>
                      <a:pt x="752431" y="545278"/>
                    </a:cubicBezTo>
                    <a:cubicBezTo>
                      <a:pt x="755458" y="545265"/>
                      <a:pt x="770253" y="545499"/>
                      <a:pt x="770253" y="545499"/>
                    </a:cubicBezTo>
                    <a:cubicBezTo>
                      <a:pt x="770253" y="545499"/>
                      <a:pt x="861925" y="374779"/>
                      <a:pt x="857344" y="288672"/>
                    </a:cubicBezTo>
                    <a:cubicBezTo>
                      <a:pt x="851156" y="172348"/>
                      <a:pt x="758666" y="52788"/>
                      <a:pt x="758666" y="52788"/>
                    </a:cubicBezTo>
                    <a:cubicBezTo>
                      <a:pt x="758666" y="52788"/>
                      <a:pt x="717759" y="113646"/>
                      <a:pt x="690060" y="170178"/>
                    </a:cubicBezTo>
                    <a:cubicBezTo>
                      <a:pt x="662360" y="226702"/>
                      <a:pt x="657096" y="293354"/>
                      <a:pt x="657096" y="293354"/>
                    </a:cubicBezTo>
                    <a:cubicBezTo>
                      <a:pt x="657096" y="293354"/>
                      <a:pt x="612324" y="206269"/>
                      <a:pt x="537924" y="123846"/>
                    </a:cubicBezTo>
                    <a:cubicBezTo>
                      <a:pt x="444859" y="20735"/>
                      <a:pt x="332559" y="-7"/>
                      <a:pt x="332559" y="0"/>
                    </a:cubicBezTo>
                    <a:close/>
                  </a:path>
                </a:pathLst>
              </a:custGeom>
              <a:solidFill>
                <a:srgbClr val="F477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5"/>
              <p:cNvSpPr/>
              <p:nvPr/>
            </p:nvSpPr>
            <p:spPr>
              <a:xfrm>
                <a:off x="2872790" y="3660541"/>
                <a:ext cx="773764" cy="546912"/>
              </a:xfrm>
              <a:custGeom>
                <a:avLst/>
                <a:gdLst/>
                <a:ahLst/>
                <a:cxnLst/>
                <a:rect l="l" t="t" r="r" b="b"/>
                <a:pathLst>
                  <a:path w="773764" h="546912" extrusionOk="0">
                    <a:moveTo>
                      <a:pt x="250364" y="0"/>
                    </a:moveTo>
                    <a:cubicBezTo>
                      <a:pt x="261120" y="44135"/>
                      <a:pt x="281493" y="120537"/>
                      <a:pt x="322092" y="206262"/>
                    </a:cubicBezTo>
                    <a:cubicBezTo>
                      <a:pt x="377491" y="323250"/>
                      <a:pt x="460859" y="424774"/>
                      <a:pt x="460859" y="424774"/>
                    </a:cubicBezTo>
                    <a:cubicBezTo>
                      <a:pt x="460859" y="424774"/>
                      <a:pt x="380766" y="388810"/>
                      <a:pt x="265513" y="359067"/>
                    </a:cubicBezTo>
                    <a:cubicBezTo>
                      <a:pt x="150260" y="329318"/>
                      <a:pt x="0" y="305831"/>
                      <a:pt x="0" y="305831"/>
                    </a:cubicBezTo>
                    <a:cubicBezTo>
                      <a:pt x="0" y="305831"/>
                      <a:pt x="126545" y="415592"/>
                      <a:pt x="222972" y="466431"/>
                    </a:cubicBezTo>
                    <a:cubicBezTo>
                      <a:pt x="264984" y="488579"/>
                      <a:pt x="288284" y="502402"/>
                      <a:pt x="310063" y="515207"/>
                    </a:cubicBezTo>
                    <a:cubicBezTo>
                      <a:pt x="315676" y="518509"/>
                      <a:pt x="328092" y="524972"/>
                      <a:pt x="332559" y="527684"/>
                    </a:cubicBezTo>
                    <a:cubicBezTo>
                      <a:pt x="332633" y="527691"/>
                      <a:pt x="332713" y="527671"/>
                      <a:pt x="332781" y="527684"/>
                    </a:cubicBezTo>
                    <a:cubicBezTo>
                      <a:pt x="365724" y="531334"/>
                      <a:pt x="396050" y="535420"/>
                      <a:pt x="434800" y="537931"/>
                    </a:cubicBezTo>
                    <a:cubicBezTo>
                      <a:pt x="511551" y="542907"/>
                      <a:pt x="606257" y="545332"/>
                      <a:pt x="655535" y="546329"/>
                    </a:cubicBezTo>
                    <a:cubicBezTo>
                      <a:pt x="676210" y="546745"/>
                      <a:pt x="688888" y="546912"/>
                      <a:pt x="688888" y="546912"/>
                    </a:cubicBezTo>
                    <a:cubicBezTo>
                      <a:pt x="688888" y="546912"/>
                      <a:pt x="778175" y="374337"/>
                      <a:pt x="773595" y="288230"/>
                    </a:cubicBezTo>
                    <a:cubicBezTo>
                      <a:pt x="767406" y="171905"/>
                      <a:pt x="674917" y="52346"/>
                      <a:pt x="674917" y="52346"/>
                    </a:cubicBezTo>
                    <a:cubicBezTo>
                      <a:pt x="674917" y="52346"/>
                      <a:pt x="634010" y="113204"/>
                      <a:pt x="606310" y="169735"/>
                    </a:cubicBezTo>
                    <a:cubicBezTo>
                      <a:pt x="578610" y="226260"/>
                      <a:pt x="573346" y="292905"/>
                      <a:pt x="573346" y="292912"/>
                    </a:cubicBezTo>
                    <a:cubicBezTo>
                      <a:pt x="573346" y="292912"/>
                      <a:pt x="528575" y="205827"/>
                      <a:pt x="454175" y="123404"/>
                    </a:cubicBezTo>
                    <a:cubicBezTo>
                      <a:pt x="442502" y="110465"/>
                      <a:pt x="430520" y="98885"/>
                      <a:pt x="418539" y="88431"/>
                    </a:cubicBezTo>
                    <a:cubicBezTo>
                      <a:pt x="407067" y="78438"/>
                      <a:pt x="395782" y="69658"/>
                      <a:pt x="384457" y="61702"/>
                    </a:cubicBezTo>
                    <a:cubicBezTo>
                      <a:pt x="383907" y="61313"/>
                      <a:pt x="383452" y="60972"/>
                      <a:pt x="382903" y="60590"/>
                    </a:cubicBezTo>
                    <a:cubicBezTo>
                      <a:pt x="378690" y="57657"/>
                      <a:pt x="374792" y="55460"/>
                      <a:pt x="370647" y="52795"/>
                    </a:cubicBezTo>
                    <a:cubicBezTo>
                      <a:pt x="363313" y="48066"/>
                      <a:pt x="355853" y="43164"/>
                      <a:pt x="348820" y="39206"/>
                    </a:cubicBezTo>
                    <a:cubicBezTo>
                      <a:pt x="348666" y="39119"/>
                      <a:pt x="348526" y="39072"/>
                      <a:pt x="348372" y="38985"/>
                    </a:cubicBezTo>
                    <a:cubicBezTo>
                      <a:pt x="347200" y="38322"/>
                      <a:pt x="346202" y="37840"/>
                      <a:pt x="345036" y="37203"/>
                    </a:cubicBezTo>
                    <a:cubicBezTo>
                      <a:pt x="335332" y="31872"/>
                      <a:pt x="325722" y="26943"/>
                      <a:pt x="316968" y="22945"/>
                    </a:cubicBezTo>
                    <a:cubicBezTo>
                      <a:pt x="316787" y="22864"/>
                      <a:pt x="316700" y="22804"/>
                      <a:pt x="316520" y="22724"/>
                    </a:cubicBezTo>
                    <a:cubicBezTo>
                      <a:pt x="314691" y="21886"/>
                      <a:pt x="313847" y="21719"/>
                      <a:pt x="312066" y="20942"/>
                    </a:cubicBezTo>
                    <a:cubicBezTo>
                      <a:pt x="294546" y="13267"/>
                      <a:pt x="278620" y="7688"/>
                      <a:pt x="267743" y="4454"/>
                    </a:cubicBezTo>
                    <a:cubicBezTo>
                      <a:pt x="264368" y="3456"/>
                      <a:pt x="264937" y="3784"/>
                      <a:pt x="262392" y="3121"/>
                    </a:cubicBezTo>
                    <a:cubicBezTo>
                      <a:pt x="257825" y="1969"/>
                      <a:pt x="251014" y="127"/>
                      <a:pt x="250364" y="0"/>
                    </a:cubicBezTo>
                    <a:close/>
                  </a:path>
                </a:pathLst>
              </a:custGeom>
              <a:solidFill>
                <a:srgbClr val="E968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5"/>
              <p:cNvSpPr/>
              <p:nvPr/>
            </p:nvSpPr>
            <p:spPr>
              <a:xfrm>
                <a:off x="3445226" y="3712090"/>
                <a:ext cx="202211" cy="494311"/>
              </a:xfrm>
              <a:custGeom>
                <a:avLst/>
                <a:gdLst/>
                <a:ahLst/>
                <a:cxnLst/>
                <a:rect l="l" t="t" r="r" b="b"/>
                <a:pathLst>
                  <a:path w="202211" h="494311" extrusionOk="0">
                    <a:moveTo>
                      <a:pt x="101497" y="0"/>
                    </a:moveTo>
                    <a:cubicBezTo>
                      <a:pt x="101497" y="0"/>
                      <a:pt x="60000" y="61936"/>
                      <a:pt x="32300" y="118468"/>
                    </a:cubicBezTo>
                    <a:cubicBezTo>
                      <a:pt x="6275" y="171584"/>
                      <a:pt x="669" y="229455"/>
                      <a:pt x="6" y="236742"/>
                    </a:cubicBezTo>
                    <a:cubicBezTo>
                      <a:pt x="-134" y="273456"/>
                      <a:pt x="2089" y="309675"/>
                      <a:pt x="9362" y="341433"/>
                    </a:cubicBezTo>
                    <a:cubicBezTo>
                      <a:pt x="27237" y="419530"/>
                      <a:pt x="74929" y="466813"/>
                      <a:pt x="115775" y="494312"/>
                    </a:cubicBezTo>
                    <a:cubicBezTo>
                      <a:pt x="120939" y="489811"/>
                      <a:pt x="208037" y="351714"/>
                      <a:pt x="201902" y="236427"/>
                    </a:cubicBezTo>
                    <a:cubicBezTo>
                      <a:pt x="195714" y="120095"/>
                      <a:pt x="101497" y="0"/>
                      <a:pt x="101497" y="0"/>
                    </a:cubicBezTo>
                    <a:close/>
                  </a:path>
                </a:pathLst>
              </a:custGeom>
              <a:solidFill>
                <a:srgbClr val="7913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5"/>
              <p:cNvSpPr/>
              <p:nvPr/>
            </p:nvSpPr>
            <p:spPr>
              <a:xfrm>
                <a:off x="2775880" y="4183163"/>
                <a:ext cx="786332" cy="242902"/>
              </a:xfrm>
              <a:custGeom>
                <a:avLst/>
                <a:gdLst/>
                <a:ahLst/>
                <a:cxnLst/>
                <a:rect l="l" t="t" r="r" b="b"/>
                <a:pathLst>
                  <a:path w="786332" h="242902" extrusionOk="0">
                    <a:moveTo>
                      <a:pt x="372656" y="0"/>
                    </a:moveTo>
                    <a:cubicBezTo>
                      <a:pt x="326244" y="9423"/>
                      <a:pt x="277675" y="21498"/>
                      <a:pt x="231879" y="41871"/>
                    </a:cubicBezTo>
                    <a:cubicBezTo>
                      <a:pt x="95068" y="102749"/>
                      <a:pt x="0" y="219175"/>
                      <a:pt x="0" y="219175"/>
                    </a:cubicBezTo>
                    <a:cubicBezTo>
                      <a:pt x="0" y="219175"/>
                      <a:pt x="135352" y="261160"/>
                      <a:pt x="269076" y="233433"/>
                    </a:cubicBezTo>
                    <a:cubicBezTo>
                      <a:pt x="298725" y="227285"/>
                      <a:pt x="327871" y="217212"/>
                      <a:pt x="355946" y="206035"/>
                    </a:cubicBezTo>
                    <a:cubicBezTo>
                      <a:pt x="395721" y="172595"/>
                      <a:pt x="438349" y="139631"/>
                      <a:pt x="484025" y="114041"/>
                    </a:cubicBezTo>
                    <a:cubicBezTo>
                      <a:pt x="589004" y="55225"/>
                      <a:pt x="695558" y="35402"/>
                      <a:pt x="748426" y="28510"/>
                    </a:cubicBezTo>
                    <a:lnTo>
                      <a:pt x="786333" y="24083"/>
                    </a:lnTo>
                    <a:cubicBezTo>
                      <a:pt x="775115" y="24117"/>
                      <a:pt x="734482" y="22536"/>
                      <a:pt x="694520" y="21826"/>
                    </a:cubicBezTo>
                    <a:cubicBezTo>
                      <a:pt x="649956" y="21170"/>
                      <a:pt x="594597" y="19770"/>
                      <a:pt x="530136" y="15591"/>
                    </a:cubicBezTo>
                    <a:cubicBezTo>
                      <a:pt x="491305" y="13073"/>
                      <a:pt x="460886" y="9001"/>
                      <a:pt x="427895" y="5344"/>
                    </a:cubicBezTo>
                    <a:cubicBezTo>
                      <a:pt x="410074" y="3369"/>
                      <a:pt x="387430" y="1902"/>
                      <a:pt x="372656" y="0"/>
                    </a:cubicBezTo>
                    <a:close/>
                  </a:path>
                </a:pathLst>
              </a:custGeom>
              <a:solidFill>
                <a:srgbClr val="F892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5"/>
              <p:cNvSpPr/>
              <p:nvPr/>
            </p:nvSpPr>
            <p:spPr>
              <a:xfrm>
                <a:off x="3018897" y="4207661"/>
                <a:ext cx="540375" cy="470215"/>
              </a:xfrm>
              <a:custGeom>
                <a:avLst/>
                <a:gdLst/>
                <a:ahLst/>
                <a:cxnLst/>
                <a:rect l="l" t="t" r="r" b="b"/>
                <a:pathLst>
                  <a:path w="540375" h="470215" extrusionOk="0">
                    <a:moveTo>
                      <a:pt x="540376" y="0"/>
                    </a:moveTo>
                    <a:cubicBezTo>
                      <a:pt x="540376" y="0"/>
                      <a:pt x="526144" y="1306"/>
                      <a:pt x="505409" y="4012"/>
                    </a:cubicBezTo>
                    <a:cubicBezTo>
                      <a:pt x="452541" y="10903"/>
                      <a:pt x="345994" y="30727"/>
                      <a:pt x="241008" y="89542"/>
                    </a:cubicBezTo>
                    <a:cubicBezTo>
                      <a:pt x="195332" y="115140"/>
                      <a:pt x="152704" y="148097"/>
                      <a:pt x="112929" y="181536"/>
                    </a:cubicBezTo>
                    <a:cubicBezTo>
                      <a:pt x="94773" y="196806"/>
                      <a:pt x="75920" y="212156"/>
                      <a:pt x="59920" y="226977"/>
                    </a:cubicBezTo>
                    <a:cubicBezTo>
                      <a:pt x="59257" y="228785"/>
                      <a:pt x="42414" y="275184"/>
                      <a:pt x="40987" y="318080"/>
                    </a:cubicBezTo>
                    <a:cubicBezTo>
                      <a:pt x="39527" y="361820"/>
                      <a:pt x="43546" y="367995"/>
                      <a:pt x="30961" y="403390"/>
                    </a:cubicBezTo>
                    <a:cubicBezTo>
                      <a:pt x="18377" y="438792"/>
                      <a:pt x="0" y="470215"/>
                      <a:pt x="0" y="470215"/>
                    </a:cubicBezTo>
                    <a:cubicBezTo>
                      <a:pt x="0" y="470215"/>
                      <a:pt x="128219" y="438557"/>
                      <a:pt x="225417" y="379113"/>
                    </a:cubicBezTo>
                    <a:cubicBezTo>
                      <a:pt x="322614" y="319667"/>
                      <a:pt x="384677" y="219182"/>
                      <a:pt x="384677" y="219182"/>
                    </a:cubicBezTo>
                    <a:cubicBezTo>
                      <a:pt x="384677" y="219182"/>
                      <a:pt x="384899" y="220059"/>
                      <a:pt x="384905" y="220072"/>
                    </a:cubicBezTo>
                    <a:cubicBezTo>
                      <a:pt x="385113" y="219650"/>
                      <a:pt x="385361" y="219376"/>
                      <a:pt x="385568" y="218961"/>
                    </a:cubicBezTo>
                    <a:cubicBezTo>
                      <a:pt x="399117" y="192212"/>
                      <a:pt x="412505" y="167284"/>
                      <a:pt x="425886" y="146563"/>
                    </a:cubicBezTo>
                    <a:cubicBezTo>
                      <a:pt x="452521" y="105335"/>
                      <a:pt x="528287" y="14707"/>
                      <a:pt x="535922" y="5572"/>
                    </a:cubicBezTo>
                    <a:cubicBezTo>
                      <a:pt x="536310" y="5103"/>
                      <a:pt x="540376" y="0"/>
                      <a:pt x="540376" y="0"/>
                    </a:cubicBezTo>
                    <a:close/>
                  </a:path>
                </a:pathLst>
              </a:custGeom>
              <a:solidFill>
                <a:srgbClr val="A734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5"/>
              <p:cNvSpPr/>
              <p:nvPr/>
            </p:nvSpPr>
            <p:spPr>
              <a:xfrm>
                <a:off x="3018871" y="4207554"/>
                <a:ext cx="540382" cy="470208"/>
              </a:xfrm>
              <a:custGeom>
                <a:avLst/>
                <a:gdLst/>
                <a:ahLst/>
                <a:cxnLst/>
                <a:rect l="l" t="t" r="r" b="b"/>
                <a:pathLst>
                  <a:path w="540382" h="470208" extrusionOk="0">
                    <a:moveTo>
                      <a:pt x="540382" y="0"/>
                    </a:moveTo>
                    <a:cubicBezTo>
                      <a:pt x="540382" y="0"/>
                      <a:pt x="532915" y="924"/>
                      <a:pt x="531026" y="1112"/>
                    </a:cubicBezTo>
                    <a:cubicBezTo>
                      <a:pt x="511155" y="14205"/>
                      <a:pt x="488324" y="30232"/>
                      <a:pt x="466210" y="50116"/>
                    </a:cubicBezTo>
                    <a:cubicBezTo>
                      <a:pt x="413114" y="97827"/>
                      <a:pt x="367975" y="162154"/>
                      <a:pt x="367975" y="162154"/>
                    </a:cubicBezTo>
                    <a:cubicBezTo>
                      <a:pt x="367975" y="162154"/>
                      <a:pt x="326076" y="228504"/>
                      <a:pt x="234331" y="302931"/>
                    </a:cubicBezTo>
                    <a:cubicBezTo>
                      <a:pt x="160205" y="363059"/>
                      <a:pt x="48990" y="437030"/>
                      <a:pt x="891" y="468655"/>
                    </a:cubicBezTo>
                    <a:cubicBezTo>
                      <a:pt x="837" y="468749"/>
                      <a:pt x="0" y="470215"/>
                      <a:pt x="0" y="470209"/>
                    </a:cubicBezTo>
                    <a:cubicBezTo>
                      <a:pt x="0" y="470209"/>
                      <a:pt x="128226" y="438550"/>
                      <a:pt x="225423" y="379106"/>
                    </a:cubicBezTo>
                    <a:cubicBezTo>
                      <a:pt x="322621" y="319667"/>
                      <a:pt x="384684" y="219175"/>
                      <a:pt x="384684" y="219175"/>
                    </a:cubicBezTo>
                    <a:cubicBezTo>
                      <a:pt x="384684" y="219175"/>
                      <a:pt x="384845" y="219597"/>
                      <a:pt x="384905" y="219844"/>
                    </a:cubicBezTo>
                    <a:cubicBezTo>
                      <a:pt x="385033" y="219362"/>
                      <a:pt x="385126" y="218733"/>
                      <a:pt x="385126" y="218733"/>
                    </a:cubicBezTo>
                    <a:cubicBezTo>
                      <a:pt x="385126" y="218733"/>
                      <a:pt x="385233" y="218385"/>
                      <a:pt x="385575" y="217621"/>
                    </a:cubicBezTo>
                    <a:cubicBezTo>
                      <a:pt x="387490" y="213342"/>
                      <a:pt x="396056" y="195534"/>
                      <a:pt x="425444" y="146342"/>
                    </a:cubicBezTo>
                    <a:cubicBezTo>
                      <a:pt x="475888" y="61916"/>
                      <a:pt x="533444" y="6784"/>
                      <a:pt x="538822" y="2003"/>
                    </a:cubicBezTo>
                    <a:cubicBezTo>
                      <a:pt x="539505" y="1145"/>
                      <a:pt x="540382" y="0"/>
                      <a:pt x="540382" y="0"/>
                    </a:cubicBezTo>
                    <a:close/>
                  </a:path>
                </a:pathLst>
              </a:custGeom>
              <a:solidFill>
                <a:srgbClr val="7B1B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5"/>
              <p:cNvSpPr/>
              <p:nvPr/>
            </p:nvSpPr>
            <p:spPr>
              <a:xfrm>
                <a:off x="3403555" y="4206214"/>
                <a:ext cx="229276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229276" h="483134" extrusionOk="0">
                    <a:moveTo>
                      <a:pt x="157259" y="0"/>
                    </a:moveTo>
                    <a:cubicBezTo>
                      <a:pt x="157232" y="7"/>
                      <a:pt x="154365" y="3141"/>
                      <a:pt x="154138" y="3342"/>
                    </a:cubicBezTo>
                    <a:cubicBezTo>
                      <a:pt x="148760" y="8124"/>
                      <a:pt x="91203" y="63256"/>
                      <a:pt x="40760" y="147682"/>
                    </a:cubicBezTo>
                    <a:cubicBezTo>
                      <a:pt x="11372" y="196873"/>
                      <a:pt x="2806" y="214681"/>
                      <a:pt x="891" y="218961"/>
                    </a:cubicBezTo>
                    <a:cubicBezTo>
                      <a:pt x="549" y="219724"/>
                      <a:pt x="442" y="220072"/>
                      <a:pt x="442" y="220072"/>
                    </a:cubicBezTo>
                    <a:cubicBezTo>
                      <a:pt x="442" y="220072"/>
                      <a:pt x="348" y="220702"/>
                      <a:pt x="221" y="221184"/>
                    </a:cubicBezTo>
                    <a:cubicBezTo>
                      <a:pt x="188" y="221244"/>
                      <a:pt x="254" y="221345"/>
                      <a:pt x="221" y="221412"/>
                    </a:cubicBezTo>
                    <a:cubicBezTo>
                      <a:pt x="174" y="221619"/>
                      <a:pt x="27" y="221693"/>
                      <a:pt x="0" y="221854"/>
                    </a:cubicBezTo>
                    <a:cubicBezTo>
                      <a:pt x="402" y="224513"/>
                      <a:pt x="14198" y="314879"/>
                      <a:pt x="50116" y="376661"/>
                    </a:cubicBezTo>
                    <a:cubicBezTo>
                      <a:pt x="86562" y="439354"/>
                      <a:pt x="126069" y="483134"/>
                      <a:pt x="126069" y="483134"/>
                    </a:cubicBezTo>
                    <a:cubicBezTo>
                      <a:pt x="126069" y="483134"/>
                      <a:pt x="232522" y="380170"/>
                      <a:pt x="229200" y="245910"/>
                    </a:cubicBezTo>
                    <a:cubicBezTo>
                      <a:pt x="226013" y="117001"/>
                      <a:pt x="160982" y="6631"/>
                      <a:pt x="157259" y="0"/>
                    </a:cubicBezTo>
                    <a:close/>
                  </a:path>
                </a:pathLst>
              </a:custGeom>
              <a:solidFill>
                <a:srgbClr val="9E4C3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5"/>
              <p:cNvSpPr/>
              <p:nvPr/>
            </p:nvSpPr>
            <p:spPr>
              <a:xfrm>
                <a:off x="2821355" y="3727460"/>
                <a:ext cx="896620" cy="876270"/>
              </a:xfrm>
              <a:custGeom>
                <a:avLst/>
                <a:gdLst/>
                <a:ahLst/>
                <a:cxnLst/>
                <a:rect l="l" t="t" r="r" b="b"/>
                <a:pathLst>
                  <a:path w="896620" h="876270" extrusionOk="0">
                    <a:moveTo>
                      <a:pt x="893502" y="487534"/>
                    </a:moveTo>
                    <a:cubicBezTo>
                      <a:pt x="893502" y="487534"/>
                      <a:pt x="897199" y="480188"/>
                      <a:pt x="896543" y="473075"/>
                    </a:cubicBezTo>
                    <a:cubicBezTo>
                      <a:pt x="895893" y="465969"/>
                      <a:pt x="890884" y="459084"/>
                      <a:pt x="890884" y="459084"/>
                    </a:cubicBezTo>
                    <a:cubicBezTo>
                      <a:pt x="890884" y="459084"/>
                      <a:pt x="845295" y="461120"/>
                      <a:pt x="804007" y="462955"/>
                    </a:cubicBezTo>
                    <a:cubicBezTo>
                      <a:pt x="762725" y="464797"/>
                      <a:pt x="725743" y="466445"/>
                      <a:pt x="725743" y="466445"/>
                    </a:cubicBezTo>
                    <a:cubicBezTo>
                      <a:pt x="725743" y="466445"/>
                      <a:pt x="721771" y="387216"/>
                      <a:pt x="723332" y="295879"/>
                    </a:cubicBezTo>
                    <a:cubicBezTo>
                      <a:pt x="724892" y="204535"/>
                      <a:pt x="731978" y="101082"/>
                      <a:pt x="731978" y="101082"/>
                    </a:cubicBezTo>
                    <a:cubicBezTo>
                      <a:pt x="731978" y="101082"/>
                      <a:pt x="713895" y="208513"/>
                      <a:pt x="708276" y="295263"/>
                    </a:cubicBezTo>
                    <a:cubicBezTo>
                      <a:pt x="702664" y="382012"/>
                      <a:pt x="709522" y="448074"/>
                      <a:pt x="709522" y="448074"/>
                    </a:cubicBezTo>
                    <a:cubicBezTo>
                      <a:pt x="709522" y="448074"/>
                      <a:pt x="612874" y="355725"/>
                      <a:pt x="527396" y="243707"/>
                    </a:cubicBezTo>
                    <a:cubicBezTo>
                      <a:pt x="441919" y="131689"/>
                      <a:pt x="367606" y="0"/>
                      <a:pt x="367606" y="0"/>
                    </a:cubicBezTo>
                    <a:cubicBezTo>
                      <a:pt x="367606" y="0"/>
                      <a:pt x="429301" y="142826"/>
                      <a:pt x="509153" y="256445"/>
                    </a:cubicBezTo>
                    <a:cubicBezTo>
                      <a:pt x="588998" y="370071"/>
                      <a:pt x="686992" y="454497"/>
                      <a:pt x="686992" y="454497"/>
                    </a:cubicBezTo>
                    <a:cubicBezTo>
                      <a:pt x="686992" y="454497"/>
                      <a:pt x="530718" y="423562"/>
                      <a:pt x="373634" y="365825"/>
                    </a:cubicBezTo>
                    <a:cubicBezTo>
                      <a:pt x="216549" y="308088"/>
                      <a:pt x="9343" y="221257"/>
                      <a:pt x="9343" y="221257"/>
                    </a:cubicBezTo>
                    <a:cubicBezTo>
                      <a:pt x="9343" y="221257"/>
                      <a:pt x="205586" y="327141"/>
                      <a:pt x="360949" y="389433"/>
                    </a:cubicBezTo>
                    <a:cubicBezTo>
                      <a:pt x="516312" y="451717"/>
                      <a:pt x="680101" y="472693"/>
                      <a:pt x="680101" y="472693"/>
                    </a:cubicBezTo>
                    <a:cubicBezTo>
                      <a:pt x="680101" y="472693"/>
                      <a:pt x="527015" y="452936"/>
                      <a:pt x="352745" y="502074"/>
                    </a:cubicBezTo>
                    <a:cubicBezTo>
                      <a:pt x="178475" y="551205"/>
                      <a:pt x="0" y="656118"/>
                      <a:pt x="0" y="656118"/>
                    </a:cubicBezTo>
                    <a:cubicBezTo>
                      <a:pt x="0" y="656118"/>
                      <a:pt x="198641" y="567031"/>
                      <a:pt x="368343" y="523994"/>
                    </a:cubicBezTo>
                    <a:cubicBezTo>
                      <a:pt x="538052" y="480964"/>
                      <a:pt x="681715" y="490099"/>
                      <a:pt x="681715" y="490099"/>
                    </a:cubicBezTo>
                    <a:cubicBezTo>
                      <a:pt x="681715" y="490099"/>
                      <a:pt x="576005" y="543677"/>
                      <a:pt x="486710" y="632825"/>
                    </a:cubicBezTo>
                    <a:cubicBezTo>
                      <a:pt x="397409" y="721979"/>
                      <a:pt x="311563" y="832002"/>
                      <a:pt x="311563" y="832002"/>
                    </a:cubicBezTo>
                    <a:cubicBezTo>
                      <a:pt x="311563" y="832002"/>
                      <a:pt x="405312" y="733123"/>
                      <a:pt x="506380" y="643681"/>
                    </a:cubicBezTo>
                    <a:cubicBezTo>
                      <a:pt x="607449" y="554232"/>
                      <a:pt x="702503" y="501498"/>
                      <a:pt x="702503" y="501498"/>
                    </a:cubicBezTo>
                    <a:cubicBezTo>
                      <a:pt x="702503" y="501498"/>
                      <a:pt x="685244" y="579220"/>
                      <a:pt x="687588" y="672915"/>
                    </a:cubicBezTo>
                    <a:cubicBezTo>
                      <a:pt x="689939" y="766603"/>
                      <a:pt x="711899" y="876270"/>
                      <a:pt x="711899" y="876270"/>
                    </a:cubicBezTo>
                    <a:cubicBezTo>
                      <a:pt x="711899" y="876270"/>
                      <a:pt x="700246" y="770433"/>
                      <a:pt x="703548" y="673752"/>
                    </a:cubicBezTo>
                    <a:cubicBezTo>
                      <a:pt x="706843" y="577063"/>
                      <a:pt x="725093" y="489530"/>
                      <a:pt x="725093" y="489530"/>
                    </a:cubicBezTo>
                    <a:cubicBezTo>
                      <a:pt x="725093" y="489530"/>
                      <a:pt x="764935" y="482250"/>
                      <a:pt x="807034" y="481748"/>
                    </a:cubicBezTo>
                    <a:cubicBezTo>
                      <a:pt x="849140" y="481252"/>
                      <a:pt x="893502" y="487534"/>
                      <a:pt x="893502" y="487534"/>
                    </a:cubicBezTo>
                    <a:close/>
                  </a:path>
                </a:pathLst>
              </a:custGeom>
              <a:solidFill>
                <a:srgbClr val="5705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5"/>
              <p:cNvSpPr/>
              <p:nvPr/>
            </p:nvSpPr>
            <p:spPr>
              <a:xfrm>
                <a:off x="3238420" y="3785184"/>
                <a:ext cx="31456" cy="31456"/>
              </a:xfrm>
              <a:custGeom>
                <a:avLst/>
                <a:gdLst/>
                <a:ahLst/>
                <a:cxnLst/>
                <a:rect l="l" t="t" r="r" b="b"/>
                <a:pathLst>
                  <a:path w="31456" h="31456" extrusionOk="0">
                    <a:moveTo>
                      <a:pt x="0" y="15725"/>
                    </a:moveTo>
                    <a:cubicBezTo>
                      <a:pt x="0" y="7039"/>
                      <a:pt x="7039" y="0"/>
                      <a:pt x="15732" y="0"/>
                    </a:cubicBezTo>
                    <a:cubicBezTo>
                      <a:pt x="24418" y="0"/>
                      <a:pt x="31457" y="7039"/>
                      <a:pt x="31457" y="15725"/>
                    </a:cubicBezTo>
                    <a:cubicBezTo>
                      <a:pt x="31457" y="24418"/>
                      <a:pt x="24418" y="31457"/>
                      <a:pt x="15732" y="31457"/>
                    </a:cubicBezTo>
                    <a:cubicBezTo>
                      <a:pt x="7039" y="31457"/>
                      <a:pt x="0" y="24418"/>
                      <a:pt x="0" y="15725"/>
                    </a:cubicBezTo>
                    <a:close/>
                  </a:path>
                </a:pathLst>
              </a:custGeom>
              <a:solidFill>
                <a:srgbClr val="F3674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5"/>
              <p:cNvSpPr/>
              <p:nvPr/>
            </p:nvSpPr>
            <p:spPr>
              <a:xfrm>
                <a:off x="2925986" y="3941552"/>
                <a:ext cx="31852" cy="31852"/>
              </a:xfrm>
              <a:custGeom>
                <a:avLst/>
                <a:gdLst/>
                <a:ahLst/>
                <a:cxnLst/>
                <a:rect l="l" t="t" r="r" b="b"/>
                <a:pathLst>
                  <a:path w="31852" h="31852" extrusionOk="0">
                    <a:moveTo>
                      <a:pt x="0" y="15926"/>
                    </a:moveTo>
                    <a:cubicBezTo>
                      <a:pt x="0" y="7126"/>
                      <a:pt x="7133" y="0"/>
                      <a:pt x="15926" y="0"/>
                    </a:cubicBezTo>
                    <a:cubicBezTo>
                      <a:pt x="24726" y="0"/>
                      <a:pt x="31852" y="7126"/>
                      <a:pt x="31852" y="15926"/>
                    </a:cubicBezTo>
                    <a:cubicBezTo>
                      <a:pt x="31852" y="24719"/>
                      <a:pt x="24726" y="31852"/>
                      <a:pt x="15926" y="31852"/>
                    </a:cubicBezTo>
                    <a:cubicBezTo>
                      <a:pt x="7133" y="31852"/>
                      <a:pt x="0" y="24719"/>
                      <a:pt x="0" y="15926"/>
                    </a:cubicBezTo>
                    <a:close/>
                  </a:path>
                </a:pathLst>
              </a:custGeom>
              <a:solidFill>
                <a:srgbClr val="FC9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5"/>
              <p:cNvSpPr/>
              <p:nvPr/>
            </p:nvSpPr>
            <p:spPr>
              <a:xfrm>
                <a:off x="3088978" y="4319372"/>
                <a:ext cx="46880" cy="46880"/>
              </a:xfrm>
              <a:custGeom>
                <a:avLst/>
                <a:gdLst/>
                <a:ahLst/>
                <a:cxnLst/>
                <a:rect l="l" t="t" r="r" b="b"/>
                <a:pathLst>
                  <a:path w="46880" h="46880" extrusionOk="0">
                    <a:moveTo>
                      <a:pt x="0" y="23440"/>
                    </a:moveTo>
                    <a:cubicBezTo>
                      <a:pt x="0" y="10494"/>
                      <a:pt x="10495" y="0"/>
                      <a:pt x="23440" y="0"/>
                    </a:cubicBezTo>
                    <a:cubicBezTo>
                      <a:pt x="36386" y="0"/>
                      <a:pt x="46881" y="10494"/>
                      <a:pt x="46881" y="23440"/>
                    </a:cubicBezTo>
                    <a:cubicBezTo>
                      <a:pt x="46881" y="36386"/>
                      <a:pt x="36386" y="46881"/>
                      <a:pt x="23440" y="46881"/>
                    </a:cubicBezTo>
                    <a:cubicBezTo>
                      <a:pt x="10495" y="46881"/>
                      <a:pt x="0" y="36386"/>
                      <a:pt x="0" y="23440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5"/>
              <p:cNvSpPr/>
              <p:nvPr/>
            </p:nvSpPr>
            <p:spPr>
              <a:xfrm>
                <a:off x="3033725" y="4340240"/>
                <a:ext cx="22656" cy="22656"/>
              </a:xfrm>
              <a:custGeom>
                <a:avLst/>
                <a:gdLst/>
                <a:ahLst/>
                <a:cxnLst/>
                <a:rect l="l" t="t" r="r" b="b"/>
                <a:pathLst>
                  <a:path w="22656" h="22656" extrusionOk="0">
                    <a:moveTo>
                      <a:pt x="0" y="11325"/>
                    </a:moveTo>
                    <a:cubicBezTo>
                      <a:pt x="0" y="5070"/>
                      <a:pt x="5070" y="0"/>
                      <a:pt x="11325" y="0"/>
                    </a:cubicBezTo>
                    <a:cubicBezTo>
                      <a:pt x="17587" y="0"/>
                      <a:pt x="22657" y="5070"/>
                      <a:pt x="22657" y="11325"/>
                    </a:cubicBezTo>
                    <a:cubicBezTo>
                      <a:pt x="22657" y="17587"/>
                      <a:pt x="17587" y="22657"/>
                      <a:pt x="11325" y="22657"/>
                    </a:cubicBezTo>
                    <a:cubicBezTo>
                      <a:pt x="5070" y="22657"/>
                      <a:pt x="0" y="17587"/>
                      <a:pt x="0" y="11325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5"/>
              <p:cNvSpPr/>
              <p:nvPr/>
            </p:nvSpPr>
            <p:spPr>
              <a:xfrm>
                <a:off x="3084531" y="4548291"/>
                <a:ext cx="33064" cy="33057"/>
              </a:xfrm>
              <a:custGeom>
                <a:avLst/>
                <a:gdLst/>
                <a:ahLst/>
                <a:cxnLst/>
                <a:rect l="l" t="t" r="r" b="b"/>
                <a:pathLst>
                  <a:path w="33064" h="33057" extrusionOk="0">
                    <a:moveTo>
                      <a:pt x="0" y="16529"/>
                    </a:moveTo>
                    <a:cubicBezTo>
                      <a:pt x="0" y="7400"/>
                      <a:pt x="7401" y="0"/>
                      <a:pt x="16536" y="0"/>
                    </a:cubicBezTo>
                    <a:cubicBezTo>
                      <a:pt x="25664" y="0"/>
                      <a:pt x="33064" y="7400"/>
                      <a:pt x="33064" y="16529"/>
                    </a:cubicBezTo>
                    <a:cubicBezTo>
                      <a:pt x="33064" y="25657"/>
                      <a:pt x="25664" y="33058"/>
                      <a:pt x="16536" y="33058"/>
                    </a:cubicBezTo>
                    <a:cubicBezTo>
                      <a:pt x="7401" y="33058"/>
                      <a:pt x="0" y="25657"/>
                      <a:pt x="0" y="16529"/>
                    </a:cubicBezTo>
                    <a:close/>
                  </a:path>
                </a:pathLst>
              </a:custGeom>
              <a:solidFill>
                <a:srgbClr val="D65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2" name="Google Shape;982;p5"/>
            <p:cNvGrpSpPr/>
            <p:nvPr/>
          </p:nvGrpSpPr>
          <p:grpSpPr>
            <a:xfrm>
              <a:off x="7339994" y="4729977"/>
              <a:ext cx="1090649" cy="1439317"/>
              <a:chOff x="7823017" y="5103438"/>
              <a:chExt cx="794818" cy="1048912"/>
            </a:xfrm>
          </p:grpSpPr>
          <p:sp>
            <p:nvSpPr>
              <p:cNvPr id="983" name="Google Shape;983;p5"/>
              <p:cNvSpPr/>
              <p:nvPr/>
            </p:nvSpPr>
            <p:spPr>
              <a:xfrm>
                <a:off x="7897712" y="5103438"/>
                <a:ext cx="720056" cy="991175"/>
              </a:xfrm>
              <a:custGeom>
                <a:avLst/>
                <a:gdLst/>
                <a:ahLst/>
                <a:cxnLst/>
                <a:rect l="l" t="t" r="r" b="b"/>
                <a:pathLst>
                  <a:path w="720056" h="991175" extrusionOk="0">
                    <a:moveTo>
                      <a:pt x="0" y="991175"/>
                    </a:moveTo>
                    <a:cubicBezTo>
                      <a:pt x="0" y="991175"/>
                      <a:pt x="23494" y="755003"/>
                      <a:pt x="149804" y="538822"/>
                    </a:cubicBezTo>
                    <a:cubicBezTo>
                      <a:pt x="314088" y="257644"/>
                      <a:pt x="720057" y="0"/>
                      <a:pt x="720057" y="0"/>
                    </a:cubicBezTo>
                    <a:cubicBezTo>
                      <a:pt x="720057" y="0"/>
                      <a:pt x="572382" y="500775"/>
                      <a:pt x="467690" y="683898"/>
                    </a:cubicBezTo>
                    <a:cubicBezTo>
                      <a:pt x="359315" y="873451"/>
                      <a:pt x="0" y="991175"/>
                      <a:pt x="0" y="991175"/>
                    </a:cubicBezTo>
                    <a:close/>
                  </a:path>
                </a:pathLst>
              </a:custGeom>
              <a:solidFill>
                <a:srgbClr val="C224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5"/>
              <p:cNvSpPr/>
              <p:nvPr/>
            </p:nvSpPr>
            <p:spPr>
              <a:xfrm>
                <a:off x="8042554" y="5103471"/>
                <a:ext cx="575281" cy="622477"/>
              </a:xfrm>
              <a:custGeom>
                <a:avLst/>
                <a:gdLst/>
                <a:ahLst/>
                <a:cxnLst/>
                <a:rect l="l" t="t" r="r" b="b"/>
                <a:pathLst>
                  <a:path w="575281" h="622477" extrusionOk="0">
                    <a:moveTo>
                      <a:pt x="575282" y="0"/>
                    </a:moveTo>
                    <a:cubicBezTo>
                      <a:pt x="575282" y="0"/>
                      <a:pt x="169260" y="257691"/>
                      <a:pt x="4976" y="538869"/>
                    </a:cubicBezTo>
                    <a:cubicBezTo>
                      <a:pt x="3127" y="542037"/>
                      <a:pt x="1801" y="545251"/>
                      <a:pt x="0" y="548426"/>
                    </a:cubicBezTo>
                    <a:cubicBezTo>
                      <a:pt x="14701" y="569375"/>
                      <a:pt x="32415" y="589574"/>
                      <a:pt x="51950" y="603966"/>
                    </a:cubicBezTo>
                    <a:cubicBezTo>
                      <a:pt x="53069" y="604783"/>
                      <a:pt x="54214" y="605379"/>
                      <a:pt x="55340" y="606156"/>
                    </a:cubicBezTo>
                    <a:cubicBezTo>
                      <a:pt x="57509" y="607650"/>
                      <a:pt x="59699" y="609029"/>
                      <a:pt x="61909" y="610335"/>
                    </a:cubicBezTo>
                    <a:cubicBezTo>
                      <a:pt x="62974" y="610965"/>
                      <a:pt x="64019" y="611735"/>
                      <a:pt x="65091" y="612324"/>
                    </a:cubicBezTo>
                    <a:cubicBezTo>
                      <a:pt x="75900" y="618225"/>
                      <a:pt x="86790" y="622518"/>
                      <a:pt x="98135" y="622477"/>
                    </a:cubicBezTo>
                    <a:cubicBezTo>
                      <a:pt x="110766" y="622431"/>
                      <a:pt x="124623" y="619939"/>
                      <a:pt x="138948" y="616108"/>
                    </a:cubicBezTo>
                    <a:cubicBezTo>
                      <a:pt x="142089" y="615265"/>
                      <a:pt x="145090" y="614729"/>
                      <a:pt x="148304" y="613718"/>
                    </a:cubicBezTo>
                    <a:cubicBezTo>
                      <a:pt x="160259" y="609967"/>
                      <a:pt x="173211" y="603491"/>
                      <a:pt x="185923" y="597597"/>
                    </a:cubicBezTo>
                    <a:cubicBezTo>
                      <a:pt x="189814" y="595789"/>
                      <a:pt x="193531" y="594603"/>
                      <a:pt x="197469" y="592621"/>
                    </a:cubicBezTo>
                    <a:cubicBezTo>
                      <a:pt x="285685" y="548151"/>
                      <a:pt x="385079" y="459640"/>
                      <a:pt x="454865" y="369267"/>
                    </a:cubicBezTo>
                    <a:cubicBezTo>
                      <a:pt x="520833" y="183746"/>
                      <a:pt x="575282" y="0"/>
                      <a:pt x="575282" y="0"/>
                    </a:cubicBezTo>
                    <a:close/>
                  </a:path>
                </a:pathLst>
              </a:custGeom>
              <a:solidFill>
                <a:srgbClr val="CD4C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5"/>
              <p:cNvSpPr/>
              <p:nvPr/>
            </p:nvSpPr>
            <p:spPr>
              <a:xfrm>
                <a:off x="8262124" y="5112225"/>
                <a:ext cx="342584" cy="296268"/>
              </a:xfrm>
              <a:custGeom>
                <a:avLst/>
                <a:gdLst/>
                <a:ahLst/>
                <a:cxnLst/>
                <a:rect l="l" t="t" r="r" b="b"/>
                <a:pathLst>
                  <a:path w="342584" h="296268" extrusionOk="0">
                    <a:moveTo>
                      <a:pt x="342585" y="0"/>
                    </a:moveTo>
                    <a:cubicBezTo>
                      <a:pt x="318408" y="15611"/>
                      <a:pt x="158343" y="121730"/>
                      <a:pt x="0" y="272726"/>
                    </a:cubicBezTo>
                    <a:cubicBezTo>
                      <a:pt x="30272" y="287052"/>
                      <a:pt x="69973" y="299716"/>
                      <a:pt x="112668" y="295417"/>
                    </a:cubicBezTo>
                    <a:cubicBezTo>
                      <a:pt x="113673" y="295316"/>
                      <a:pt x="114677" y="295135"/>
                      <a:pt x="115682" y="295021"/>
                    </a:cubicBezTo>
                    <a:cubicBezTo>
                      <a:pt x="121374" y="294331"/>
                      <a:pt x="127067" y="294211"/>
                      <a:pt x="132760" y="292831"/>
                    </a:cubicBezTo>
                    <a:lnTo>
                      <a:pt x="133564" y="291633"/>
                    </a:lnTo>
                    <a:cubicBezTo>
                      <a:pt x="133698" y="292041"/>
                      <a:pt x="133631" y="292068"/>
                      <a:pt x="133765" y="292429"/>
                    </a:cubicBezTo>
                    <a:cubicBezTo>
                      <a:pt x="136510" y="291733"/>
                      <a:pt x="139323" y="290340"/>
                      <a:pt x="142136" y="289248"/>
                    </a:cubicBezTo>
                    <a:cubicBezTo>
                      <a:pt x="150240" y="286067"/>
                      <a:pt x="158411" y="281647"/>
                      <a:pt x="166782" y="275512"/>
                    </a:cubicBezTo>
                    <a:cubicBezTo>
                      <a:pt x="171001" y="272465"/>
                      <a:pt x="175354" y="267837"/>
                      <a:pt x="179574" y="264167"/>
                    </a:cubicBezTo>
                    <a:cubicBezTo>
                      <a:pt x="246546" y="206008"/>
                      <a:pt x="316868" y="75592"/>
                      <a:pt x="342585" y="0"/>
                    </a:cubicBezTo>
                    <a:close/>
                  </a:path>
                </a:pathLst>
              </a:custGeom>
              <a:solidFill>
                <a:srgbClr val="EC6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5"/>
              <p:cNvSpPr/>
              <p:nvPr/>
            </p:nvSpPr>
            <p:spPr>
              <a:xfrm>
                <a:off x="7823017" y="5181053"/>
                <a:ext cx="718670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70" h="971297" extrusionOk="0">
                    <a:moveTo>
                      <a:pt x="0" y="957595"/>
                    </a:moveTo>
                    <a:lnTo>
                      <a:pt x="265125" y="665949"/>
                    </a:lnTo>
                    <a:cubicBezTo>
                      <a:pt x="265125" y="665949"/>
                      <a:pt x="263384" y="598153"/>
                      <a:pt x="268574" y="543362"/>
                    </a:cubicBezTo>
                    <a:cubicBezTo>
                      <a:pt x="273771" y="488572"/>
                      <a:pt x="285906" y="446788"/>
                      <a:pt x="285906" y="446788"/>
                    </a:cubicBezTo>
                    <a:lnTo>
                      <a:pt x="280274" y="544414"/>
                    </a:lnTo>
                    <a:lnTo>
                      <a:pt x="281694" y="640533"/>
                    </a:lnTo>
                    <a:lnTo>
                      <a:pt x="387671" y="502274"/>
                    </a:lnTo>
                    <a:cubicBezTo>
                      <a:pt x="387671" y="502274"/>
                      <a:pt x="386700" y="441001"/>
                      <a:pt x="400711" y="372221"/>
                    </a:cubicBezTo>
                    <a:cubicBezTo>
                      <a:pt x="414722" y="303440"/>
                      <a:pt x="439247" y="230513"/>
                      <a:pt x="439247" y="230513"/>
                    </a:cubicBezTo>
                    <a:cubicBezTo>
                      <a:pt x="439247" y="230513"/>
                      <a:pt x="423267" y="312354"/>
                      <a:pt x="417039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48" y="256478"/>
                    </a:lnTo>
                    <a:cubicBezTo>
                      <a:pt x="553248" y="256478"/>
                      <a:pt x="547689" y="227499"/>
                      <a:pt x="551908" y="191046"/>
                    </a:cubicBezTo>
                    <a:cubicBezTo>
                      <a:pt x="556061" y="154593"/>
                      <a:pt x="564700" y="122962"/>
                      <a:pt x="564700" y="122962"/>
                    </a:cubicBezTo>
                    <a:cubicBezTo>
                      <a:pt x="564700" y="122962"/>
                      <a:pt x="562557" y="162576"/>
                      <a:pt x="564231" y="188508"/>
                    </a:cubicBezTo>
                    <a:cubicBezTo>
                      <a:pt x="565839" y="214433"/>
                      <a:pt x="571264" y="226676"/>
                      <a:pt x="571264" y="226676"/>
                    </a:cubicBezTo>
                    <a:lnTo>
                      <a:pt x="718671" y="0"/>
                    </a:lnTo>
                    <a:cubicBezTo>
                      <a:pt x="718671" y="0"/>
                      <a:pt x="645335" y="143341"/>
                      <a:pt x="577827" y="259104"/>
                    </a:cubicBezTo>
                    <a:cubicBezTo>
                      <a:pt x="510345" y="374866"/>
                      <a:pt x="448603" y="463056"/>
                      <a:pt x="448603" y="463056"/>
                    </a:cubicBezTo>
                    <a:lnTo>
                      <a:pt x="521155" y="413576"/>
                    </a:lnTo>
                    <a:lnTo>
                      <a:pt x="602272" y="352175"/>
                    </a:lnTo>
                    <a:cubicBezTo>
                      <a:pt x="602272" y="352175"/>
                      <a:pt x="579434" y="381985"/>
                      <a:pt x="530491" y="424620"/>
                    </a:cubicBezTo>
                    <a:cubicBezTo>
                      <a:pt x="481581" y="467255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4" y="647552"/>
                    </a:cubicBezTo>
                    <a:cubicBezTo>
                      <a:pt x="376514" y="644478"/>
                      <a:pt x="426402" y="638624"/>
                      <a:pt x="434298" y="636562"/>
                    </a:cubicBezTo>
                    <a:cubicBezTo>
                      <a:pt x="442201" y="634505"/>
                      <a:pt x="387832" y="659727"/>
                      <a:pt x="352712" y="665989"/>
                    </a:cubicBezTo>
                    <a:cubicBezTo>
                      <a:pt x="323994" y="671106"/>
                      <a:pt x="283348" y="673577"/>
                      <a:pt x="283348" y="673577"/>
                    </a:cubicBezTo>
                    <a:lnTo>
                      <a:pt x="20226" y="971298"/>
                    </a:lnTo>
                    <a:lnTo>
                      <a:pt x="0" y="957595"/>
                    </a:ln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5"/>
              <p:cNvSpPr/>
              <p:nvPr/>
            </p:nvSpPr>
            <p:spPr>
              <a:xfrm>
                <a:off x="7823674" y="5178306"/>
                <a:ext cx="718616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16" h="971297" extrusionOk="0">
                    <a:moveTo>
                      <a:pt x="0" y="957602"/>
                    </a:moveTo>
                    <a:lnTo>
                      <a:pt x="265125" y="665950"/>
                    </a:lnTo>
                    <a:cubicBezTo>
                      <a:pt x="265125" y="665950"/>
                      <a:pt x="263377" y="598160"/>
                      <a:pt x="268574" y="543369"/>
                    </a:cubicBezTo>
                    <a:cubicBezTo>
                      <a:pt x="273771" y="488579"/>
                      <a:pt x="285899" y="446788"/>
                      <a:pt x="285899" y="446788"/>
                    </a:cubicBezTo>
                    <a:lnTo>
                      <a:pt x="280267" y="544414"/>
                    </a:lnTo>
                    <a:lnTo>
                      <a:pt x="281694" y="640533"/>
                    </a:lnTo>
                    <a:lnTo>
                      <a:pt x="387664" y="502281"/>
                    </a:lnTo>
                    <a:cubicBezTo>
                      <a:pt x="387664" y="502281"/>
                      <a:pt x="386700" y="441002"/>
                      <a:pt x="400711" y="372228"/>
                    </a:cubicBezTo>
                    <a:cubicBezTo>
                      <a:pt x="414722" y="303447"/>
                      <a:pt x="439247" y="230520"/>
                      <a:pt x="439247" y="230520"/>
                    </a:cubicBezTo>
                    <a:cubicBezTo>
                      <a:pt x="439247" y="230520"/>
                      <a:pt x="423260" y="312361"/>
                      <a:pt x="417032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61" y="256485"/>
                    </a:lnTo>
                    <a:cubicBezTo>
                      <a:pt x="553261" y="256485"/>
                      <a:pt x="547702" y="227499"/>
                      <a:pt x="551922" y="191046"/>
                    </a:cubicBezTo>
                    <a:cubicBezTo>
                      <a:pt x="556074" y="154593"/>
                      <a:pt x="564646" y="122969"/>
                      <a:pt x="564646" y="122969"/>
                    </a:cubicBezTo>
                    <a:cubicBezTo>
                      <a:pt x="564646" y="122969"/>
                      <a:pt x="562570" y="162576"/>
                      <a:pt x="564178" y="188508"/>
                    </a:cubicBezTo>
                    <a:cubicBezTo>
                      <a:pt x="565852" y="214440"/>
                      <a:pt x="571277" y="226682"/>
                      <a:pt x="571277" y="226682"/>
                    </a:cubicBezTo>
                    <a:lnTo>
                      <a:pt x="718617" y="0"/>
                    </a:lnTo>
                    <a:cubicBezTo>
                      <a:pt x="718617" y="0"/>
                      <a:pt x="645348" y="143342"/>
                      <a:pt x="577840" y="259104"/>
                    </a:cubicBezTo>
                    <a:cubicBezTo>
                      <a:pt x="510345" y="374873"/>
                      <a:pt x="448603" y="463056"/>
                      <a:pt x="448603" y="463056"/>
                    </a:cubicBezTo>
                    <a:lnTo>
                      <a:pt x="521154" y="413576"/>
                    </a:lnTo>
                    <a:lnTo>
                      <a:pt x="602285" y="352176"/>
                    </a:lnTo>
                    <a:cubicBezTo>
                      <a:pt x="602285" y="352176"/>
                      <a:pt x="579381" y="381985"/>
                      <a:pt x="530491" y="424620"/>
                    </a:cubicBezTo>
                    <a:cubicBezTo>
                      <a:pt x="481580" y="467261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3" y="647559"/>
                    </a:cubicBezTo>
                    <a:cubicBezTo>
                      <a:pt x="376514" y="644485"/>
                      <a:pt x="426401" y="638625"/>
                      <a:pt x="434298" y="636569"/>
                    </a:cubicBezTo>
                    <a:cubicBezTo>
                      <a:pt x="442194" y="634506"/>
                      <a:pt x="387832" y="659734"/>
                      <a:pt x="352711" y="665990"/>
                    </a:cubicBezTo>
                    <a:cubicBezTo>
                      <a:pt x="323994" y="671106"/>
                      <a:pt x="283348" y="673578"/>
                      <a:pt x="283348" y="673578"/>
                    </a:cubicBezTo>
                    <a:lnTo>
                      <a:pt x="20219" y="971298"/>
                    </a:lnTo>
                    <a:lnTo>
                      <a:pt x="0" y="957602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5"/>
              <p:cNvSpPr/>
              <p:nvPr/>
            </p:nvSpPr>
            <p:spPr>
              <a:xfrm>
                <a:off x="8005431" y="5506868"/>
                <a:ext cx="182688" cy="293668"/>
              </a:xfrm>
              <a:custGeom>
                <a:avLst/>
                <a:gdLst/>
                <a:ahLst/>
                <a:cxnLst/>
                <a:rect l="l" t="t" r="r" b="b"/>
                <a:pathLst>
                  <a:path w="182688" h="293668" extrusionOk="0">
                    <a:moveTo>
                      <a:pt x="0" y="293668"/>
                    </a:moveTo>
                    <a:cubicBezTo>
                      <a:pt x="0" y="293668"/>
                      <a:pt x="20527" y="218029"/>
                      <a:pt x="66203" y="144607"/>
                    </a:cubicBezTo>
                    <a:cubicBezTo>
                      <a:pt x="111871" y="71192"/>
                      <a:pt x="182688" y="0"/>
                      <a:pt x="182688" y="0"/>
                    </a:cubicBezTo>
                    <a:cubicBezTo>
                      <a:pt x="182688" y="0"/>
                      <a:pt x="125627" y="76409"/>
                      <a:pt x="79952" y="149831"/>
                    </a:cubicBezTo>
                    <a:cubicBezTo>
                      <a:pt x="34283" y="223247"/>
                      <a:pt x="0" y="293668"/>
                      <a:pt x="0" y="293668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5"/>
              <p:cNvSpPr/>
              <p:nvPr/>
            </p:nvSpPr>
            <p:spPr>
              <a:xfrm>
                <a:off x="8308442" y="5176331"/>
                <a:ext cx="236125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236125" h="193925" extrusionOk="0">
                    <a:moveTo>
                      <a:pt x="0" y="193926"/>
                    </a:moveTo>
                    <a:cubicBezTo>
                      <a:pt x="0" y="193926"/>
                      <a:pt x="52580" y="131655"/>
                      <a:pt x="111623" y="83173"/>
                    </a:cubicBezTo>
                    <a:cubicBezTo>
                      <a:pt x="170626" y="34692"/>
                      <a:pt x="236125" y="0"/>
                      <a:pt x="236125" y="0"/>
                    </a:cubicBezTo>
                    <a:cubicBezTo>
                      <a:pt x="236125" y="0"/>
                      <a:pt x="175850" y="43170"/>
                      <a:pt x="116847" y="91652"/>
                    </a:cubicBezTo>
                    <a:cubicBezTo>
                      <a:pt x="57811" y="140134"/>
                      <a:pt x="0" y="193926"/>
                      <a:pt x="0" y="193926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0" name="Google Shape;990;p5"/>
            <p:cNvGrpSpPr/>
            <p:nvPr/>
          </p:nvGrpSpPr>
          <p:grpSpPr>
            <a:xfrm>
              <a:off x="7169108" y="5238112"/>
              <a:ext cx="1942791" cy="1314609"/>
              <a:chOff x="7698482" y="5473743"/>
              <a:chExt cx="1415822" cy="958030"/>
            </a:xfrm>
          </p:grpSpPr>
          <p:grpSp>
            <p:nvGrpSpPr>
              <p:cNvPr id="991" name="Google Shape;991;p5"/>
              <p:cNvGrpSpPr/>
              <p:nvPr/>
            </p:nvGrpSpPr>
            <p:grpSpPr>
              <a:xfrm>
                <a:off x="7698482" y="5473743"/>
                <a:ext cx="1415822" cy="958030"/>
                <a:chOff x="7698482" y="5473743"/>
                <a:chExt cx="1415822" cy="958030"/>
              </a:xfrm>
            </p:grpSpPr>
            <p:sp>
              <p:nvSpPr>
                <p:cNvPr id="992" name="Google Shape;992;p5"/>
                <p:cNvSpPr/>
                <p:nvPr/>
              </p:nvSpPr>
              <p:spPr>
                <a:xfrm>
                  <a:off x="7825549" y="5473743"/>
                  <a:ext cx="1288755" cy="87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5" h="871381" extrusionOk="0">
                      <a:moveTo>
                        <a:pt x="0" y="863023"/>
                      </a:moveTo>
                      <a:cubicBezTo>
                        <a:pt x="0" y="863023"/>
                        <a:pt x="105054" y="618472"/>
                        <a:pt x="316821" y="438912"/>
                      </a:cubicBezTo>
                      <a:cubicBezTo>
                        <a:pt x="521068" y="265727"/>
                        <a:pt x="710312" y="180592"/>
                        <a:pt x="823965" y="133008"/>
                      </a:cubicBezTo>
                      <a:cubicBezTo>
                        <a:pt x="1080403" y="25650"/>
                        <a:pt x="1288755" y="0"/>
                        <a:pt x="1288755" y="0"/>
                      </a:cubicBezTo>
                      <a:cubicBezTo>
                        <a:pt x="1288755" y="0"/>
                        <a:pt x="1128088" y="370935"/>
                        <a:pt x="923955" y="569482"/>
                      </a:cubicBezTo>
                      <a:cubicBezTo>
                        <a:pt x="770989" y="718261"/>
                        <a:pt x="649032" y="776668"/>
                        <a:pt x="501954" y="823750"/>
                      </a:cubicBezTo>
                      <a:cubicBezTo>
                        <a:pt x="268848" y="898351"/>
                        <a:pt x="0" y="863023"/>
                        <a:pt x="0" y="863023"/>
                      </a:cubicBezTo>
                      <a:close/>
                    </a:path>
                  </a:pathLst>
                </a:custGeom>
                <a:solidFill>
                  <a:srgbClr val="DD652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5"/>
                <p:cNvSpPr/>
                <p:nvPr/>
              </p:nvSpPr>
              <p:spPr>
                <a:xfrm>
                  <a:off x="8327690" y="5473756"/>
                  <a:ext cx="786546" cy="602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546" h="602356" extrusionOk="0">
                      <a:moveTo>
                        <a:pt x="786547" y="0"/>
                      </a:moveTo>
                      <a:cubicBezTo>
                        <a:pt x="786547" y="0"/>
                        <a:pt x="578195" y="25651"/>
                        <a:pt x="321757" y="133008"/>
                      </a:cubicBezTo>
                      <a:cubicBezTo>
                        <a:pt x="243733" y="165684"/>
                        <a:pt x="129746" y="216878"/>
                        <a:pt x="0" y="301330"/>
                      </a:cubicBezTo>
                      <a:cubicBezTo>
                        <a:pt x="13669" y="368711"/>
                        <a:pt x="47370" y="488177"/>
                        <a:pt x="129411" y="548305"/>
                      </a:cubicBezTo>
                      <a:cubicBezTo>
                        <a:pt x="204957" y="603672"/>
                        <a:pt x="315930" y="605520"/>
                        <a:pt x="387926" y="600571"/>
                      </a:cubicBezTo>
                      <a:cubicBezTo>
                        <a:pt x="399177" y="590337"/>
                        <a:pt x="410227" y="580606"/>
                        <a:pt x="421747" y="569375"/>
                      </a:cubicBezTo>
                      <a:cubicBezTo>
                        <a:pt x="625880" y="370828"/>
                        <a:pt x="786547" y="0"/>
                        <a:pt x="786547" y="0"/>
                      </a:cubicBezTo>
                      <a:close/>
                    </a:path>
                  </a:pathLst>
                </a:custGeom>
                <a:solidFill>
                  <a:srgbClr val="F897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5"/>
                <p:cNvSpPr/>
                <p:nvPr/>
              </p:nvSpPr>
              <p:spPr>
                <a:xfrm>
                  <a:off x="8420333" y="5473756"/>
                  <a:ext cx="693904" cy="456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04" h="456343" extrusionOk="0">
                      <a:moveTo>
                        <a:pt x="693904" y="0"/>
                      </a:moveTo>
                      <a:cubicBezTo>
                        <a:pt x="693904" y="0"/>
                        <a:pt x="485552" y="25651"/>
                        <a:pt x="229114" y="133008"/>
                      </a:cubicBezTo>
                      <a:cubicBezTo>
                        <a:pt x="170311" y="157634"/>
                        <a:pt x="91016" y="192861"/>
                        <a:pt x="0" y="244825"/>
                      </a:cubicBezTo>
                      <a:cubicBezTo>
                        <a:pt x="9912" y="292235"/>
                        <a:pt x="33486" y="369763"/>
                        <a:pt x="95168" y="419061"/>
                      </a:cubicBezTo>
                      <a:cubicBezTo>
                        <a:pt x="160668" y="471414"/>
                        <a:pt x="323211" y="458549"/>
                        <a:pt x="438738" y="440915"/>
                      </a:cubicBezTo>
                      <a:cubicBezTo>
                        <a:pt x="587484" y="242850"/>
                        <a:pt x="693904" y="0"/>
                        <a:pt x="693904" y="0"/>
                      </a:cubicBezTo>
                      <a:close/>
                    </a:path>
                  </a:pathLst>
                </a:custGeom>
                <a:solidFill>
                  <a:srgbClr val="FC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5"/>
                <p:cNvSpPr/>
                <p:nvPr/>
              </p:nvSpPr>
              <p:spPr>
                <a:xfrm>
                  <a:off x="7702340" y="5538278"/>
                  <a:ext cx="127915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57" h="893495" extrusionOk="0">
                      <a:moveTo>
                        <a:pt x="1279157" y="0"/>
                      </a:moveTo>
                      <a:cubicBezTo>
                        <a:pt x="1279157" y="0"/>
                        <a:pt x="1092840" y="139330"/>
                        <a:pt x="938669" y="255059"/>
                      </a:cubicBezTo>
                      <a:cubicBezTo>
                        <a:pt x="784564" y="370781"/>
                        <a:pt x="662560" y="462901"/>
                        <a:pt x="662560" y="462901"/>
                      </a:cubicBezTo>
                      <a:cubicBezTo>
                        <a:pt x="662560" y="462901"/>
                        <a:pt x="667095" y="437546"/>
                        <a:pt x="697232" y="377042"/>
                      </a:cubicBezTo>
                      <a:cubicBezTo>
                        <a:pt x="727437" y="316546"/>
                        <a:pt x="783225" y="220903"/>
                        <a:pt x="783225" y="220903"/>
                      </a:cubicBezTo>
                      <a:cubicBezTo>
                        <a:pt x="783225" y="220903"/>
                        <a:pt x="725428" y="294760"/>
                        <a:pt x="684842" y="361565"/>
                      </a:cubicBezTo>
                      <a:cubicBezTo>
                        <a:pt x="644203" y="428364"/>
                        <a:pt x="620736" y="488110"/>
                        <a:pt x="620736" y="488110"/>
                      </a:cubicBezTo>
                      <a:cubicBezTo>
                        <a:pt x="620736" y="488110"/>
                        <a:pt x="593452" y="512883"/>
                        <a:pt x="440513" y="603223"/>
                      </a:cubicBezTo>
                      <a:cubicBezTo>
                        <a:pt x="287567" y="693562"/>
                        <a:pt x="0" y="853694"/>
                        <a:pt x="0" y="853694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5"/>
                        <a:pt x="649334" y="598863"/>
                      </a:cubicBezTo>
                      <a:cubicBezTo>
                        <a:pt x="746390" y="573480"/>
                        <a:pt x="822538" y="540128"/>
                        <a:pt x="822538" y="540128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39" y="412578"/>
                      </a:lnTo>
                      <a:cubicBezTo>
                        <a:pt x="793539" y="412578"/>
                        <a:pt x="842496" y="406169"/>
                        <a:pt x="911210" y="384075"/>
                      </a:cubicBezTo>
                      <a:cubicBezTo>
                        <a:pt x="979857" y="361981"/>
                        <a:pt x="1068261" y="324201"/>
                        <a:pt x="1068261" y="324201"/>
                      </a:cubicBezTo>
                      <a:cubicBezTo>
                        <a:pt x="1068261" y="324201"/>
                        <a:pt x="967802" y="352751"/>
                        <a:pt x="911344" y="364559"/>
                      </a:cubicBezTo>
                      <a:cubicBezTo>
                        <a:pt x="854953" y="376366"/>
                        <a:pt x="842496" y="371437"/>
                        <a:pt x="842496" y="371437"/>
                      </a:cubicBezTo>
                      <a:cubicBezTo>
                        <a:pt x="842496" y="371437"/>
                        <a:pt x="856694" y="364793"/>
                        <a:pt x="965860" y="271936"/>
                      </a:cubicBezTo>
                      <a:cubicBezTo>
                        <a:pt x="1075025" y="179078"/>
                        <a:pt x="1279157" y="0"/>
                        <a:pt x="1279157" y="0"/>
                      </a:cubicBezTo>
                      <a:close/>
                    </a:path>
                  </a:pathLst>
                </a:custGeom>
                <a:solidFill>
                  <a:srgbClr val="FEE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5"/>
                <p:cNvSpPr/>
                <p:nvPr/>
              </p:nvSpPr>
              <p:spPr>
                <a:xfrm>
                  <a:off x="7698482" y="5531815"/>
                  <a:ext cx="127919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97" h="893495" extrusionOk="0">
                      <a:moveTo>
                        <a:pt x="1279198" y="0"/>
                      </a:moveTo>
                      <a:cubicBezTo>
                        <a:pt x="1279198" y="0"/>
                        <a:pt x="1092880" y="139330"/>
                        <a:pt x="938709" y="255052"/>
                      </a:cubicBezTo>
                      <a:cubicBezTo>
                        <a:pt x="784538" y="370781"/>
                        <a:pt x="662560" y="462902"/>
                        <a:pt x="662560" y="462902"/>
                      </a:cubicBezTo>
                      <a:cubicBezTo>
                        <a:pt x="662560" y="462902"/>
                        <a:pt x="667095" y="437539"/>
                        <a:pt x="697272" y="377043"/>
                      </a:cubicBezTo>
                      <a:cubicBezTo>
                        <a:pt x="727410" y="316540"/>
                        <a:pt x="783198" y="220903"/>
                        <a:pt x="783198" y="220903"/>
                      </a:cubicBezTo>
                      <a:cubicBezTo>
                        <a:pt x="783198" y="220903"/>
                        <a:pt x="725468" y="294760"/>
                        <a:pt x="684815" y="361559"/>
                      </a:cubicBezTo>
                      <a:cubicBezTo>
                        <a:pt x="644203" y="428357"/>
                        <a:pt x="620736" y="488104"/>
                        <a:pt x="620736" y="488104"/>
                      </a:cubicBezTo>
                      <a:cubicBezTo>
                        <a:pt x="620736" y="488104"/>
                        <a:pt x="593451" y="512883"/>
                        <a:pt x="440512" y="603223"/>
                      </a:cubicBezTo>
                      <a:cubicBezTo>
                        <a:pt x="287567" y="693562"/>
                        <a:pt x="0" y="853687"/>
                        <a:pt x="0" y="853687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6"/>
                        <a:pt x="649333" y="598863"/>
                      </a:cubicBezTo>
                      <a:cubicBezTo>
                        <a:pt x="746363" y="573480"/>
                        <a:pt x="822511" y="540121"/>
                        <a:pt x="822511" y="540121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79" y="412572"/>
                      </a:lnTo>
                      <a:cubicBezTo>
                        <a:pt x="793579" y="412572"/>
                        <a:pt x="842536" y="406169"/>
                        <a:pt x="911183" y="384075"/>
                      </a:cubicBezTo>
                      <a:cubicBezTo>
                        <a:pt x="979897" y="361981"/>
                        <a:pt x="1068301" y="324201"/>
                        <a:pt x="1068301" y="324201"/>
                      </a:cubicBezTo>
                      <a:cubicBezTo>
                        <a:pt x="1068301" y="324201"/>
                        <a:pt x="967842" y="352745"/>
                        <a:pt x="911384" y="364553"/>
                      </a:cubicBezTo>
                      <a:cubicBezTo>
                        <a:pt x="854926" y="376360"/>
                        <a:pt x="842536" y="371431"/>
                        <a:pt x="842536" y="371431"/>
                      </a:cubicBezTo>
                      <a:cubicBezTo>
                        <a:pt x="842536" y="371431"/>
                        <a:pt x="856735" y="364793"/>
                        <a:pt x="965900" y="271936"/>
                      </a:cubicBezTo>
                      <a:cubicBezTo>
                        <a:pt x="1075065" y="179072"/>
                        <a:pt x="1279198" y="0"/>
                        <a:pt x="1279198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97" name="Google Shape;997;p5"/>
              <p:cNvSpPr/>
              <p:nvPr/>
            </p:nvSpPr>
            <p:spPr>
              <a:xfrm>
                <a:off x="8488980" y="5525205"/>
                <a:ext cx="453472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453472" h="175850" extrusionOk="0">
                    <a:moveTo>
                      <a:pt x="0" y="175850"/>
                    </a:moveTo>
                    <a:cubicBezTo>
                      <a:pt x="0" y="175850"/>
                      <a:pt x="111108" y="107437"/>
                      <a:pt x="224493" y="63470"/>
                    </a:cubicBezTo>
                    <a:cubicBezTo>
                      <a:pt x="337877" y="19509"/>
                      <a:pt x="453472" y="0"/>
                      <a:pt x="453472" y="0"/>
                    </a:cubicBezTo>
                    <a:cubicBezTo>
                      <a:pt x="453472" y="0"/>
                      <a:pt x="341092" y="35194"/>
                      <a:pt x="227707" y="79155"/>
                    </a:cubicBezTo>
                    <a:cubicBezTo>
                      <a:pt x="114389" y="123123"/>
                      <a:pt x="0" y="175850"/>
                      <a:pt x="0" y="175850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5"/>
              <p:cNvSpPr/>
              <p:nvPr/>
            </p:nvSpPr>
            <p:spPr>
              <a:xfrm>
                <a:off x="8023835" y="5773600"/>
                <a:ext cx="349416" cy="282564"/>
              </a:xfrm>
              <a:custGeom>
                <a:avLst/>
                <a:gdLst/>
                <a:ahLst/>
                <a:cxnLst/>
                <a:rect l="l" t="t" r="r" b="b"/>
                <a:pathLst>
                  <a:path w="349416" h="282564" extrusionOk="0">
                    <a:moveTo>
                      <a:pt x="0" y="282565"/>
                    </a:moveTo>
                    <a:cubicBezTo>
                      <a:pt x="0" y="282565"/>
                      <a:pt x="69370" y="198018"/>
                      <a:pt x="156723" y="127376"/>
                    </a:cubicBezTo>
                    <a:cubicBezTo>
                      <a:pt x="244075" y="56740"/>
                      <a:pt x="349417" y="0"/>
                      <a:pt x="349417" y="0"/>
                    </a:cubicBezTo>
                    <a:cubicBezTo>
                      <a:pt x="349417" y="0"/>
                      <a:pt x="251087" y="69297"/>
                      <a:pt x="163735" y="139940"/>
                    </a:cubicBezTo>
                    <a:cubicBezTo>
                      <a:pt x="76383" y="210582"/>
                      <a:pt x="0" y="282565"/>
                      <a:pt x="0" y="282565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9" name="Google Shape;999;p5"/>
            <p:cNvGrpSpPr/>
            <p:nvPr/>
          </p:nvGrpSpPr>
          <p:grpSpPr>
            <a:xfrm>
              <a:off x="3208796" y="6226944"/>
              <a:ext cx="6563782" cy="794114"/>
              <a:chOff x="3208796" y="6226944"/>
              <a:chExt cx="6563782" cy="794114"/>
            </a:xfrm>
          </p:grpSpPr>
          <p:sp>
            <p:nvSpPr>
              <p:cNvPr id="1000" name="Google Shape;1000;p5"/>
              <p:cNvSpPr/>
              <p:nvPr/>
            </p:nvSpPr>
            <p:spPr>
              <a:xfrm>
                <a:off x="3208883" y="6230487"/>
                <a:ext cx="6563695" cy="790571"/>
              </a:xfrm>
              <a:custGeom>
                <a:avLst/>
                <a:gdLst/>
                <a:ahLst/>
                <a:cxnLst/>
                <a:rect l="l" t="t" r="r" b="b"/>
                <a:pathLst>
                  <a:path w="6563695" h="790571" extrusionOk="0">
                    <a:moveTo>
                      <a:pt x="106996" y="0"/>
                    </a:moveTo>
                    <a:lnTo>
                      <a:pt x="6171504" y="0"/>
                    </a:lnTo>
                    <a:cubicBezTo>
                      <a:pt x="6171504" y="0"/>
                      <a:pt x="6229301" y="63215"/>
                      <a:pt x="6322929" y="110023"/>
                    </a:cubicBezTo>
                    <a:cubicBezTo>
                      <a:pt x="6424125" y="160600"/>
                      <a:pt x="6563695" y="146476"/>
                      <a:pt x="6563695" y="146476"/>
                    </a:cubicBezTo>
                    <a:lnTo>
                      <a:pt x="6560749" y="671896"/>
                    </a:lnTo>
                    <a:cubicBezTo>
                      <a:pt x="6560749" y="737463"/>
                      <a:pt x="6512863" y="790572"/>
                      <a:pt x="6453794" y="790572"/>
                    </a:cubicBezTo>
                    <a:lnTo>
                      <a:pt x="957039" y="784143"/>
                    </a:lnTo>
                    <a:cubicBezTo>
                      <a:pt x="957039" y="784143"/>
                      <a:pt x="674107" y="621064"/>
                      <a:pt x="475874" y="634727"/>
                    </a:cubicBezTo>
                    <a:cubicBezTo>
                      <a:pt x="315180" y="645777"/>
                      <a:pt x="312769" y="790572"/>
                      <a:pt x="312769" y="790572"/>
                    </a:cubicBezTo>
                    <a:lnTo>
                      <a:pt x="106996" y="790572"/>
                    </a:lnTo>
                    <a:cubicBezTo>
                      <a:pt x="47906" y="790572"/>
                      <a:pt x="0" y="737463"/>
                      <a:pt x="0" y="671896"/>
                    </a:cubicBezTo>
                    <a:lnTo>
                      <a:pt x="0" y="118689"/>
                    </a:lnTo>
                    <a:cubicBezTo>
                      <a:pt x="0" y="53136"/>
                      <a:pt x="47906" y="0"/>
                      <a:pt x="106996" y="0"/>
                    </a:cubicBezTo>
                    <a:close/>
                  </a:path>
                </a:pathLst>
              </a:custGeom>
              <a:solidFill>
                <a:srgbClr val="5E1C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"/>
              <p:cNvSpPr/>
              <p:nvPr/>
            </p:nvSpPr>
            <p:spPr>
              <a:xfrm>
                <a:off x="3208796" y="6230547"/>
                <a:ext cx="4317360" cy="790511"/>
              </a:xfrm>
              <a:custGeom>
                <a:avLst/>
                <a:gdLst/>
                <a:ahLst/>
                <a:cxnLst/>
                <a:rect l="l" t="t" r="r" b="b"/>
                <a:pathLst>
                  <a:path w="4317360" h="790511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671836"/>
                    </a:lnTo>
                    <a:cubicBezTo>
                      <a:pt x="0" y="737403"/>
                      <a:pt x="48006" y="790512"/>
                      <a:pt x="107103" y="790512"/>
                    </a:cubicBezTo>
                    <a:lnTo>
                      <a:pt x="312936" y="790512"/>
                    </a:lnTo>
                    <a:cubicBezTo>
                      <a:pt x="312936" y="790512"/>
                      <a:pt x="315274" y="645717"/>
                      <a:pt x="475968" y="634599"/>
                    </a:cubicBezTo>
                    <a:cubicBezTo>
                      <a:pt x="674200" y="620937"/>
                      <a:pt x="957113" y="784150"/>
                      <a:pt x="957113" y="784150"/>
                    </a:cubicBezTo>
                    <a:lnTo>
                      <a:pt x="2765629" y="786292"/>
                    </a:lnTo>
                    <a:cubicBezTo>
                      <a:pt x="3670336" y="695009"/>
                      <a:pt x="4320038" y="478272"/>
                      <a:pt x="4317353" y="88384"/>
                    </a:cubicBezTo>
                    <a:cubicBezTo>
                      <a:pt x="4317145" y="59016"/>
                      <a:pt x="4309603" y="29488"/>
                      <a:pt x="4296450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883A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5"/>
              <p:cNvSpPr/>
              <p:nvPr/>
            </p:nvSpPr>
            <p:spPr>
              <a:xfrm>
                <a:off x="3208796" y="6230547"/>
                <a:ext cx="3001922" cy="527128"/>
              </a:xfrm>
              <a:custGeom>
                <a:avLst/>
                <a:gdLst/>
                <a:ahLst/>
                <a:cxnLst/>
                <a:rect l="l" t="t" r="r" b="b"/>
                <a:pathLst>
                  <a:path w="3001922" h="527128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525735"/>
                    </a:lnTo>
                    <a:cubicBezTo>
                      <a:pt x="45628" y="526171"/>
                      <a:pt x="90614" y="527128"/>
                      <a:pt x="136765" y="527128"/>
                    </a:cubicBezTo>
                    <a:cubicBezTo>
                      <a:pt x="1743573" y="527128"/>
                      <a:pt x="3001922" y="519835"/>
                      <a:pt x="3001922" y="188910"/>
                    </a:cubicBezTo>
                    <a:cubicBezTo>
                      <a:pt x="3001922" y="114510"/>
                      <a:pt x="2932384" y="52212"/>
                      <a:pt x="2807233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BD6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5"/>
              <p:cNvSpPr/>
              <p:nvPr/>
            </p:nvSpPr>
            <p:spPr>
              <a:xfrm>
                <a:off x="3521732" y="6864343"/>
                <a:ext cx="644176" cy="156715"/>
              </a:xfrm>
              <a:custGeom>
                <a:avLst/>
                <a:gdLst/>
                <a:ahLst/>
                <a:cxnLst/>
                <a:rect l="l" t="t" r="r" b="b"/>
                <a:pathLst>
                  <a:path w="644176" h="156715" extrusionOk="0">
                    <a:moveTo>
                      <a:pt x="201059" y="201"/>
                    </a:moveTo>
                    <a:cubicBezTo>
                      <a:pt x="188093" y="-201"/>
                      <a:pt x="175422" y="0"/>
                      <a:pt x="163032" y="803"/>
                    </a:cubicBezTo>
                    <a:cubicBezTo>
                      <a:pt x="2337" y="11921"/>
                      <a:pt x="0" y="156716"/>
                      <a:pt x="0" y="156716"/>
                    </a:cubicBezTo>
                    <a:lnTo>
                      <a:pt x="113465" y="154707"/>
                    </a:lnTo>
                    <a:cubicBezTo>
                      <a:pt x="113465" y="154707"/>
                      <a:pt x="135633" y="79965"/>
                      <a:pt x="200456" y="73067"/>
                    </a:cubicBezTo>
                    <a:cubicBezTo>
                      <a:pt x="397911" y="52038"/>
                      <a:pt x="644177" y="150354"/>
                      <a:pt x="644177" y="150354"/>
                    </a:cubicBezTo>
                    <a:cubicBezTo>
                      <a:pt x="644177" y="150354"/>
                      <a:pt x="395474" y="6898"/>
                      <a:pt x="201059" y="201"/>
                    </a:cubicBezTo>
                    <a:close/>
                  </a:path>
                </a:pathLst>
              </a:custGeom>
              <a:solidFill>
                <a:srgbClr val="5603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04" name="Google Shape;1004;p5"/>
              <p:cNvGrpSpPr/>
              <p:nvPr/>
            </p:nvGrpSpPr>
            <p:grpSpPr>
              <a:xfrm>
                <a:off x="3389990" y="6226944"/>
                <a:ext cx="6362161" cy="790498"/>
                <a:chOff x="3389990" y="6226944"/>
                <a:chExt cx="6362161" cy="790498"/>
              </a:xfrm>
            </p:grpSpPr>
            <p:sp>
              <p:nvSpPr>
                <p:cNvPr id="1005" name="Google Shape;1005;p5"/>
                <p:cNvSpPr/>
                <p:nvPr/>
              </p:nvSpPr>
              <p:spPr>
                <a:xfrm>
                  <a:off x="9061162" y="6453877"/>
                  <a:ext cx="534999" cy="563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99" h="563365" extrusionOk="0">
                      <a:moveTo>
                        <a:pt x="329471" y="5"/>
                      </a:moveTo>
                      <a:cubicBezTo>
                        <a:pt x="319426" y="71"/>
                        <a:pt x="309514" y="915"/>
                        <a:pt x="299601" y="2396"/>
                      </a:cubicBezTo>
                      <a:cubicBezTo>
                        <a:pt x="236111" y="11919"/>
                        <a:pt x="175568" y="45131"/>
                        <a:pt x="132237" y="92172"/>
                      </a:cubicBezTo>
                      <a:cubicBezTo>
                        <a:pt x="85423" y="142911"/>
                        <a:pt x="54615" y="206696"/>
                        <a:pt x="34255" y="272128"/>
                      </a:cubicBezTo>
                      <a:cubicBezTo>
                        <a:pt x="5391" y="365006"/>
                        <a:pt x="-3919" y="465049"/>
                        <a:pt x="1440" y="562763"/>
                      </a:cubicBezTo>
                      <a:lnTo>
                        <a:pt x="26889" y="562763"/>
                      </a:lnTo>
                      <a:cubicBezTo>
                        <a:pt x="21665" y="467594"/>
                        <a:pt x="30773" y="370062"/>
                        <a:pt x="58969" y="279689"/>
                      </a:cubicBezTo>
                      <a:cubicBezTo>
                        <a:pt x="78257" y="217940"/>
                        <a:pt x="107055" y="157544"/>
                        <a:pt x="151324" y="109692"/>
                      </a:cubicBezTo>
                      <a:cubicBezTo>
                        <a:pt x="161035" y="99164"/>
                        <a:pt x="171349" y="89353"/>
                        <a:pt x="182801" y="80626"/>
                      </a:cubicBezTo>
                      <a:cubicBezTo>
                        <a:pt x="193584" y="72349"/>
                        <a:pt x="205103" y="65075"/>
                        <a:pt x="217024" y="58532"/>
                      </a:cubicBezTo>
                      <a:cubicBezTo>
                        <a:pt x="268660" y="30196"/>
                        <a:pt x="341727" y="10653"/>
                        <a:pt x="396176" y="42405"/>
                      </a:cubicBezTo>
                      <a:cubicBezTo>
                        <a:pt x="407695" y="49142"/>
                        <a:pt x="417273" y="58231"/>
                        <a:pt x="426247" y="68082"/>
                      </a:cubicBezTo>
                      <a:cubicBezTo>
                        <a:pt x="476275" y="123281"/>
                        <a:pt x="496233" y="197005"/>
                        <a:pt x="503667" y="269543"/>
                      </a:cubicBezTo>
                      <a:cubicBezTo>
                        <a:pt x="513646" y="367249"/>
                        <a:pt x="503667" y="465451"/>
                        <a:pt x="505074" y="563365"/>
                      </a:cubicBezTo>
                      <a:lnTo>
                        <a:pt x="508422" y="563365"/>
                      </a:lnTo>
                      <a:lnTo>
                        <a:pt x="531930" y="563365"/>
                      </a:lnTo>
                      <a:cubicBezTo>
                        <a:pt x="531527" y="532893"/>
                        <a:pt x="531863" y="502420"/>
                        <a:pt x="532733" y="472014"/>
                      </a:cubicBezTo>
                      <a:cubicBezTo>
                        <a:pt x="534876" y="399349"/>
                        <a:pt x="537890" y="326135"/>
                        <a:pt x="528915" y="253811"/>
                      </a:cubicBezTo>
                      <a:cubicBezTo>
                        <a:pt x="519807" y="179960"/>
                        <a:pt x="496903" y="106190"/>
                        <a:pt x="445937" y="50167"/>
                      </a:cubicBezTo>
                      <a:cubicBezTo>
                        <a:pt x="436695" y="40021"/>
                        <a:pt x="426782" y="30624"/>
                        <a:pt x="415263" y="23097"/>
                      </a:cubicBezTo>
                      <a:cubicBezTo>
                        <a:pt x="389747" y="6400"/>
                        <a:pt x="359609" y="-203"/>
                        <a:pt x="329471" y="5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5"/>
                <p:cNvSpPr/>
                <p:nvPr/>
              </p:nvSpPr>
              <p:spPr>
                <a:xfrm>
                  <a:off x="9601262" y="6358331"/>
                  <a:ext cx="150889" cy="646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86" extrusionOk="0">
                      <a:moveTo>
                        <a:pt x="0" y="0"/>
                      </a:moveTo>
                      <a:cubicBezTo>
                        <a:pt x="3483" y="6891"/>
                        <a:pt x="7167" y="13683"/>
                        <a:pt x="10515" y="20701"/>
                      </a:cubicBezTo>
                      <a:cubicBezTo>
                        <a:pt x="13730" y="27385"/>
                        <a:pt x="17413" y="33775"/>
                        <a:pt x="20293" y="40605"/>
                      </a:cubicBezTo>
                      <a:cubicBezTo>
                        <a:pt x="23172" y="47423"/>
                        <a:pt x="25383" y="54556"/>
                        <a:pt x="27861" y="61508"/>
                      </a:cubicBezTo>
                      <a:cubicBezTo>
                        <a:pt x="32214" y="73630"/>
                        <a:pt x="36299" y="85738"/>
                        <a:pt x="39782" y="98135"/>
                      </a:cubicBezTo>
                      <a:cubicBezTo>
                        <a:pt x="79095" y="236976"/>
                        <a:pt x="97177" y="380920"/>
                        <a:pt x="109701" y="524362"/>
                      </a:cubicBezTo>
                      <a:cubicBezTo>
                        <a:pt x="113251" y="565015"/>
                        <a:pt x="115997" y="605667"/>
                        <a:pt x="119011" y="646387"/>
                      </a:cubicBezTo>
                      <a:cubicBezTo>
                        <a:pt x="125105" y="643038"/>
                        <a:pt x="130865" y="639087"/>
                        <a:pt x="136155" y="634599"/>
                      </a:cubicBezTo>
                      <a:cubicBezTo>
                        <a:pt x="141446" y="630179"/>
                        <a:pt x="146402" y="625223"/>
                        <a:pt x="150890" y="619665"/>
                      </a:cubicBezTo>
                      <a:cubicBezTo>
                        <a:pt x="149215" y="598099"/>
                        <a:pt x="147742" y="576534"/>
                        <a:pt x="145934" y="554969"/>
                      </a:cubicBezTo>
                      <a:cubicBezTo>
                        <a:pt x="132806" y="398260"/>
                        <a:pt x="114055" y="240847"/>
                        <a:pt x="70857" y="89181"/>
                      </a:cubicBezTo>
                      <a:cubicBezTo>
                        <a:pt x="67107" y="76054"/>
                        <a:pt x="62753" y="63383"/>
                        <a:pt x="58133" y="50558"/>
                      </a:cubicBezTo>
                      <a:cubicBezTo>
                        <a:pt x="55387" y="43110"/>
                        <a:pt x="53043" y="35576"/>
                        <a:pt x="49961" y="28263"/>
                      </a:cubicBezTo>
                      <a:cubicBezTo>
                        <a:pt x="47216" y="21686"/>
                        <a:pt x="43733" y="15277"/>
                        <a:pt x="40586" y="8760"/>
                      </a:cubicBezTo>
                      <a:cubicBezTo>
                        <a:pt x="27124" y="6503"/>
                        <a:pt x="13663" y="3657"/>
                        <a:pt x="0" y="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5"/>
                <p:cNvSpPr/>
                <p:nvPr/>
              </p:nvSpPr>
              <p:spPr>
                <a:xfrm>
                  <a:off x="7741780" y="6226944"/>
                  <a:ext cx="38817" cy="78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287" extrusionOk="0">
                      <a:moveTo>
                        <a:pt x="0" y="0"/>
                      </a:moveTo>
                      <a:cubicBezTo>
                        <a:pt x="998" y="10146"/>
                        <a:pt x="2250" y="20125"/>
                        <a:pt x="2585" y="30459"/>
                      </a:cubicBezTo>
                      <a:cubicBezTo>
                        <a:pt x="4246" y="80990"/>
                        <a:pt x="2706" y="131594"/>
                        <a:pt x="2786" y="182145"/>
                      </a:cubicBezTo>
                      <a:cubicBezTo>
                        <a:pt x="2847" y="218384"/>
                        <a:pt x="4099" y="254617"/>
                        <a:pt x="4976" y="290835"/>
                      </a:cubicBezTo>
                      <a:cubicBezTo>
                        <a:pt x="8928" y="452896"/>
                        <a:pt x="-2036" y="614916"/>
                        <a:pt x="3583" y="776970"/>
                      </a:cubicBezTo>
                      <a:cubicBezTo>
                        <a:pt x="3710" y="780653"/>
                        <a:pt x="4226" y="784404"/>
                        <a:pt x="4380" y="788088"/>
                      </a:cubicBezTo>
                      <a:lnTo>
                        <a:pt x="38817" y="788288"/>
                      </a:lnTo>
                      <a:cubicBezTo>
                        <a:pt x="31960" y="622330"/>
                        <a:pt x="41938" y="455916"/>
                        <a:pt x="37424" y="289844"/>
                      </a:cubicBezTo>
                      <a:cubicBezTo>
                        <a:pt x="36447" y="253873"/>
                        <a:pt x="35141" y="218130"/>
                        <a:pt x="35034" y="182145"/>
                      </a:cubicBezTo>
                      <a:cubicBezTo>
                        <a:pt x="34886" y="131266"/>
                        <a:pt x="36353" y="80133"/>
                        <a:pt x="34638" y="29267"/>
                      </a:cubicBezTo>
                      <a:cubicBezTo>
                        <a:pt x="34310" y="19522"/>
                        <a:pt x="32877" y="9758"/>
                        <a:pt x="3185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5"/>
                <p:cNvSpPr/>
                <p:nvPr/>
              </p:nvSpPr>
              <p:spPr>
                <a:xfrm>
                  <a:off x="6560918" y="6226944"/>
                  <a:ext cx="291833" cy="787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82" extrusionOk="0">
                      <a:moveTo>
                        <a:pt x="0" y="0"/>
                      </a:moveTo>
                      <a:cubicBezTo>
                        <a:pt x="7528" y="7333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8"/>
                      </a:cubicBezTo>
                      <a:cubicBezTo>
                        <a:pt x="173901" y="308945"/>
                        <a:pt x="221733" y="477207"/>
                        <a:pt x="245053" y="648382"/>
                      </a:cubicBezTo>
                      <a:cubicBezTo>
                        <a:pt x="251335" y="694527"/>
                        <a:pt x="255287" y="740737"/>
                        <a:pt x="257992" y="787083"/>
                      </a:cubicBezTo>
                      <a:lnTo>
                        <a:pt x="291833" y="787083"/>
                      </a:lnTo>
                      <a:cubicBezTo>
                        <a:pt x="289081" y="739197"/>
                        <a:pt x="285023" y="691446"/>
                        <a:pt x="278492" y="643761"/>
                      </a:cubicBezTo>
                      <a:cubicBezTo>
                        <a:pt x="254583" y="469344"/>
                        <a:pt x="204782" y="298263"/>
                        <a:pt x="130590" y="138553"/>
                      </a:cubicBezTo>
                      <a:cubicBezTo>
                        <a:pt x="107953" y="89837"/>
                        <a:pt x="82209" y="40431"/>
                        <a:pt x="45588" y="596"/>
                      </a:cubicBezTo>
                      <a:cubicBezTo>
                        <a:pt x="45394" y="388"/>
                        <a:pt x="45180" y="208"/>
                        <a:pt x="4499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5"/>
                <p:cNvSpPr/>
                <p:nvPr/>
              </p:nvSpPr>
              <p:spPr>
                <a:xfrm>
                  <a:off x="5521179" y="6226944"/>
                  <a:ext cx="152698" cy="78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742" extrusionOk="0">
                      <a:moveTo>
                        <a:pt x="117070" y="0"/>
                      </a:moveTo>
                      <a:cubicBezTo>
                        <a:pt x="102791" y="33071"/>
                        <a:pt x="90026" y="66819"/>
                        <a:pt x="78252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8"/>
                        <a:pt x="9143" y="470550"/>
                        <a:pt x="5393" y="565551"/>
                      </a:cubicBezTo>
                      <a:cubicBezTo>
                        <a:pt x="4073" y="599017"/>
                        <a:pt x="2640" y="632376"/>
                        <a:pt x="1609" y="665862"/>
                      </a:cubicBezTo>
                      <a:cubicBezTo>
                        <a:pt x="1040" y="684414"/>
                        <a:pt x="-146" y="703233"/>
                        <a:pt x="15" y="721785"/>
                      </a:cubicBezTo>
                      <a:cubicBezTo>
                        <a:pt x="95" y="731160"/>
                        <a:pt x="758" y="740537"/>
                        <a:pt x="1214" y="749913"/>
                      </a:cubicBezTo>
                      <a:cubicBezTo>
                        <a:pt x="1790" y="761834"/>
                        <a:pt x="2392" y="773822"/>
                        <a:pt x="3002" y="785743"/>
                      </a:cubicBezTo>
                      <a:lnTo>
                        <a:pt x="36642" y="785743"/>
                      </a:lnTo>
                      <a:cubicBezTo>
                        <a:pt x="36522" y="782327"/>
                        <a:pt x="36408" y="778912"/>
                        <a:pt x="36247" y="775563"/>
                      </a:cubicBezTo>
                      <a:cubicBezTo>
                        <a:pt x="35946" y="769469"/>
                        <a:pt x="35751" y="763508"/>
                        <a:pt x="35450" y="757481"/>
                      </a:cubicBezTo>
                      <a:cubicBezTo>
                        <a:pt x="34861" y="745493"/>
                        <a:pt x="33769" y="733371"/>
                        <a:pt x="33655" y="721449"/>
                      </a:cubicBezTo>
                      <a:cubicBezTo>
                        <a:pt x="33548" y="709394"/>
                        <a:pt x="34291" y="697406"/>
                        <a:pt x="34653" y="685418"/>
                      </a:cubicBezTo>
                      <a:cubicBezTo>
                        <a:pt x="35959" y="642020"/>
                        <a:pt x="37767" y="598555"/>
                        <a:pt x="39428" y="555197"/>
                      </a:cubicBezTo>
                      <a:cubicBezTo>
                        <a:pt x="43152" y="458080"/>
                        <a:pt x="48121" y="360634"/>
                        <a:pt x="66304" y="264957"/>
                      </a:cubicBezTo>
                      <a:cubicBezTo>
                        <a:pt x="77033" y="208492"/>
                        <a:pt x="92792" y="153702"/>
                        <a:pt x="112489" y="99735"/>
                      </a:cubicBezTo>
                      <a:cubicBezTo>
                        <a:pt x="124771" y="66082"/>
                        <a:pt x="137784" y="32602"/>
                        <a:pt x="152699" y="0"/>
                      </a:cubicBezTo>
                      <a:lnTo>
                        <a:pt x="1170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0" name="Google Shape;1010;p5"/>
                <p:cNvSpPr/>
                <p:nvPr/>
              </p:nvSpPr>
              <p:spPr>
                <a:xfrm>
                  <a:off x="5327432" y="6226944"/>
                  <a:ext cx="46073" cy="785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3" h="785341" extrusionOk="0">
                      <a:moveTo>
                        <a:pt x="8630" y="0"/>
                      </a:moveTo>
                      <a:cubicBezTo>
                        <a:pt x="8690" y="12223"/>
                        <a:pt x="8040" y="24398"/>
                        <a:pt x="8436" y="36627"/>
                      </a:cubicBezTo>
                      <a:cubicBezTo>
                        <a:pt x="10197" y="92074"/>
                        <a:pt x="14115" y="147346"/>
                        <a:pt x="13606" y="202847"/>
                      </a:cubicBezTo>
                      <a:cubicBezTo>
                        <a:pt x="12005" y="380003"/>
                        <a:pt x="-4658" y="556924"/>
                        <a:pt x="1269" y="734174"/>
                      </a:cubicBezTo>
                      <a:cubicBezTo>
                        <a:pt x="1839" y="751386"/>
                        <a:pt x="4524" y="768397"/>
                        <a:pt x="7438" y="785341"/>
                      </a:cubicBezTo>
                      <a:lnTo>
                        <a:pt x="41674" y="785341"/>
                      </a:lnTo>
                      <a:cubicBezTo>
                        <a:pt x="38647" y="768062"/>
                        <a:pt x="35687" y="750783"/>
                        <a:pt x="35111" y="733170"/>
                      </a:cubicBezTo>
                      <a:cubicBezTo>
                        <a:pt x="29264" y="556409"/>
                        <a:pt x="45029" y="379748"/>
                        <a:pt x="46054" y="203048"/>
                      </a:cubicBezTo>
                      <a:cubicBezTo>
                        <a:pt x="46382" y="147112"/>
                        <a:pt x="42344" y="91505"/>
                        <a:pt x="40482" y="35636"/>
                      </a:cubicBezTo>
                      <a:cubicBezTo>
                        <a:pt x="40087" y="23735"/>
                        <a:pt x="40556" y="11901"/>
                        <a:pt x="40482" y="0"/>
                      </a:cubicBezTo>
                      <a:lnTo>
                        <a:pt x="863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1" name="Google Shape;1011;p5"/>
                <p:cNvSpPr/>
                <p:nvPr/>
              </p:nvSpPr>
              <p:spPr>
                <a:xfrm>
                  <a:off x="4888375" y="6226944"/>
                  <a:ext cx="57918" cy="784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939" extrusionOk="0">
                      <a:moveTo>
                        <a:pt x="25270" y="0"/>
                      </a:moveTo>
                      <a:cubicBezTo>
                        <a:pt x="23167" y="12202"/>
                        <a:pt x="20668" y="24351"/>
                        <a:pt x="18900" y="36627"/>
                      </a:cubicBezTo>
                      <a:cubicBezTo>
                        <a:pt x="-3053" y="189144"/>
                        <a:pt x="-2022" y="344018"/>
                        <a:pt x="2974" y="497667"/>
                      </a:cubicBezTo>
                      <a:cubicBezTo>
                        <a:pt x="6089" y="593431"/>
                        <a:pt x="9966" y="689169"/>
                        <a:pt x="12531" y="784939"/>
                      </a:cubicBezTo>
                      <a:lnTo>
                        <a:pt x="46172" y="784939"/>
                      </a:lnTo>
                      <a:cubicBezTo>
                        <a:pt x="43098" y="674837"/>
                        <a:pt x="38048" y="564834"/>
                        <a:pt x="34827" y="454671"/>
                      </a:cubicBezTo>
                      <a:cubicBezTo>
                        <a:pt x="30795" y="316848"/>
                        <a:pt x="31223" y="177980"/>
                        <a:pt x="50753" y="41208"/>
                      </a:cubicBezTo>
                      <a:cubicBezTo>
                        <a:pt x="52722" y="27399"/>
                        <a:pt x="55488" y="13716"/>
                        <a:pt x="57919" y="0"/>
                      </a:cubicBezTo>
                      <a:lnTo>
                        <a:pt x="252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5"/>
                <p:cNvSpPr/>
                <p:nvPr/>
              </p:nvSpPr>
              <p:spPr>
                <a:xfrm>
                  <a:off x="4672175" y="6226944"/>
                  <a:ext cx="63108" cy="784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738" extrusionOk="0">
                      <a:moveTo>
                        <a:pt x="30861" y="0"/>
                      </a:moveTo>
                      <a:cubicBezTo>
                        <a:pt x="28477" y="24090"/>
                        <a:pt x="25677" y="48100"/>
                        <a:pt x="23889" y="72263"/>
                      </a:cubicBezTo>
                      <a:cubicBezTo>
                        <a:pt x="8244" y="283957"/>
                        <a:pt x="11693" y="496247"/>
                        <a:pt x="4581" y="708256"/>
                      </a:cubicBezTo>
                      <a:cubicBezTo>
                        <a:pt x="3724" y="733772"/>
                        <a:pt x="1299" y="759222"/>
                        <a:pt x="0" y="784739"/>
                      </a:cubicBezTo>
                      <a:lnTo>
                        <a:pt x="34839" y="784739"/>
                      </a:lnTo>
                      <a:cubicBezTo>
                        <a:pt x="36835" y="743952"/>
                        <a:pt x="38570" y="703099"/>
                        <a:pt x="39614" y="662313"/>
                      </a:cubicBezTo>
                      <a:cubicBezTo>
                        <a:pt x="44256" y="482002"/>
                        <a:pt x="42146" y="301531"/>
                        <a:pt x="52955" y="121435"/>
                      </a:cubicBezTo>
                      <a:cubicBezTo>
                        <a:pt x="55393" y="80856"/>
                        <a:pt x="59137" y="40431"/>
                        <a:pt x="63108" y="0"/>
                      </a:cubicBezTo>
                      <a:lnTo>
                        <a:pt x="30861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5"/>
                <p:cNvSpPr/>
                <p:nvPr/>
              </p:nvSpPr>
              <p:spPr>
                <a:xfrm>
                  <a:off x="4244935" y="6580431"/>
                  <a:ext cx="257838" cy="43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38" h="431051" extrusionOk="0">
                      <a:moveTo>
                        <a:pt x="146758" y="56"/>
                      </a:moveTo>
                      <a:cubicBezTo>
                        <a:pt x="86309" y="-2168"/>
                        <a:pt x="49179" y="62668"/>
                        <a:pt x="33293" y="112730"/>
                      </a:cubicBezTo>
                      <a:cubicBezTo>
                        <a:pt x="21171" y="150918"/>
                        <a:pt x="14641" y="191148"/>
                        <a:pt x="9404" y="230777"/>
                      </a:cubicBezTo>
                      <a:cubicBezTo>
                        <a:pt x="2325" y="284314"/>
                        <a:pt x="-970" y="338562"/>
                        <a:pt x="249" y="392609"/>
                      </a:cubicBezTo>
                      <a:cubicBezTo>
                        <a:pt x="530" y="405200"/>
                        <a:pt x="2224" y="417925"/>
                        <a:pt x="3035" y="430649"/>
                      </a:cubicBezTo>
                      <a:lnTo>
                        <a:pt x="60564" y="430850"/>
                      </a:lnTo>
                      <a:cubicBezTo>
                        <a:pt x="59653" y="417590"/>
                        <a:pt x="58060" y="404262"/>
                        <a:pt x="57778" y="391203"/>
                      </a:cubicBezTo>
                      <a:cubicBezTo>
                        <a:pt x="56934" y="352626"/>
                        <a:pt x="58830" y="314184"/>
                        <a:pt x="62553" y="275742"/>
                      </a:cubicBezTo>
                      <a:cubicBezTo>
                        <a:pt x="66217" y="238009"/>
                        <a:pt x="71769" y="200277"/>
                        <a:pt x="80268" y="163288"/>
                      </a:cubicBezTo>
                      <a:cubicBezTo>
                        <a:pt x="87400" y="132260"/>
                        <a:pt x="96716" y="99771"/>
                        <a:pt x="117893" y="75105"/>
                      </a:cubicBezTo>
                      <a:cubicBezTo>
                        <a:pt x="130404" y="60532"/>
                        <a:pt x="142606" y="53754"/>
                        <a:pt x="159697" y="64356"/>
                      </a:cubicBezTo>
                      <a:cubicBezTo>
                        <a:pt x="177492" y="75386"/>
                        <a:pt x="183982" y="97039"/>
                        <a:pt x="187564" y="116508"/>
                      </a:cubicBezTo>
                      <a:cubicBezTo>
                        <a:pt x="194014" y="151487"/>
                        <a:pt x="191489" y="187465"/>
                        <a:pt x="191945" y="222813"/>
                      </a:cubicBezTo>
                      <a:cubicBezTo>
                        <a:pt x="192614" y="274402"/>
                        <a:pt x="194979" y="325904"/>
                        <a:pt x="196325" y="377473"/>
                      </a:cubicBezTo>
                      <a:cubicBezTo>
                        <a:pt x="196793" y="395355"/>
                        <a:pt x="196740" y="413170"/>
                        <a:pt x="197122" y="431052"/>
                      </a:cubicBezTo>
                      <a:lnTo>
                        <a:pt x="257839" y="431052"/>
                      </a:lnTo>
                      <a:cubicBezTo>
                        <a:pt x="257417" y="412634"/>
                        <a:pt x="257350" y="394284"/>
                        <a:pt x="256841" y="375866"/>
                      </a:cubicBezTo>
                      <a:cubicBezTo>
                        <a:pt x="255361" y="322288"/>
                        <a:pt x="252113" y="268509"/>
                        <a:pt x="251865" y="214850"/>
                      </a:cubicBezTo>
                      <a:cubicBezTo>
                        <a:pt x="251818" y="203967"/>
                        <a:pt x="251932" y="193084"/>
                        <a:pt x="251865" y="182201"/>
                      </a:cubicBezTo>
                      <a:cubicBezTo>
                        <a:pt x="251544" y="127437"/>
                        <a:pt x="248034" y="57217"/>
                        <a:pt x="200309" y="20563"/>
                      </a:cubicBezTo>
                      <a:cubicBezTo>
                        <a:pt x="190947" y="13370"/>
                        <a:pt x="180305" y="7443"/>
                        <a:pt x="169053" y="3840"/>
                      </a:cubicBezTo>
                      <a:cubicBezTo>
                        <a:pt x="161867" y="1536"/>
                        <a:pt x="154306" y="330"/>
                        <a:pt x="146758" y="56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5"/>
                <p:cNvSpPr/>
                <p:nvPr/>
              </p:nvSpPr>
              <p:spPr>
                <a:xfrm>
                  <a:off x="3389990" y="6226944"/>
                  <a:ext cx="170800" cy="79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498" extrusionOk="0">
                      <a:moveTo>
                        <a:pt x="135566" y="0"/>
                      </a:moveTo>
                      <a:cubicBezTo>
                        <a:pt x="127804" y="21444"/>
                        <a:pt x="120571" y="43050"/>
                        <a:pt x="113673" y="64695"/>
                      </a:cubicBezTo>
                      <a:cubicBezTo>
                        <a:pt x="106071" y="88545"/>
                        <a:pt x="98075" y="112219"/>
                        <a:pt x="90179" y="135961"/>
                      </a:cubicBezTo>
                      <a:cubicBezTo>
                        <a:pt x="51154" y="253364"/>
                        <a:pt x="26910" y="375100"/>
                        <a:pt x="14138" y="498062"/>
                      </a:cubicBezTo>
                      <a:cubicBezTo>
                        <a:pt x="4045" y="595240"/>
                        <a:pt x="985" y="692852"/>
                        <a:pt x="0" y="790499"/>
                      </a:cubicBezTo>
                      <a:lnTo>
                        <a:pt x="33446" y="790499"/>
                      </a:lnTo>
                      <a:cubicBezTo>
                        <a:pt x="34283" y="693924"/>
                        <a:pt x="37264" y="597530"/>
                        <a:pt x="46981" y="501451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55" y="91384"/>
                        <a:pt x="147708" y="63899"/>
                      </a:cubicBezTo>
                      <a:cubicBezTo>
                        <a:pt x="154640" y="42159"/>
                        <a:pt x="162723" y="21076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5"/>
                <p:cNvSpPr/>
                <p:nvPr/>
              </p:nvSpPr>
              <p:spPr>
                <a:xfrm>
                  <a:off x="3819854" y="6226944"/>
                  <a:ext cx="46901" cy="651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1" h="651329" extrusionOk="0">
                      <a:moveTo>
                        <a:pt x="27593" y="0"/>
                      </a:moveTo>
                      <a:cubicBezTo>
                        <a:pt x="2820" y="215002"/>
                        <a:pt x="-9363" y="431806"/>
                        <a:pt x="8486" y="647579"/>
                      </a:cubicBezTo>
                      <a:cubicBezTo>
                        <a:pt x="15216" y="648985"/>
                        <a:pt x="21847" y="649722"/>
                        <a:pt x="28591" y="651329"/>
                      </a:cubicBezTo>
                      <a:cubicBezTo>
                        <a:pt x="9906" y="434405"/>
                        <a:pt x="22068" y="216302"/>
                        <a:pt x="46901" y="0"/>
                      </a:cubicBezTo>
                      <a:lnTo>
                        <a:pt x="2759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5"/>
                <p:cNvSpPr/>
                <p:nvPr/>
              </p:nvSpPr>
              <p:spPr>
                <a:xfrm>
                  <a:off x="5979026" y="6226944"/>
                  <a:ext cx="61928" cy="78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346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202"/>
                      </a:cubicBezTo>
                      <a:cubicBezTo>
                        <a:pt x="17278" y="660906"/>
                        <a:pt x="28282" y="723861"/>
                        <a:pt x="41623" y="786346"/>
                      </a:cubicBezTo>
                      <a:lnTo>
                        <a:pt x="61929" y="786346"/>
                      </a:lnTo>
                      <a:cubicBezTo>
                        <a:pt x="51033" y="736250"/>
                        <a:pt x="41623" y="685954"/>
                        <a:pt x="35455" y="635055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5"/>
                <p:cNvSpPr/>
                <p:nvPr/>
              </p:nvSpPr>
              <p:spPr>
                <a:xfrm>
                  <a:off x="6254241" y="6226944"/>
                  <a:ext cx="194026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6" h="506431" extrusionOk="0">
                      <a:moveTo>
                        <a:pt x="913" y="0"/>
                      </a:moveTo>
                      <a:cubicBezTo>
                        <a:pt x="-2596" y="71064"/>
                        <a:pt x="4315" y="142933"/>
                        <a:pt x="16437" y="212605"/>
                      </a:cubicBezTo>
                      <a:cubicBezTo>
                        <a:pt x="26443" y="270100"/>
                        <a:pt x="38947" y="327617"/>
                        <a:pt x="60432" y="382012"/>
                      </a:cubicBezTo>
                      <a:cubicBezTo>
                        <a:pt x="65119" y="393886"/>
                        <a:pt x="70062" y="405626"/>
                        <a:pt x="75360" y="417246"/>
                      </a:cubicBezTo>
                      <a:cubicBezTo>
                        <a:pt x="80195" y="427841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2"/>
                        <a:pt x="102236" y="467610"/>
                      </a:cubicBezTo>
                      <a:cubicBezTo>
                        <a:pt x="114492" y="486911"/>
                        <a:pt x="136546" y="514424"/>
                        <a:pt x="162752" y="504237"/>
                      </a:cubicBezTo>
                      <a:cubicBezTo>
                        <a:pt x="166342" y="502837"/>
                        <a:pt x="169349" y="500915"/>
                        <a:pt x="172309" y="498464"/>
                      </a:cubicBezTo>
                      <a:cubicBezTo>
                        <a:pt x="174754" y="496435"/>
                        <a:pt x="177158" y="493655"/>
                        <a:pt x="179074" y="491097"/>
                      </a:cubicBezTo>
                      <a:cubicBezTo>
                        <a:pt x="193212" y="472237"/>
                        <a:pt x="194196" y="443037"/>
                        <a:pt x="194008" y="420428"/>
                      </a:cubicBezTo>
                      <a:cubicBezTo>
                        <a:pt x="193586" y="370265"/>
                        <a:pt x="183574" y="320993"/>
                        <a:pt x="176488" y="271527"/>
                      </a:cubicBezTo>
                      <a:cubicBezTo>
                        <a:pt x="173709" y="252132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7"/>
                        <a:pt x="154682" y="40558"/>
                        <a:pt x="152800" y="0"/>
                      </a:cubicBezTo>
                      <a:lnTo>
                        <a:pt x="118959" y="0"/>
                      </a:lnTo>
                      <a:cubicBezTo>
                        <a:pt x="122709" y="79115"/>
                        <a:pt x="130304" y="158042"/>
                        <a:pt x="139064" y="236889"/>
                      </a:cubicBezTo>
                      <a:cubicBezTo>
                        <a:pt x="140651" y="251167"/>
                        <a:pt x="141897" y="265480"/>
                        <a:pt x="144040" y="279691"/>
                      </a:cubicBezTo>
                      <a:cubicBezTo>
                        <a:pt x="150851" y="324844"/>
                        <a:pt x="159745" y="369863"/>
                        <a:pt x="160957" y="415652"/>
                      </a:cubicBezTo>
                      <a:cubicBezTo>
                        <a:pt x="161359" y="430781"/>
                        <a:pt x="161359" y="446754"/>
                        <a:pt x="157180" y="461435"/>
                      </a:cubicBezTo>
                      <a:cubicBezTo>
                        <a:pt x="156316" y="464462"/>
                        <a:pt x="155205" y="467483"/>
                        <a:pt x="153597" y="470195"/>
                      </a:cubicBezTo>
                      <a:cubicBezTo>
                        <a:pt x="153175" y="470905"/>
                        <a:pt x="152566" y="471769"/>
                        <a:pt x="152003" y="472385"/>
                      </a:cubicBezTo>
                      <a:cubicBezTo>
                        <a:pt x="151762" y="472646"/>
                        <a:pt x="151662" y="472941"/>
                        <a:pt x="151407" y="473182"/>
                      </a:cubicBezTo>
                      <a:cubicBezTo>
                        <a:pt x="146679" y="471508"/>
                        <a:pt x="142587" y="467107"/>
                        <a:pt x="139459" y="463424"/>
                      </a:cubicBezTo>
                      <a:cubicBezTo>
                        <a:pt x="133786" y="456747"/>
                        <a:pt x="129005" y="449239"/>
                        <a:pt x="124531" y="441731"/>
                      </a:cubicBezTo>
                      <a:cubicBezTo>
                        <a:pt x="108022" y="414005"/>
                        <a:pt x="95572" y="383747"/>
                        <a:pt x="84321" y="353542"/>
                      </a:cubicBezTo>
                      <a:cubicBezTo>
                        <a:pt x="76887" y="333591"/>
                        <a:pt x="71341" y="313305"/>
                        <a:pt x="66205" y="292630"/>
                      </a:cubicBezTo>
                      <a:cubicBezTo>
                        <a:pt x="59172" y="264314"/>
                        <a:pt x="53118" y="235770"/>
                        <a:pt x="48089" y="207032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5"/>
                <p:cNvSpPr/>
                <p:nvPr/>
              </p:nvSpPr>
              <p:spPr>
                <a:xfrm>
                  <a:off x="6947906" y="6226944"/>
                  <a:ext cx="121205" cy="78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5" h="787283" extrusionOk="0">
                      <a:moveTo>
                        <a:pt x="0" y="0"/>
                      </a:moveTo>
                      <a:cubicBezTo>
                        <a:pt x="29079" y="51716"/>
                        <a:pt x="59238" y="103145"/>
                        <a:pt x="72853" y="161444"/>
                      </a:cubicBezTo>
                      <a:cubicBezTo>
                        <a:pt x="83361" y="206430"/>
                        <a:pt x="86616" y="253143"/>
                        <a:pt x="87788" y="299200"/>
                      </a:cubicBezTo>
                      <a:cubicBezTo>
                        <a:pt x="89027" y="348090"/>
                        <a:pt x="88022" y="397007"/>
                        <a:pt x="87788" y="445911"/>
                      </a:cubicBezTo>
                      <a:cubicBezTo>
                        <a:pt x="87272" y="552772"/>
                        <a:pt x="83917" y="659567"/>
                        <a:pt x="81814" y="766388"/>
                      </a:cubicBezTo>
                      <a:cubicBezTo>
                        <a:pt x="81673" y="773353"/>
                        <a:pt x="81727" y="780319"/>
                        <a:pt x="81613" y="787284"/>
                      </a:cubicBezTo>
                      <a:lnTo>
                        <a:pt x="115253" y="787284"/>
                      </a:lnTo>
                      <a:cubicBezTo>
                        <a:pt x="115367" y="780519"/>
                        <a:pt x="115327" y="773755"/>
                        <a:pt x="115454" y="766991"/>
                      </a:cubicBezTo>
                      <a:cubicBezTo>
                        <a:pt x="117490" y="659968"/>
                        <a:pt x="120624" y="552953"/>
                        <a:pt x="120832" y="445911"/>
                      </a:cubicBezTo>
                      <a:cubicBezTo>
                        <a:pt x="120926" y="396672"/>
                        <a:pt x="121830" y="347427"/>
                        <a:pt x="120430" y="298202"/>
                      </a:cubicBezTo>
                      <a:cubicBezTo>
                        <a:pt x="119064" y="249929"/>
                        <a:pt x="115387" y="201206"/>
                        <a:pt x="104310" y="154077"/>
                      </a:cubicBezTo>
                      <a:cubicBezTo>
                        <a:pt x="96869" y="122439"/>
                        <a:pt x="85028" y="92349"/>
                        <a:pt x="70864" y="63108"/>
                      </a:cubicBezTo>
                      <a:cubicBezTo>
                        <a:pt x="60389" y="41476"/>
                        <a:pt x="48375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5"/>
                <p:cNvSpPr/>
                <p:nvPr/>
              </p:nvSpPr>
              <p:spPr>
                <a:xfrm>
                  <a:off x="7522021" y="6762966"/>
                  <a:ext cx="106978" cy="252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8" h="252066" extrusionOk="0">
                      <a:moveTo>
                        <a:pt x="44779" y="262"/>
                      </a:moveTo>
                      <a:cubicBezTo>
                        <a:pt x="37117" y="1200"/>
                        <a:pt x="29656" y="4722"/>
                        <a:pt x="24078" y="10616"/>
                      </a:cubicBezTo>
                      <a:cubicBezTo>
                        <a:pt x="17555" y="17494"/>
                        <a:pt x="13522" y="26415"/>
                        <a:pt x="10536" y="35302"/>
                      </a:cubicBezTo>
                      <a:cubicBezTo>
                        <a:pt x="2760" y="58448"/>
                        <a:pt x="1220" y="83536"/>
                        <a:pt x="389" y="107740"/>
                      </a:cubicBezTo>
                      <a:cubicBezTo>
                        <a:pt x="-963" y="147053"/>
                        <a:pt x="1334" y="186366"/>
                        <a:pt x="5365" y="225411"/>
                      </a:cubicBezTo>
                      <a:cubicBezTo>
                        <a:pt x="6283" y="234318"/>
                        <a:pt x="7770" y="243158"/>
                        <a:pt x="8948" y="252066"/>
                      </a:cubicBezTo>
                      <a:lnTo>
                        <a:pt x="28257" y="252066"/>
                      </a:lnTo>
                      <a:cubicBezTo>
                        <a:pt x="26977" y="242623"/>
                        <a:pt x="25450" y="233112"/>
                        <a:pt x="24473" y="223602"/>
                      </a:cubicBezTo>
                      <a:cubicBezTo>
                        <a:pt x="20026" y="180338"/>
                        <a:pt x="17461" y="136136"/>
                        <a:pt x="20494" y="92604"/>
                      </a:cubicBezTo>
                      <a:cubicBezTo>
                        <a:pt x="20997" y="85371"/>
                        <a:pt x="21700" y="78138"/>
                        <a:pt x="22685" y="70932"/>
                      </a:cubicBezTo>
                      <a:cubicBezTo>
                        <a:pt x="23294" y="66478"/>
                        <a:pt x="23997" y="62399"/>
                        <a:pt x="24874" y="57993"/>
                      </a:cubicBezTo>
                      <a:cubicBezTo>
                        <a:pt x="25644" y="54102"/>
                        <a:pt x="26375" y="50465"/>
                        <a:pt x="27460" y="46647"/>
                      </a:cubicBezTo>
                      <a:cubicBezTo>
                        <a:pt x="31029" y="34110"/>
                        <a:pt x="38470" y="13992"/>
                        <a:pt x="55133" y="20970"/>
                      </a:cubicBezTo>
                      <a:cubicBezTo>
                        <a:pt x="57256" y="21861"/>
                        <a:pt x="59258" y="23347"/>
                        <a:pt x="60906" y="24948"/>
                      </a:cubicBezTo>
                      <a:cubicBezTo>
                        <a:pt x="65467" y="29415"/>
                        <a:pt x="68501" y="35423"/>
                        <a:pt x="70858" y="41269"/>
                      </a:cubicBezTo>
                      <a:cubicBezTo>
                        <a:pt x="76999" y="56539"/>
                        <a:pt x="79384" y="73256"/>
                        <a:pt x="81607" y="89456"/>
                      </a:cubicBezTo>
                      <a:cubicBezTo>
                        <a:pt x="88894" y="142566"/>
                        <a:pt x="87715" y="196613"/>
                        <a:pt x="83201" y="249923"/>
                      </a:cubicBezTo>
                      <a:cubicBezTo>
                        <a:pt x="83134" y="250592"/>
                        <a:pt x="83061" y="251329"/>
                        <a:pt x="83000" y="252066"/>
                      </a:cubicBezTo>
                      <a:lnTo>
                        <a:pt x="103105" y="252066"/>
                      </a:lnTo>
                      <a:cubicBezTo>
                        <a:pt x="105041" y="229898"/>
                        <a:pt x="106548" y="207730"/>
                        <a:pt x="106889" y="185428"/>
                      </a:cubicBezTo>
                      <a:cubicBezTo>
                        <a:pt x="107278" y="159711"/>
                        <a:pt x="106414" y="133926"/>
                        <a:pt x="103902" y="108343"/>
                      </a:cubicBezTo>
                      <a:cubicBezTo>
                        <a:pt x="102395" y="93073"/>
                        <a:pt x="100346" y="77810"/>
                        <a:pt x="97332" y="62767"/>
                      </a:cubicBezTo>
                      <a:cubicBezTo>
                        <a:pt x="94218" y="47223"/>
                        <a:pt x="89965" y="30875"/>
                        <a:pt x="80609" y="17782"/>
                      </a:cubicBezTo>
                      <a:cubicBezTo>
                        <a:pt x="77013" y="12746"/>
                        <a:pt x="72626" y="8232"/>
                        <a:pt x="67275" y="5044"/>
                      </a:cubicBezTo>
                      <a:cubicBezTo>
                        <a:pt x="60330" y="898"/>
                        <a:pt x="52434" y="-676"/>
                        <a:pt x="44779" y="262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5"/>
                <p:cNvSpPr/>
                <p:nvPr/>
              </p:nvSpPr>
              <p:spPr>
                <a:xfrm>
                  <a:off x="7976688" y="6226944"/>
                  <a:ext cx="126194" cy="78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4" h="788690" extrusionOk="0">
                      <a:moveTo>
                        <a:pt x="60702" y="0"/>
                      </a:moveTo>
                      <a:cubicBezTo>
                        <a:pt x="50549" y="21304"/>
                        <a:pt x="41052" y="43090"/>
                        <a:pt x="34824" y="65693"/>
                      </a:cubicBezTo>
                      <a:cubicBezTo>
                        <a:pt x="31930" y="76201"/>
                        <a:pt x="30370" y="87024"/>
                        <a:pt x="28455" y="97740"/>
                      </a:cubicBezTo>
                      <a:cubicBezTo>
                        <a:pt x="24651" y="119044"/>
                        <a:pt x="21349" y="140395"/>
                        <a:pt x="18502" y="161839"/>
                      </a:cubicBezTo>
                      <a:cubicBezTo>
                        <a:pt x="10513" y="221840"/>
                        <a:pt x="5597" y="282337"/>
                        <a:pt x="2777" y="342793"/>
                      </a:cubicBezTo>
                      <a:cubicBezTo>
                        <a:pt x="-2339" y="452353"/>
                        <a:pt x="-739" y="562497"/>
                        <a:pt x="10540" y="671622"/>
                      </a:cubicBezTo>
                      <a:cubicBezTo>
                        <a:pt x="14578" y="710734"/>
                        <a:pt x="20137" y="749779"/>
                        <a:pt x="27457" y="788489"/>
                      </a:cubicBezTo>
                      <a:lnTo>
                        <a:pt x="86982" y="788690"/>
                      </a:lnTo>
                      <a:cubicBezTo>
                        <a:pt x="83473" y="771143"/>
                        <a:pt x="79508" y="753663"/>
                        <a:pt x="76829" y="735916"/>
                      </a:cubicBezTo>
                      <a:cubicBezTo>
                        <a:pt x="68692" y="682136"/>
                        <a:pt x="63709" y="627889"/>
                        <a:pt x="60903" y="573513"/>
                      </a:cubicBezTo>
                      <a:cubicBezTo>
                        <a:pt x="56663" y="491405"/>
                        <a:pt x="56965" y="408949"/>
                        <a:pt x="61499" y="326867"/>
                      </a:cubicBezTo>
                      <a:cubicBezTo>
                        <a:pt x="65417" y="256070"/>
                        <a:pt x="72375" y="185340"/>
                        <a:pt x="84591" y="115461"/>
                      </a:cubicBezTo>
                      <a:cubicBezTo>
                        <a:pt x="86573" y="104122"/>
                        <a:pt x="88254" y="92315"/>
                        <a:pt x="91362" y="81218"/>
                      </a:cubicBezTo>
                      <a:cubicBezTo>
                        <a:pt x="99245" y="53002"/>
                        <a:pt x="112365" y="25871"/>
                        <a:pt x="126195" y="0"/>
                      </a:cubicBezTo>
                      <a:lnTo>
                        <a:pt x="60702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5"/>
                <p:cNvSpPr/>
                <p:nvPr/>
              </p:nvSpPr>
              <p:spPr>
                <a:xfrm>
                  <a:off x="8258554" y="6226944"/>
                  <a:ext cx="189706" cy="789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6" h="789091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29"/>
                      </a:cubicBezTo>
                      <a:cubicBezTo>
                        <a:pt x="38000" y="220012"/>
                        <a:pt x="45066" y="253907"/>
                        <a:pt x="51160" y="287848"/>
                      </a:cubicBezTo>
                      <a:cubicBezTo>
                        <a:pt x="63041" y="354004"/>
                        <a:pt x="74795" y="420180"/>
                        <a:pt x="85597" y="486516"/>
                      </a:cubicBezTo>
                      <a:cubicBezTo>
                        <a:pt x="101972" y="587049"/>
                        <a:pt x="116104" y="687829"/>
                        <a:pt x="128628" y="788891"/>
                      </a:cubicBezTo>
                      <a:lnTo>
                        <a:pt x="178388" y="789092"/>
                      </a:lnTo>
                      <a:lnTo>
                        <a:pt x="189707" y="789092"/>
                      </a:lnTo>
                      <a:cubicBezTo>
                        <a:pt x="176848" y="684748"/>
                        <a:pt x="162315" y="580606"/>
                        <a:pt x="145304" y="476765"/>
                      </a:cubicBezTo>
                      <a:cubicBezTo>
                        <a:pt x="133918" y="407194"/>
                        <a:pt x="121662" y="337669"/>
                        <a:pt x="108891" y="268339"/>
                      </a:cubicBezTo>
                      <a:cubicBezTo>
                        <a:pt x="101651" y="229107"/>
                        <a:pt x="93949" y="189988"/>
                        <a:pt x="88189" y="150494"/>
                      </a:cubicBezTo>
                      <a:cubicBezTo>
                        <a:pt x="81070" y="101731"/>
                        <a:pt x="74346" y="52801"/>
                        <a:pt x="63102" y="4782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5"/>
                <p:cNvSpPr/>
                <p:nvPr/>
              </p:nvSpPr>
              <p:spPr>
                <a:xfrm>
                  <a:off x="8754795" y="6226944"/>
                  <a:ext cx="92221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21" h="789493" extrusionOk="0">
                      <a:moveTo>
                        <a:pt x="0" y="0"/>
                      </a:moveTo>
                      <a:cubicBezTo>
                        <a:pt x="938" y="28209"/>
                        <a:pt x="3215" y="56505"/>
                        <a:pt x="5224" y="84607"/>
                      </a:cubicBezTo>
                      <a:cubicBezTo>
                        <a:pt x="8037" y="124194"/>
                        <a:pt x="9175" y="163781"/>
                        <a:pt x="10582" y="203449"/>
                      </a:cubicBezTo>
                      <a:cubicBezTo>
                        <a:pt x="17413" y="399472"/>
                        <a:pt x="32348" y="595139"/>
                        <a:pt x="58133" y="789494"/>
                      </a:cubicBezTo>
                      <a:lnTo>
                        <a:pt x="92221" y="789494"/>
                      </a:lnTo>
                      <a:cubicBezTo>
                        <a:pt x="65566" y="591917"/>
                        <a:pt x="50095" y="393009"/>
                        <a:pt x="42662" y="193691"/>
                      </a:cubicBezTo>
                      <a:cubicBezTo>
                        <a:pt x="41121" y="152611"/>
                        <a:pt x="39447" y="111476"/>
                        <a:pt x="36434" y="70468"/>
                      </a:cubicBezTo>
                      <a:cubicBezTo>
                        <a:pt x="34759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5"/>
                <p:cNvSpPr/>
                <p:nvPr/>
              </p:nvSpPr>
              <p:spPr>
                <a:xfrm>
                  <a:off x="8873978" y="6226944"/>
                  <a:ext cx="97205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493" extrusionOk="0">
                      <a:moveTo>
                        <a:pt x="61978" y="0"/>
                      </a:moveTo>
                      <a:cubicBezTo>
                        <a:pt x="54945" y="23320"/>
                        <a:pt x="48047" y="46653"/>
                        <a:pt x="42288" y="70274"/>
                      </a:cubicBezTo>
                      <a:cubicBezTo>
                        <a:pt x="9203" y="205271"/>
                        <a:pt x="-4124" y="345478"/>
                        <a:pt x="1100" y="484326"/>
                      </a:cubicBezTo>
                      <a:cubicBezTo>
                        <a:pt x="2372" y="518114"/>
                        <a:pt x="4783" y="551841"/>
                        <a:pt x="8467" y="585455"/>
                      </a:cubicBezTo>
                      <a:cubicBezTo>
                        <a:pt x="10945" y="608252"/>
                        <a:pt x="14226" y="630970"/>
                        <a:pt x="17039" y="653740"/>
                      </a:cubicBezTo>
                      <a:cubicBezTo>
                        <a:pt x="22464" y="698880"/>
                        <a:pt x="27353" y="744421"/>
                        <a:pt x="34117" y="789494"/>
                      </a:cubicBezTo>
                      <a:lnTo>
                        <a:pt x="66197" y="789494"/>
                      </a:lnTo>
                      <a:cubicBezTo>
                        <a:pt x="58763" y="740604"/>
                        <a:pt x="54276" y="690977"/>
                        <a:pt x="48047" y="642355"/>
                      </a:cubicBezTo>
                      <a:cubicBezTo>
                        <a:pt x="41284" y="589413"/>
                        <a:pt x="35390" y="536558"/>
                        <a:pt x="33515" y="483134"/>
                      </a:cubicBezTo>
                      <a:cubicBezTo>
                        <a:pt x="28492" y="340288"/>
                        <a:pt x="43828" y="196022"/>
                        <a:pt x="80127" y="57730"/>
                      </a:cubicBezTo>
                      <a:cubicBezTo>
                        <a:pt x="85217" y="38328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5"/>
                <p:cNvSpPr/>
                <p:nvPr/>
              </p:nvSpPr>
              <p:spPr>
                <a:xfrm>
                  <a:off x="9178604" y="6728170"/>
                  <a:ext cx="258239" cy="288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39" h="288870" extrusionOk="0">
                      <a:moveTo>
                        <a:pt x="141172" y="420"/>
                      </a:moveTo>
                      <a:cubicBezTo>
                        <a:pt x="105207" y="4384"/>
                        <a:pt x="73261" y="33979"/>
                        <a:pt x="51228" y="61539"/>
                      </a:cubicBezTo>
                      <a:cubicBezTo>
                        <a:pt x="46472" y="67399"/>
                        <a:pt x="42120" y="73460"/>
                        <a:pt x="37833" y="79648"/>
                      </a:cubicBezTo>
                      <a:cubicBezTo>
                        <a:pt x="32609" y="87336"/>
                        <a:pt x="27519" y="95219"/>
                        <a:pt x="23300" y="103537"/>
                      </a:cubicBezTo>
                      <a:cubicBezTo>
                        <a:pt x="3677" y="142334"/>
                        <a:pt x="-1279" y="186938"/>
                        <a:pt x="262" y="229935"/>
                      </a:cubicBezTo>
                      <a:cubicBezTo>
                        <a:pt x="931" y="249692"/>
                        <a:pt x="3543" y="269248"/>
                        <a:pt x="7026" y="288669"/>
                      </a:cubicBezTo>
                      <a:lnTo>
                        <a:pt x="39441" y="288870"/>
                      </a:lnTo>
                      <a:cubicBezTo>
                        <a:pt x="35690" y="269047"/>
                        <a:pt x="32945" y="249089"/>
                        <a:pt x="32274" y="228930"/>
                      </a:cubicBezTo>
                      <a:cubicBezTo>
                        <a:pt x="31069" y="193368"/>
                        <a:pt x="34552" y="156332"/>
                        <a:pt x="49621" y="123649"/>
                      </a:cubicBezTo>
                      <a:cubicBezTo>
                        <a:pt x="53773" y="114634"/>
                        <a:pt x="58930" y="106116"/>
                        <a:pt x="64555" y="97965"/>
                      </a:cubicBezTo>
                      <a:cubicBezTo>
                        <a:pt x="68372" y="92440"/>
                        <a:pt x="72458" y="87069"/>
                        <a:pt x="76677" y="81838"/>
                      </a:cubicBezTo>
                      <a:cubicBezTo>
                        <a:pt x="98845" y="54279"/>
                        <a:pt x="137221" y="16633"/>
                        <a:pt x="174190" y="41427"/>
                      </a:cubicBezTo>
                      <a:cubicBezTo>
                        <a:pt x="183365" y="47561"/>
                        <a:pt x="188388" y="62918"/>
                        <a:pt x="191535" y="72683"/>
                      </a:cubicBezTo>
                      <a:cubicBezTo>
                        <a:pt x="200108" y="99358"/>
                        <a:pt x="202921" y="127265"/>
                        <a:pt x="208278" y="154724"/>
                      </a:cubicBezTo>
                      <a:cubicBezTo>
                        <a:pt x="216851" y="199127"/>
                        <a:pt x="220869" y="243999"/>
                        <a:pt x="224017" y="288870"/>
                      </a:cubicBezTo>
                      <a:lnTo>
                        <a:pt x="258240" y="288870"/>
                      </a:lnTo>
                      <a:cubicBezTo>
                        <a:pt x="257704" y="281235"/>
                        <a:pt x="257436" y="273601"/>
                        <a:pt x="256834" y="265966"/>
                      </a:cubicBezTo>
                      <a:cubicBezTo>
                        <a:pt x="253619" y="225113"/>
                        <a:pt x="247927" y="184795"/>
                        <a:pt x="240292" y="144544"/>
                      </a:cubicBezTo>
                      <a:cubicBezTo>
                        <a:pt x="234331" y="112793"/>
                        <a:pt x="230982" y="80130"/>
                        <a:pt x="218593" y="49993"/>
                      </a:cubicBezTo>
                      <a:cubicBezTo>
                        <a:pt x="213436" y="37321"/>
                        <a:pt x="206270" y="24543"/>
                        <a:pt x="195286" y="15950"/>
                      </a:cubicBezTo>
                      <a:cubicBezTo>
                        <a:pt x="189326" y="11236"/>
                        <a:pt x="182360" y="7498"/>
                        <a:pt x="175194" y="4800"/>
                      </a:cubicBezTo>
                      <a:cubicBezTo>
                        <a:pt x="169033" y="2469"/>
                        <a:pt x="162938" y="1062"/>
                        <a:pt x="156911" y="420"/>
                      </a:cubicBezTo>
                      <a:cubicBezTo>
                        <a:pt x="151620" y="-136"/>
                        <a:pt x="146329" y="-143"/>
                        <a:pt x="141172" y="42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25" name="Google Shape;1025;p5"/>
              <p:cNvGrpSpPr/>
              <p:nvPr/>
            </p:nvGrpSpPr>
            <p:grpSpPr>
              <a:xfrm>
                <a:off x="3379596" y="6230547"/>
                <a:ext cx="6362174" cy="790511"/>
                <a:chOff x="3379596" y="6230547"/>
                <a:chExt cx="6362174" cy="790511"/>
              </a:xfrm>
            </p:grpSpPr>
            <p:sp>
              <p:nvSpPr>
                <p:cNvPr id="1026" name="Google Shape;1026;p5"/>
                <p:cNvSpPr/>
                <p:nvPr/>
              </p:nvSpPr>
              <p:spPr>
                <a:xfrm>
                  <a:off x="9050776" y="6457479"/>
                  <a:ext cx="535004" cy="56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004" h="563379" extrusionOk="0">
                      <a:moveTo>
                        <a:pt x="329477" y="5"/>
                      </a:moveTo>
                      <a:cubicBezTo>
                        <a:pt x="319431" y="72"/>
                        <a:pt x="309519" y="909"/>
                        <a:pt x="299607" y="2389"/>
                      </a:cubicBezTo>
                      <a:cubicBezTo>
                        <a:pt x="236117" y="11913"/>
                        <a:pt x="175574" y="45124"/>
                        <a:pt x="132176" y="92173"/>
                      </a:cubicBezTo>
                      <a:cubicBezTo>
                        <a:pt x="85429" y="142911"/>
                        <a:pt x="54621" y="206696"/>
                        <a:pt x="34262" y="272128"/>
                      </a:cubicBezTo>
                      <a:cubicBezTo>
                        <a:pt x="5329" y="364999"/>
                        <a:pt x="-3913" y="464996"/>
                        <a:pt x="1445" y="562776"/>
                      </a:cubicBezTo>
                      <a:lnTo>
                        <a:pt x="26895" y="562776"/>
                      </a:lnTo>
                      <a:cubicBezTo>
                        <a:pt x="21671" y="467608"/>
                        <a:pt x="30712" y="370062"/>
                        <a:pt x="58974" y="279689"/>
                      </a:cubicBezTo>
                      <a:cubicBezTo>
                        <a:pt x="78195" y="217941"/>
                        <a:pt x="107061" y="157545"/>
                        <a:pt x="151330" y="109686"/>
                      </a:cubicBezTo>
                      <a:cubicBezTo>
                        <a:pt x="161040" y="99165"/>
                        <a:pt x="171354" y="89353"/>
                        <a:pt x="182739" y="80627"/>
                      </a:cubicBezTo>
                      <a:cubicBezTo>
                        <a:pt x="193522" y="72342"/>
                        <a:pt x="205109" y="65075"/>
                        <a:pt x="217029" y="58526"/>
                      </a:cubicBezTo>
                      <a:cubicBezTo>
                        <a:pt x="268666" y="30196"/>
                        <a:pt x="341732" y="10654"/>
                        <a:pt x="396181" y="42405"/>
                      </a:cubicBezTo>
                      <a:cubicBezTo>
                        <a:pt x="407701" y="49136"/>
                        <a:pt x="417278" y="58231"/>
                        <a:pt x="426252" y="68083"/>
                      </a:cubicBezTo>
                      <a:cubicBezTo>
                        <a:pt x="476281" y="123281"/>
                        <a:pt x="496239" y="197005"/>
                        <a:pt x="503673" y="269536"/>
                      </a:cubicBezTo>
                      <a:cubicBezTo>
                        <a:pt x="513652" y="367243"/>
                        <a:pt x="503673" y="465465"/>
                        <a:pt x="505079" y="563379"/>
                      </a:cubicBezTo>
                      <a:lnTo>
                        <a:pt x="508427" y="563379"/>
                      </a:lnTo>
                      <a:lnTo>
                        <a:pt x="531935" y="563379"/>
                      </a:lnTo>
                      <a:cubicBezTo>
                        <a:pt x="531534" y="532906"/>
                        <a:pt x="531801" y="502434"/>
                        <a:pt x="532739" y="471961"/>
                      </a:cubicBezTo>
                      <a:cubicBezTo>
                        <a:pt x="534882" y="399363"/>
                        <a:pt x="537896" y="326135"/>
                        <a:pt x="528921" y="253811"/>
                      </a:cubicBezTo>
                      <a:cubicBezTo>
                        <a:pt x="519813" y="179954"/>
                        <a:pt x="496908" y="106190"/>
                        <a:pt x="445942" y="50167"/>
                      </a:cubicBezTo>
                      <a:cubicBezTo>
                        <a:pt x="436700" y="40014"/>
                        <a:pt x="426788" y="30625"/>
                        <a:pt x="415269" y="23097"/>
                      </a:cubicBezTo>
                      <a:cubicBezTo>
                        <a:pt x="389685" y="6394"/>
                        <a:pt x="359547" y="-203"/>
                        <a:pt x="329477" y="5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7" name="Google Shape;1027;p5"/>
                <p:cNvSpPr/>
                <p:nvPr/>
              </p:nvSpPr>
              <p:spPr>
                <a:xfrm>
                  <a:off x="9590881" y="6361928"/>
                  <a:ext cx="150889" cy="64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40" extrusionOk="0">
                      <a:moveTo>
                        <a:pt x="0" y="0"/>
                      </a:moveTo>
                      <a:cubicBezTo>
                        <a:pt x="3483" y="6898"/>
                        <a:pt x="7167" y="13689"/>
                        <a:pt x="10515" y="20708"/>
                      </a:cubicBezTo>
                      <a:cubicBezTo>
                        <a:pt x="13730" y="27385"/>
                        <a:pt x="17414" y="33781"/>
                        <a:pt x="20293" y="40612"/>
                      </a:cubicBezTo>
                      <a:cubicBezTo>
                        <a:pt x="23173" y="47423"/>
                        <a:pt x="25316" y="54563"/>
                        <a:pt x="27861" y="61514"/>
                      </a:cubicBezTo>
                      <a:cubicBezTo>
                        <a:pt x="32214" y="73630"/>
                        <a:pt x="36299" y="85745"/>
                        <a:pt x="39782" y="98142"/>
                      </a:cubicBezTo>
                      <a:cubicBezTo>
                        <a:pt x="79095" y="236976"/>
                        <a:pt x="97177" y="380927"/>
                        <a:pt x="109635" y="524316"/>
                      </a:cubicBezTo>
                      <a:cubicBezTo>
                        <a:pt x="113184" y="564968"/>
                        <a:pt x="115997" y="605687"/>
                        <a:pt x="119011" y="646340"/>
                      </a:cubicBezTo>
                      <a:cubicBezTo>
                        <a:pt x="125105" y="643058"/>
                        <a:pt x="130798" y="639107"/>
                        <a:pt x="136156" y="634619"/>
                      </a:cubicBezTo>
                      <a:cubicBezTo>
                        <a:pt x="141447" y="630199"/>
                        <a:pt x="146403" y="625244"/>
                        <a:pt x="150890" y="619685"/>
                      </a:cubicBezTo>
                      <a:cubicBezTo>
                        <a:pt x="149215" y="598120"/>
                        <a:pt x="147675" y="576554"/>
                        <a:pt x="145867" y="554989"/>
                      </a:cubicBezTo>
                      <a:cubicBezTo>
                        <a:pt x="132807" y="398267"/>
                        <a:pt x="113988" y="240854"/>
                        <a:pt x="70858" y="89188"/>
                      </a:cubicBezTo>
                      <a:cubicBezTo>
                        <a:pt x="67107" y="76061"/>
                        <a:pt x="62754" y="63390"/>
                        <a:pt x="58133" y="50564"/>
                      </a:cubicBezTo>
                      <a:cubicBezTo>
                        <a:pt x="55387" y="43110"/>
                        <a:pt x="53043" y="35576"/>
                        <a:pt x="49962" y="28269"/>
                      </a:cubicBezTo>
                      <a:cubicBezTo>
                        <a:pt x="47149" y="21686"/>
                        <a:pt x="43733" y="15283"/>
                        <a:pt x="40586" y="8760"/>
                      </a:cubicBezTo>
                      <a:cubicBezTo>
                        <a:pt x="27124" y="6510"/>
                        <a:pt x="13596" y="3663"/>
                        <a:pt x="0" y="0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8" name="Google Shape;1028;p5"/>
                <p:cNvSpPr/>
                <p:nvPr/>
              </p:nvSpPr>
              <p:spPr>
                <a:xfrm>
                  <a:off x="7731385" y="6230547"/>
                  <a:ext cx="38817" cy="78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301" extrusionOk="0">
                      <a:moveTo>
                        <a:pt x="0" y="0"/>
                      </a:moveTo>
                      <a:cubicBezTo>
                        <a:pt x="998" y="10146"/>
                        <a:pt x="2244" y="20125"/>
                        <a:pt x="2585" y="30459"/>
                      </a:cubicBezTo>
                      <a:cubicBezTo>
                        <a:pt x="4246" y="80990"/>
                        <a:pt x="2706" y="131595"/>
                        <a:pt x="2786" y="182146"/>
                      </a:cubicBezTo>
                      <a:cubicBezTo>
                        <a:pt x="2840" y="218385"/>
                        <a:pt x="4092" y="254617"/>
                        <a:pt x="4976" y="290836"/>
                      </a:cubicBezTo>
                      <a:cubicBezTo>
                        <a:pt x="8928" y="452896"/>
                        <a:pt x="-2036" y="614916"/>
                        <a:pt x="3583" y="776983"/>
                      </a:cubicBezTo>
                      <a:cubicBezTo>
                        <a:pt x="3710" y="780667"/>
                        <a:pt x="4226" y="784351"/>
                        <a:pt x="4380" y="788101"/>
                      </a:cubicBezTo>
                      <a:lnTo>
                        <a:pt x="38817" y="788302"/>
                      </a:lnTo>
                      <a:cubicBezTo>
                        <a:pt x="31953" y="622277"/>
                        <a:pt x="41938" y="455916"/>
                        <a:pt x="37424" y="289838"/>
                      </a:cubicBezTo>
                      <a:cubicBezTo>
                        <a:pt x="36447" y="253874"/>
                        <a:pt x="35141" y="218130"/>
                        <a:pt x="35034" y="182146"/>
                      </a:cubicBezTo>
                      <a:cubicBezTo>
                        <a:pt x="34886" y="131267"/>
                        <a:pt x="36353" y="80126"/>
                        <a:pt x="34638" y="29260"/>
                      </a:cubicBezTo>
                      <a:cubicBezTo>
                        <a:pt x="34310" y="19523"/>
                        <a:pt x="32877" y="9758"/>
                        <a:pt x="3184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9" name="Google Shape;1029;p5"/>
                <p:cNvSpPr/>
                <p:nvPr/>
              </p:nvSpPr>
              <p:spPr>
                <a:xfrm>
                  <a:off x="6550523" y="6230547"/>
                  <a:ext cx="291833" cy="787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95" extrusionOk="0">
                      <a:moveTo>
                        <a:pt x="0" y="0"/>
                      </a:moveTo>
                      <a:cubicBezTo>
                        <a:pt x="7528" y="7334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9"/>
                      </a:cubicBezTo>
                      <a:cubicBezTo>
                        <a:pt x="173895" y="308938"/>
                        <a:pt x="221733" y="477201"/>
                        <a:pt x="245053" y="648329"/>
                      </a:cubicBezTo>
                      <a:cubicBezTo>
                        <a:pt x="251335" y="694473"/>
                        <a:pt x="255287" y="740751"/>
                        <a:pt x="257992" y="787096"/>
                      </a:cubicBezTo>
                      <a:lnTo>
                        <a:pt x="291833" y="787096"/>
                      </a:lnTo>
                      <a:cubicBezTo>
                        <a:pt x="289081" y="739211"/>
                        <a:pt x="285023" y="691393"/>
                        <a:pt x="278492" y="643775"/>
                      </a:cubicBezTo>
                      <a:cubicBezTo>
                        <a:pt x="254583" y="469345"/>
                        <a:pt x="204782" y="298263"/>
                        <a:pt x="130584" y="138546"/>
                      </a:cubicBezTo>
                      <a:cubicBezTo>
                        <a:pt x="107953" y="89831"/>
                        <a:pt x="82209" y="40425"/>
                        <a:pt x="45588" y="596"/>
                      </a:cubicBezTo>
                      <a:cubicBezTo>
                        <a:pt x="45394" y="389"/>
                        <a:pt x="45180" y="208"/>
                        <a:pt x="4498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0" name="Google Shape;1030;p5"/>
                <p:cNvSpPr/>
                <p:nvPr/>
              </p:nvSpPr>
              <p:spPr>
                <a:xfrm>
                  <a:off x="5510785" y="6230547"/>
                  <a:ext cx="152698" cy="78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689" extrusionOk="0">
                      <a:moveTo>
                        <a:pt x="117063" y="0"/>
                      </a:moveTo>
                      <a:cubicBezTo>
                        <a:pt x="102791" y="33071"/>
                        <a:pt x="90020" y="66819"/>
                        <a:pt x="78246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2"/>
                        <a:pt x="9143" y="470550"/>
                        <a:pt x="5393" y="565544"/>
                      </a:cubicBezTo>
                      <a:cubicBezTo>
                        <a:pt x="4067" y="599010"/>
                        <a:pt x="2640" y="632390"/>
                        <a:pt x="1609" y="665876"/>
                      </a:cubicBezTo>
                      <a:cubicBezTo>
                        <a:pt x="1033" y="684427"/>
                        <a:pt x="-146" y="703246"/>
                        <a:pt x="15" y="721798"/>
                      </a:cubicBezTo>
                      <a:cubicBezTo>
                        <a:pt x="95" y="731174"/>
                        <a:pt x="758" y="740550"/>
                        <a:pt x="1207" y="749860"/>
                      </a:cubicBezTo>
                      <a:cubicBezTo>
                        <a:pt x="1790" y="761780"/>
                        <a:pt x="2392" y="773769"/>
                        <a:pt x="3002" y="785690"/>
                      </a:cubicBezTo>
                      <a:lnTo>
                        <a:pt x="36642" y="785690"/>
                      </a:lnTo>
                      <a:cubicBezTo>
                        <a:pt x="36522" y="782341"/>
                        <a:pt x="36408" y="778925"/>
                        <a:pt x="36247" y="775577"/>
                      </a:cubicBezTo>
                      <a:cubicBezTo>
                        <a:pt x="35946" y="769482"/>
                        <a:pt x="35752" y="763522"/>
                        <a:pt x="35450" y="757427"/>
                      </a:cubicBezTo>
                      <a:cubicBezTo>
                        <a:pt x="34861" y="745506"/>
                        <a:pt x="33769" y="733384"/>
                        <a:pt x="33655" y="721396"/>
                      </a:cubicBezTo>
                      <a:cubicBezTo>
                        <a:pt x="33541" y="709408"/>
                        <a:pt x="34285" y="697420"/>
                        <a:pt x="34653" y="685365"/>
                      </a:cubicBezTo>
                      <a:cubicBezTo>
                        <a:pt x="35959" y="642034"/>
                        <a:pt x="37768" y="598555"/>
                        <a:pt x="39428" y="555197"/>
                      </a:cubicBezTo>
                      <a:cubicBezTo>
                        <a:pt x="43152" y="458080"/>
                        <a:pt x="48121" y="360635"/>
                        <a:pt x="66305" y="264957"/>
                      </a:cubicBezTo>
                      <a:cubicBezTo>
                        <a:pt x="77033" y="208486"/>
                        <a:pt x="92792" y="153696"/>
                        <a:pt x="112489" y="99729"/>
                      </a:cubicBezTo>
                      <a:cubicBezTo>
                        <a:pt x="124765" y="66082"/>
                        <a:pt x="137778" y="32603"/>
                        <a:pt x="152699" y="0"/>
                      </a:cubicBezTo>
                      <a:lnTo>
                        <a:pt x="11706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1" name="Google Shape;1031;p5"/>
                <p:cNvSpPr/>
                <p:nvPr/>
              </p:nvSpPr>
              <p:spPr>
                <a:xfrm>
                  <a:off x="5317034" y="6230547"/>
                  <a:ext cx="46077" cy="78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7" h="785288" extrusionOk="0">
                      <a:moveTo>
                        <a:pt x="8634" y="0"/>
                      </a:moveTo>
                      <a:cubicBezTo>
                        <a:pt x="8694" y="12223"/>
                        <a:pt x="8044" y="24398"/>
                        <a:pt x="8433" y="36627"/>
                      </a:cubicBezTo>
                      <a:cubicBezTo>
                        <a:pt x="10201" y="92067"/>
                        <a:pt x="14112" y="147340"/>
                        <a:pt x="13610" y="202847"/>
                      </a:cubicBezTo>
                      <a:cubicBezTo>
                        <a:pt x="12009" y="379996"/>
                        <a:pt x="-4654" y="556925"/>
                        <a:pt x="1267" y="734188"/>
                      </a:cubicBezTo>
                      <a:cubicBezTo>
                        <a:pt x="1843" y="751333"/>
                        <a:pt x="4522" y="768411"/>
                        <a:pt x="7442" y="785288"/>
                      </a:cubicBezTo>
                      <a:lnTo>
                        <a:pt x="41678" y="785288"/>
                      </a:lnTo>
                      <a:cubicBezTo>
                        <a:pt x="38644" y="768076"/>
                        <a:pt x="35691" y="750730"/>
                        <a:pt x="35108" y="733183"/>
                      </a:cubicBezTo>
                      <a:cubicBezTo>
                        <a:pt x="29268" y="556409"/>
                        <a:pt x="45033" y="379749"/>
                        <a:pt x="46058" y="203048"/>
                      </a:cubicBezTo>
                      <a:cubicBezTo>
                        <a:pt x="46386" y="147112"/>
                        <a:pt x="42348" y="91498"/>
                        <a:pt x="40486" y="35630"/>
                      </a:cubicBezTo>
                      <a:cubicBezTo>
                        <a:pt x="40091" y="23735"/>
                        <a:pt x="40560" y="11901"/>
                        <a:pt x="40486" y="0"/>
                      </a:cubicBezTo>
                      <a:lnTo>
                        <a:pt x="863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2" name="Google Shape;1032;p5"/>
                <p:cNvSpPr/>
                <p:nvPr/>
              </p:nvSpPr>
              <p:spPr>
                <a:xfrm>
                  <a:off x="4877981" y="6230547"/>
                  <a:ext cx="57918" cy="7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886" extrusionOk="0">
                      <a:moveTo>
                        <a:pt x="25269" y="0"/>
                      </a:moveTo>
                      <a:cubicBezTo>
                        <a:pt x="23160" y="12203"/>
                        <a:pt x="20669" y="24352"/>
                        <a:pt x="18900" y="36627"/>
                      </a:cubicBezTo>
                      <a:cubicBezTo>
                        <a:pt x="-3053" y="189138"/>
                        <a:pt x="-2022" y="344012"/>
                        <a:pt x="2974" y="497667"/>
                      </a:cubicBezTo>
                      <a:cubicBezTo>
                        <a:pt x="6089" y="593425"/>
                        <a:pt x="9966" y="689182"/>
                        <a:pt x="12531" y="784886"/>
                      </a:cubicBezTo>
                      <a:lnTo>
                        <a:pt x="46172" y="784886"/>
                      </a:lnTo>
                      <a:cubicBezTo>
                        <a:pt x="43091" y="674783"/>
                        <a:pt x="38048" y="564834"/>
                        <a:pt x="34826" y="454664"/>
                      </a:cubicBezTo>
                      <a:cubicBezTo>
                        <a:pt x="30788" y="316848"/>
                        <a:pt x="31223" y="177980"/>
                        <a:pt x="50752" y="41208"/>
                      </a:cubicBezTo>
                      <a:cubicBezTo>
                        <a:pt x="52722" y="27392"/>
                        <a:pt x="55487" y="13716"/>
                        <a:pt x="57919" y="0"/>
                      </a:cubicBezTo>
                      <a:lnTo>
                        <a:pt x="25269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3" name="Google Shape;1033;p5"/>
                <p:cNvSpPr/>
                <p:nvPr/>
              </p:nvSpPr>
              <p:spPr>
                <a:xfrm>
                  <a:off x="4661781" y="6230547"/>
                  <a:ext cx="63108" cy="78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684" extrusionOk="0">
                      <a:moveTo>
                        <a:pt x="30854" y="0"/>
                      </a:moveTo>
                      <a:cubicBezTo>
                        <a:pt x="28477" y="24090"/>
                        <a:pt x="25677" y="48100"/>
                        <a:pt x="23889" y="72264"/>
                      </a:cubicBezTo>
                      <a:cubicBezTo>
                        <a:pt x="8244" y="283958"/>
                        <a:pt x="11693" y="496248"/>
                        <a:pt x="4581" y="708269"/>
                      </a:cubicBezTo>
                      <a:cubicBezTo>
                        <a:pt x="3724" y="733786"/>
                        <a:pt x="1299" y="759236"/>
                        <a:pt x="0" y="784685"/>
                      </a:cubicBezTo>
                      <a:lnTo>
                        <a:pt x="34839" y="784685"/>
                      </a:lnTo>
                      <a:cubicBezTo>
                        <a:pt x="36835" y="743966"/>
                        <a:pt x="38563" y="703113"/>
                        <a:pt x="39614" y="662259"/>
                      </a:cubicBezTo>
                      <a:cubicBezTo>
                        <a:pt x="44256" y="481995"/>
                        <a:pt x="42146" y="301531"/>
                        <a:pt x="52955" y="121428"/>
                      </a:cubicBezTo>
                      <a:cubicBezTo>
                        <a:pt x="55386" y="80850"/>
                        <a:pt x="59137" y="40425"/>
                        <a:pt x="63108" y="0"/>
                      </a:cubicBezTo>
                      <a:lnTo>
                        <a:pt x="3085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4" name="Google Shape;1034;p5"/>
                <p:cNvSpPr/>
                <p:nvPr/>
              </p:nvSpPr>
              <p:spPr>
                <a:xfrm>
                  <a:off x="4234537" y="6584034"/>
                  <a:ext cx="257843" cy="43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43" h="431065" extrusionOk="0">
                      <a:moveTo>
                        <a:pt x="146762" y="56"/>
                      </a:moveTo>
                      <a:cubicBezTo>
                        <a:pt x="86313" y="-2168"/>
                        <a:pt x="49183" y="62662"/>
                        <a:pt x="33291" y="112724"/>
                      </a:cubicBezTo>
                      <a:cubicBezTo>
                        <a:pt x="21175" y="150918"/>
                        <a:pt x="14639" y="191149"/>
                        <a:pt x="9408" y="230770"/>
                      </a:cubicBezTo>
                      <a:cubicBezTo>
                        <a:pt x="2329" y="284328"/>
                        <a:pt x="-966" y="338576"/>
                        <a:pt x="246" y="392623"/>
                      </a:cubicBezTo>
                      <a:cubicBezTo>
                        <a:pt x="534" y="405214"/>
                        <a:pt x="2229" y="417938"/>
                        <a:pt x="3039" y="430663"/>
                      </a:cubicBezTo>
                      <a:lnTo>
                        <a:pt x="60569" y="430864"/>
                      </a:lnTo>
                      <a:cubicBezTo>
                        <a:pt x="59658" y="417603"/>
                        <a:pt x="58064" y="404276"/>
                        <a:pt x="57776" y="391216"/>
                      </a:cubicBezTo>
                      <a:cubicBezTo>
                        <a:pt x="56939" y="352640"/>
                        <a:pt x="58834" y="314131"/>
                        <a:pt x="62558" y="275755"/>
                      </a:cubicBezTo>
                      <a:cubicBezTo>
                        <a:pt x="66221" y="238010"/>
                        <a:pt x="71773" y="200277"/>
                        <a:pt x="80272" y="163288"/>
                      </a:cubicBezTo>
                      <a:cubicBezTo>
                        <a:pt x="87404" y="132260"/>
                        <a:pt x="96714" y="99772"/>
                        <a:pt x="117897" y="75105"/>
                      </a:cubicBezTo>
                      <a:cubicBezTo>
                        <a:pt x="130408" y="60532"/>
                        <a:pt x="142610" y="53754"/>
                        <a:pt x="159701" y="64356"/>
                      </a:cubicBezTo>
                      <a:cubicBezTo>
                        <a:pt x="177496" y="75387"/>
                        <a:pt x="183979" y="97039"/>
                        <a:pt x="187569" y="116508"/>
                      </a:cubicBezTo>
                      <a:cubicBezTo>
                        <a:pt x="194018" y="151481"/>
                        <a:pt x="191487" y="187465"/>
                        <a:pt x="191949" y="222807"/>
                      </a:cubicBezTo>
                      <a:cubicBezTo>
                        <a:pt x="192619" y="274416"/>
                        <a:pt x="194983" y="325918"/>
                        <a:pt x="196329" y="377487"/>
                      </a:cubicBezTo>
                      <a:cubicBezTo>
                        <a:pt x="196798" y="395301"/>
                        <a:pt x="196744" y="413183"/>
                        <a:pt x="197126" y="431065"/>
                      </a:cubicBezTo>
                      <a:lnTo>
                        <a:pt x="257843" y="431065"/>
                      </a:lnTo>
                      <a:cubicBezTo>
                        <a:pt x="257421" y="412648"/>
                        <a:pt x="257354" y="394297"/>
                        <a:pt x="256845" y="375880"/>
                      </a:cubicBezTo>
                      <a:cubicBezTo>
                        <a:pt x="255365" y="322234"/>
                        <a:pt x="252117" y="268522"/>
                        <a:pt x="251869" y="214844"/>
                      </a:cubicBezTo>
                      <a:cubicBezTo>
                        <a:pt x="251816" y="203967"/>
                        <a:pt x="251929" y="193078"/>
                        <a:pt x="251869" y="182201"/>
                      </a:cubicBezTo>
                      <a:cubicBezTo>
                        <a:pt x="251548" y="127438"/>
                        <a:pt x="248038" y="57217"/>
                        <a:pt x="200314" y="20556"/>
                      </a:cubicBezTo>
                      <a:cubicBezTo>
                        <a:pt x="190951" y="13370"/>
                        <a:pt x="180309" y="7443"/>
                        <a:pt x="169058" y="3840"/>
                      </a:cubicBezTo>
                      <a:cubicBezTo>
                        <a:pt x="161871" y="1536"/>
                        <a:pt x="154310" y="330"/>
                        <a:pt x="146762" y="56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5"/>
                <p:cNvSpPr/>
                <p:nvPr/>
              </p:nvSpPr>
              <p:spPr>
                <a:xfrm>
                  <a:off x="3379596" y="6230547"/>
                  <a:ext cx="170800" cy="79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511" extrusionOk="0">
                      <a:moveTo>
                        <a:pt x="135566" y="0"/>
                      </a:moveTo>
                      <a:cubicBezTo>
                        <a:pt x="127804" y="21438"/>
                        <a:pt x="120571" y="43050"/>
                        <a:pt x="113666" y="64696"/>
                      </a:cubicBezTo>
                      <a:cubicBezTo>
                        <a:pt x="106065" y="88538"/>
                        <a:pt x="98075" y="112220"/>
                        <a:pt x="90179" y="135961"/>
                      </a:cubicBezTo>
                      <a:cubicBezTo>
                        <a:pt x="51154" y="253364"/>
                        <a:pt x="26903" y="375100"/>
                        <a:pt x="14138" y="498063"/>
                      </a:cubicBezTo>
                      <a:cubicBezTo>
                        <a:pt x="4045" y="595240"/>
                        <a:pt x="985" y="692866"/>
                        <a:pt x="0" y="790512"/>
                      </a:cubicBezTo>
                      <a:lnTo>
                        <a:pt x="33446" y="790512"/>
                      </a:lnTo>
                      <a:cubicBezTo>
                        <a:pt x="34283" y="693938"/>
                        <a:pt x="37264" y="597530"/>
                        <a:pt x="46981" y="501445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48" y="91378"/>
                        <a:pt x="147708" y="63899"/>
                      </a:cubicBezTo>
                      <a:cubicBezTo>
                        <a:pt x="154640" y="42160"/>
                        <a:pt x="162723" y="21077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6" name="Google Shape;1036;p5"/>
                <p:cNvSpPr/>
                <p:nvPr/>
              </p:nvSpPr>
              <p:spPr>
                <a:xfrm>
                  <a:off x="3809458" y="6230547"/>
                  <a:ext cx="46903" cy="651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3" h="651342" extrusionOk="0">
                      <a:moveTo>
                        <a:pt x="27595" y="0"/>
                      </a:moveTo>
                      <a:cubicBezTo>
                        <a:pt x="2822" y="215003"/>
                        <a:pt x="-9361" y="431806"/>
                        <a:pt x="8481" y="647592"/>
                      </a:cubicBezTo>
                      <a:cubicBezTo>
                        <a:pt x="15219" y="648999"/>
                        <a:pt x="21849" y="649735"/>
                        <a:pt x="28586" y="651343"/>
                      </a:cubicBezTo>
                      <a:cubicBezTo>
                        <a:pt x="9908" y="434405"/>
                        <a:pt x="22070" y="216302"/>
                        <a:pt x="46903" y="0"/>
                      </a:cubicBezTo>
                      <a:lnTo>
                        <a:pt x="27595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5"/>
                <p:cNvSpPr/>
                <p:nvPr/>
              </p:nvSpPr>
              <p:spPr>
                <a:xfrm>
                  <a:off x="5968632" y="6230547"/>
                  <a:ext cx="61928" cy="786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292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196"/>
                      </a:cubicBezTo>
                      <a:cubicBezTo>
                        <a:pt x="17272" y="660920"/>
                        <a:pt x="28282" y="723807"/>
                        <a:pt x="41623" y="786292"/>
                      </a:cubicBezTo>
                      <a:lnTo>
                        <a:pt x="61929" y="786292"/>
                      </a:lnTo>
                      <a:cubicBezTo>
                        <a:pt x="51033" y="736264"/>
                        <a:pt x="41623" y="685901"/>
                        <a:pt x="35455" y="635001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5"/>
                <p:cNvSpPr/>
                <p:nvPr/>
              </p:nvSpPr>
              <p:spPr>
                <a:xfrm>
                  <a:off x="6243847" y="6230547"/>
                  <a:ext cx="194021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1" h="506431" extrusionOk="0">
                      <a:moveTo>
                        <a:pt x="913" y="0"/>
                      </a:moveTo>
                      <a:cubicBezTo>
                        <a:pt x="-2596" y="71065"/>
                        <a:pt x="4315" y="142926"/>
                        <a:pt x="16437" y="212605"/>
                      </a:cubicBezTo>
                      <a:cubicBezTo>
                        <a:pt x="26436" y="270101"/>
                        <a:pt x="38940" y="327617"/>
                        <a:pt x="60432" y="382005"/>
                      </a:cubicBezTo>
                      <a:cubicBezTo>
                        <a:pt x="65119" y="393880"/>
                        <a:pt x="70062" y="405620"/>
                        <a:pt x="75360" y="417240"/>
                      </a:cubicBezTo>
                      <a:cubicBezTo>
                        <a:pt x="80195" y="427835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3"/>
                        <a:pt x="102236" y="467603"/>
                      </a:cubicBezTo>
                      <a:cubicBezTo>
                        <a:pt x="114492" y="486905"/>
                        <a:pt x="136546" y="514424"/>
                        <a:pt x="162752" y="504237"/>
                      </a:cubicBezTo>
                      <a:cubicBezTo>
                        <a:pt x="166342" y="502837"/>
                        <a:pt x="169342" y="500915"/>
                        <a:pt x="172309" y="498464"/>
                      </a:cubicBezTo>
                      <a:cubicBezTo>
                        <a:pt x="174754" y="496435"/>
                        <a:pt x="177158" y="493649"/>
                        <a:pt x="179074" y="491097"/>
                      </a:cubicBezTo>
                      <a:cubicBezTo>
                        <a:pt x="193212" y="472238"/>
                        <a:pt x="194196" y="443031"/>
                        <a:pt x="194002" y="420428"/>
                      </a:cubicBezTo>
                      <a:cubicBezTo>
                        <a:pt x="193580" y="370265"/>
                        <a:pt x="183574" y="320993"/>
                        <a:pt x="176488" y="271527"/>
                      </a:cubicBezTo>
                      <a:cubicBezTo>
                        <a:pt x="173709" y="252125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1"/>
                        <a:pt x="154682" y="40559"/>
                        <a:pt x="152800" y="0"/>
                      </a:cubicBezTo>
                      <a:lnTo>
                        <a:pt x="118959" y="0"/>
                      </a:lnTo>
                      <a:cubicBezTo>
                        <a:pt x="122703" y="79115"/>
                        <a:pt x="130304" y="158042"/>
                        <a:pt x="139064" y="236889"/>
                      </a:cubicBezTo>
                      <a:cubicBezTo>
                        <a:pt x="140645" y="251161"/>
                        <a:pt x="141897" y="265480"/>
                        <a:pt x="144040" y="279685"/>
                      </a:cubicBezTo>
                      <a:cubicBezTo>
                        <a:pt x="150851" y="324844"/>
                        <a:pt x="159745" y="369863"/>
                        <a:pt x="160957" y="415653"/>
                      </a:cubicBezTo>
                      <a:cubicBezTo>
                        <a:pt x="161359" y="430782"/>
                        <a:pt x="161359" y="446755"/>
                        <a:pt x="157180" y="461435"/>
                      </a:cubicBezTo>
                      <a:cubicBezTo>
                        <a:pt x="156316" y="464462"/>
                        <a:pt x="155205" y="467483"/>
                        <a:pt x="153590" y="470195"/>
                      </a:cubicBezTo>
                      <a:cubicBezTo>
                        <a:pt x="153175" y="470898"/>
                        <a:pt x="152566" y="471769"/>
                        <a:pt x="152003" y="472385"/>
                      </a:cubicBezTo>
                      <a:cubicBezTo>
                        <a:pt x="151762" y="472646"/>
                        <a:pt x="151655" y="472934"/>
                        <a:pt x="151407" y="473182"/>
                      </a:cubicBezTo>
                      <a:cubicBezTo>
                        <a:pt x="146672" y="471508"/>
                        <a:pt x="142587" y="467101"/>
                        <a:pt x="139459" y="463424"/>
                      </a:cubicBezTo>
                      <a:cubicBezTo>
                        <a:pt x="133787" y="456747"/>
                        <a:pt x="129005" y="449239"/>
                        <a:pt x="124531" y="441725"/>
                      </a:cubicBezTo>
                      <a:cubicBezTo>
                        <a:pt x="108016" y="413998"/>
                        <a:pt x="95572" y="383747"/>
                        <a:pt x="84321" y="353542"/>
                      </a:cubicBezTo>
                      <a:cubicBezTo>
                        <a:pt x="76887" y="333584"/>
                        <a:pt x="71341" y="313305"/>
                        <a:pt x="66205" y="292624"/>
                      </a:cubicBezTo>
                      <a:cubicBezTo>
                        <a:pt x="59172" y="264314"/>
                        <a:pt x="53118" y="235764"/>
                        <a:pt x="48089" y="207026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5"/>
                <p:cNvSpPr/>
                <p:nvPr/>
              </p:nvSpPr>
              <p:spPr>
                <a:xfrm>
                  <a:off x="6937505" y="6230547"/>
                  <a:ext cx="121209" cy="78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9" h="787297" extrusionOk="0">
                      <a:moveTo>
                        <a:pt x="0" y="0"/>
                      </a:moveTo>
                      <a:cubicBezTo>
                        <a:pt x="29086" y="51710"/>
                        <a:pt x="59244" y="103145"/>
                        <a:pt x="72859" y="161444"/>
                      </a:cubicBezTo>
                      <a:cubicBezTo>
                        <a:pt x="83368" y="206430"/>
                        <a:pt x="86622" y="253137"/>
                        <a:pt x="87788" y="299194"/>
                      </a:cubicBezTo>
                      <a:cubicBezTo>
                        <a:pt x="89033" y="348091"/>
                        <a:pt x="88029" y="397007"/>
                        <a:pt x="87788" y="445911"/>
                      </a:cubicBezTo>
                      <a:cubicBezTo>
                        <a:pt x="87279" y="552773"/>
                        <a:pt x="83923" y="659581"/>
                        <a:pt x="81820" y="766402"/>
                      </a:cubicBezTo>
                      <a:cubicBezTo>
                        <a:pt x="81680" y="773367"/>
                        <a:pt x="81733" y="780332"/>
                        <a:pt x="81620" y="787297"/>
                      </a:cubicBezTo>
                      <a:lnTo>
                        <a:pt x="115260" y="787297"/>
                      </a:lnTo>
                      <a:cubicBezTo>
                        <a:pt x="115374" y="780533"/>
                        <a:pt x="115334" y="773769"/>
                        <a:pt x="115461" y="767005"/>
                      </a:cubicBezTo>
                      <a:cubicBezTo>
                        <a:pt x="117490" y="659982"/>
                        <a:pt x="120631" y="552947"/>
                        <a:pt x="120839" y="445911"/>
                      </a:cubicBezTo>
                      <a:cubicBezTo>
                        <a:pt x="120926" y="396672"/>
                        <a:pt x="121836" y="347421"/>
                        <a:pt x="120437" y="298202"/>
                      </a:cubicBezTo>
                      <a:cubicBezTo>
                        <a:pt x="119064" y="249929"/>
                        <a:pt x="115394" y="201206"/>
                        <a:pt x="104310" y="154078"/>
                      </a:cubicBezTo>
                      <a:cubicBezTo>
                        <a:pt x="96869" y="122433"/>
                        <a:pt x="85028" y="92349"/>
                        <a:pt x="70870" y="63102"/>
                      </a:cubicBezTo>
                      <a:cubicBezTo>
                        <a:pt x="60396" y="41470"/>
                        <a:pt x="48381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5"/>
                <p:cNvSpPr/>
                <p:nvPr/>
              </p:nvSpPr>
              <p:spPr>
                <a:xfrm>
                  <a:off x="7511624" y="6766569"/>
                  <a:ext cx="106977" cy="252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7" h="252079" extrusionOk="0">
                      <a:moveTo>
                        <a:pt x="44782" y="262"/>
                      </a:moveTo>
                      <a:cubicBezTo>
                        <a:pt x="37120" y="1200"/>
                        <a:pt x="29660" y="4716"/>
                        <a:pt x="24074" y="10616"/>
                      </a:cubicBezTo>
                      <a:cubicBezTo>
                        <a:pt x="17558" y="17494"/>
                        <a:pt x="13526" y="26415"/>
                        <a:pt x="10539" y="35296"/>
                      </a:cubicBezTo>
                      <a:cubicBezTo>
                        <a:pt x="2763" y="58441"/>
                        <a:pt x="1217" y="83509"/>
                        <a:pt x="386" y="107753"/>
                      </a:cubicBezTo>
                      <a:cubicBezTo>
                        <a:pt x="-960" y="147066"/>
                        <a:pt x="1337" y="186312"/>
                        <a:pt x="5362" y="225424"/>
                      </a:cubicBezTo>
                      <a:cubicBezTo>
                        <a:pt x="6280" y="234332"/>
                        <a:pt x="7773" y="243172"/>
                        <a:pt x="8945" y="252079"/>
                      </a:cubicBezTo>
                      <a:lnTo>
                        <a:pt x="28260" y="252079"/>
                      </a:lnTo>
                      <a:cubicBezTo>
                        <a:pt x="26981" y="242570"/>
                        <a:pt x="25454" y="233126"/>
                        <a:pt x="24476" y="223616"/>
                      </a:cubicBezTo>
                      <a:cubicBezTo>
                        <a:pt x="20029" y="180285"/>
                        <a:pt x="17464" y="136150"/>
                        <a:pt x="20491" y="92618"/>
                      </a:cubicBezTo>
                      <a:cubicBezTo>
                        <a:pt x="21000" y="85385"/>
                        <a:pt x="21703" y="78138"/>
                        <a:pt x="22681" y="70932"/>
                      </a:cubicBezTo>
                      <a:cubicBezTo>
                        <a:pt x="23291" y="66478"/>
                        <a:pt x="23994" y="62393"/>
                        <a:pt x="24871" y="57993"/>
                      </a:cubicBezTo>
                      <a:cubicBezTo>
                        <a:pt x="25648" y="54102"/>
                        <a:pt x="26378" y="50465"/>
                        <a:pt x="27463" y="46648"/>
                      </a:cubicBezTo>
                      <a:cubicBezTo>
                        <a:pt x="31026" y="34104"/>
                        <a:pt x="38473" y="13992"/>
                        <a:pt x="55130" y="20963"/>
                      </a:cubicBezTo>
                      <a:cubicBezTo>
                        <a:pt x="57259" y="21854"/>
                        <a:pt x="59262" y="23341"/>
                        <a:pt x="60903" y="24949"/>
                      </a:cubicBezTo>
                      <a:cubicBezTo>
                        <a:pt x="65470" y="29409"/>
                        <a:pt x="68504" y="35423"/>
                        <a:pt x="70855" y="41269"/>
                      </a:cubicBezTo>
                      <a:cubicBezTo>
                        <a:pt x="77003" y="56533"/>
                        <a:pt x="79387" y="73256"/>
                        <a:pt x="81610" y="89470"/>
                      </a:cubicBezTo>
                      <a:cubicBezTo>
                        <a:pt x="88891" y="142579"/>
                        <a:pt x="87718" y="196626"/>
                        <a:pt x="83198" y="249869"/>
                      </a:cubicBezTo>
                      <a:cubicBezTo>
                        <a:pt x="83138" y="250606"/>
                        <a:pt x="83064" y="251343"/>
                        <a:pt x="83004" y="252079"/>
                      </a:cubicBezTo>
                      <a:lnTo>
                        <a:pt x="103109" y="252079"/>
                      </a:lnTo>
                      <a:cubicBezTo>
                        <a:pt x="105044" y="229912"/>
                        <a:pt x="106551" y="207743"/>
                        <a:pt x="106886" y="185375"/>
                      </a:cubicBezTo>
                      <a:cubicBezTo>
                        <a:pt x="107281" y="159724"/>
                        <a:pt x="106417" y="133940"/>
                        <a:pt x="103906" y="108356"/>
                      </a:cubicBezTo>
                      <a:cubicBezTo>
                        <a:pt x="102399" y="93086"/>
                        <a:pt x="100350" y="77810"/>
                        <a:pt x="97336" y="62768"/>
                      </a:cubicBezTo>
                      <a:cubicBezTo>
                        <a:pt x="94221" y="47217"/>
                        <a:pt x="89969" y="30869"/>
                        <a:pt x="80613" y="17782"/>
                      </a:cubicBezTo>
                      <a:cubicBezTo>
                        <a:pt x="77016" y="12746"/>
                        <a:pt x="72623" y="8232"/>
                        <a:pt x="67272" y="5037"/>
                      </a:cubicBezTo>
                      <a:cubicBezTo>
                        <a:pt x="60333" y="899"/>
                        <a:pt x="52437" y="-676"/>
                        <a:pt x="44782" y="262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5"/>
                <p:cNvSpPr/>
                <p:nvPr/>
              </p:nvSpPr>
              <p:spPr>
                <a:xfrm>
                  <a:off x="7966290" y="6230547"/>
                  <a:ext cx="126198" cy="78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8" h="788703" extrusionOk="0">
                      <a:moveTo>
                        <a:pt x="60706" y="0"/>
                      </a:moveTo>
                      <a:cubicBezTo>
                        <a:pt x="50553" y="21304"/>
                        <a:pt x="41050" y="43084"/>
                        <a:pt x="34828" y="65694"/>
                      </a:cubicBezTo>
                      <a:cubicBezTo>
                        <a:pt x="31935" y="76202"/>
                        <a:pt x="30375" y="87024"/>
                        <a:pt x="28459" y="97740"/>
                      </a:cubicBezTo>
                      <a:cubicBezTo>
                        <a:pt x="24648" y="119038"/>
                        <a:pt x="21353" y="140388"/>
                        <a:pt x="18507" y="161840"/>
                      </a:cubicBezTo>
                      <a:cubicBezTo>
                        <a:pt x="10517" y="221840"/>
                        <a:pt x="5601" y="282337"/>
                        <a:pt x="2782" y="342793"/>
                      </a:cubicBezTo>
                      <a:cubicBezTo>
                        <a:pt x="-2342" y="452354"/>
                        <a:pt x="-741" y="562497"/>
                        <a:pt x="10544" y="671636"/>
                      </a:cubicBezTo>
                      <a:cubicBezTo>
                        <a:pt x="14582" y="710747"/>
                        <a:pt x="20141" y="749793"/>
                        <a:pt x="27461" y="788503"/>
                      </a:cubicBezTo>
                      <a:lnTo>
                        <a:pt x="86987" y="788704"/>
                      </a:lnTo>
                      <a:cubicBezTo>
                        <a:pt x="83477" y="771157"/>
                        <a:pt x="79506" y="753677"/>
                        <a:pt x="76833" y="735929"/>
                      </a:cubicBezTo>
                      <a:cubicBezTo>
                        <a:pt x="68696" y="682083"/>
                        <a:pt x="63713" y="627902"/>
                        <a:pt x="60907" y="573507"/>
                      </a:cubicBezTo>
                      <a:cubicBezTo>
                        <a:pt x="56668" y="491405"/>
                        <a:pt x="56969" y="408949"/>
                        <a:pt x="61503" y="326867"/>
                      </a:cubicBezTo>
                      <a:cubicBezTo>
                        <a:pt x="65421" y="256070"/>
                        <a:pt x="72380" y="185334"/>
                        <a:pt x="84595" y="115461"/>
                      </a:cubicBezTo>
                      <a:cubicBezTo>
                        <a:pt x="86578" y="104122"/>
                        <a:pt x="88259" y="92315"/>
                        <a:pt x="91360" y="81218"/>
                      </a:cubicBezTo>
                      <a:cubicBezTo>
                        <a:pt x="99249" y="52996"/>
                        <a:pt x="112369" y="25872"/>
                        <a:pt x="126199" y="0"/>
                      </a:cubicBezTo>
                      <a:lnTo>
                        <a:pt x="6070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5"/>
                <p:cNvSpPr/>
                <p:nvPr/>
              </p:nvSpPr>
              <p:spPr>
                <a:xfrm>
                  <a:off x="8248160" y="6230547"/>
                  <a:ext cx="189720" cy="78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20" h="789105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30"/>
                      </a:cubicBezTo>
                      <a:cubicBezTo>
                        <a:pt x="38000" y="220005"/>
                        <a:pt x="45066" y="253907"/>
                        <a:pt x="51160" y="287849"/>
                      </a:cubicBezTo>
                      <a:cubicBezTo>
                        <a:pt x="63041" y="353997"/>
                        <a:pt x="74788" y="420173"/>
                        <a:pt x="85597" y="486516"/>
                      </a:cubicBezTo>
                      <a:cubicBezTo>
                        <a:pt x="101966" y="587049"/>
                        <a:pt x="116124" y="687843"/>
                        <a:pt x="128574" y="788904"/>
                      </a:cubicBezTo>
                      <a:lnTo>
                        <a:pt x="178335" y="789105"/>
                      </a:lnTo>
                      <a:lnTo>
                        <a:pt x="189720" y="789105"/>
                      </a:lnTo>
                      <a:cubicBezTo>
                        <a:pt x="176861" y="684762"/>
                        <a:pt x="162328" y="580606"/>
                        <a:pt x="145317" y="476765"/>
                      </a:cubicBezTo>
                      <a:cubicBezTo>
                        <a:pt x="133932" y="407194"/>
                        <a:pt x="121676" y="337669"/>
                        <a:pt x="108891" y="268339"/>
                      </a:cubicBezTo>
                      <a:cubicBezTo>
                        <a:pt x="101651" y="229107"/>
                        <a:pt x="93949" y="189981"/>
                        <a:pt x="88183" y="150494"/>
                      </a:cubicBezTo>
                      <a:cubicBezTo>
                        <a:pt x="81070" y="101731"/>
                        <a:pt x="74346" y="52801"/>
                        <a:pt x="63102" y="4775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5"/>
                <p:cNvSpPr/>
                <p:nvPr/>
              </p:nvSpPr>
              <p:spPr>
                <a:xfrm>
                  <a:off x="8744414" y="6230547"/>
                  <a:ext cx="92154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54" h="789507" extrusionOk="0">
                      <a:moveTo>
                        <a:pt x="0" y="0"/>
                      </a:moveTo>
                      <a:cubicBezTo>
                        <a:pt x="871" y="28202"/>
                        <a:pt x="3148" y="56505"/>
                        <a:pt x="5223" y="84600"/>
                      </a:cubicBezTo>
                      <a:cubicBezTo>
                        <a:pt x="8036" y="124194"/>
                        <a:pt x="9175" y="163782"/>
                        <a:pt x="10581" y="203443"/>
                      </a:cubicBezTo>
                      <a:cubicBezTo>
                        <a:pt x="17413" y="399465"/>
                        <a:pt x="32280" y="595132"/>
                        <a:pt x="58132" y="789508"/>
                      </a:cubicBezTo>
                      <a:lnTo>
                        <a:pt x="92154" y="789508"/>
                      </a:lnTo>
                      <a:cubicBezTo>
                        <a:pt x="65566" y="591918"/>
                        <a:pt x="50028" y="393009"/>
                        <a:pt x="42595" y="193692"/>
                      </a:cubicBezTo>
                      <a:cubicBezTo>
                        <a:pt x="41054" y="152611"/>
                        <a:pt x="39446" y="111476"/>
                        <a:pt x="36433" y="70469"/>
                      </a:cubicBezTo>
                      <a:cubicBezTo>
                        <a:pt x="34758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5"/>
                <p:cNvSpPr/>
                <p:nvPr/>
              </p:nvSpPr>
              <p:spPr>
                <a:xfrm>
                  <a:off x="8863597" y="6230547"/>
                  <a:ext cx="97205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507" extrusionOk="0">
                      <a:moveTo>
                        <a:pt x="61978" y="0"/>
                      </a:moveTo>
                      <a:cubicBezTo>
                        <a:pt x="54879" y="23320"/>
                        <a:pt x="48048" y="46653"/>
                        <a:pt x="42288" y="70268"/>
                      </a:cubicBezTo>
                      <a:cubicBezTo>
                        <a:pt x="9203" y="205271"/>
                        <a:pt x="-4124" y="345472"/>
                        <a:pt x="1100" y="484326"/>
                      </a:cubicBezTo>
                      <a:cubicBezTo>
                        <a:pt x="2372" y="518114"/>
                        <a:pt x="4784" y="551841"/>
                        <a:pt x="8467" y="585455"/>
                      </a:cubicBezTo>
                      <a:cubicBezTo>
                        <a:pt x="10945" y="608246"/>
                        <a:pt x="14226" y="630983"/>
                        <a:pt x="16972" y="653754"/>
                      </a:cubicBezTo>
                      <a:cubicBezTo>
                        <a:pt x="22464" y="698893"/>
                        <a:pt x="27354" y="744435"/>
                        <a:pt x="34117" y="789508"/>
                      </a:cubicBezTo>
                      <a:lnTo>
                        <a:pt x="66197" y="789508"/>
                      </a:lnTo>
                      <a:cubicBezTo>
                        <a:pt x="58696" y="740550"/>
                        <a:pt x="54276" y="690924"/>
                        <a:pt x="48048" y="642369"/>
                      </a:cubicBezTo>
                      <a:cubicBezTo>
                        <a:pt x="41284" y="589406"/>
                        <a:pt x="35390" y="536558"/>
                        <a:pt x="33515" y="483134"/>
                      </a:cubicBezTo>
                      <a:cubicBezTo>
                        <a:pt x="28492" y="340288"/>
                        <a:pt x="43762" y="196023"/>
                        <a:pt x="80128" y="57730"/>
                      </a:cubicBezTo>
                      <a:cubicBezTo>
                        <a:pt x="85217" y="38329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5"/>
                <p:cNvSpPr/>
                <p:nvPr/>
              </p:nvSpPr>
              <p:spPr>
                <a:xfrm>
                  <a:off x="9168176" y="6731773"/>
                  <a:ext cx="258287" cy="28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87" h="288884" extrusionOk="0">
                      <a:moveTo>
                        <a:pt x="141220" y="419"/>
                      </a:moveTo>
                      <a:cubicBezTo>
                        <a:pt x="105255" y="4384"/>
                        <a:pt x="73309" y="33979"/>
                        <a:pt x="51208" y="61532"/>
                      </a:cubicBezTo>
                      <a:cubicBezTo>
                        <a:pt x="46520" y="67399"/>
                        <a:pt x="42167" y="73453"/>
                        <a:pt x="37881" y="79648"/>
                      </a:cubicBezTo>
                      <a:cubicBezTo>
                        <a:pt x="32589" y="87330"/>
                        <a:pt x="27567" y="95219"/>
                        <a:pt x="23348" y="103537"/>
                      </a:cubicBezTo>
                      <a:cubicBezTo>
                        <a:pt x="3725" y="142348"/>
                        <a:pt x="-1231" y="186952"/>
                        <a:pt x="242" y="229948"/>
                      </a:cubicBezTo>
                      <a:cubicBezTo>
                        <a:pt x="979" y="249638"/>
                        <a:pt x="3591" y="269261"/>
                        <a:pt x="7006" y="288683"/>
                      </a:cubicBezTo>
                      <a:lnTo>
                        <a:pt x="39488" y="288884"/>
                      </a:lnTo>
                      <a:cubicBezTo>
                        <a:pt x="35738" y="269060"/>
                        <a:pt x="32992" y="249102"/>
                        <a:pt x="32322" y="228944"/>
                      </a:cubicBezTo>
                      <a:cubicBezTo>
                        <a:pt x="31116" y="193381"/>
                        <a:pt x="34599" y="156345"/>
                        <a:pt x="49668" y="123662"/>
                      </a:cubicBezTo>
                      <a:cubicBezTo>
                        <a:pt x="53753" y="114628"/>
                        <a:pt x="58910" y="106109"/>
                        <a:pt x="64536" y="97965"/>
                      </a:cubicBezTo>
                      <a:cubicBezTo>
                        <a:pt x="68353" y="92440"/>
                        <a:pt x="72506" y="87069"/>
                        <a:pt x="76725" y="81838"/>
                      </a:cubicBezTo>
                      <a:cubicBezTo>
                        <a:pt x="98893" y="54279"/>
                        <a:pt x="137268" y="16634"/>
                        <a:pt x="174237" y="41427"/>
                      </a:cubicBezTo>
                      <a:cubicBezTo>
                        <a:pt x="183412" y="47561"/>
                        <a:pt x="188435" y="62918"/>
                        <a:pt x="191583" y="72683"/>
                      </a:cubicBezTo>
                      <a:cubicBezTo>
                        <a:pt x="200155" y="99358"/>
                        <a:pt x="202968" y="127279"/>
                        <a:pt x="208259" y="154671"/>
                      </a:cubicBezTo>
                      <a:cubicBezTo>
                        <a:pt x="216898" y="199141"/>
                        <a:pt x="220850" y="243945"/>
                        <a:pt x="223998" y="288884"/>
                      </a:cubicBezTo>
                      <a:lnTo>
                        <a:pt x="258288" y="288884"/>
                      </a:lnTo>
                      <a:cubicBezTo>
                        <a:pt x="257752" y="281249"/>
                        <a:pt x="257484" y="273614"/>
                        <a:pt x="256882" y="265979"/>
                      </a:cubicBezTo>
                      <a:cubicBezTo>
                        <a:pt x="253666" y="225126"/>
                        <a:pt x="247907" y="184808"/>
                        <a:pt x="240339" y="144558"/>
                      </a:cubicBezTo>
                      <a:cubicBezTo>
                        <a:pt x="234378" y="112793"/>
                        <a:pt x="230963" y="80130"/>
                        <a:pt x="218640" y="49986"/>
                      </a:cubicBezTo>
                      <a:cubicBezTo>
                        <a:pt x="213483" y="37321"/>
                        <a:pt x="206317" y="24543"/>
                        <a:pt x="195333" y="15951"/>
                      </a:cubicBezTo>
                      <a:cubicBezTo>
                        <a:pt x="189306" y="11235"/>
                        <a:pt x="182408" y="7498"/>
                        <a:pt x="175242" y="4799"/>
                      </a:cubicBezTo>
                      <a:cubicBezTo>
                        <a:pt x="169080" y="2469"/>
                        <a:pt x="162986" y="1062"/>
                        <a:pt x="156958" y="419"/>
                      </a:cubicBezTo>
                      <a:cubicBezTo>
                        <a:pt x="151667" y="-137"/>
                        <a:pt x="146310" y="-143"/>
                        <a:pt x="141220" y="419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46" name="Google Shape;1046;p5"/>
            <p:cNvGrpSpPr/>
            <p:nvPr/>
          </p:nvGrpSpPr>
          <p:grpSpPr>
            <a:xfrm>
              <a:off x="3547922" y="2391170"/>
              <a:ext cx="2116720" cy="3709272"/>
              <a:chOff x="5059518" y="3399017"/>
              <a:chExt cx="1542574" cy="2703157"/>
            </a:xfrm>
          </p:grpSpPr>
          <p:grpSp>
            <p:nvGrpSpPr>
              <p:cNvPr id="1047" name="Google Shape;1047;p5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1048" name="Google Shape;1048;p5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5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5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5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2" name="Google Shape;1052;p5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Google Shape;1053;p5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4" name="Google Shape;1054;p5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5" name="Google Shape;1055;p5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5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5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8" name="Google Shape;1058;p5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5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5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5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5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5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5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65" name="Google Shape;1065;p5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5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5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5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5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0" name="Google Shape;1070;p5"/>
            <p:cNvGrpSpPr/>
            <p:nvPr/>
          </p:nvGrpSpPr>
          <p:grpSpPr>
            <a:xfrm>
              <a:off x="6363958" y="4960878"/>
              <a:ext cx="1224587" cy="1412871"/>
              <a:chOff x="7111724" y="5271709"/>
              <a:chExt cx="892426" cy="1029639"/>
            </a:xfrm>
          </p:grpSpPr>
          <p:grpSp>
            <p:nvGrpSpPr>
              <p:cNvPr id="1071" name="Google Shape;1071;p5"/>
              <p:cNvGrpSpPr/>
              <p:nvPr/>
            </p:nvGrpSpPr>
            <p:grpSpPr>
              <a:xfrm>
                <a:off x="7229724" y="5271709"/>
                <a:ext cx="255255" cy="208872"/>
                <a:chOff x="7229724" y="5271709"/>
                <a:chExt cx="255255" cy="208872"/>
              </a:xfrm>
            </p:grpSpPr>
            <p:sp>
              <p:nvSpPr>
                <p:cNvPr id="1072" name="Google Shape;1072;p5"/>
                <p:cNvSpPr/>
                <p:nvPr/>
              </p:nvSpPr>
              <p:spPr>
                <a:xfrm>
                  <a:off x="7251930" y="5275513"/>
                  <a:ext cx="233049" cy="20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9" h="205068" extrusionOk="0">
                      <a:moveTo>
                        <a:pt x="86943" y="205068"/>
                      </a:moveTo>
                      <a:lnTo>
                        <a:pt x="3997" y="94195"/>
                      </a:lnTo>
                      <a:cubicBezTo>
                        <a:pt x="3997" y="94195"/>
                        <a:pt x="-11320" y="26358"/>
                        <a:pt x="18014" y="10318"/>
                      </a:cubicBezTo>
                      <a:cubicBezTo>
                        <a:pt x="47348" y="-5721"/>
                        <a:pt x="80018" y="-1208"/>
                        <a:pt x="99219" y="11236"/>
                      </a:cubicBezTo>
                      <a:cubicBezTo>
                        <a:pt x="151779" y="45285"/>
                        <a:pt x="233050" y="138785"/>
                        <a:pt x="233050" y="138785"/>
                      </a:cubicBezTo>
                      <a:lnTo>
                        <a:pt x="86943" y="20506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5"/>
                <p:cNvSpPr/>
                <p:nvPr/>
              </p:nvSpPr>
              <p:spPr>
                <a:xfrm>
                  <a:off x="7229724" y="5271709"/>
                  <a:ext cx="136061" cy="13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61" h="136134" extrusionOk="0">
                      <a:moveTo>
                        <a:pt x="15454" y="120796"/>
                      </a:moveTo>
                      <a:cubicBezTo>
                        <a:pt x="-8388" y="97021"/>
                        <a:pt x="-4176" y="54139"/>
                        <a:pt x="24863" y="25025"/>
                      </a:cubicBezTo>
                      <a:cubicBezTo>
                        <a:pt x="53896" y="-4094"/>
                        <a:pt x="96765" y="-8434"/>
                        <a:pt x="120608" y="15341"/>
                      </a:cubicBezTo>
                      <a:cubicBezTo>
                        <a:pt x="144450" y="39116"/>
                        <a:pt x="140237" y="81992"/>
                        <a:pt x="111198" y="111112"/>
                      </a:cubicBezTo>
                      <a:cubicBezTo>
                        <a:pt x="82158" y="140232"/>
                        <a:pt x="39296" y="144565"/>
                        <a:pt x="15454" y="120796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5"/>
                <p:cNvSpPr/>
                <p:nvPr/>
              </p:nvSpPr>
              <p:spPr>
                <a:xfrm>
                  <a:off x="7239130" y="5301305"/>
                  <a:ext cx="99794" cy="9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94" h="99810" extrusionOk="0">
                      <a:moveTo>
                        <a:pt x="13622" y="86285"/>
                      </a:moveTo>
                      <a:cubicBezTo>
                        <a:pt x="-5298" y="67412"/>
                        <a:pt x="-4401" y="35828"/>
                        <a:pt x="15638" y="15742"/>
                      </a:cubicBezTo>
                      <a:cubicBezTo>
                        <a:pt x="35669" y="-4349"/>
                        <a:pt x="67247" y="-5341"/>
                        <a:pt x="86173" y="13526"/>
                      </a:cubicBezTo>
                      <a:cubicBezTo>
                        <a:pt x="105093" y="32399"/>
                        <a:pt x="104195" y="63983"/>
                        <a:pt x="84157" y="84068"/>
                      </a:cubicBezTo>
                      <a:cubicBezTo>
                        <a:pt x="64126" y="104160"/>
                        <a:pt x="32548" y="105151"/>
                        <a:pt x="13622" y="86285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5"/>
                <p:cNvSpPr/>
                <p:nvPr/>
              </p:nvSpPr>
              <p:spPr>
                <a:xfrm>
                  <a:off x="7244990" y="5325687"/>
                  <a:ext cx="52566" cy="67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66" h="67628" extrusionOk="0">
                      <a:moveTo>
                        <a:pt x="52567" y="67629"/>
                      </a:moveTo>
                      <a:cubicBezTo>
                        <a:pt x="52567" y="67629"/>
                        <a:pt x="16964" y="65934"/>
                        <a:pt x="5177" y="49031"/>
                      </a:cubicBezTo>
                      <a:cubicBezTo>
                        <a:pt x="-6610" y="32120"/>
                        <a:pt x="5418" y="0"/>
                        <a:pt x="5418" y="0"/>
                      </a:cubicBezTo>
                      <a:cubicBezTo>
                        <a:pt x="5418" y="0"/>
                        <a:pt x="5438" y="20025"/>
                        <a:pt x="17225" y="36935"/>
                      </a:cubicBezTo>
                      <a:cubicBezTo>
                        <a:pt x="29012" y="53839"/>
                        <a:pt x="52567" y="67629"/>
                        <a:pt x="52567" y="67629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6" name="Google Shape;1076;p5"/>
              <p:cNvGrpSpPr/>
              <p:nvPr/>
            </p:nvGrpSpPr>
            <p:grpSpPr>
              <a:xfrm>
                <a:off x="7111724" y="5346084"/>
                <a:ext cx="857048" cy="746130"/>
                <a:chOff x="7111724" y="5346084"/>
                <a:chExt cx="857048" cy="746130"/>
              </a:xfrm>
            </p:grpSpPr>
            <p:sp>
              <p:nvSpPr>
                <p:cNvPr id="1077" name="Google Shape;1077;p5"/>
                <p:cNvSpPr/>
                <p:nvPr/>
              </p:nvSpPr>
              <p:spPr>
                <a:xfrm>
                  <a:off x="7111756" y="5346084"/>
                  <a:ext cx="857016" cy="746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016" h="746130" extrusionOk="0">
                      <a:moveTo>
                        <a:pt x="282388" y="738275"/>
                      </a:moveTo>
                      <a:cubicBezTo>
                        <a:pt x="282388" y="738275"/>
                        <a:pt x="32721" y="802603"/>
                        <a:pt x="6267" y="563102"/>
                      </a:cubicBezTo>
                      <a:cubicBezTo>
                        <a:pt x="-20248" y="323145"/>
                        <a:pt x="35011" y="189662"/>
                        <a:pt x="217318" y="62890"/>
                      </a:cubicBezTo>
                      <a:cubicBezTo>
                        <a:pt x="420432" y="-78349"/>
                        <a:pt x="854080" y="19337"/>
                        <a:pt x="857014" y="345574"/>
                      </a:cubicBezTo>
                      <a:cubicBezTo>
                        <a:pt x="858581" y="520099"/>
                        <a:pt x="282388" y="738275"/>
                        <a:pt x="282388" y="738275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5"/>
                <p:cNvSpPr/>
                <p:nvPr/>
              </p:nvSpPr>
              <p:spPr>
                <a:xfrm>
                  <a:off x="7111724" y="5346261"/>
                  <a:ext cx="659203" cy="744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203" h="744433" extrusionOk="0">
                      <a:moveTo>
                        <a:pt x="245" y="477628"/>
                      </a:moveTo>
                      <a:cubicBezTo>
                        <a:pt x="922" y="504491"/>
                        <a:pt x="3031" y="532907"/>
                        <a:pt x="6347" y="562904"/>
                      </a:cubicBezTo>
                      <a:cubicBezTo>
                        <a:pt x="22098" y="705462"/>
                        <a:pt x="116537" y="739532"/>
                        <a:pt x="190729" y="744434"/>
                      </a:cubicBezTo>
                      <a:cubicBezTo>
                        <a:pt x="224376" y="674099"/>
                        <a:pt x="392765" y="322412"/>
                        <a:pt x="406501" y="309299"/>
                      </a:cubicBezTo>
                      <a:cubicBezTo>
                        <a:pt x="421624" y="294860"/>
                        <a:pt x="388017" y="241014"/>
                        <a:pt x="388017" y="241014"/>
                      </a:cubicBezTo>
                      <a:cubicBezTo>
                        <a:pt x="388017" y="241014"/>
                        <a:pt x="451862" y="261220"/>
                        <a:pt x="481497" y="246177"/>
                      </a:cubicBezTo>
                      <a:cubicBezTo>
                        <a:pt x="511133" y="231135"/>
                        <a:pt x="506719" y="180892"/>
                        <a:pt x="506719" y="180892"/>
                      </a:cubicBezTo>
                      <a:cubicBezTo>
                        <a:pt x="506719" y="180892"/>
                        <a:pt x="551062" y="203589"/>
                        <a:pt x="570966" y="177243"/>
                      </a:cubicBezTo>
                      <a:cubicBezTo>
                        <a:pt x="589390" y="152851"/>
                        <a:pt x="571690" y="123081"/>
                        <a:pt x="571690" y="123081"/>
                      </a:cubicBezTo>
                      <a:cubicBezTo>
                        <a:pt x="571690" y="123081"/>
                        <a:pt x="632347" y="127555"/>
                        <a:pt x="651635" y="98958"/>
                      </a:cubicBezTo>
                      <a:cubicBezTo>
                        <a:pt x="660475" y="85845"/>
                        <a:pt x="660160" y="65873"/>
                        <a:pt x="657729" y="48005"/>
                      </a:cubicBezTo>
                      <a:cubicBezTo>
                        <a:pt x="515721" y="-20146"/>
                        <a:pt x="330561" y="-16148"/>
                        <a:pt x="217237" y="62652"/>
                      </a:cubicBezTo>
                      <a:cubicBezTo>
                        <a:pt x="57721" y="173579"/>
                        <a:pt x="-4443" y="289596"/>
                        <a:pt x="245" y="477628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5"/>
                <p:cNvSpPr/>
                <p:nvPr/>
              </p:nvSpPr>
              <p:spPr>
                <a:xfrm>
                  <a:off x="7111756" y="5346843"/>
                  <a:ext cx="451331" cy="661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31" h="661515" extrusionOk="0">
                      <a:moveTo>
                        <a:pt x="213" y="477046"/>
                      </a:moveTo>
                      <a:cubicBezTo>
                        <a:pt x="889" y="503909"/>
                        <a:pt x="2999" y="532326"/>
                        <a:pt x="6314" y="562323"/>
                      </a:cubicBezTo>
                      <a:cubicBezTo>
                        <a:pt x="8115" y="578610"/>
                        <a:pt x="11176" y="593164"/>
                        <a:pt x="14886" y="606739"/>
                      </a:cubicBezTo>
                      <a:cubicBezTo>
                        <a:pt x="16373" y="612191"/>
                        <a:pt x="18275" y="616905"/>
                        <a:pt x="20043" y="621955"/>
                      </a:cubicBezTo>
                      <a:cubicBezTo>
                        <a:pt x="22876" y="630072"/>
                        <a:pt x="25957" y="638042"/>
                        <a:pt x="29446" y="645148"/>
                      </a:cubicBezTo>
                      <a:cubicBezTo>
                        <a:pt x="31388" y="649113"/>
                        <a:pt x="33418" y="652876"/>
                        <a:pt x="35547" y="656540"/>
                      </a:cubicBezTo>
                      <a:cubicBezTo>
                        <a:pt x="36585" y="658328"/>
                        <a:pt x="37825" y="659795"/>
                        <a:pt x="38902" y="661516"/>
                      </a:cubicBezTo>
                      <a:cubicBezTo>
                        <a:pt x="56644" y="658342"/>
                        <a:pt x="76715" y="652696"/>
                        <a:pt x="86694" y="642623"/>
                      </a:cubicBezTo>
                      <a:cubicBezTo>
                        <a:pt x="106826" y="622310"/>
                        <a:pt x="85743" y="584102"/>
                        <a:pt x="85743" y="584102"/>
                      </a:cubicBezTo>
                      <a:cubicBezTo>
                        <a:pt x="85743" y="584102"/>
                        <a:pt x="131854" y="601227"/>
                        <a:pt x="145543" y="576950"/>
                      </a:cubicBezTo>
                      <a:cubicBezTo>
                        <a:pt x="159233" y="552679"/>
                        <a:pt x="140567" y="486905"/>
                        <a:pt x="140567" y="486912"/>
                      </a:cubicBezTo>
                      <a:cubicBezTo>
                        <a:pt x="140567" y="486912"/>
                        <a:pt x="167597" y="472707"/>
                        <a:pt x="175420" y="448570"/>
                      </a:cubicBezTo>
                      <a:cubicBezTo>
                        <a:pt x="183242" y="424426"/>
                        <a:pt x="171904" y="390431"/>
                        <a:pt x="171904" y="390431"/>
                      </a:cubicBezTo>
                      <a:cubicBezTo>
                        <a:pt x="171904" y="390431"/>
                        <a:pt x="203803" y="378931"/>
                        <a:pt x="217003" y="354292"/>
                      </a:cubicBezTo>
                      <a:cubicBezTo>
                        <a:pt x="230210" y="329660"/>
                        <a:pt x="224759" y="291947"/>
                        <a:pt x="224759" y="291947"/>
                      </a:cubicBezTo>
                      <a:cubicBezTo>
                        <a:pt x="224759" y="291947"/>
                        <a:pt x="279160" y="276061"/>
                        <a:pt x="296901" y="251590"/>
                      </a:cubicBezTo>
                      <a:cubicBezTo>
                        <a:pt x="314642" y="227111"/>
                        <a:pt x="295535" y="194027"/>
                        <a:pt x="295535" y="194027"/>
                      </a:cubicBezTo>
                      <a:cubicBezTo>
                        <a:pt x="295535" y="194027"/>
                        <a:pt x="354250" y="202372"/>
                        <a:pt x="381046" y="184148"/>
                      </a:cubicBezTo>
                      <a:cubicBezTo>
                        <a:pt x="407848" y="165925"/>
                        <a:pt x="402886" y="121187"/>
                        <a:pt x="402886" y="121187"/>
                      </a:cubicBezTo>
                      <a:cubicBezTo>
                        <a:pt x="402886" y="121187"/>
                        <a:pt x="442942" y="100459"/>
                        <a:pt x="450088" y="76918"/>
                      </a:cubicBezTo>
                      <a:cubicBezTo>
                        <a:pt x="457227" y="53384"/>
                        <a:pt x="431302" y="27004"/>
                        <a:pt x="431302" y="27004"/>
                      </a:cubicBezTo>
                      <a:lnTo>
                        <a:pt x="447804" y="362"/>
                      </a:lnTo>
                      <a:cubicBezTo>
                        <a:pt x="443257" y="302"/>
                        <a:pt x="438669" y="-54"/>
                        <a:pt x="434135" y="7"/>
                      </a:cubicBezTo>
                      <a:cubicBezTo>
                        <a:pt x="429568" y="87"/>
                        <a:pt x="425060" y="161"/>
                        <a:pt x="420513" y="362"/>
                      </a:cubicBezTo>
                      <a:cubicBezTo>
                        <a:pt x="406563" y="951"/>
                        <a:pt x="392947" y="2264"/>
                        <a:pt x="379325" y="4032"/>
                      </a:cubicBezTo>
                      <a:cubicBezTo>
                        <a:pt x="373726" y="4769"/>
                        <a:pt x="368046" y="5291"/>
                        <a:pt x="362521" y="6229"/>
                      </a:cubicBezTo>
                      <a:cubicBezTo>
                        <a:pt x="351551" y="8070"/>
                        <a:pt x="340849" y="10722"/>
                        <a:pt x="330247" y="13354"/>
                      </a:cubicBezTo>
                      <a:cubicBezTo>
                        <a:pt x="322820" y="15210"/>
                        <a:pt x="315225" y="16924"/>
                        <a:pt x="308012" y="19168"/>
                      </a:cubicBezTo>
                      <a:cubicBezTo>
                        <a:pt x="298067" y="22255"/>
                        <a:pt x="288711" y="26026"/>
                        <a:pt x="279254" y="29850"/>
                      </a:cubicBezTo>
                      <a:cubicBezTo>
                        <a:pt x="272979" y="32395"/>
                        <a:pt x="266442" y="34478"/>
                        <a:pt x="260415" y="37344"/>
                      </a:cubicBezTo>
                      <a:cubicBezTo>
                        <a:pt x="245192" y="44570"/>
                        <a:pt x="230612" y="52754"/>
                        <a:pt x="217204" y="62070"/>
                      </a:cubicBezTo>
                      <a:cubicBezTo>
                        <a:pt x="195739" y="76998"/>
                        <a:pt x="176317" y="92001"/>
                        <a:pt x="158301" y="107277"/>
                      </a:cubicBezTo>
                      <a:cubicBezTo>
                        <a:pt x="152589" y="112119"/>
                        <a:pt x="147867" y="117223"/>
                        <a:pt x="142489" y="122118"/>
                      </a:cubicBezTo>
                      <a:cubicBezTo>
                        <a:pt x="130782" y="132787"/>
                        <a:pt x="119303" y="143462"/>
                        <a:pt x="109157" y="154486"/>
                      </a:cubicBezTo>
                      <a:cubicBezTo>
                        <a:pt x="103806" y="160299"/>
                        <a:pt x="99171" y="166394"/>
                        <a:pt x="94242" y="172327"/>
                      </a:cubicBezTo>
                      <a:cubicBezTo>
                        <a:pt x="85254" y="183143"/>
                        <a:pt x="76789" y="194080"/>
                        <a:pt x="69181" y="205372"/>
                      </a:cubicBezTo>
                      <a:cubicBezTo>
                        <a:pt x="65384" y="211004"/>
                        <a:pt x="61921" y="216717"/>
                        <a:pt x="58452" y="222490"/>
                      </a:cubicBezTo>
                      <a:cubicBezTo>
                        <a:pt x="51132" y="234679"/>
                        <a:pt x="44481" y="247277"/>
                        <a:pt x="38621" y="260155"/>
                      </a:cubicBezTo>
                      <a:cubicBezTo>
                        <a:pt x="35896" y="266143"/>
                        <a:pt x="33190" y="272123"/>
                        <a:pt x="30772" y="278278"/>
                      </a:cubicBezTo>
                      <a:cubicBezTo>
                        <a:pt x="25635" y="291338"/>
                        <a:pt x="21483" y="304933"/>
                        <a:pt x="17699" y="318830"/>
                      </a:cubicBezTo>
                      <a:cubicBezTo>
                        <a:pt x="15904" y="325420"/>
                        <a:pt x="13808" y="331890"/>
                        <a:pt x="12315" y="338681"/>
                      </a:cubicBezTo>
                      <a:cubicBezTo>
                        <a:pt x="8758" y="354801"/>
                        <a:pt x="6247" y="371665"/>
                        <a:pt x="4305" y="389044"/>
                      </a:cubicBezTo>
                      <a:cubicBezTo>
                        <a:pt x="3749" y="394027"/>
                        <a:pt x="2798" y="398655"/>
                        <a:pt x="2369" y="403751"/>
                      </a:cubicBezTo>
                      <a:cubicBezTo>
                        <a:pt x="413" y="426998"/>
                        <a:pt x="-430" y="451262"/>
                        <a:pt x="213" y="47704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5"/>
                <p:cNvSpPr/>
                <p:nvPr/>
              </p:nvSpPr>
              <p:spPr>
                <a:xfrm>
                  <a:off x="7247394" y="5433760"/>
                  <a:ext cx="82375" cy="7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75" h="79633" extrusionOk="0">
                      <a:moveTo>
                        <a:pt x="0" y="69431"/>
                      </a:moveTo>
                      <a:lnTo>
                        <a:pt x="65606" y="0"/>
                      </a:lnTo>
                      <a:cubicBezTo>
                        <a:pt x="65606" y="0"/>
                        <a:pt x="93628" y="55326"/>
                        <a:pt x="77226" y="72679"/>
                      </a:cubicBezTo>
                      <a:cubicBezTo>
                        <a:pt x="60824" y="90038"/>
                        <a:pt x="0" y="69431"/>
                        <a:pt x="0" y="69431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5"/>
                <p:cNvSpPr/>
                <p:nvPr/>
              </p:nvSpPr>
              <p:spPr>
                <a:xfrm>
                  <a:off x="7162138" y="5676362"/>
                  <a:ext cx="72109" cy="8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9" h="85585" extrusionOk="0">
                      <a:moveTo>
                        <a:pt x="47222" y="85517"/>
                      </a:moveTo>
                      <a:cubicBezTo>
                        <a:pt x="29193" y="88210"/>
                        <a:pt x="0" y="10756"/>
                        <a:pt x="0" y="10756"/>
                      </a:cubicBezTo>
                      <a:lnTo>
                        <a:pt x="72109" y="0"/>
                      </a:lnTo>
                      <a:cubicBezTo>
                        <a:pt x="72109" y="0"/>
                        <a:pt x="65251" y="82832"/>
                        <a:pt x="47222" y="85517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5"/>
                <p:cNvSpPr/>
                <p:nvPr/>
              </p:nvSpPr>
              <p:spPr>
                <a:xfrm>
                  <a:off x="7167503" y="5600717"/>
                  <a:ext cx="59264" cy="54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64" h="54555" extrusionOk="0">
                      <a:moveTo>
                        <a:pt x="2672" y="54556"/>
                      </a:moveTo>
                      <a:lnTo>
                        <a:pt x="0" y="0"/>
                      </a:lnTo>
                      <a:lnTo>
                        <a:pt x="59264" y="2297"/>
                      </a:lnTo>
                      <a:cubicBezTo>
                        <a:pt x="59264" y="2297"/>
                        <a:pt x="49432" y="21538"/>
                        <a:pt x="35288" y="34605"/>
                      </a:cubicBezTo>
                      <a:cubicBezTo>
                        <a:pt x="21143" y="47671"/>
                        <a:pt x="2672" y="54556"/>
                        <a:pt x="2672" y="54556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5"/>
                <p:cNvSpPr/>
                <p:nvPr/>
              </p:nvSpPr>
              <p:spPr>
                <a:xfrm>
                  <a:off x="7241327" y="5543997"/>
                  <a:ext cx="82603" cy="6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03" h="64655" extrusionOk="0">
                      <a:moveTo>
                        <a:pt x="15189" y="64655"/>
                      </a:moveTo>
                      <a:lnTo>
                        <a:pt x="0" y="0"/>
                      </a:lnTo>
                      <a:lnTo>
                        <a:pt x="82604" y="5572"/>
                      </a:lnTo>
                      <a:cubicBezTo>
                        <a:pt x="82604" y="5572"/>
                        <a:pt x="73958" y="32173"/>
                        <a:pt x="57107" y="46948"/>
                      </a:cubicBezTo>
                      <a:cubicBezTo>
                        <a:pt x="40251" y="61715"/>
                        <a:pt x="15189" y="64655"/>
                        <a:pt x="15189" y="6465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5"/>
                <p:cNvSpPr/>
                <p:nvPr/>
              </p:nvSpPr>
              <p:spPr>
                <a:xfrm>
                  <a:off x="7276253" y="5651140"/>
                  <a:ext cx="46589" cy="62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89" h="62639" extrusionOk="0">
                      <a:moveTo>
                        <a:pt x="9591" y="62640"/>
                      </a:moveTo>
                      <a:lnTo>
                        <a:pt x="0" y="7273"/>
                      </a:lnTo>
                      <a:lnTo>
                        <a:pt x="46580" y="0"/>
                      </a:lnTo>
                      <a:cubicBezTo>
                        <a:pt x="46580" y="0"/>
                        <a:pt x="47229" y="19007"/>
                        <a:pt x="37987" y="34672"/>
                      </a:cubicBezTo>
                      <a:cubicBezTo>
                        <a:pt x="28738" y="50330"/>
                        <a:pt x="9591" y="62640"/>
                        <a:pt x="9591" y="62640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5"/>
                <p:cNvSpPr/>
                <p:nvPr/>
              </p:nvSpPr>
              <p:spPr>
                <a:xfrm>
                  <a:off x="7353646" y="5550889"/>
                  <a:ext cx="51334" cy="63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4" h="63202" extrusionOk="0">
                      <a:moveTo>
                        <a:pt x="1882" y="63202"/>
                      </a:moveTo>
                      <a:lnTo>
                        <a:pt x="0" y="0"/>
                      </a:lnTo>
                      <a:lnTo>
                        <a:pt x="51334" y="4608"/>
                      </a:lnTo>
                      <a:cubicBezTo>
                        <a:pt x="51334" y="4608"/>
                        <a:pt x="51120" y="29166"/>
                        <a:pt x="38757" y="43820"/>
                      </a:cubicBezTo>
                      <a:cubicBezTo>
                        <a:pt x="26394" y="58467"/>
                        <a:pt x="1882" y="63202"/>
                        <a:pt x="1882" y="63202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5"/>
                <p:cNvSpPr/>
                <p:nvPr/>
              </p:nvSpPr>
              <p:spPr>
                <a:xfrm>
                  <a:off x="7352920" y="5437658"/>
                  <a:ext cx="80872" cy="84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72" h="84760" extrusionOk="0">
                      <a:moveTo>
                        <a:pt x="6157" y="78813"/>
                      </a:moveTo>
                      <a:cubicBezTo>
                        <a:pt x="-10860" y="61374"/>
                        <a:pt x="12795" y="0"/>
                        <a:pt x="12795" y="0"/>
                      </a:cubicBezTo>
                      <a:lnTo>
                        <a:pt x="80872" y="69765"/>
                      </a:lnTo>
                      <a:cubicBezTo>
                        <a:pt x="80872" y="69765"/>
                        <a:pt x="23175" y="96260"/>
                        <a:pt x="6157" y="78813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5"/>
                <p:cNvSpPr/>
                <p:nvPr/>
              </p:nvSpPr>
              <p:spPr>
                <a:xfrm>
                  <a:off x="7442258" y="5463657"/>
                  <a:ext cx="62264" cy="62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4" h="62994" extrusionOk="0">
                      <a:moveTo>
                        <a:pt x="0" y="0"/>
                      </a:moveTo>
                      <a:lnTo>
                        <a:pt x="6543" y="62995"/>
                      </a:lnTo>
                      <a:cubicBezTo>
                        <a:pt x="6543" y="62995"/>
                        <a:pt x="28169" y="58715"/>
                        <a:pt x="42099" y="45655"/>
                      </a:cubicBezTo>
                      <a:cubicBezTo>
                        <a:pt x="56029" y="32589"/>
                        <a:pt x="62264" y="10736"/>
                        <a:pt x="62264" y="10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5"/>
                <p:cNvSpPr/>
                <p:nvPr/>
              </p:nvSpPr>
              <p:spPr>
                <a:xfrm>
                  <a:off x="7450214" y="5377235"/>
                  <a:ext cx="68044" cy="66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4" h="66120" extrusionOk="0">
                      <a:moveTo>
                        <a:pt x="0" y="0"/>
                      </a:moveTo>
                      <a:lnTo>
                        <a:pt x="14165" y="66042"/>
                      </a:lnTo>
                      <a:cubicBezTo>
                        <a:pt x="14165" y="66042"/>
                        <a:pt x="38342" y="67656"/>
                        <a:pt x="51810" y="56237"/>
                      </a:cubicBezTo>
                      <a:cubicBezTo>
                        <a:pt x="65278" y="44818"/>
                        <a:pt x="68044" y="20360"/>
                        <a:pt x="68044" y="20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5"/>
                <p:cNvSpPr/>
                <p:nvPr/>
              </p:nvSpPr>
              <p:spPr>
                <a:xfrm>
                  <a:off x="7371676" y="5372534"/>
                  <a:ext cx="68763" cy="70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63" h="70418" extrusionOk="0">
                      <a:moveTo>
                        <a:pt x="0" y="32609"/>
                      </a:moveTo>
                      <a:cubicBezTo>
                        <a:pt x="0" y="32609"/>
                        <a:pt x="46774" y="77581"/>
                        <a:pt x="62124" y="69431"/>
                      </a:cubicBezTo>
                      <a:cubicBezTo>
                        <a:pt x="77474" y="61273"/>
                        <a:pt x="61400" y="0"/>
                        <a:pt x="61400" y="0"/>
                      </a:cubicBezTo>
                      <a:lnTo>
                        <a:pt x="0" y="32609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5"/>
                <p:cNvSpPr/>
                <p:nvPr/>
              </p:nvSpPr>
              <p:spPr>
                <a:xfrm>
                  <a:off x="7124211" y="5740535"/>
                  <a:ext cx="45116" cy="8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16" h="88993" extrusionOk="0">
                      <a:moveTo>
                        <a:pt x="3074" y="0"/>
                      </a:moveTo>
                      <a:lnTo>
                        <a:pt x="0" y="88993"/>
                      </a:lnTo>
                      <a:cubicBezTo>
                        <a:pt x="0" y="88993"/>
                        <a:pt x="44336" y="53531"/>
                        <a:pt x="45106" y="31283"/>
                      </a:cubicBezTo>
                      <a:cubicBezTo>
                        <a:pt x="45870" y="9041"/>
                        <a:pt x="3074" y="0"/>
                        <a:pt x="3074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5"/>
                <p:cNvSpPr/>
                <p:nvPr/>
              </p:nvSpPr>
              <p:spPr>
                <a:xfrm>
                  <a:off x="7128337" y="5795727"/>
                  <a:ext cx="65873" cy="8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73" h="81487" extrusionOk="0">
                      <a:moveTo>
                        <a:pt x="0" y="78485"/>
                      </a:moveTo>
                      <a:lnTo>
                        <a:pt x="52701" y="0"/>
                      </a:lnTo>
                      <a:cubicBezTo>
                        <a:pt x="52701" y="0"/>
                        <a:pt x="74869" y="50116"/>
                        <a:pt x="61689" y="69732"/>
                      </a:cubicBezTo>
                      <a:cubicBezTo>
                        <a:pt x="48515" y="89355"/>
                        <a:pt x="0" y="78485"/>
                        <a:pt x="0" y="78485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p5"/>
                <p:cNvSpPr/>
                <p:nvPr/>
              </p:nvSpPr>
              <p:spPr>
                <a:xfrm>
                  <a:off x="7218147" y="5732673"/>
                  <a:ext cx="60921" cy="7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21" h="76737" extrusionOk="0">
                      <a:moveTo>
                        <a:pt x="0" y="76737"/>
                      </a:moveTo>
                      <a:lnTo>
                        <a:pt x="47631" y="0"/>
                      </a:lnTo>
                      <a:cubicBezTo>
                        <a:pt x="47631" y="0"/>
                        <a:pt x="69250" y="33881"/>
                        <a:pt x="57342" y="53069"/>
                      </a:cubicBezTo>
                      <a:cubicBezTo>
                        <a:pt x="45434" y="72250"/>
                        <a:pt x="0" y="76737"/>
                        <a:pt x="0" y="76737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5"/>
                <p:cNvSpPr/>
                <p:nvPr/>
              </p:nvSpPr>
              <p:spPr>
                <a:xfrm>
                  <a:off x="7191760" y="5837799"/>
                  <a:ext cx="57097" cy="80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7" h="80486" extrusionOk="0">
                      <a:moveTo>
                        <a:pt x="0" y="73523"/>
                      </a:moveTo>
                      <a:lnTo>
                        <a:pt x="39568" y="0"/>
                      </a:lnTo>
                      <a:cubicBezTo>
                        <a:pt x="39568" y="0"/>
                        <a:pt x="64682" y="53485"/>
                        <a:pt x="54790" y="71862"/>
                      </a:cubicBezTo>
                      <a:cubicBezTo>
                        <a:pt x="44898" y="90246"/>
                        <a:pt x="0" y="73523"/>
                        <a:pt x="0" y="73523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5"/>
                <p:cNvSpPr/>
                <p:nvPr/>
              </p:nvSpPr>
              <p:spPr>
                <a:xfrm>
                  <a:off x="7148027" y="5946113"/>
                  <a:ext cx="46141" cy="4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1" h="44726" extrusionOk="0">
                      <a:moveTo>
                        <a:pt x="8586" y="44726"/>
                      </a:moveTo>
                      <a:lnTo>
                        <a:pt x="0" y="2"/>
                      </a:lnTo>
                      <a:cubicBezTo>
                        <a:pt x="0" y="2"/>
                        <a:pt x="43914" y="-400"/>
                        <a:pt x="46057" y="10778"/>
                      </a:cubicBezTo>
                      <a:cubicBezTo>
                        <a:pt x="48207" y="21962"/>
                        <a:pt x="8586" y="44726"/>
                        <a:pt x="8586" y="4472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5"/>
                <p:cNvSpPr/>
                <p:nvPr/>
              </p:nvSpPr>
              <p:spPr>
                <a:xfrm>
                  <a:off x="7129636" y="5898042"/>
                  <a:ext cx="41502" cy="3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" h="35147" extrusionOk="0">
                      <a:moveTo>
                        <a:pt x="0" y="0"/>
                      </a:moveTo>
                      <a:cubicBezTo>
                        <a:pt x="0" y="0"/>
                        <a:pt x="40894" y="15350"/>
                        <a:pt x="41496" y="24137"/>
                      </a:cubicBezTo>
                      <a:cubicBezTo>
                        <a:pt x="42099" y="32923"/>
                        <a:pt x="2411" y="35147"/>
                        <a:pt x="2411" y="3514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96" name="Google Shape;1096;p5"/>
              <p:cNvSpPr/>
              <p:nvPr/>
            </p:nvSpPr>
            <p:spPr>
              <a:xfrm>
                <a:off x="7262482" y="5560897"/>
                <a:ext cx="741668" cy="730613"/>
              </a:xfrm>
              <a:custGeom>
                <a:avLst/>
                <a:gdLst/>
                <a:ahLst/>
                <a:cxnLst/>
                <a:rect l="l" t="t" r="r" b="b"/>
                <a:pathLst>
                  <a:path w="741668" h="730613" extrusionOk="0">
                    <a:moveTo>
                      <a:pt x="115208" y="101334"/>
                    </a:moveTo>
                    <a:cubicBezTo>
                      <a:pt x="234908" y="-16994"/>
                      <a:pt x="556303" y="-84495"/>
                      <a:pt x="695205" y="205650"/>
                    </a:cubicBezTo>
                    <a:cubicBezTo>
                      <a:pt x="766015" y="353553"/>
                      <a:pt x="783702" y="681833"/>
                      <a:pt x="543230" y="724488"/>
                    </a:cubicBezTo>
                    <a:cubicBezTo>
                      <a:pt x="326955" y="762843"/>
                      <a:pt x="67704" y="614827"/>
                      <a:pt x="17126" y="455063"/>
                    </a:cubicBezTo>
                    <a:cubicBezTo>
                      <a:pt x="-18430" y="342737"/>
                      <a:pt x="-4499" y="219661"/>
                      <a:pt x="115208" y="101334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5"/>
              <p:cNvSpPr/>
              <p:nvPr/>
            </p:nvSpPr>
            <p:spPr>
              <a:xfrm>
                <a:off x="7262502" y="5585112"/>
                <a:ext cx="641095" cy="702094"/>
              </a:xfrm>
              <a:custGeom>
                <a:avLst/>
                <a:gdLst/>
                <a:ahLst/>
                <a:cxnLst/>
                <a:rect l="l" t="t" r="r" b="b"/>
                <a:pathLst>
                  <a:path w="641095" h="702094" extrusionOk="0">
                    <a:moveTo>
                      <a:pt x="617" y="344896"/>
                    </a:moveTo>
                    <a:cubicBezTo>
                      <a:pt x="2446" y="374076"/>
                      <a:pt x="8232" y="402867"/>
                      <a:pt x="17120" y="430949"/>
                    </a:cubicBezTo>
                    <a:cubicBezTo>
                      <a:pt x="58582" y="561914"/>
                      <a:pt x="240319" y="683115"/>
                      <a:pt x="423610" y="702095"/>
                    </a:cubicBezTo>
                    <a:cubicBezTo>
                      <a:pt x="549747" y="659748"/>
                      <a:pt x="719576" y="410502"/>
                      <a:pt x="600920" y="201380"/>
                    </a:cubicBezTo>
                    <a:cubicBezTo>
                      <a:pt x="488179" y="2672"/>
                      <a:pt x="381350" y="3784"/>
                      <a:pt x="245376" y="0"/>
                    </a:cubicBezTo>
                    <a:cubicBezTo>
                      <a:pt x="192715" y="18505"/>
                      <a:pt x="146839" y="45796"/>
                      <a:pt x="115228" y="77046"/>
                    </a:cubicBezTo>
                    <a:cubicBezTo>
                      <a:pt x="25451" y="165784"/>
                      <a:pt x="-4854" y="257349"/>
                      <a:pt x="617" y="344896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5"/>
              <p:cNvSpPr/>
              <p:nvPr/>
            </p:nvSpPr>
            <p:spPr>
              <a:xfrm>
                <a:off x="7263146" y="5628847"/>
                <a:ext cx="516116" cy="565019"/>
              </a:xfrm>
              <a:custGeom>
                <a:avLst/>
                <a:gdLst/>
                <a:ahLst/>
                <a:cxnLst/>
                <a:rect l="l" t="t" r="r" b="b"/>
                <a:pathLst>
                  <a:path w="516116" h="565019" extrusionOk="0">
                    <a:moveTo>
                      <a:pt x="190243" y="45"/>
                    </a:moveTo>
                    <a:cubicBezTo>
                      <a:pt x="176721" y="313"/>
                      <a:pt x="163279" y="2108"/>
                      <a:pt x="149851" y="4653"/>
                    </a:cubicBezTo>
                    <a:cubicBezTo>
                      <a:pt x="136926" y="13748"/>
                      <a:pt x="124690" y="23238"/>
                      <a:pt x="114483" y="33324"/>
                    </a:cubicBezTo>
                    <a:cubicBezTo>
                      <a:pt x="37270" y="109646"/>
                      <a:pt x="4306" y="188024"/>
                      <a:pt x="0" y="264172"/>
                    </a:cubicBezTo>
                    <a:cubicBezTo>
                      <a:pt x="3556" y="288952"/>
                      <a:pt x="8318" y="313544"/>
                      <a:pt x="15698" y="337628"/>
                    </a:cubicBezTo>
                    <a:cubicBezTo>
                      <a:pt x="21157" y="355436"/>
                      <a:pt x="29294" y="373204"/>
                      <a:pt x="38509" y="390583"/>
                    </a:cubicBezTo>
                    <a:cubicBezTo>
                      <a:pt x="40880" y="395063"/>
                      <a:pt x="43231" y="399531"/>
                      <a:pt x="45836" y="403978"/>
                    </a:cubicBezTo>
                    <a:cubicBezTo>
                      <a:pt x="50384" y="411713"/>
                      <a:pt x="56518" y="418986"/>
                      <a:pt x="61742" y="426581"/>
                    </a:cubicBezTo>
                    <a:cubicBezTo>
                      <a:pt x="65432" y="431965"/>
                      <a:pt x="70080" y="436968"/>
                      <a:pt x="74092" y="442272"/>
                    </a:cubicBezTo>
                    <a:cubicBezTo>
                      <a:pt x="227680" y="574684"/>
                      <a:pt x="379266" y="645381"/>
                      <a:pt x="494131" y="414024"/>
                    </a:cubicBezTo>
                    <a:cubicBezTo>
                      <a:pt x="562142" y="277037"/>
                      <a:pt x="465761" y="111361"/>
                      <a:pt x="295932" y="24323"/>
                    </a:cubicBezTo>
                    <a:cubicBezTo>
                      <a:pt x="262372" y="7118"/>
                      <a:pt x="226368" y="-671"/>
                      <a:pt x="190243" y="45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5"/>
              <p:cNvSpPr/>
              <p:nvPr/>
            </p:nvSpPr>
            <p:spPr>
              <a:xfrm>
                <a:off x="7281121" y="5794977"/>
                <a:ext cx="347426" cy="352780"/>
              </a:xfrm>
              <a:custGeom>
                <a:avLst/>
                <a:gdLst/>
                <a:ahLst/>
                <a:cxnLst/>
                <a:rect l="l" t="t" r="r" b="b"/>
                <a:pathLst>
                  <a:path w="347426" h="352780" extrusionOk="0">
                    <a:moveTo>
                      <a:pt x="56633" y="283757"/>
                    </a:moveTo>
                    <a:cubicBezTo>
                      <a:pt x="-14245" y="206470"/>
                      <a:pt x="-19274" y="95751"/>
                      <a:pt x="45388" y="36453"/>
                    </a:cubicBezTo>
                    <a:cubicBezTo>
                      <a:pt x="110050" y="-22844"/>
                      <a:pt x="219925" y="-8264"/>
                      <a:pt x="290796" y="69022"/>
                    </a:cubicBezTo>
                    <a:cubicBezTo>
                      <a:pt x="361666" y="146309"/>
                      <a:pt x="366703" y="257035"/>
                      <a:pt x="302041" y="316332"/>
                    </a:cubicBezTo>
                    <a:cubicBezTo>
                      <a:pt x="237378" y="375623"/>
                      <a:pt x="127503" y="361043"/>
                      <a:pt x="56633" y="283757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5"/>
              <p:cNvSpPr/>
              <p:nvPr/>
            </p:nvSpPr>
            <p:spPr>
              <a:xfrm>
                <a:off x="7420870" y="5830601"/>
                <a:ext cx="170190" cy="151494"/>
              </a:xfrm>
              <a:custGeom>
                <a:avLst/>
                <a:gdLst/>
                <a:ahLst/>
                <a:cxnLst/>
                <a:rect l="l" t="t" r="r" b="b"/>
                <a:pathLst>
                  <a:path w="170190" h="151494" extrusionOk="0">
                    <a:moveTo>
                      <a:pt x="162164" y="149442"/>
                    </a:moveTo>
                    <a:cubicBezTo>
                      <a:pt x="179772" y="140267"/>
                      <a:pt x="168279" y="99433"/>
                      <a:pt x="128980" y="62464"/>
                    </a:cubicBezTo>
                    <a:cubicBezTo>
                      <a:pt x="89680" y="25489"/>
                      <a:pt x="22574" y="-7629"/>
                      <a:pt x="4966" y="1546"/>
                    </a:cubicBezTo>
                    <a:cubicBezTo>
                      <a:pt x="-12641" y="10728"/>
                      <a:pt x="19245" y="62203"/>
                      <a:pt x="58544" y="99172"/>
                    </a:cubicBezTo>
                    <a:cubicBezTo>
                      <a:pt x="97844" y="136148"/>
                      <a:pt x="144551" y="158624"/>
                      <a:pt x="162164" y="149442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5"/>
              <p:cNvSpPr/>
              <p:nvPr/>
            </p:nvSpPr>
            <p:spPr>
              <a:xfrm>
                <a:off x="7511958" y="6019104"/>
                <a:ext cx="33891" cy="33897"/>
              </a:xfrm>
              <a:custGeom>
                <a:avLst/>
                <a:gdLst/>
                <a:ahLst/>
                <a:cxnLst/>
                <a:rect l="l" t="t" r="r" b="b"/>
                <a:pathLst>
                  <a:path w="33891" h="33897" extrusionOk="0">
                    <a:moveTo>
                      <a:pt x="17967" y="33866"/>
                    </a:moveTo>
                    <a:cubicBezTo>
                      <a:pt x="8625" y="34428"/>
                      <a:pt x="594" y="27316"/>
                      <a:pt x="32" y="17973"/>
                    </a:cubicBezTo>
                    <a:cubicBezTo>
                      <a:pt x="-538" y="8630"/>
                      <a:pt x="6582" y="600"/>
                      <a:pt x="15924" y="31"/>
                    </a:cubicBezTo>
                    <a:cubicBezTo>
                      <a:pt x="25267" y="-532"/>
                      <a:pt x="33297" y="6581"/>
                      <a:pt x="33860" y="15924"/>
                    </a:cubicBezTo>
                    <a:cubicBezTo>
                      <a:pt x="34429" y="25267"/>
                      <a:pt x="27310" y="33296"/>
                      <a:pt x="17967" y="33866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5"/>
              <p:cNvSpPr/>
              <p:nvPr/>
            </p:nvSpPr>
            <p:spPr>
              <a:xfrm>
                <a:off x="7525057" y="6066130"/>
                <a:ext cx="20907" cy="20907"/>
              </a:xfrm>
              <a:custGeom>
                <a:avLst/>
                <a:gdLst/>
                <a:ahLst/>
                <a:cxnLst/>
                <a:rect l="l" t="t" r="r" b="b"/>
                <a:pathLst>
                  <a:path w="20907" h="20907" extrusionOk="0">
                    <a:moveTo>
                      <a:pt x="11084" y="20888"/>
                    </a:moveTo>
                    <a:cubicBezTo>
                      <a:pt x="5324" y="21237"/>
                      <a:pt x="368" y="16843"/>
                      <a:pt x="19" y="11084"/>
                    </a:cubicBezTo>
                    <a:cubicBezTo>
                      <a:pt x="-329" y="5324"/>
                      <a:pt x="4058" y="368"/>
                      <a:pt x="9824" y="19"/>
                    </a:cubicBezTo>
                    <a:cubicBezTo>
                      <a:pt x="15584" y="-329"/>
                      <a:pt x="20540" y="4058"/>
                      <a:pt x="20888" y="9818"/>
                    </a:cubicBezTo>
                    <a:cubicBezTo>
                      <a:pt x="21237" y="15584"/>
                      <a:pt x="16850" y="20540"/>
                      <a:pt x="11084" y="20888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5"/>
              <p:cNvSpPr/>
              <p:nvPr/>
            </p:nvSpPr>
            <p:spPr>
              <a:xfrm>
                <a:off x="7644171" y="6044676"/>
                <a:ext cx="17357" cy="17364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7364" extrusionOk="0">
                    <a:moveTo>
                      <a:pt x="9205" y="17349"/>
                    </a:moveTo>
                    <a:cubicBezTo>
                      <a:pt x="4416" y="17636"/>
                      <a:pt x="304" y="13993"/>
                      <a:pt x="16" y="9205"/>
                    </a:cubicBezTo>
                    <a:cubicBezTo>
                      <a:pt x="-272" y="4423"/>
                      <a:pt x="3371" y="304"/>
                      <a:pt x="8153" y="16"/>
                    </a:cubicBezTo>
                    <a:cubicBezTo>
                      <a:pt x="12942" y="-272"/>
                      <a:pt x="17054" y="3371"/>
                      <a:pt x="17342" y="8160"/>
                    </a:cubicBezTo>
                    <a:cubicBezTo>
                      <a:pt x="17630" y="12942"/>
                      <a:pt x="13986" y="17054"/>
                      <a:pt x="9205" y="17349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5"/>
              <p:cNvSpPr/>
              <p:nvPr/>
            </p:nvSpPr>
            <p:spPr>
              <a:xfrm>
                <a:off x="7601437" y="5713364"/>
                <a:ext cx="22565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22571" extrusionOk="0">
                    <a:moveTo>
                      <a:pt x="11962" y="22551"/>
                    </a:moveTo>
                    <a:cubicBezTo>
                      <a:pt x="5741" y="22925"/>
                      <a:pt x="396" y="18191"/>
                      <a:pt x="22" y="11969"/>
                    </a:cubicBezTo>
                    <a:cubicBezTo>
                      <a:pt x="-360" y="5747"/>
                      <a:pt x="4381" y="396"/>
                      <a:pt x="10603" y="21"/>
                    </a:cubicBezTo>
                    <a:cubicBezTo>
                      <a:pt x="16825" y="-354"/>
                      <a:pt x="22169" y="4387"/>
                      <a:pt x="22544" y="10603"/>
                    </a:cubicBezTo>
                    <a:cubicBezTo>
                      <a:pt x="22920" y="16824"/>
                      <a:pt x="18184" y="22175"/>
                      <a:pt x="11962" y="22551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5"/>
              <p:cNvSpPr/>
              <p:nvPr/>
            </p:nvSpPr>
            <p:spPr>
              <a:xfrm>
                <a:off x="7663183" y="5732929"/>
                <a:ext cx="27247" cy="27241"/>
              </a:xfrm>
              <a:custGeom>
                <a:avLst/>
                <a:gdLst/>
                <a:ahLst/>
                <a:cxnLst/>
                <a:rect l="l" t="t" r="r" b="b"/>
                <a:pathLst>
                  <a:path w="27247" h="27241" extrusionOk="0">
                    <a:moveTo>
                      <a:pt x="14451" y="27216"/>
                    </a:moveTo>
                    <a:cubicBezTo>
                      <a:pt x="6937" y="27672"/>
                      <a:pt x="480" y="21952"/>
                      <a:pt x="25" y="14445"/>
                    </a:cubicBezTo>
                    <a:cubicBezTo>
                      <a:pt x="-424" y="6937"/>
                      <a:pt x="5295" y="481"/>
                      <a:pt x="12803" y="25"/>
                    </a:cubicBezTo>
                    <a:cubicBezTo>
                      <a:pt x="20311" y="-430"/>
                      <a:pt x="26767" y="5290"/>
                      <a:pt x="27222" y="12797"/>
                    </a:cubicBezTo>
                    <a:cubicBezTo>
                      <a:pt x="27678" y="20311"/>
                      <a:pt x="21958" y="26767"/>
                      <a:pt x="14451" y="27216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5"/>
              <p:cNvSpPr/>
              <p:nvPr/>
            </p:nvSpPr>
            <p:spPr>
              <a:xfrm>
                <a:off x="7540038" y="6196733"/>
                <a:ext cx="200964" cy="61344"/>
              </a:xfrm>
              <a:custGeom>
                <a:avLst/>
                <a:gdLst/>
                <a:ahLst/>
                <a:cxnLst/>
                <a:rect l="l" t="t" r="r" b="b"/>
                <a:pathLst>
                  <a:path w="200964" h="61344" extrusionOk="0">
                    <a:moveTo>
                      <a:pt x="200965" y="56391"/>
                    </a:moveTo>
                    <a:cubicBezTo>
                      <a:pt x="200965" y="56391"/>
                      <a:pt x="134387" y="68667"/>
                      <a:pt x="84145" y="54569"/>
                    </a:cubicBezTo>
                    <a:cubicBezTo>
                      <a:pt x="33908" y="40471"/>
                      <a:pt x="0" y="0"/>
                      <a:pt x="0" y="0"/>
                    </a:cubicBezTo>
                    <a:cubicBezTo>
                      <a:pt x="0" y="0"/>
                      <a:pt x="42300" y="25517"/>
                      <a:pt x="92543" y="39614"/>
                    </a:cubicBezTo>
                    <a:cubicBezTo>
                      <a:pt x="142786" y="53712"/>
                      <a:pt x="200965" y="56391"/>
                      <a:pt x="200965" y="56391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5"/>
              <p:cNvSpPr/>
              <p:nvPr/>
            </p:nvSpPr>
            <p:spPr>
              <a:xfrm>
                <a:off x="7827418" y="6134839"/>
                <a:ext cx="173154" cy="166509"/>
              </a:xfrm>
              <a:custGeom>
                <a:avLst/>
                <a:gdLst/>
                <a:ahLst/>
                <a:cxnLst/>
                <a:rect l="l" t="t" r="r" b="b"/>
                <a:pathLst>
                  <a:path w="173154" h="166509" extrusionOk="0">
                    <a:moveTo>
                      <a:pt x="6235" y="57039"/>
                    </a:moveTo>
                    <a:cubicBezTo>
                      <a:pt x="24605" y="19219"/>
                      <a:pt x="85155" y="-12981"/>
                      <a:pt x="123932" y="5242"/>
                    </a:cubicBezTo>
                    <a:cubicBezTo>
                      <a:pt x="174417" y="28964"/>
                      <a:pt x="182547" y="91456"/>
                      <a:pt x="164183" y="129275"/>
                    </a:cubicBezTo>
                    <a:cubicBezTo>
                      <a:pt x="145819" y="167095"/>
                      <a:pt x="88638" y="175969"/>
                      <a:pt x="50470" y="156513"/>
                    </a:cubicBezTo>
                    <a:cubicBezTo>
                      <a:pt x="12296" y="137051"/>
                      <a:pt x="-12129" y="94851"/>
                      <a:pt x="6235" y="57039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5"/>
              <p:cNvSpPr/>
              <p:nvPr/>
            </p:nvSpPr>
            <p:spPr>
              <a:xfrm>
                <a:off x="7869265" y="6214562"/>
                <a:ext cx="76673" cy="74404"/>
              </a:xfrm>
              <a:custGeom>
                <a:avLst/>
                <a:gdLst/>
                <a:ahLst/>
                <a:cxnLst/>
                <a:rect l="l" t="t" r="r" b="b"/>
                <a:pathLst>
                  <a:path w="76673" h="74404" extrusionOk="0">
                    <a:moveTo>
                      <a:pt x="16639" y="65230"/>
                    </a:moveTo>
                    <a:cubicBezTo>
                      <a:pt x="-814" y="51715"/>
                      <a:pt x="-5247" y="28215"/>
                      <a:pt x="6734" y="12737"/>
                    </a:cubicBezTo>
                    <a:cubicBezTo>
                      <a:pt x="18716" y="-2740"/>
                      <a:pt x="42578" y="-4334"/>
                      <a:pt x="60031" y="9174"/>
                    </a:cubicBezTo>
                    <a:cubicBezTo>
                      <a:pt x="77484" y="22689"/>
                      <a:pt x="81924" y="46190"/>
                      <a:pt x="69936" y="61667"/>
                    </a:cubicBezTo>
                    <a:cubicBezTo>
                      <a:pt x="57955" y="77145"/>
                      <a:pt x="34093" y="78738"/>
                      <a:pt x="16639" y="65230"/>
                    </a:cubicBezTo>
                    <a:close/>
                  </a:path>
                </a:pathLst>
              </a:custGeom>
              <a:solidFill>
                <a:srgbClr val="8333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9" name="Google Shape;1109;p5"/>
            <p:cNvGrpSpPr/>
            <p:nvPr/>
          </p:nvGrpSpPr>
          <p:grpSpPr>
            <a:xfrm>
              <a:off x="4552247" y="5262023"/>
              <a:ext cx="1214784" cy="1025958"/>
              <a:chOff x="5791423" y="5491168"/>
              <a:chExt cx="885282" cy="747674"/>
            </a:xfrm>
          </p:grpSpPr>
          <p:grpSp>
            <p:nvGrpSpPr>
              <p:cNvPr id="1110" name="Google Shape;1110;p5"/>
              <p:cNvGrpSpPr/>
              <p:nvPr/>
            </p:nvGrpSpPr>
            <p:grpSpPr>
              <a:xfrm>
                <a:off x="6498459" y="5615229"/>
                <a:ext cx="178246" cy="212946"/>
                <a:chOff x="6498459" y="5615229"/>
                <a:chExt cx="178246" cy="212946"/>
              </a:xfrm>
            </p:grpSpPr>
            <p:sp>
              <p:nvSpPr>
                <p:cNvPr id="1111" name="Google Shape;1111;p5"/>
                <p:cNvSpPr/>
                <p:nvPr/>
              </p:nvSpPr>
              <p:spPr>
                <a:xfrm>
                  <a:off x="6498459" y="5634944"/>
                  <a:ext cx="175102" cy="193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02" h="193231" extrusionOk="0">
                      <a:moveTo>
                        <a:pt x="0" y="66218"/>
                      </a:moveTo>
                      <a:lnTo>
                        <a:pt x="98062" y="1717"/>
                      </a:lnTo>
                      <a:cubicBezTo>
                        <a:pt x="98062" y="1717"/>
                        <a:pt x="156234" y="-7773"/>
                        <a:pt x="168309" y="17871"/>
                      </a:cubicBezTo>
                      <a:cubicBezTo>
                        <a:pt x="180378" y="43508"/>
                        <a:pt x="174886" y="70920"/>
                        <a:pt x="163373" y="86531"/>
                      </a:cubicBezTo>
                      <a:cubicBezTo>
                        <a:pt x="131876" y="129253"/>
                        <a:pt x="48602" y="193232"/>
                        <a:pt x="48602" y="193232"/>
                      </a:cubicBezTo>
                      <a:lnTo>
                        <a:pt x="0" y="6621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5"/>
                <p:cNvSpPr/>
                <p:nvPr/>
              </p:nvSpPr>
              <p:spPr>
                <a:xfrm>
                  <a:off x="6562694" y="5615229"/>
                  <a:ext cx="114011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1" h="116700" extrusionOk="0">
                      <a:moveTo>
                        <a:pt x="15087" y="11165"/>
                      </a:moveTo>
                      <a:cubicBezTo>
                        <a:pt x="36418" y="-7789"/>
                        <a:pt x="72483" y="-2029"/>
                        <a:pt x="95636" y="24030"/>
                      </a:cubicBezTo>
                      <a:cubicBezTo>
                        <a:pt x="118788" y="50089"/>
                        <a:pt x="120261" y="86576"/>
                        <a:pt x="98924" y="105536"/>
                      </a:cubicBezTo>
                      <a:cubicBezTo>
                        <a:pt x="77586" y="124489"/>
                        <a:pt x="41528" y="118730"/>
                        <a:pt x="18376" y="92670"/>
                      </a:cubicBezTo>
                      <a:cubicBezTo>
                        <a:pt x="-4777" y="66611"/>
                        <a:pt x="-6250" y="30124"/>
                        <a:pt x="15087" y="11165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5"/>
                <p:cNvSpPr/>
                <p:nvPr/>
              </p:nvSpPr>
              <p:spPr>
                <a:xfrm>
                  <a:off x="6568322" y="5623164"/>
                  <a:ext cx="84298" cy="8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8" h="84897" extrusionOk="0">
                      <a:moveTo>
                        <a:pt x="13230" y="9893"/>
                      </a:moveTo>
                      <a:cubicBezTo>
                        <a:pt x="30161" y="-5148"/>
                        <a:pt x="56836" y="-2771"/>
                        <a:pt x="72809" y="15205"/>
                      </a:cubicBezTo>
                      <a:cubicBezTo>
                        <a:pt x="88782" y="33187"/>
                        <a:pt x="88005" y="59956"/>
                        <a:pt x="71074" y="75004"/>
                      </a:cubicBezTo>
                      <a:cubicBezTo>
                        <a:pt x="54137" y="90046"/>
                        <a:pt x="27462" y="87669"/>
                        <a:pt x="11489" y="69687"/>
                      </a:cubicBezTo>
                      <a:cubicBezTo>
                        <a:pt x="-4484" y="51711"/>
                        <a:pt x="-3707" y="24936"/>
                        <a:pt x="13230" y="9893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5"/>
                <p:cNvSpPr/>
                <p:nvPr/>
              </p:nvSpPr>
              <p:spPr>
                <a:xfrm>
                  <a:off x="6574406" y="5628076"/>
                  <a:ext cx="59638" cy="4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38" h="42593" extrusionOk="0">
                      <a:moveTo>
                        <a:pt x="0" y="42593"/>
                      </a:moveTo>
                      <a:cubicBezTo>
                        <a:pt x="0" y="42593"/>
                        <a:pt x="3262" y="12556"/>
                        <a:pt x="18170" y="3447"/>
                      </a:cubicBezTo>
                      <a:cubicBezTo>
                        <a:pt x="33078" y="-5661"/>
                        <a:pt x="59639" y="6160"/>
                        <a:pt x="59639" y="6160"/>
                      </a:cubicBezTo>
                      <a:cubicBezTo>
                        <a:pt x="59639" y="6160"/>
                        <a:pt x="42695" y="5155"/>
                        <a:pt x="27787" y="14263"/>
                      </a:cubicBezTo>
                      <a:cubicBezTo>
                        <a:pt x="12879" y="23372"/>
                        <a:pt x="0" y="42593"/>
                        <a:pt x="0" y="42593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5" name="Google Shape;1115;p5"/>
              <p:cNvGrpSpPr/>
              <p:nvPr/>
            </p:nvGrpSpPr>
            <p:grpSpPr>
              <a:xfrm>
                <a:off x="5791423" y="5491168"/>
                <a:ext cx="810584" cy="747674"/>
                <a:chOff x="5791423" y="5491168"/>
                <a:chExt cx="810584" cy="747674"/>
              </a:xfrm>
            </p:grpSpPr>
            <p:grpSp>
              <p:nvGrpSpPr>
                <p:cNvPr id="1116" name="Google Shape;1116;p5"/>
                <p:cNvGrpSpPr/>
                <p:nvPr/>
              </p:nvGrpSpPr>
              <p:grpSpPr>
                <a:xfrm>
                  <a:off x="5981271" y="5491168"/>
                  <a:ext cx="620736" cy="732553"/>
                  <a:chOff x="5981271" y="5491168"/>
                  <a:chExt cx="620736" cy="732553"/>
                </a:xfrm>
              </p:grpSpPr>
              <p:sp>
                <p:nvSpPr>
                  <p:cNvPr id="1117" name="Google Shape;1117;p5"/>
                  <p:cNvSpPr/>
                  <p:nvPr/>
                </p:nvSpPr>
                <p:spPr>
                  <a:xfrm>
                    <a:off x="5981271" y="5491171"/>
                    <a:ext cx="620736" cy="73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736" h="732550" extrusionOk="0">
                        <a:moveTo>
                          <a:pt x="3501" y="225850"/>
                        </a:moveTo>
                        <a:cubicBezTo>
                          <a:pt x="3501" y="225850"/>
                          <a:pt x="-38149" y="11317"/>
                          <a:pt x="165850" y="1191"/>
                        </a:cubicBezTo>
                        <a:cubicBezTo>
                          <a:pt x="370237" y="-8956"/>
                          <a:pt x="480347" y="44622"/>
                          <a:pt x="578274" y="205364"/>
                        </a:cubicBezTo>
                        <a:cubicBezTo>
                          <a:pt x="687379" y="384448"/>
                          <a:pt x="582527" y="746362"/>
                          <a:pt x="306345" y="732144"/>
                        </a:cubicBezTo>
                        <a:cubicBezTo>
                          <a:pt x="158603" y="724535"/>
                          <a:pt x="3501" y="225850"/>
                          <a:pt x="3501" y="22585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8" name="Google Shape;1118;p5"/>
                  <p:cNvSpPr/>
                  <p:nvPr/>
                </p:nvSpPr>
                <p:spPr>
                  <a:xfrm>
                    <a:off x="5984103" y="5491170"/>
                    <a:ext cx="617798" cy="579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98" h="579145" extrusionOk="0">
                        <a:moveTo>
                          <a:pt x="235496" y="435"/>
                        </a:moveTo>
                        <a:cubicBezTo>
                          <a:pt x="212732" y="-369"/>
                          <a:pt x="188581" y="-34"/>
                          <a:pt x="163038" y="1232"/>
                        </a:cubicBezTo>
                        <a:cubicBezTo>
                          <a:pt x="41603" y="7259"/>
                          <a:pt x="7949" y="85423"/>
                          <a:pt x="0" y="147942"/>
                        </a:cubicBezTo>
                        <a:cubicBezTo>
                          <a:pt x="57790" y="180015"/>
                          <a:pt x="346738" y="340489"/>
                          <a:pt x="357125" y="352785"/>
                        </a:cubicBezTo>
                        <a:cubicBezTo>
                          <a:pt x="368564" y="366320"/>
                          <a:pt x="415853" y="340643"/>
                          <a:pt x="415853" y="340643"/>
                        </a:cubicBezTo>
                        <a:cubicBezTo>
                          <a:pt x="415853" y="340643"/>
                          <a:pt x="395480" y="393625"/>
                          <a:pt x="406691" y="419470"/>
                        </a:cubicBezTo>
                        <a:cubicBezTo>
                          <a:pt x="417903" y="445321"/>
                          <a:pt x="460638" y="444156"/>
                          <a:pt x="460638" y="444156"/>
                        </a:cubicBezTo>
                        <a:cubicBezTo>
                          <a:pt x="460638" y="444156"/>
                          <a:pt x="439166" y="480515"/>
                          <a:pt x="460444" y="498698"/>
                        </a:cubicBezTo>
                        <a:cubicBezTo>
                          <a:pt x="480134" y="515535"/>
                          <a:pt x="506226" y="502080"/>
                          <a:pt x="506226" y="502087"/>
                        </a:cubicBezTo>
                        <a:cubicBezTo>
                          <a:pt x="506226" y="502087"/>
                          <a:pt x="499335" y="553174"/>
                          <a:pt x="522547" y="570962"/>
                        </a:cubicBezTo>
                        <a:cubicBezTo>
                          <a:pt x="533189" y="579112"/>
                          <a:pt x="550100" y="579869"/>
                          <a:pt x="565350" y="578724"/>
                        </a:cubicBezTo>
                        <a:cubicBezTo>
                          <a:pt x="630280" y="462064"/>
                          <a:pt x="636374" y="305194"/>
                          <a:pt x="575503" y="205278"/>
                        </a:cubicBezTo>
                        <a:cubicBezTo>
                          <a:pt x="489811" y="64628"/>
                          <a:pt x="394830" y="6094"/>
                          <a:pt x="235496" y="435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9" name="Google Shape;1119;p5"/>
                  <p:cNvSpPr/>
                  <p:nvPr/>
                </p:nvSpPr>
                <p:spPr>
                  <a:xfrm>
                    <a:off x="6061543" y="5491168"/>
                    <a:ext cx="539922" cy="403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922" h="403545" extrusionOk="0">
                        <a:moveTo>
                          <a:pt x="158055" y="437"/>
                        </a:moveTo>
                        <a:cubicBezTo>
                          <a:pt x="135291" y="-367"/>
                          <a:pt x="111141" y="-39"/>
                          <a:pt x="85598" y="1234"/>
                        </a:cubicBezTo>
                        <a:cubicBezTo>
                          <a:pt x="71721" y="1924"/>
                          <a:pt x="59251" y="3772"/>
                          <a:pt x="47577" y="6210"/>
                        </a:cubicBezTo>
                        <a:cubicBezTo>
                          <a:pt x="42883" y="7194"/>
                          <a:pt x="38797" y="8561"/>
                          <a:pt x="34437" y="9793"/>
                        </a:cubicBezTo>
                        <a:cubicBezTo>
                          <a:pt x="27419" y="11782"/>
                          <a:pt x="20520" y="13979"/>
                          <a:pt x="14332" y="16564"/>
                        </a:cubicBezTo>
                        <a:cubicBezTo>
                          <a:pt x="10876" y="18010"/>
                          <a:pt x="7588" y="19531"/>
                          <a:pt x="4380" y="21145"/>
                        </a:cubicBezTo>
                        <a:cubicBezTo>
                          <a:pt x="2813" y="21928"/>
                          <a:pt x="1507" y="22900"/>
                          <a:pt x="0" y="23730"/>
                        </a:cubicBezTo>
                        <a:cubicBezTo>
                          <a:pt x="1775" y="38899"/>
                          <a:pt x="5525" y="56171"/>
                          <a:pt x="13535" y="65139"/>
                        </a:cubicBezTo>
                        <a:cubicBezTo>
                          <a:pt x="29689" y="83208"/>
                          <a:pt x="63102" y="67322"/>
                          <a:pt x="63102" y="67322"/>
                        </a:cubicBezTo>
                        <a:cubicBezTo>
                          <a:pt x="63102" y="67322"/>
                          <a:pt x="46251" y="105463"/>
                          <a:pt x="66088" y="118289"/>
                        </a:cubicBezTo>
                        <a:cubicBezTo>
                          <a:pt x="85926" y="131114"/>
                          <a:pt x="142531" y="118684"/>
                          <a:pt x="142531" y="118684"/>
                        </a:cubicBezTo>
                        <a:cubicBezTo>
                          <a:pt x="142531" y="118684"/>
                          <a:pt x="153160" y="142285"/>
                          <a:pt x="173185" y="150134"/>
                        </a:cubicBezTo>
                        <a:cubicBezTo>
                          <a:pt x="193209" y="157990"/>
                          <a:pt x="222550" y="150134"/>
                          <a:pt x="222550" y="150134"/>
                        </a:cubicBezTo>
                        <a:cubicBezTo>
                          <a:pt x="222550" y="150134"/>
                          <a:pt x="230654" y="177720"/>
                          <a:pt x="250819" y="190150"/>
                        </a:cubicBezTo>
                        <a:cubicBezTo>
                          <a:pt x="270992" y="202580"/>
                          <a:pt x="303172" y="199901"/>
                          <a:pt x="303178" y="199901"/>
                        </a:cubicBezTo>
                        <a:cubicBezTo>
                          <a:pt x="303178" y="199901"/>
                          <a:pt x="313834" y="246742"/>
                          <a:pt x="333631" y="263010"/>
                        </a:cubicBezTo>
                        <a:cubicBezTo>
                          <a:pt x="353428" y="279271"/>
                          <a:pt x="382401" y="264798"/>
                          <a:pt x="382401" y="264798"/>
                        </a:cubicBezTo>
                        <a:cubicBezTo>
                          <a:pt x="382401" y="264798"/>
                          <a:pt x="372334" y="314049"/>
                          <a:pt x="386385" y="337658"/>
                        </a:cubicBezTo>
                        <a:cubicBezTo>
                          <a:pt x="400429" y="361265"/>
                          <a:pt x="438537" y="359357"/>
                          <a:pt x="438537" y="359357"/>
                        </a:cubicBezTo>
                        <a:cubicBezTo>
                          <a:pt x="438537" y="359357"/>
                          <a:pt x="454028" y="394310"/>
                          <a:pt x="473577" y="401556"/>
                        </a:cubicBezTo>
                        <a:cubicBezTo>
                          <a:pt x="493126" y="408809"/>
                          <a:pt x="516774" y="388222"/>
                          <a:pt x="516774" y="388222"/>
                        </a:cubicBezTo>
                        <a:lnTo>
                          <a:pt x="538473" y="403545"/>
                        </a:lnTo>
                        <a:cubicBezTo>
                          <a:pt x="538748" y="399701"/>
                          <a:pt x="539291" y="395837"/>
                          <a:pt x="539465" y="392006"/>
                        </a:cubicBezTo>
                        <a:cubicBezTo>
                          <a:pt x="539639" y="388135"/>
                          <a:pt x="539799" y="384311"/>
                          <a:pt x="539867" y="380460"/>
                        </a:cubicBezTo>
                        <a:cubicBezTo>
                          <a:pt x="540081" y="368619"/>
                          <a:pt x="539666" y="357033"/>
                          <a:pt x="538869" y="345420"/>
                        </a:cubicBezTo>
                        <a:cubicBezTo>
                          <a:pt x="538534" y="340644"/>
                          <a:pt x="538386" y="335816"/>
                          <a:pt x="537877" y="331087"/>
                        </a:cubicBezTo>
                        <a:cubicBezTo>
                          <a:pt x="536873" y="321711"/>
                          <a:pt x="535178" y="312523"/>
                          <a:pt x="533497" y="303421"/>
                        </a:cubicBezTo>
                        <a:cubicBezTo>
                          <a:pt x="532306" y="297032"/>
                          <a:pt x="531241" y="290522"/>
                          <a:pt x="529714" y="284307"/>
                        </a:cubicBezTo>
                        <a:cubicBezTo>
                          <a:pt x="527610" y="275734"/>
                          <a:pt x="524898" y="267624"/>
                          <a:pt x="522146" y="259427"/>
                        </a:cubicBezTo>
                        <a:cubicBezTo>
                          <a:pt x="520317" y="253989"/>
                          <a:pt x="518891" y="248349"/>
                          <a:pt x="516774" y="243099"/>
                        </a:cubicBezTo>
                        <a:cubicBezTo>
                          <a:pt x="511437" y="229852"/>
                          <a:pt x="505262" y="217093"/>
                          <a:pt x="498062" y="205279"/>
                        </a:cubicBezTo>
                        <a:cubicBezTo>
                          <a:pt x="486530" y="186346"/>
                          <a:pt x="474829" y="169148"/>
                          <a:pt x="462828" y="153121"/>
                        </a:cubicBezTo>
                        <a:cubicBezTo>
                          <a:pt x="459024" y="148044"/>
                          <a:pt x="454945" y="143785"/>
                          <a:pt x="451081" y="138990"/>
                        </a:cubicBezTo>
                        <a:cubicBezTo>
                          <a:pt x="442649" y="128535"/>
                          <a:pt x="434204" y="118282"/>
                          <a:pt x="425404" y="109127"/>
                        </a:cubicBezTo>
                        <a:cubicBezTo>
                          <a:pt x="420756" y="104305"/>
                          <a:pt x="415833" y="100065"/>
                          <a:pt x="411071" y="95592"/>
                        </a:cubicBezTo>
                        <a:cubicBezTo>
                          <a:pt x="402378" y="87434"/>
                          <a:pt x="393551" y="79712"/>
                          <a:pt x="384396" y="72700"/>
                        </a:cubicBezTo>
                        <a:cubicBezTo>
                          <a:pt x="379822" y="69197"/>
                          <a:pt x="375167" y="65976"/>
                          <a:pt x="370459" y="62748"/>
                        </a:cubicBezTo>
                        <a:cubicBezTo>
                          <a:pt x="360520" y="55930"/>
                          <a:pt x="350200" y="49655"/>
                          <a:pt x="339605" y="44036"/>
                        </a:cubicBezTo>
                        <a:cubicBezTo>
                          <a:pt x="334676" y="41424"/>
                          <a:pt x="329760" y="38832"/>
                          <a:pt x="324677" y="36468"/>
                        </a:cubicBezTo>
                        <a:cubicBezTo>
                          <a:pt x="313881" y="31452"/>
                          <a:pt x="302596" y="27246"/>
                          <a:pt x="291030" y="23335"/>
                        </a:cubicBezTo>
                        <a:cubicBezTo>
                          <a:pt x="285551" y="21479"/>
                          <a:pt x="280180" y="19370"/>
                          <a:pt x="274507" y="17756"/>
                        </a:cubicBezTo>
                        <a:cubicBezTo>
                          <a:pt x="261053" y="13925"/>
                          <a:pt x="246915" y="10931"/>
                          <a:pt x="232308" y="8400"/>
                        </a:cubicBezTo>
                        <a:cubicBezTo>
                          <a:pt x="228122" y="7677"/>
                          <a:pt x="224251" y="6632"/>
                          <a:pt x="219965" y="6016"/>
                        </a:cubicBezTo>
                        <a:cubicBezTo>
                          <a:pt x="200396" y="3169"/>
                          <a:pt x="179908" y="1214"/>
                          <a:pt x="158055" y="43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0" name="Google Shape;1120;p5"/>
                  <p:cNvSpPr/>
                  <p:nvPr/>
                </p:nvSpPr>
                <p:spPr>
                  <a:xfrm>
                    <a:off x="6472513" y="5622603"/>
                    <a:ext cx="66886" cy="7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86" h="70454" extrusionOk="0">
                        <a:moveTo>
                          <a:pt x="11500" y="0"/>
                        </a:moveTo>
                        <a:lnTo>
                          <a:pt x="66886" y="59063"/>
                        </a:lnTo>
                        <a:cubicBezTo>
                          <a:pt x="66886" y="59063"/>
                          <a:pt x="18646" y="79938"/>
                          <a:pt x="4796" y="65171"/>
                        </a:cubicBezTo>
                        <a:cubicBezTo>
                          <a:pt x="-9054" y="50410"/>
                          <a:pt x="11500" y="0"/>
                          <a:pt x="1150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1" name="Google Shape;1121;p5"/>
                  <p:cNvSpPr/>
                  <p:nvPr/>
                </p:nvSpPr>
                <p:spPr>
                  <a:xfrm>
                    <a:off x="6267062" y="5541051"/>
                    <a:ext cx="71105" cy="6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05" h="61567" extrusionOk="0">
                        <a:moveTo>
                          <a:pt x="20" y="36131"/>
                        </a:moveTo>
                        <a:cubicBezTo>
                          <a:pt x="-1333" y="20741"/>
                          <a:pt x="65693" y="0"/>
                          <a:pt x="65693" y="0"/>
                        </a:cubicBezTo>
                        <a:lnTo>
                          <a:pt x="71105" y="61568"/>
                        </a:lnTo>
                        <a:cubicBezTo>
                          <a:pt x="71105" y="61568"/>
                          <a:pt x="1373" y="51522"/>
                          <a:pt x="20" y="36131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2" name="Google Shape;1122;p5"/>
                  <p:cNvSpPr/>
                  <p:nvPr/>
                </p:nvSpPr>
                <p:spPr>
                  <a:xfrm>
                    <a:off x="6359283" y="5549489"/>
                    <a:ext cx="46304" cy="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04" h="50550" extrusionOk="0">
                        <a:moveTo>
                          <a:pt x="0" y="0"/>
                        </a:moveTo>
                        <a:lnTo>
                          <a:pt x="46305" y="529"/>
                        </a:lnTo>
                        <a:lnTo>
                          <a:pt x="41322" y="50551"/>
                        </a:lnTo>
                        <a:cubicBezTo>
                          <a:pt x="41322" y="50551"/>
                          <a:pt x="25550" y="41255"/>
                          <a:pt x="15216" y="28611"/>
                        </a:cubicBezTo>
                        <a:cubicBezTo>
                          <a:pt x="4882" y="159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3" name="Google Shape;1123;p5"/>
                  <p:cNvSpPr/>
                  <p:nvPr/>
                </p:nvSpPr>
                <p:spPr>
                  <a:xfrm>
                    <a:off x="6394317" y="5615384"/>
                    <a:ext cx="55480" cy="69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80" h="69604" extrusionOk="0">
                        <a:moveTo>
                          <a:pt x="0" y="9544"/>
                        </a:moveTo>
                        <a:lnTo>
                          <a:pt x="55480" y="0"/>
                        </a:lnTo>
                        <a:lnTo>
                          <a:pt x="46539" y="69605"/>
                        </a:lnTo>
                        <a:cubicBezTo>
                          <a:pt x="46539" y="69605"/>
                          <a:pt x="24472" y="60931"/>
                          <a:pt x="12839" y="45910"/>
                        </a:cubicBezTo>
                        <a:cubicBezTo>
                          <a:pt x="1199" y="30894"/>
                          <a:pt x="0" y="9544"/>
                          <a:pt x="0" y="9544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4" name="Google Shape;1124;p5"/>
                  <p:cNvSpPr/>
                  <p:nvPr/>
                </p:nvSpPr>
                <p:spPr>
                  <a:xfrm>
                    <a:off x="6303863" y="5639078"/>
                    <a:ext cx="51106" cy="39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06" h="39781" extrusionOk="0">
                        <a:moveTo>
                          <a:pt x="0" y="5278"/>
                        </a:moveTo>
                        <a:lnTo>
                          <a:pt x="47336" y="0"/>
                        </a:lnTo>
                        <a:lnTo>
                          <a:pt x="51107" y="39782"/>
                        </a:lnTo>
                        <a:cubicBezTo>
                          <a:pt x="51107" y="39782"/>
                          <a:pt x="34987" y="39360"/>
                          <a:pt x="22215" y="30734"/>
                        </a:cubicBezTo>
                        <a:cubicBezTo>
                          <a:pt x="9436" y="22108"/>
                          <a:pt x="0" y="5278"/>
                          <a:pt x="0" y="5278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5" name="Google Shape;1125;p5"/>
                  <p:cNvSpPr/>
                  <p:nvPr/>
                </p:nvSpPr>
                <p:spPr>
                  <a:xfrm>
                    <a:off x="6384646" y="5708422"/>
                    <a:ext cx="53571" cy="44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71" h="44845" extrusionOk="0">
                        <a:moveTo>
                          <a:pt x="0" y="0"/>
                        </a:moveTo>
                        <a:lnTo>
                          <a:pt x="53571" y="1641"/>
                        </a:lnTo>
                        <a:lnTo>
                          <a:pt x="47048" y="44845"/>
                        </a:lnTo>
                        <a:cubicBezTo>
                          <a:pt x="47048" y="44845"/>
                          <a:pt x="26273" y="43399"/>
                          <a:pt x="14513" y="32187"/>
                        </a:cubicBezTo>
                        <a:cubicBezTo>
                          <a:pt x="2752" y="2097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6" name="Google Shape;1126;p5"/>
                  <p:cNvSpPr/>
                  <p:nvPr/>
                </p:nvSpPr>
                <p:spPr>
                  <a:xfrm>
                    <a:off x="6460982" y="5712188"/>
                    <a:ext cx="72416" cy="6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416" h="67914" extrusionOk="0">
                        <a:moveTo>
                          <a:pt x="6074" y="4231"/>
                        </a:moveTo>
                        <a:cubicBezTo>
                          <a:pt x="21698" y="-9278"/>
                          <a:pt x="72417" y="13882"/>
                          <a:pt x="72417" y="13882"/>
                        </a:cubicBezTo>
                        <a:lnTo>
                          <a:pt x="9904" y="67915"/>
                        </a:lnTo>
                        <a:cubicBezTo>
                          <a:pt x="9904" y="67915"/>
                          <a:pt x="-9551" y="17739"/>
                          <a:pt x="6074" y="4231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7" name="Google Shape;1127;p5"/>
                  <p:cNvSpPr/>
                  <p:nvPr/>
                </p:nvSpPr>
                <p:spPr>
                  <a:xfrm>
                    <a:off x="6453855" y="5789506"/>
                    <a:ext cx="53631" cy="5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31" h="52131" extrusionOk="0">
                        <a:moveTo>
                          <a:pt x="53632" y="0"/>
                        </a:moveTo>
                        <a:lnTo>
                          <a:pt x="0" y="2311"/>
                        </a:lnTo>
                        <a:cubicBezTo>
                          <a:pt x="0" y="2311"/>
                          <a:pt x="2511" y="20822"/>
                          <a:pt x="12845" y="33279"/>
                        </a:cubicBezTo>
                        <a:cubicBezTo>
                          <a:pt x="23186" y="45736"/>
                          <a:pt x="41362" y="52131"/>
                          <a:pt x="41362" y="52131"/>
                        </a:cubicBezTo>
                        <a:lnTo>
                          <a:pt x="53632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8" name="Google Shape;1128;p5"/>
                  <p:cNvSpPr/>
                  <p:nvPr/>
                </p:nvSpPr>
                <p:spPr>
                  <a:xfrm>
                    <a:off x="6523249" y="5800663"/>
                    <a:ext cx="56950" cy="56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50" h="56524" extrusionOk="0">
                        <a:moveTo>
                          <a:pt x="56950" y="0"/>
                        </a:moveTo>
                        <a:lnTo>
                          <a:pt x="352" y="8599"/>
                        </a:lnTo>
                        <a:cubicBezTo>
                          <a:pt x="352" y="8599"/>
                          <a:pt x="-2254" y="28972"/>
                          <a:pt x="6714" y="40954"/>
                        </a:cubicBezTo>
                        <a:cubicBezTo>
                          <a:pt x="15689" y="52935"/>
                          <a:pt x="36243" y="56525"/>
                          <a:pt x="36243" y="56525"/>
                        </a:cubicBezTo>
                        <a:lnTo>
                          <a:pt x="5695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9" name="Google Shape;1129;p5"/>
                  <p:cNvSpPr/>
                  <p:nvPr/>
                </p:nvSpPr>
                <p:spPr>
                  <a:xfrm>
                    <a:off x="6525650" y="5732780"/>
                    <a:ext cx="59404" cy="57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04" h="57507" extrusionOk="0">
                        <a:moveTo>
                          <a:pt x="34960" y="0"/>
                        </a:moveTo>
                        <a:cubicBezTo>
                          <a:pt x="34960" y="0"/>
                          <a:pt x="-5485" y="37270"/>
                          <a:pt x="629" y="50678"/>
                        </a:cubicBezTo>
                        <a:cubicBezTo>
                          <a:pt x="6738" y="64079"/>
                          <a:pt x="59405" y="53625"/>
                          <a:pt x="59405" y="53625"/>
                        </a:cubicBezTo>
                        <a:lnTo>
                          <a:pt x="3496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0" name="Google Shape;1130;p5"/>
                  <p:cNvSpPr/>
                  <p:nvPr/>
                </p:nvSpPr>
                <p:spPr>
                  <a:xfrm>
                    <a:off x="6214207" y="5501677"/>
                    <a:ext cx="75136" cy="41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36" h="41179" extrusionOk="0">
                        <a:moveTo>
                          <a:pt x="75137" y="7153"/>
                        </a:moveTo>
                        <a:lnTo>
                          <a:pt x="0" y="0"/>
                        </a:lnTo>
                        <a:cubicBezTo>
                          <a:pt x="0" y="0"/>
                          <a:pt x="27727" y="39326"/>
                          <a:pt x="46513" y="41115"/>
                        </a:cubicBezTo>
                        <a:cubicBezTo>
                          <a:pt x="65298" y="42903"/>
                          <a:pt x="75137" y="7153"/>
                          <a:pt x="75137" y="7153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1" name="Google Shape;1131;p5"/>
                  <p:cNvSpPr/>
                  <p:nvPr/>
                </p:nvSpPr>
                <p:spPr>
                  <a:xfrm>
                    <a:off x="6172052" y="5502876"/>
                    <a:ext cx="67839" cy="57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9" h="57170" extrusionOk="0">
                        <a:moveTo>
                          <a:pt x="4128" y="0"/>
                        </a:moveTo>
                        <a:lnTo>
                          <a:pt x="67839" y="48609"/>
                        </a:lnTo>
                        <a:cubicBezTo>
                          <a:pt x="67839" y="48609"/>
                          <a:pt x="24307" y="64803"/>
                          <a:pt x="8381" y="52647"/>
                        </a:cubicBezTo>
                        <a:cubicBezTo>
                          <a:pt x="-7552" y="40492"/>
                          <a:pt x="4128" y="0"/>
                          <a:pt x="4128" y="0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2" name="Google Shape;1132;p5"/>
                  <p:cNvSpPr/>
                  <p:nvPr/>
                </p:nvSpPr>
                <p:spPr>
                  <a:xfrm>
                    <a:off x="6226416" y="5582185"/>
                    <a:ext cx="62492" cy="53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92" h="53533" extrusionOk="0">
                        <a:moveTo>
                          <a:pt x="0" y="0"/>
                        </a:moveTo>
                        <a:lnTo>
                          <a:pt x="62492" y="44229"/>
                        </a:lnTo>
                        <a:cubicBezTo>
                          <a:pt x="62492" y="44229"/>
                          <a:pt x="32716" y="60785"/>
                          <a:pt x="17091" y="49728"/>
                        </a:cubicBezTo>
                        <a:cubicBezTo>
                          <a:pt x="1467" y="3867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3" name="Google Shape;1133;p5"/>
                  <p:cNvSpPr/>
                  <p:nvPr/>
                </p:nvSpPr>
                <p:spPr>
                  <a:xfrm>
                    <a:off x="6133795" y="5554639"/>
                    <a:ext cx="67928" cy="49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28" h="49063" extrusionOk="0">
                        <a:moveTo>
                          <a:pt x="7740" y="0"/>
                        </a:moveTo>
                        <a:lnTo>
                          <a:pt x="67929" y="37243"/>
                        </a:lnTo>
                        <a:cubicBezTo>
                          <a:pt x="67929" y="37243"/>
                          <a:pt x="21390" y="55755"/>
                          <a:pt x="6341" y="46446"/>
                        </a:cubicBezTo>
                        <a:cubicBezTo>
                          <a:pt x="-8701" y="37136"/>
                          <a:pt x="7740" y="0"/>
                          <a:pt x="7740" y="0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4" name="Google Shape;1134;p5"/>
                  <p:cNvSpPr/>
                  <p:nvPr/>
                </p:nvSpPr>
                <p:spPr>
                  <a:xfrm>
                    <a:off x="6076062" y="5515855"/>
                    <a:ext cx="38275" cy="38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5" h="38454" extrusionOk="0">
                        <a:moveTo>
                          <a:pt x="0" y="4976"/>
                        </a:moveTo>
                        <a:lnTo>
                          <a:pt x="38275" y="0"/>
                        </a:lnTo>
                        <a:cubicBezTo>
                          <a:pt x="38275" y="0"/>
                          <a:pt x="36373" y="37177"/>
                          <a:pt x="26803" y="38422"/>
                        </a:cubicBezTo>
                        <a:cubicBezTo>
                          <a:pt x="17232" y="39661"/>
                          <a:pt x="0" y="4976"/>
                          <a:pt x="0" y="497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5" name="Google Shape;1135;p5"/>
                  <p:cNvSpPr/>
                  <p:nvPr/>
                </p:nvSpPr>
                <p:spPr>
                  <a:xfrm>
                    <a:off x="6126091" y="5502762"/>
                    <a:ext cx="29863" cy="33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3" h="33868" extrusionOk="0">
                        <a:moveTo>
                          <a:pt x="29863" y="0"/>
                        </a:moveTo>
                        <a:cubicBezTo>
                          <a:pt x="29863" y="0"/>
                          <a:pt x="14781" y="33808"/>
                          <a:pt x="7320" y="33868"/>
                        </a:cubicBezTo>
                        <a:cubicBezTo>
                          <a:pt x="-147" y="33929"/>
                          <a:pt x="0" y="235"/>
                          <a:pt x="0" y="235"/>
                        </a:cubicBezTo>
                        <a:lnTo>
                          <a:pt x="29863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36" name="Google Shape;1136;p5"/>
                <p:cNvGrpSpPr/>
                <p:nvPr/>
              </p:nvGrpSpPr>
              <p:grpSpPr>
                <a:xfrm>
                  <a:off x="5791423" y="5614047"/>
                  <a:ext cx="624008" cy="624795"/>
                  <a:chOff x="5791423" y="5614047"/>
                  <a:chExt cx="624008" cy="624795"/>
                </a:xfrm>
              </p:grpSpPr>
              <p:sp>
                <p:nvSpPr>
                  <p:cNvPr id="1137" name="Google Shape;1137;p5"/>
                  <p:cNvSpPr/>
                  <p:nvPr/>
                </p:nvSpPr>
                <p:spPr>
                  <a:xfrm>
                    <a:off x="5791423" y="5614047"/>
                    <a:ext cx="624008" cy="624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008" h="624795" extrusionOk="0">
                        <a:moveTo>
                          <a:pt x="551351" y="110656"/>
                        </a:moveTo>
                        <a:cubicBezTo>
                          <a:pt x="645341" y="218000"/>
                          <a:pt x="686007" y="493384"/>
                          <a:pt x="433399" y="596060"/>
                        </a:cubicBezTo>
                        <a:cubicBezTo>
                          <a:pt x="304637" y="648393"/>
                          <a:pt x="25971" y="646558"/>
                          <a:pt x="2196" y="440912"/>
                        </a:cubicBezTo>
                        <a:cubicBezTo>
                          <a:pt x="-19189" y="255960"/>
                          <a:pt x="119324" y="44179"/>
                          <a:pt x="257087" y="9567"/>
                        </a:cubicBezTo>
                        <a:cubicBezTo>
                          <a:pt x="353949" y="-14771"/>
                          <a:pt x="457368" y="3319"/>
                          <a:pt x="551351" y="110656"/>
                        </a:cubicBezTo>
                        <a:close/>
                      </a:path>
                    </a:pathLst>
                  </a:custGeom>
                  <a:solidFill>
                    <a:srgbClr val="581A1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8" name="Google Shape;1138;p5"/>
                  <p:cNvSpPr/>
                  <p:nvPr/>
                </p:nvSpPr>
                <p:spPr>
                  <a:xfrm>
                    <a:off x="5798193" y="5614064"/>
                    <a:ext cx="603175" cy="51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175" h="513842" extrusionOk="0">
                        <a:moveTo>
                          <a:pt x="323887" y="1"/>
                        </a:moveTo>
                        <a:cubicBezTo>
                          <a:pt x="299100" y="48"/>
                          <a:pt x="274447" y="3470"/>
                          <a:pt x="250230" y="9558"/>
                        </a:cubicBezTo>
                        <a:cubicBezTo>
                          <a:pt x="137294" y="37934"/>
                          <a:pt x="25443" y="185495"/>
                          <a:pt x="0" y="339606"/>
                        </a:cubicBezTo>
                        <a:cubicBezTo>
                          <a:pt x="29381" y="448503"/>
                          <a:pt x="127409" y="408882"/>
                          <a:pt x="127409" y="408882"/>
                        </a:cubicBezTo>
                        <a:cubicBezTo>
                          <a:pt x="127409" y="408882"/>
                          <a:pt x="197195" y="532581"/>
                          <a:pt x="350756" y="511404"/>
                        </a:cubicBezTo>
                        <a:cubicBezTo>
                          <a:pt x="542599" y="484943"/>
                          <a:pt x="593010" y="339599"/>
                          <a:pt x="603176" y="224747"/>
                        </a:cubicBezTo>
                        <a:cubicBezTo>
                          <a:pt x="590210" y="179239"/>
                          <a:pt x="569469" y="139022"/>
                          <a:pt x="544649" y="110680"/>
                        </a:cubicBezTo>
                        <a:cubicBezTo>
                          <a:pt x="474160" y="30178"/>
                          <a:pt x="398240" y="-147"/>
                          <a:pt x="323887" y="1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9" name="Google Shape;1139;p5"/>
                  <p:cNvSpPr/>
                  <p:nvPr/>
                </p:nvSpPr>
                <p:spPr>
                  <a:xfrm>
                    <a:off x="5882690" y="5614064"/>
                    <a:ext cx="386517" cy="361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517" h="361880" extrusionOk="0">
                        <a:moveTo>
                          <a:pt x="239389" y="0"/>
                        </a:moveTo>
                        <a:cubicBezTo>
                          <a:pt x="214603" y="47"/>
                          <a:pt x="189950" y="3470"/>
                          <a:pt x="165733" y="9557"/>
                        </a:cubicBezTo>
                        <a:cubicBezTo>
                          <a:pt x="153490" y="12631"/>
                          <a:pt x="141214" y="17561"/>
                          <a:pt x="129106" y="23294"/>
                        </a:cubicBezTo>
                        <a:cubicBezTo>
                          <a:pt x="125985" y="24767"/>
                          <a:pt x="122857" y="26234"/>
                          <a:pt x="119749" y="27868"/>
                        </a:cubicBezTo>
                        <a:cubicBezTo>
                          <a:pt x="114345" y="30734"/>
                          <a:pt x="109161" y="34679"/>
                          <a:pt x="103823" y="38021"/>
                        </a:cubicBezTo>
                        <a:cubicBezTo>
                          <a:pt x="100033" y="40385"/>
                          <a:pt x="96423" y="43399"/>
                          <a:pt x="92673" y="45984"/>
                        </a:cubicBezTo>
                        <a:cubicBezTo>
                          <a:pt x="-2978" y="148191"/>
                          <a:pt x="-56810" y="251724"/>
                          <a:pt x="94668" y="342197"/>
                        </a:cubicBezTo>
                        <a:cubicBezTo>
                          <a:pt x="184351" y="395762"/>
                          <a:pt x="300107" y="335098"/>
                          <a:pt x="365793" y="219570"/>
                        </a:cubicBezTo>
                        <a:cubicBezTo>
                          <a:pt x="400412" y="158679"/>
                          <a:pt x="389777" y="82598"/>
                          <a:pt x="347878" y="23890"/>
                        </a:cubicBezTo>
                        <a:cubicBezTo>
                          <a:pt x="337819" y="19275"/>
                          <a:pt x="327726" y="15337"/>
                          <a:pt x="317620" y="12142"/>
                        </a:cubicBezTo>
                        <a:cubicBezTo>
                          <a:pt x="314184" y="11058"/>
                          <a:pt x="310702" y="10287"/>
                          <a:pt x="307266" y="9357"/>
                        </a:cubicBezTo>
                        <a:cubicBezTo>
                          <a:pt x="301245" y="7729"/>
                          <a:pt x="295178" y="6537"/>
                          <a:pt x="289157" y="5372"/>
                        </a:cubicBezTo>
                        <a:cubicBezTo>
                          <a:pt x="272534" y="2177"/>
                          <a:pt x="255925" y="-33"/>
                          <a:pt x="239389" y="0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0" name="Google Shape;1140;p5"/>
                  <p:cNvSpPr/>
                  <p:nvPr/>
                </p:nvSpPr>
                <p:spPr>
                  <a:xfrm>
                    <a:off x="5917105" y="5642595"/>
                    <a:ext cx="262107" cy="249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107" h="249014" extrusionOk="0">
                        <a:moveTo>
                          <a:pt x="61211" y="38442"/>
                        </a:moveTo>
                        <a:cubicBezTo>
                          <a:pt x="122444" y="-11245"/>
                          <a:pt x="203354" y="-12999"/>
                          <a:pt x="241923" y="34538"/>
                        </a:cubicBezTo>
                        <a:cubicBezTo>
                          <a:pt x="280500" y="82068"/>
                          <a:pt x="262129" y="160881"/>
                          <a:pt x="200896" y="210569"/>
                        </a:cubicBezTo>
                        <a:cubicBezTo>
                          <a:pt x="139663" y="260263"/>
                          <a:pt x="58753" y="262010"/>
                          <a:pt x="20184" y="214480"/>
                        </a:cubicBezTo>
                        <a:cubicBezTo>
                          <a:pt x="-18392" y="166943"/>
                          <a:pt x="-22" y="88129"/>
                          <a:pt x="61211" y="38442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1" name="Google Shape;1141;p5"/>
                  <p:cNvSpPr/>
                  <p:nvPr/>
                </p:nvSpPr>
                <p:spPr>
                  <a:xfrm>
                    <a:off x="5954113" y="5679055"/>
                    <a:ext cx="145062" cy="13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062" h="134071" extrusionOk="0">
                        <a:moveTo>
                          <a:pt x="141827" y="4935"/>
                        </a:moveTo>
                        <a:cubicBezTo>
                          <a:pt x="130583" y="-7455"/>
                          <a:pt x="89093" y="3783"/>
                          <a:pt x="54267" y="35300"/>
                        </a:cubicBezTo>
                        <a:cubicBezTo>
                          <a:pt x="19435" y="66818"/>
                          <a:pt x="-8734" y="118614"/>
                          <a:pt x="2511" y="130998"/>
                        </a:cubicBezTo>
                        <a:cubicBezTo>
                          <a:pt x="13762" y="143387"/>
                          <a:pt x="64414" y="116371"/>
                          <a:pt x="99246" y="84853"/>
                        </a:cubicBezTo>
                        <a:cubicBezTo>
                          <a:pt x="134072" y="53336"/>
                          <a:pt x="153072" y="17325"/>
                          <a:pt x="141827" y="4935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2" name="Google Shape;1142;p5"/>
                  <p:cNvSpPr/>
                  <p:nvPr/>
                </p:nvSpPr>
                <p:spPr>
                  <a:xfrm>
                    <a:off x="6004382" y="5819148"/>
                    <a:ext cx="28731" cy="28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31" h="28731" extrusionOk="0">
                        <a:moveTo>
                          <a:pt x="0" y="14366"/>
                        </a:moveTo>
                        <a:cubicBezTo>
                          <a:pt x="0" y="6436"/>
                          <a:pt x="6430" y="0"/>
                          <a:pt x="14366" y="0"/>
                        </a:cubicBezTo>
                        <a:cubicBezTo>
                          <a:pt x="22302" y="0"/>
                          <a:pt x="28732" y="6436"/>
                          <a:pt x="28732" y="14366"/>
                        </a:cubicBezTo>
                        <a:cubicBezTo>
                          <a:pt x="28732" y="22302"/>
                          <a:pt x="22302" y="28731"/>
                          <a:pt x="14366" y="28731"/>
                        </a:cubicBezTo>
                        <a:cubicBezTo>
                          <a:pt x="6430" y="28731"/>
                          <a:pt x="0" y="22302"/>
                          <a:pt x="0" y="14366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3" name="Google Shape;1143;p5"/>
                  <p:cNvSpPr/>
                  <p:nvPr/>
                </p:nvSpPr>
                <p:spPr>
                  <a:xfrm>
                    <a:off x="5975255" y="5828169"/>
                    <a:ext cx="17720" cy="17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20" h="17720" extrusionOk="0">
                        <a:moveTo>
                          <a:pt x="0" y="8860"/>
                        </a:moveTo>
                        <a:cubicBezTo>
                          <a:pt x="0" y="3965"/>
                          <a:pt x="3965" y="0"/>
                          <a:pt x="8860" y="0"/>
                        </a:cubicBezTo>
                        <a:cubicBezTo>
                          <a:pt x="13756" y="0"/>
                          <a:pt x="17721" y="3965"/>
                          <a:pt x="17721" y="8860"/>
                        </a:cubicBezTo>
                        <a:cubicBezTo>
                          <a:pt x="17721" y="13756"/>
                          <a:pt x="13756" y="17721"/>
                          <a:pt x="8860" y="17721"/>
                        </a:cubicBezTo>
                        <a:cubicBezTo>
                          <a:pt x="3965" y="17721"/>
                          <a:pt x="0" y="13756"/>
                          <a:pt x="0" y="8860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4" name="Google Shape;1144;p5"/>
                  <p:cNvSpPr/>
                  <p:nvPr/>
                </p:nvSpPr>
                <p:spPr>
                  <a:xfrm>
                    <a:off x="5990405" y="5930142"/>
                    <a:ext cx="14714" cy="14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4" h="14714" extrusionOk="0">
                        <a:moveTo>
                          <a:pt x="0" y="7360"/>
                        </a:moveTo>
                        <a:cubicBezTo>
                          <a:pt x="0" y="3295"/>
                          <a:pt x="3289" y="0"/>
                          <a:pt x="7354" y="0"/>
                        </a:cubicBezTo>
                        <a:cubicBezTo>
                          <a:pt x="11419" y="0"/>
                          <a:pt x="14714" y="3295"/>
                          <a:pt x="14714" y="7360"/>
                        </a:cubicBezTo>
                        <a:cubicBezTo>
                          <a:pt x="14714" y="11419"/>
                          <a:pt x="11419" y="14714"/>
                          <a:pt x="7354" y="14714"/>
                        </a:cubicBezTo>
                        <a:cubicBezTo>
                          <a:pt x="3289" y="14714"/>
                          <a:pt x="0" y="11419"/>
                          <a:pt x="0" y="7360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5" name="Google Shape;1145;p5"/>
                  <p:cNvSpPr/>
                  <p:nvPr/>
                </p:nvSpPr>
                <p:spPr>
                  <a:xfrm>
                    <a:off x="6268368" y="5910806"/>
                    <a:ext cx="19134" cy="19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34" h="19127" extrusionOk="0">
                        <a:moveTo>
                          <a:pt x="0" y="9564"/>
                        </a:moveTo>
                        <a:cubicBezTo>
                          <a:pt x="0" y="4280"/>
                          <a:pt x="4286" y="0"/>
                          <a:pt x="9564" y="0"/>
                        </a:cubicBezTo>
                        <a:cubicBezTo>
                          <a:pt x="14848" y="0"/>
                          <a:pt x="19134" y="4280"/>
                          <a:pt x="19134" y="9564"/>
                        </a:cubicBezTo>
                        <a:cubicBezTo>
                          <a:pt x="19134" y="14848"/>
                          <a:pt x="14848" y="19128"/>
                          <a:pt x="9564" y="19128"/>
                        </a:cubicBezTo>
                        <a:cubicBezTo>
                          <a:pt x="4286" y="19128"/>
                          <a:pt x="0" y="14848"/>
                          <a:pt x="0" y="9564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6" name="Google Shape;1146;p5"/>
                  <p:cNvSpPr/>
                  <p:nvPr/>
                </p:nvSpPr>
                <p:spPr>
                  <a:xfrm>
                    <a:off x="6244579" y="5961927"/>
                    <a:ext cx="23092" cy="23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2" h="23092" extrusionOk="0">
                        <a:moveTo>
                          <a:pt x="0" y="11546"/>
                        </a:moveTo>
                        <a:cubicBezTo>
                          <a:pt x="0" y="5170"/>
                          <a:pt x="5164" y="0"/>
                          <a:pt x="11546" y="0"/>
                        </a:cubicBezTo>
                        <a:cubicBezTo>
                          <a:pt x="17922" y="0"/>
                          <a:pt x="23092" y="5170"/>
                          <a:pt x="23092" y="11546"/>
                        </a:cubicBezTo>
                        <a:cubicBezTo>
                          <a:pt x="23092" y="17928"/>
                          <a:pt x="17922" y="23092"/>
                          <a:pt x="11546" y="23092"/>
                        </a:cubicBezTo>
                        <a:cubicBezTo>
                          <a:pt x="5164" y="23092"/>
                          <a:pt x="0" y="17928"/>
                          <a:pt x="0" y="11546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7" name="Google Shape;1147;p5"/>
                  <p:cNvSpPr/>
                  <p:nvPr/>
                </p:nvSpPr>
                <p:spPr>
                  <a:xfrm>
                    <a:off x="6076880" y="5937904"/>
                    <a:ext cx="271399" cy="158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399" h="158740" extrusionOk="0">
                        <a:moveTo>
                          <a:pt x="271400" y="0"/>
                        </a:moveTo>
                        <a:cubicBezTo>
                          <a:pt x="271400" y="0"/>
                          <a:pt x="236514" y="98329"/>
                          <a:pt x="168664" y="136410"/>
                        </a:cubicBezTo>
                        <a:cubicBezTo>
                          <a:pt x="100821" y="174491"/>
                          <a:pt x="0" y="152329"/>
                          <a:pt x="0" y="152329"/>
                        </a:cubicBezTo>
                        <a:cubicBezTo>
                          <a:pt x="0" y="152329"/>
                          <a:pt x="86649" y="150032"/>
                          <a:pt x="154499" y="111952"/>
                        </a:cubicBezTo>
                        <a:cubicBezTo>
                          <a:pt x="222349" y="73871"/>
                          <a:pt x="271400" y="0"/>
                          <a:pt x="271400" y="0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8" name="Google Shape;1148;p5"/>
                  <p:cNvSpPr/>
                  <p:nvPr/>
                </p:nvSpPr>
                <p:spPr>
                  <a:xfrm>
                    <a:off x="5839348" y="5812055"/>
                    <a:ext cx="84271" cy="155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71" h="155570" extrusionOk="0">
                        <a:moveTo>
                          <a:pt x="0" y="155571"/>
                        </a:moveTo>
                        <a:cubicBezTo>
                          <a:pt x="0" y="155571"/>
                          <a:pt x="2324" y="98229"/>
                          <a:pt x="23393" y="59338"/>
                        </a:cubicBezTo>
                        <a:cubicBezTo>
                          <a:pt x="44463" y="20440"/>
                          <a:pt x="84272" y="0"/>
                          <a:pt x="84272" y="0"/>
                        </a:cubicBezTo>
                        <a:cubicBezTo>
                          <a:pt x="84272" y="0"/>
                          <a:pt x="55252" y="30185"/>
                          <a:pt x="34183" y="69076"/>
                        </a:cubicBezTo>
                        <a:cubicBezTo>
                          <a:pt x="13120" y="107973"/>
                          <a:pt x="0" y="155571"/>
                          <a:pt x="0" y="155571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9" name="Google Shape;1149;p5"/>
                  <p:cNvSpPr/>
                  <p:nvPr/>
                </p:nvSpPr>
                <p:spPr>
                  <a:xfrm>
                    <a:off x="5846506" y="5993807"/>
                    <a:ext cx="140913" cy="146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13" h="146553" extrusionOk="0">
                        <a:moveTo>
                          <a:pt x="97279" y="6743"/>
                        </a:moveTo>
                        <a:cubicBezTo>
                          <a:pt x="128335" y="24216"/>
                          <a:pt x="152478" y="77098"/>
                          <a:pt x="135079" y="108977"/>
                        </a:cubicBezTo>
                        <a:cubicBezTo>
                          <a:pt x="112422" y="150480"/>
                          <a:pt x="59125" y="154156"/>
                          <a:pt x="28070" y="136683"/>
                        </a:cubicBezTo>
                        <a:cubicBezTo>
                          <a:pt x="-2985" y="119210"/>
                          <a:pt x="-7573" y="70374"/>
                          <a:pt x="10851" y="39077"/>
                        </a:cubicBezTo>
                        <a:cubicBezTo>
                          <a:pt x="29268" y="7774"/>
                          <a:pt x="66217" y="-10730"/>
                          <a:pt x="97279" y="6743"/>
                        </a:cubicBezTo>
                        <a:close/>
                      </a:path>
                    </a:pathLst>
                  </a:custGeom>
                  <a:solidFill>
                    <a:srgbClr val="86382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0" name="Google Shape;1150;p5"/>
                  <p:cNvSpPr/>
                  <p:nvPr/>
                </p:nvSpPr>
                <p:spPr>
                  <a:xfrm>
                    <a:off x="5854658" y="6003734"/>
                    <a:ext cx="90653" cy="9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53" h="92100" extrusionOk="0">
                        <a:moveTo>
                          <a:pt x="13072" y="17805"/>
                        </a:moveTo>
                        <a:cubicBezTo>
                          <a:pt x="30666" y="-2280"/>
                          <a:pt x="59364" y="-5917"/>
                          <a:pt x="77179" y="9681"/>
                        </a:cubicBezTo>
                        <a:cubicBezTo>
                          <a:pt x="94987" y="25279"/>
                          <a:pt x="95167" y="54205"/>
                          <a:pt x="77580" y="74290"/>
                        </a:cubicBezTo>
                        <a:cubicBezTo>
                          <a:pt x="59994" y="94381"/>
                          <a:pt x="31296" y="98018"/>
                          <a:pt x="13481" y="82420"/>
                        </a:cubicBezTo>
                        <a:cubicBezTo>
                          <a:pt x="-4334" y="66822"/>
                          <a:pt x="-4515" y="37896"/>
                          <a:pt x="13072" y="17805"/>
                        </a:cubicBezTo>
                        <a:close/>
                      </a:path>
                    </a:pathLst>
                  </a:custGeom>
                  <a:solidFill>
                    <a:srgbClr val="AE61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1" name="Google Shape;1151;p5"/>
                  <p:cNvSpPr/>
                  <p:nvPr/>
                </p:nvSpPr>
                <p:spPr>
                  <a:xfrm>
                    <a:off x="5879927" y="6040452"/>
                    <a:ext cx="18618" cy="18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8611" extrusionOk="0">
                        <a:moveTo>
                          <a:pt x="0" y="9302"/>
                        </a:moveTo>
                        <a:cubicBezTo>
                          <a:pt x="0" y="4166"/>
                          <a:pt x="4165" y="0"/>
                          <a:pt x="9309" y="0"/>
                        </a:cubicBezTo>
                        <a:cubicBezTo>
                          <a:pt x="14446" y="0"/>
                          <a:pt x="18618" y="4166"/>
                          <a:pt x="18618" y="9302"/>
                        </a:cubicBezTo>
                        <a:cubicBezTo>
                          <a:pt x="18618" y="14446"/>
                          <a:pt x="14446" y="18612"/>
                          <a:pt x="9309" y="18612"/>
                        </a:cubicBezTo>
                        <a:cubicBezTo>
                          <a:pt x="4165" y="18612"/>
                          <a:pt x="0" y="14446"/>
                          <a:pt x="0" y="9302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152" name="Google Shape;1152;p5"/>
            <p:cNvGrpSpPr/>
            <p:nvPr/>
          </p:nvGrpSpPr>
          <p:grpSpPr>
            <a:xfrm>
              <a:off x="5471892" y="5002528"/>
              <a:ext cx="1173872" cy="1374832"/>
              <a:chOff x="6461622" y="5302060"/>
              <a:chExt cx="855467" cy="1001918"/>
            </a:xfrm>
          </p:grpSpPr>
          <p:grpSp>
            <p:nvGrpSpPr>
              <p:cNvPr id="1153" name="Google Shape;1153;p5"/>
              <p:cNvGrpSpPr/>
              <p:nvPr/>
            </p:nvGrpSpPr>
            <p:grpSpPr>
              <a:xfrm>
                <a:off x="7069033" y="5302060"/>
                <a:ext cx="179958" cy="257327"/>
                <a:chOff x="7069033" y="5302060"/>
                <a:chExt cx="179958" cy="257327"/>
              </a:xfrm>
            </p:grpSpPr>
            <p:sp>
              <p:nvSpPr>
                <p:cNvPr id="1154" name="Google Shape;1154;p5"/>
                <p:cNvSpPr/>
                <p:nvPr/>
              </p:nvSpPr>
              <p:spPr>
                <a:xfrm>
                  <a:off x="7069033" y="5311732"/>
                  <a:ext cx="178014" cy="24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14" h="247655" extrusionOk="0">
                      <a:moveTo>
                        <a:pt x="0" y="143962"/>
                      </a:moveTo>
                      <a:lnTo>
                        <a:pt x="65747" y="26211"/>
                      </a:lnTo>
                      <a:cubicBezTo>
                        <a:pt x="65747" y="26211"/>
                        <a:pt x="120015" y="-14314"/>
                        <a:pt x="145913" y="5416"/>
                      </a:cubicBezTo>
                      <a:cubicBezTo>
                        <a:pt x="171819" y="25153"/>
                        <a:pt x="180759" y="56000"/>
                        <a:pt x="177303" y="78021"/>
                      </a:cubicBezTo>
                      <a:cubicBezTo>
                        <a:pt x="167854" y="138276"/>
                        <a:pt x="116907" y="247656"/>
                        <a:pt x="116907" y="247656"/>
                      </a:cubicBezTo>
                      <a:lnTo>
                        <a:pt x="0" y="143962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5"/>
                <p:cNvSpPr/>
                <p:nvPr/>
              </p:nvSpPr>
              <p:spPr>
                <a:xfrm>
                  <a:off x="7106984" y="5302060"/>
                  <a:ext cx="142007" cy="122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07" h="122440" extrusionOk="0">
                      <a:moveTo>
                        <a:pt x="3251" y="35360"/>
                      </a:moveTo>
                      <a:cubicBezTo>
                        <a:pt x="14944" y="4720"/>
                        <a:pt x="54759" y="-8534"/>
                        <a:pt x="92177" y="5745"/>
                      </a:cubicBezTo>
                      <a:cubicBezTo>
                        <a:pt x="129601" y="20030"/>
                        <a:pt x="150450" y="56449"/>
                        <a:pt x="138756" y="87083"/>
                      </a:cubicBezTo>
                      <a:cubicBezTo>
                        <a:pt x="127063" y="117723"/>
                        <a:pt x="87248" y="130977"/>
                        <a:pt x="49830" y="116692"/>
                      </a:cubicBezTo>
                      <a:cubicBezTo>
                        <a:pt x="12406" y="102413"/>
                        <a:pt x="-8443" y="65993"/>
                        <a:pt x="3251" y="35360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5"/>
                <p:cNvSpPr/>
                <p:nvPr/>
              </p:nvSpPr>
              <p:spPr>
                <a:xfrm>
                  <a:off x="7114668" y="5312533"/>
                  <a:ext cx="99377" cy="95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77" h="95037" extrusionOk="0">
                      <a:moveTo>
                        <a:pt x="2940" y="29676"/>
                      </a:moveTo>
                      <a:cubicBezTo>
                        <a:pt x="12223" y="5358"/>
                        <a:pt x="40679" y="-6362"/>
                        <a:pt x="66497" y="3489"/>
                      </a:cubicBezTo>
                      <a:cubicBezTo>
                        <a:pt x="92315" y="13348"/>
                        <a:pt x="105716" y="41048"/>
                        <a:pt x="96434" y="65366"/>
                      </a:cubicBezTo>
                      <a:cubicBezTo>
                        <a:pt x="87152" y="89677"/>
                        <a:pt x="58701" y="101403"/>
                        <a:pt x="32884" y="91545"/>
                      </a:cubicBezTo>
                      <a:cubicBezTo>
                        <a:pt x="7066" y="81693"/>
                        <a:pt x="-6336" y="53994"/>
                        <a:pt x="2940" y="29676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5"/>
                <p:cNvSpPr/>
                <p:nvPr/>
              </p:nvSpPr>
              <p:spPr>
                <a:xfrm>
                  <a:off x="7123945" y="5315574"/>
                  <a:ext cx="47803" cy="6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3" h="68760" extrusionOk="0">
                      <a:moveTo>
                        <a:pt x="6334" y="68761"/>
                      </a:moveTo>
                      <a:cubicBezTo>
                        <a:pt x="6334" y="68761"/>
                        <a:pt x="-6277" y="36420"/>
                        <a:pt x="4090" y="19228"/>
                      </a:cubicBezTo>
                      <a:cubicBezTo>
                        <a:pt x="14458" y="2036"/>
                        <a:pt x="47803" y="0"/>
                        <a:pt x="47803" y="0"/>
                      </a:cubicBezTo>
                      <a:cubicBezTo>
                        <a:pt x="47803" y="0"/>
                        <a:pt x="29995" y="7963"/>
                        <a:pt x="19628" y="25155"/>
                      </a:cubicBezTo>
                      <a:cubicBezTo>
                        <a:pt x="9261" y="42340"/>
                        <a:pt x="6334" y="68761"/>
                        <a:pt x="6334" y="68761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58" name="Google Shape;1158;p5"/>
              <p:cNvGrpSpPr/>
              <p:nvPr/>
            </p:nvGrpSpPr>
            <p:grpSpPr>
              <a:xfrm>
                <a:off x="6496326" y="5337221"/>
                <a:ext cx="820763" cy="770439"/>
                <a:chOff x="6496326" y="5337221"/>
                <a:chExt cx="820763" cy="770439"/>
              </a:xfrm>
            </p:grpSpPr>
            <p:sp>
              <p:nvSpPr>
                <p:cNvPr id="1159" name="Google Shape;1159;p5"/>
                <p:cNvSpPr/>
                <p:nvPr/>
              </p:nvSpPr>
              <p:spPr>
                <a:xfrm>
                  <a:off x="6496326" y="5337312"/>
                  <a:ext cx="820763" cy="770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63" h="770348" extrusionOk="0">
                      <a:moveTo>
                        <a:pt x="57506" y="406994"/>
                      </a:moveTo>
                      <a:cubicBezTo>
                        <a:pt x="57506" y="406994"/>
                        <a:pt x="-98728" y="210396"/>
                        <a:pt x="103838" y="91881"/>
                      </a:cubicBezTo>
                      <a:cubicBezTo>
                        <a:pt x="306792" y="-26855"/>
                        <a:pt x="447448" y="-30639"/>
                        <a:pt x="632520" y="81273"/>
                      </a:cubicBezTo>
                      <a:cubicBezTo>
                        <a:pt x="838715" y="205956"/>
                        <a:pt x="923784" y="630469"/>
                        <a:pt x="634724" y="762452"/>
                      </a:cubicBezTo>
                      <a:cubicBezTo>
                        <a:pt x="480090" y="833054"/>
                        <a:pt x="57506" y="406994"/>
                        <a:pt x="57506" y="406994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5"/>
                <p:cNvSpPr/>
                <p:nvPr/>
              </p:nvSpPr>
              <p:spPr>
                <a:xfrm>
                  <a:off x="6496800" y="5337221"/>
                  <a:ext cx="819943" cy="48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43" h="482584" extrusionOk="0">
                      <a:moveTo>
                        <a:pt x="176847" y="52766"/>
                      </a:moveTo>
                      <a:cubicBezTo>
                        <a:pt x="153212" y="64018"/>
                        <a:pt x="128774" y="77164"/>
                        <a:pt x="103404" y="92013"/>
                      </a:cubicBezTo>
                      <a:cubicBezTo>
                        <a:pt x="-17173" y="162555"/>
                        <a:pt x="-10027" y="260080"/>
                        <a:pt x="15034" y="328024"/>
                      </a:cubicBezTo>
                      <a:cubicBezTo>
                        <a:pt x="90948" y="330060"/>
                        <a:pt x="470582" y="340394"/>
                        <a:pt x="487694" y="347419"/>
                      </a:cubicBezTo>
                      <a:cubicBezTo>
                        <a:pt x="506540" y="355148"/>
                        <a:pt x="541118" y="303894"/>
                        <a:pt x="541118" y="303894"/>
                      </a:cubicBezTo>
                      <a:cubicBezTo>
                        <a:pt x="541118" y="303894"/>
                        <a:pt x="548451" y="368703"/>
                        <a:pt x="573593" y="389103"/>
                      </a:cubicBezTo>
                      <a:cubicBezTo>
                        <a:pt x="598727" y="409503"/>
                        <a:pt x="641670" y="385654"/>
                        <a:pt x="641670" y="385654"/>
                      </a:cubicBezTo>
                      <a:cubicBezTo>
                        <a:pt x="641670" y="385654"/>
                        <a:pt x="639065" y="434102"/>
                        <a:pt x="670395" y="441355"/>
                      </a:cubicBezTo>
                      <a:cubicBezTo>
                        <a:pt x="699401" y="448073"/>
                        <a:pt x="718863" y="420526"/>
                        <a:pt x="718863" y="420526"/>
                      </a:cubicBezTo>
                      <a:cubicBezTo>
                        <a:pt x="718863" y="420526"/>
                        <a:pt x="738935" y="476255"/>
                        <a:pt x="772026" y="482074"/>
                      </a:cubicBezTo>
                      <a:cubicBezTo>
                        <a:pt x="787195" y="484740"/>
                        <a:pt x="804836" y="476543"/>
                        <a:pt x="819771" y="467294"/>
                      </a:cubicBezTo>
                      <a:cubicBezTo>
                        <a:pt x="824084" y="313933"/>
                        <a:pt x="747106" y="150808"/>
                        <a:pt x="632060" y="81243"/>
                      </a:cubicBezTo>
                      <a:cubicBezTo>
                        <a:pt x="470120" y="-16677"/>
                        <a:pt x="342262" y="-25973"/>
                        <a:pt x="176847" y="52766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5"/>
                <p:cNvSpPr/>
                <p:nvPr/>
              </p:nvSpPr>
              <p:spPr>
                <a:xfrm>
                  <a:off x="6524887" y="5338111"/>
                  <a:ext cx="750314" cy="29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314" h="293632" extrusionOk="0">
                      <a:moveTo>
                        <a:pt x="148760" y="51876"/>
                      </a:moveTo>
                      <a:cubicBezTo>
                        <a:pt x="125125" y="63127"/>
                        <a:pt x="100687" y="76274"/>
                        <a:pt x="75317" y="91122"/>
                      </a:cubicBezTo>
                      <a:cubicBezTo>
                        <a:pt x="61541" y="99179"/>
                        <a:pt x="49807" y="107678"/>
                        <a:pt x="39205" y="116357"/>
                      </a:cubicBezTo>
                      <a:cubicBezTo>
                        <a:pt x="34940" y="119847"/>
                        <a:pt x="31504" y="123410"/>
                        <a:pt x="27713" y="126979"/>
                      </a:cubicBezTo>
                      <a:cubicBezTo>
                        <a:pt x="21612" y="132726"/>
                        <a:pt x="15745" y="138619"/>
                        <a:pt x="10809" y="144539"/>
                      </a:cubicBezTo>
                      <a:cubicBezTo>
                        <a:pt x="8050" y="147848"/>
                        <a:pt x="5512" y="151143"/>
                        <a:pt x="3087" y="154485"/>
                      </a:cubicBezTo>
                      <a:cubicBezTo>
                        <a:pt x="1909" y="156119"/>
                        <a:pt x="1098" y="157800"/>
                        <a:pt x="0" y="159448"/>
                      </a:cubicBezTo>
                      <a:cubicBezTo>
                        <a:pt x="9851" y="173968"/>
                        <a:pt x="22837" y="189585"/>
                        <a:pt x="35757" y="194474"/>
                      </a:cubicBezTo>
                      <a:cubicBezTo>
                        <a:pt x="61809" y="204326"/>
                        <a:pt x="87439" y="170418"/>
                        <a:pt x="87446" y="170418"/>
                      </a:cubicBezTo>
                      <a:cubicBezTo>
                        <a:pt x="87446" y="170418"/>
                        <a:pt x="90493" y="218223"/>
                        <a:pt x="117517" y="220781"/>
                      </a:cubicBezTo>
                      <a:cubicBezTo>
                        <a:pt x="144540" y="223333"/>
                        <a:pt x="195647" y="180644"/>
                        <a:pt x="195647" y="180644"/>
                      </a:cubicBezTo>
                      <a:cubicBezTo>
                        <a:pt x="195647" y="180644"/>
                        <a:pt x="219000" y="199055"/>
                        <a:pt x="243573" y="196443"/>
                      </a:cubicBezTo>
                      <a:cubicBezTo>
                        <a:pt x="268152" y="193832"/>
                        <a:pt x="293896" y="170264"/>
                        <a:pt x="293896" y="170264"/>
                      </a:cubicBezTo>
                      <a:cubicBezTo>
                        <a:pt x="293896" y="170264"/>
                        <a:pt x="316781" y="194079"/>
                        <a:pt x="343931" y="196055"/>
                      </a:cubicBezTo>
                      <a:cubicBezTo>
                        <a:pt x="371082" y="198031"/>
                        <a:pt x="402472" y="178233"/>
                        <a:pt x="402472" y="178233"/>
                      </a:cubicBezTo>
                      <a:cubicBezTo>
                        <a:pt x="402472" y="178233"/>
                        <a:pt x="438175" y="220326"/>
                        <a:pt x="466980" y="226400"/>
                      </a:cubicBezTo>
                      <a:cubicBezTo>
                        <a:pt x="495792" y="232482"/>
                        <a:pt x="517645" y="202364"/>
                        <a:pt x="517645" y="202364"/>
                      </a:cubicBezTo>
                      <a:cubicBezTo>
                        <a:pt x="517645" y="202364"/>
                        <a:pt x="533511" y="257904"/>
                        <a:pt x="560347" y="274514"/>
                      </a:cubicBezTo>
                      <a:cubicBezTo>
                        <a:pt x="587183" y="291129"/>
                        <a:pt x="625015" y="268975"/>
                        <a:pt x="625015" y="268975"/>
                      </a:cubicBezTo>
                      <a:cubicBezTo>
                        <a:pt x="625015" y="268975"/>
                        <a:pt x="659339" y="296387"/>
                        <a:pt x="683114" y="293406"/>
                      </a:cubicBezTo>
                      <a:cubicBezTo>
                        <a:pt x="706883" y="290433"/>
                        <a:pt x="720070" y="256906"/>
                        <a:pt x="720070" y="256906"/>
                      </a:cubicBezTo>
                      <a:lnTo>
                        <a:pt x="750315" y="261018"/>
                      </a:lnTo>
                      <a:cubicBezTo>
                        <a:pt x="748567" y="256953"/>
                        <a:pt x="747066" y="252727"/>
                        <a:pt x="745211" y="248722"/>
                      </a:cubicBezTo>
                      <a:cubicBezTo>
                        <a:pt x="743329" y="244691"/>
                        <a:pt x="741474" y="240706"/>
                        <a:pt x="739492" y="236741"/>
                      </a:cubicBezTo>
                      <a:cubicBezTo>
                        <a:pt x="733431" y="224565"/>
                        <a:pt x="726868" y="212972"/>
                        <a:pt x="719896" y="201560"/>
                      </a:cubicBezTo>
                      <a:cubicBezTo>
                        <a:pt x="717016" y="196866"/>
                        <a:pt x="714303" y="192023"/>
                        <a:pt x="711276" y="187476"/>
                      </a:cubicBezTo>
                      <a:cubicBezTo>
                        <a:pt x="705289" y="178455"/>
                        <a:pt x="698685" y="169976"/>
                        <a:pt x="692142" y="161597"/>
                      </a:cubicBezTo>
                      <a:cubicBezTo>
                        <a:pt x="687541" y="155717"/>
                        <a:pt x="683007" y="149649"/>
                        <a:pt x="678152" y="144118"/>
                      </a:cubicBezTo>
                      <a:cubicBezTo>
                        <a:pt x="671461" y="136496"/>
                        <a:pt x="664395" y="129665"/>
                        <a:pt x="657243" y="122767"/>
                      </a:cubicBezTo>
                      <a:cubicBezTo>
                        <a:pt x="652494" y="118199"/>
                        <a:pt x="648048" y="113203"/>
                        <a:pt x="643105" y="108977"/>
                      </a:cubicBezTo>
                      <a:cubicBezTo>
                        <a:pt x="630634" y="98309"/>
                        <a:pt x="617582" y="88577"/>
                        <a:pt x="603972" y="80353"/>
                      </a:cubicBezTo>
                      <a:cubicBezTo>
                        <a:pt x="582180" y="67173"/>
                        <a:pt x="561130" y="55848"/>
                        <a:pt x="540395" y="45875"/>
                      </a:cubicBezTo>
                      <a:cubicBezTo>
                        <a:pt x="533825" y="42714"/>
                        <a:pt x="527410" y="40538"/>
                        <a:pt x="520927" y="37698"/>
                      </a:cubicBezTo>
                      <a:cubicBezTo>
                        <a:pt x="506789" y="31510"/>
                        <a:pt x="492744" y="25536"/>
                        <a:pt x="478915" y="20881"/>
                      </a:cubicBezTo>
                      <a:cubicBezTo>
                        <a:pt x="471621" y="18423"/>
                        <a:pt x="464355" y="16715"/>
                        <a:pt x="457128" y="14686"/>
                      </a:cubicBezTo>
                      <a:cubicBezTo>
                        <a:pt x="443942" y="10976"/>
                        <a:pt x="430848" y="7788"/>
                        <a:pt x="417796" y="5498"/>
                      </a:cubicBezTo>
                      <a:cubicBezTo>
                        <a:pt x="411272" y="4352"/>
                        <a:pt x="404816" y="3536"/>
                        <a:pt x="398313" y="2738"/>
                      </a:cubicBezTo>
                      <a:cubicBezTo>
                        <a:pt x="384563" y="1064"/>
                        <a:pt x="370720" y="140"/>
                        <a:pt x="356937" y="33"/>
                      </a:cubicBezTo>
                      <a:cubicBezTo>
                        <a:pt x="350528" y="-14"/>
                        <a:pt x="344139" y="-54"/>
                        <a:pt x="337703" y="240"/>
                      </a:cubicBezTo>
                      <a:cubicBezTo>
                        <a:pt x="324047" y="850"/>
                        <a:pt x="310304" y="2544"/>
                        <a:pt x="296448" y="4687"/>
                      </a:cubicBezTo>
                      <a:cubicBezTo>
                        <a:pt x="289871" y="5705"/>
                        <a:pt x="283287" y="6408"/>
                        <a:pt x="276651" y="7768"/>
                      </a:cubicBezTo>
                      <a:cubicBezTo>
                        <a:pt x="260892" y="10996"/>
                        <a:pt x="244899" y="15450"/>
                        <a:pt x="228671" y="20613"/>
                      </a:cubicBezTo>
                      <a:cubicBezTo>
                        <a:pt x="224017" y="22094"/>
                        <a:pt x="219523" y="23084"/>
                        <a:pt x="214821" y="24726"/>
                      </a:cubicBezTo>
                      <a:cubicBezTo>
                        <a:pt x="193363" y="32206"/>
                        <a:pt x="171443" y="41080"/>
                        <a:pt x="148760" y="5187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5"/>
                <p:cNvSpPr/>
                <p:nvPr/>
              </p:nvSpPr>
              <p:spPr>
                <a:xfrm>
                  <a:off x="7012642" y="5383283"/>
                  <a:ext cx="87787" cy="70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7" h="70843" extrusionOk="0">
                      <a:moveTo>
                        <a:pt x="0" y="0"/>
                      </a:moveTo>
                      <a:lnTo>
                        <a:pt x="87788" y="30834"/>
                      </a:lnTo>
                      <a:cubicBezTo>
                        <a:pt x="87788" y="30834"/>
                        <a:pt x="49680" y="77695"/>
                        <a:pt x="27733" y="69987"/>
                      </a:cubicBezTo>
                      <a:cubicBezTo>
                        <a:pt x="5787" y="6228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5"/>
                <p:cNvSpPr/>
                <p:nvPr/>
              </p:nvSpPr>
              <p:spPr>
                <a:xfrm>
                  <a:off x="6766356" y="5380376"/>
                  <a:ext cx="87024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24" h="76212" extrusionOk="0">
                      <a:moveTo>
                        <a:pt x="1072" y="71661"/>
                      </a:moveTo>
                      <a:cubicBezTo>
                        <a:pt x="-8472" y="56686"/>
                        <a:pt x="48857" y="0"/>
                        <a:pt x="48857" y="0"/>
                      </a:cubicBezTo>
                      <a:lnTo>
                        <a:pt x="87024" y="59887"/>
                      </a:lnTo>
                      <a:cubicBezTo>
                        <a:pt x="87024" y="59887"/>
                        <a:pt x="10615" y="86629"/>
                        <a:pt x="1072" y="71661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5"/>
                <p:cNvSpPr/>
                <p:nvPr/>
              </p:nvSpPr>
              <p:spPr>
                <a:xfrm>
                  <a:off x="6846730" y="5350888"/>
                  <a:ext cx="68928" cy="5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28" h="53632" extrusionOk="0">
                      <a:moveTo>
                        <a:pt x="0" y="24017"/>
                      </a:moveTo>
                      <a:lnTo>
                        <a:pt x="47470" y="0"/>
                      </a:lnTo>
                      <a:lnTo>
                        <a:pt x="68928" y="53632"/>
                      </a:lnTo>
                      <a:cubicBezTo>
                        <a:pt x="68928" y="53632"/>
                        <a:pt x="47919" y="52520"/>
                        <a:pt x="30680" y="45113"/>
                      </a:cubicBezTo>
                      <a:cubicBezTo>
                        <a:pt x="13448" y="37713"/>
                        <a:pt x="0" y="24017"/>
                        <a:pt x="0" y="24017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5"/>
                <p:cNvSpPr/>
                <p:nvPr/>
              </p:nvSpPr>
              <p:spPr>
                <a:xfrm>
                  <a:off x="6922443" y="5394073"/>
                  <a:ext cx="79295" cy="76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5" h="76116" extrusionOk="0">
                      <a:moveTo>
                        <a:pt x="0" y="39145"/>
                      </a:moveTo>
                      <a:lnTo>
                        <a:pt x="51489" y="0"/>
                      </a:lnTo>
                      <a:lnTo>
                        <a:pt x="79296" y="75692"/>
                      </a:lnTo>
                      <a:cubicBezTo>
                        <a:pt x="79296" y="75692"/>
                        <a:pt x="52199" y="78552"/>
                        <a:pt x="32374" y="69417"/>
                      </a:cubicBezTo>
                      <a:cubicBezTo>
                        <a:pt x="12551" y="60282"/>
                        <a:pt x="0" y="39145"/>
                        <a:pt x="0" y="3914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5"/>
                <p:cNvSpPr/>
                <p:nvPr/>
              </p:nvSpPr>
              <p:spPr>
                <a:xfrm>
                  <a:off x="6840549" y="5470515"/>
                  <a:ext cx="70394" cy="4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4" h="44972" extrusionOk="0">
                      <a:moveTo>
                        <a:pt x="0" y="30486"/>
                      </a:moveTo>
                      <a:lnTo>
                        <a:pt x="45454" y="0"/>
                      </a:lnTo>
                      <a:lnTo>
                        <a:pt x="70395" y="38549"/>
                      </a:lnTo>
                      <a:cubicBezTo>
                        <a:pt x="70395" y="38549"/>
                        <a:pt x="53745" y="46666"/>
                        <a:pt x="36145" y="44651"/>
                      </a:cubicBezTo>
                      <a:cubicBezTo>
                        <a:pt x="18545" y="42635"/>
                        <a:pt x="0" y="30486"/>
                        <a:pt x="0" y="30486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5"/>
                <p:cNvSpPr/>
                <p:nvPr/>
              </p:nvSpPr>
              <p:spPr>
                <a:xfrm>
                  <a:off x="6956867" y="5496721"/>
                  <a:ext cx="71740" cy="5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0" h="53396" extrusionOk="0">
                      <a:moveTo>
                        <a:pt x="0" y="26736"/>
                      </a:moveTo>
                      <a:lnTo>
                        <a:pt x="55480" y="0"/>
                      </a:lnTo>
                      <a:lnTo>
                        <a:pt x="71741" y="47497"/>
                      </a:lnTo>
                      <a:cubicBezTo>
                        <a:pt x="71741" y="47497"/>
                        <a:pt x="49801" y="57041"/>
                        <a:pt x="31866" y="51850"/>
                      </a:cubicBezTo>
                      <a:cubicBezTo>
                        <a:pt x="13937" y="46667"/>
                        <a:pt x="0" y="26736"/>
                        <a:pt x="0" y="26736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5"/>
                <p:cNvSpPr/>
                <p:nvPr/>
              </p:nvSpPr>
              <p:spPr>
                <a:xfrm>
                  <a:off x="7044015" y="5462552"/>
                  <a:ext cx="73847" cy="88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47" h="88236" extrusionOk="0">
                      <a:moveTo>
                        <a:pt x="1101" y="25356"/>
                      </a:moveTo>
                      <a:cubicBezTo>
                        <a:pt x="9868" y="3295"/>
                        <a:pt x="73847" y="0"/>
                        <a:pt x="73847" y="0"/>
                      </a:cubicBezTo>
                      <a:lnTo>
                        <a:pt x="38780" y="88236"/>
                      </a:lnTo>
                      <a:cubicBezTo>
                        <a:pt x="38780" y="88236"/>
                        <a:pt x="-7665" y="47410"/>
                        <a:pt x="1101" y="25356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5"/>
                <p:cNvSpPr/>
                <p:nvPr/>
              </p:nvSpPr>
              <p:spPr>
                <a:xfrm>
                  <a:off x="7071645" y="5540964"/>
                  <a:ext cx="68586" cy="6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6" h="60314" extrusionOk="0">
                      <a:moveTo>
                        <a:pt x="53444" y="0"/>
                      </a:moveTo>
                      <a:lnTo>
                        <a:pt x="0" y="30794"/>
                      </a:lnTo>
                      <a:cubicBezTo>
                        <a:pt x="0" y="30794"/>
                        <a:pt x="12377" y="48334"/>
                        <a:pt x="29522" y="55547"/>
                      </a:cubicBezTo>
                      <a:cubicBezTo>
                        <a:pt x="46673" y="62760"/>
                        <a:pt x="68586" y="59646"/>
                        <a:pt x="68586" y="59646"/>
                      </a:cubicBezTo>
                      <a:lnTo>
                        <a:pt x="53444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0" name="Google Shape;1170;p5"/>
                <p:cNvSpPr/>
                <p:nvPr/>
              </p:nvSpPr>
              <p:spPr>
                <a:xfrm>
                  <a:off x="7151992" y="5513766"/>
                  <a:ext cx="62003" cy="71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03" h="71762" extrusionOk="0">
                      <a:moveTo>
                        <a:pt x="53136" y="0"/>
                      </a:moveTo>
                      <a:lnTo>
                        <a:pt x="0" y="38791"/>
                      </a:lnTo>
                      <a:cubicBezTo>
                        <a:pt x="0" y="38791"/>
                        <a:pt x="8150" y="60938"/>
                        <a:pt x="23648" y="68393"/>
                      </a:cubicBezTo>
                      <a:cubicBezTo>
                        <a:pt x="39152" y="75847"/>
                        <a:pt x="62003" y="68607"/>
                        <a:pt x="62003" y="68607"/>
                      </a:cubicBezTo>
                      <a:lnTo>
                        <a:pt x="53136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5"/>
                <p:cNvSpPr/>
                <p:nvPr/>
              </p:nvSpPr>
              <p:spPr>
                <a:xfrm>
                  <a:off x="7136665" y="5454964"/>
                  <a:ext cx="65851" cy="7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1" h="71651" extrusionOk="0">
                      <a:moveTo>
                        <a:pt x="12487" y="0"/>
                      </a:moveTo>
                      <a:cubicBezTo>
                        <a:pt x="12487" y="0"/>
                        <a:pt x="-8971" y="59438"/>
                        <a:pt x="4370" y="69866"/>
                      </a:cubicBezTo>
                      <a:cubicBezTo>
                        <a:pt x="17711" y="80287"/>
                        <a:pt x="65851" y="41690"/>
                        <a:pt x="65851" y="41690"/>
                      </a:cubicBezTo>
                      <a:lnTo>
                        <a:pt x="12487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5"/>
                <p:cNvSpPr/>
                <p:nvPr/>
              </p:nvSpPr>
              <p:spPr>
                <a:xfrm>
                  <a:off x="6673486" y="5370552"/>
                  <a:ext cx="82366" cy="51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51411" extrusionOk="0">
                      <a:moveTo>
                        <a:pt x="80387" y="0"/>
                      </a:moveTo>
                      <a:lnTo>
                        <a:pt x="0" y="32562"/>
                      </a:lnTo>
                      <a:cubicBezTo>
                        <a:pt x="0" y="32562"/>
                        <a:pt x="49124" y="57945"/>
                        <a:pt x="69223" y="49801"/>
                      </a:cubicBezTo>
                      <a:cubicBezTo>
                        <a:pt x="89321" y="41664"/>
                        <a:pt x="80387" y="0"/>
                        <a:pt x="80387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5"/>
                <p:cNvSpPr/>
                <p:nvPr/>
              </p:nvSpPr>
              <p:spPr>
                <a:xfrm>
                  <a:off x="6635365" y="5424505"/>
                  <a:ext cx="90721" cy="51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21" h="51684" extrusionOk="0">
                      <a:moveTo>
                        <a:pt x="0" y="0"/>
                      </a:moveTo>
                      <a:lnTo>
                        <a:pt x="90721" y="15759"/>
                      </a:lnTo>
                      <a:cubicBezTo>
                        <a:pt x="90721" y="15759"/>
                        <a:pt x="54931" y="55353"/>
                        <a:pt x="32254" y="51408"/>
                      </a:cubicBezTo>
                      <a:cubicBezTo>
                        <a:pt x="9571" y="4747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5"/>
                <p:cNvSpPr/>
                <p:nvPr/>
              </p:nvSpPr>
              <p:spPr>
                <a:xfrm>
                  <a:off x="6728631" y="5478706"/>
                  <a:ext cx="87158" cy="41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58" h="41816" extrusionOk="0">
                      <a:moveTo>
                        <a:pt x="0" y="0"/>
                      </a:moveTo>
                      <a:lnTo>
                        <a:pt x="87158" y="11941"/>
                      </a:lnTo>
                      <a:cubicBezTo>
                        <a:pt x="87158" y="11941"/>
                        <a:pt x="65586" y="44611"/>
                        <a:pt x="43800" y="41624"/>
                      </a:cubicBezTo>
                      <a:cubicBezTo>
                        <a:pt x="22007" y="38636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5"/>
                <p:cNvSpPr/>
                <p:nvPr/>
              </p:nvSpPr>
              <p:spPr>
                <a:xfrm>
                  <a:off x="6627509" y="5495636"/>
                  <a:ext cx="81096" cy="4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" h="48124" extrusionOk="0">
                      <a:moveTo>
                        <a:pt x="0" y="0"/>
                      </a:moveTo>
                      <a:lnTo>
                        <a:pt x="81097" y="6048"/>
                      </a:lnTo>
                      <a:cubicBezTo>
                        <a:pt x="81097" y="6048"/>
                        <a:pt x="43478" y="49600"/>
                        <a:pt x="23199" y="48086"/>
                      </a:cubicBezTo>
                      <a:cubicBezTo>
                        <a:pt x="2926" y="4658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5"/>
                <p:cNvSpPr/>
                <p:nvPr/>
              </p:nvSpPr>
              <p:spPr>
                <a:xfrm>
                  <a:off x="6542828" y="5470528"/>
                  <a:ext cx="47655" cy="4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5" h="46243" extrusionOk="0">
                      <a:moveTo>
                        <a:pt x="0" y="25376"/>
                      </a:moveTo>
                      <a:lnTo>
                        <a:pt x="36380" y="0"/>
                      </a:lnTo>
                      <a:cubicBezTo>
                        <a:pt x="36380" y="0"/>
                        <a:pt x="54161" y="38911"/>
                        <a:pt x="45066" y="45254"/>
                      </a:cubicBezTo>
                      <a:cubicBezTo>
                        <a:pt x="35971" y="51596"/>
                        <a:pt x="0" y="25376"/>
                        <a:pt x="0" y="2537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5"/>
                <p:cNvSpPr/>
                <p:nvPr/>
              </p:nvSpPr>
              <p:spPr>
                <a:xfrm>
                  <a:off x="6584372" y="5435113"/>
                  <a:ext cx="30734" cy="4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4" h="46811" extrusionOk="0">
                      <a:moveTo>
                        <a:pt x="30319" y="0"/>
                      </a:moveTo>
                      <a:cubicBezTo>
                        <a:pt x="30319" y="0"/>
                        <a:pt x="32877" y="42460"/>
                        <a:pt x="25296" y="46486"/>
                      </a:cubicBezTo>
                      <a:cubicBezTo>
                        <a:pt x="17721" y="50504"/>
                        <a:pt x="0" y="16080"/>
                        <a:pt x="0" y="16080"/>
                      </a:cubicBezTo>
                      <a:lnTo>
                        <a:pt x="30319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78" name="Google Shape;1178;p5"/>
              <p:cNvSpPr/>
              <p:nvPr/>
            </p:nvSpPr>
            <p:spPr>
              <a:xfrm>
                <a:off x="6461622" y="5532574"/>
                <a:ext cx="687319" cy="754166"/>
              </a:xfrm>
              <a:custGeom>
                <a:avLst/>
                <a:gdLst/>
                <a:ahLst/>
                <a:cxnLst/>
                <a:rect l="l" t="t" r="r" b="b"/>
                <a:pathLst>
                  <a:path w="687319" h="754166" extrusionOk="0">
                    <a:moveTo>
                      <a:pt x="461209" y="29687"/>
                    </a:moveTo>
                    <a:cubicBezTo>
                      <a:pt x="613941" y="89253"/>
                      <a:pt x="801444" y="348397"/>
                      <a:pt x="598410" y="587027"/>
                    </a:cubicBezTo>
                    <a:cubicBezTo>
                      <a:pt x="494917" y="708670"/>
                      <a:pt x="209895" y="854583"/>
                      <a:pt x="76585" y="657576"/>
                    </a:cubicBezTo>
                    <a:cubicBezTo>
                      <a:pt x="-43302" y="480393"/>
                      <a:pt x="-14430" y="191058"/>
                      <a:pt x="107641" y="82709"/>
                    </a:cubicBezTo>
                    <a:cubicBezTo>
                      <a:pt x="193466" y="6535"/>
                      <a:pt x="308478" y="-29878"/>
                      <a:pt x="461209" y="29687"/>
                    </a:cubicBezTo>
                    <a:close/>
                  </a:path>
                </a:pathLst>
              </a:custGeom>
              <a:solidFill>
                <a:srgbClr val="581A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5"/>
              <p:cNvSpPr/>
              <p:nvPr/>
            </p:nvSpPr>
            <p:spPr>
              <a:xfrm>
                <a:off x="6462822" y="5532599"/>
                <a:ext cx="560582" cy="706876"/>
              </a:xfrm>
              <a:custGeom>
                <a:avLst/>
                <a:gdLst/>
                <a:ahLst/>
                <a:cxnLst/>
                <a:rect l="l" t="t" r="r" b="b"/>
                <a:pathLst>
                  <a:path w="560582" h="706876" extrusionOk="0">
                    <a:moveTo>
                      <a:pt x="176360" y="33935"/>
                    </a:moveTo>
                    <a:cubicBezTo>
                      <a:pt x="151124" y="47128"/>
                      <a:pt x="127811" y="63691"/>
                      <a:pt x="106353" y="82738"/>
                    </a:cubicBezTo>
                    <a:cubicBezTo>
                      <a:pt x="6283" y="171557"/>
                      <a:pt x="-29461" y="381295"/>
                      <a:pt x="26334" y="551874"/>
                    </a:cubicBezTo>
                    <a:cubicBezTo>
                      <a:pt x="39005" y="590725"/>
                      <a:pt x="61836" y="638088"/>
                      <a:pt x="76992" y="658220"/>
                    </a:cubicBezTo>
                    <a:cubicBezTo>
                      <a:pt x="104170" y="694325"/>
                      <a:pt x="117919" y="708349"/>
                      <a:pt x="129452" y="706755"/>
                    </a:cubicBezTo>
                    <a:cubicBezTo>
                      <a:pt x="134897" y="705999"/>
                      <a:pt x="173359" y="653258"/>
                      <a:pt x="178704" y="655541"/>
                    </a:cubicBezTo>
                    <a:cubicBezTo>
                      <a:pt x="236247" y="680174"/>
                      <a:pt x="392708" y="690053"/>
                      <a:pt x="485211" y="562704"/>
                    </a:cubicBezTo>
                    <a:cubicBezTo>
                      <a:pt x="649234" y="336879"/>
                      <a:pt x="500420" y="45400"/>
                      <a:pt x="460096" y="29668"/>
                    </a:cubicBezTo>
                    <a:cubicBezTo>
                      <a:pt x="345546" y="-15002"/>
                      <a:pt x="252072" y="-5653"/>
                      <a:pt x="176360" y="33935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5"/>
              <p:cNvSpPr/>
              <p:nvPr/>
            </p:nvSpPr>
            <p:spPr>
              <a:xfrm>
                <a:off x="6473119" y="5533342"/>
                <a:ext cx="394121" cy="579473"/>
              </a:xfrm>
              <a:custGeom>
                <a:avLst/>
                <a:gdLst/>
                <a:ahLst/>
                <a:cxnLst/>
                <a:rect l="l" t="t" r="r" b="b"/>
                <a:pathLst>
                  <a:path w="394121" h="579473" extrusionOk="0">
                    <a:moveTo>
                      <a:pt x="166063" y="33192"/>
                    </a:moveTo>
                    <a:cubicBezTo>
                      <a:pt x="140828" y="46385"/>
                      <a:pt x="117515" y="62948"/>
                      <a:pt x="96057" y="81994"/>
                    </a:cubicBezTo>
                    <a:cubicBezTo>
                      <a:pt x="85207" y="91625"/>
                      <a:pt x="75309" y="103158"/>
                      <a:pt x="66006" y="115421"/>
                    </a:cubicBezTo>
                    <a:cubicBezTo>
                      <a:pt x="63602" y="118582"/>
                      <a:pt x="61191" y="121736"/>
                      <a:pt x="58894" y="125051"/>
                    </a:cubicBezTo>
                    <a:cubicBezTo>
                      <a:pt x="54902" y="130838"/>
                      <a:pt x="51714" y="137609"/>
                      <a:pt x="48044" y="143844"/>
                    </a:cubicBezTo>
                    <a:cubicBezTo>
                      <a:pt x="45439" y="148264"/>
                      <a:pt x="43356" y="153247"/>
                      <a:pt x="40905" y="157875"/>
                    </a:cubicBezTo>
                    <a:cubicBezTo>
                      <a:pt x="-2386" y="312789"/>
                      <a:pt x="-57070" y="567312"/>
                      <a:pt x="145315" y="579193"/>
                    </a:cubicBezTo>
                    <a:cubicBezTo>
                      <a:pt x="265143" y="586232"/>
                      <a:pt x="346890" y="459754"/>
                      <a:pt x="382887" y="314952"/>
                    </a:cubicBezTo>
                    <a:cubicBezTo>
                      <a:pt x="418892" y="170157"/>
                      <a:pt x="363170" y="37625"/>
                      <a:pt x="289320" y="0"/>
                    </a:cubicBezTo>
                    <a:cubicBezTo>
                      <a:pt x="276622" y="630"/>
                      <a:pt x="264245" y="1969"/>
                      <a:pt x="252251" y="4079"/>
                    </a:cubicBezTo>
                    <a:cubicBezTo>
                      <a:pt x="248178" y="4795"/>
                      <a:pt x="244214" y="5853"/>
                      <a:pt x="240222" y="6724"/>
                    </a:cubicBezTo>
                    <a:cubicBezTo>
                      <a:pt x="233224" y="8264"/>
                      <a:pt x="226399" y="10267"/>
                      <a:pt x="219642" y="12276"/>
                    </a:cubicBezTo>
                    <a:cubicBezTo>
                      <a:pt x="201010" y="17828"/>
                      <a:pt x="182907" y="24385"/>
                      <a:pt x="166063" y="33192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5"/>
              <p:cNvSpPr/>
              <p:nvPr/>
            </p:nvSpPr>
            <p:spPr>
              <a:xfrm>
                <a:off x="6511135" y="5602872"/>
                <a:ext cx="267735" cy="317721"/>
              </a:xfrm>
              <a:custGeom>
                <a:avLst/>
                <a:gdLst/>
                <a:ahLst/>
                <a:cxnLst/>
                <a:rect l="l" t="t" r="r" b="b"/>
                <a:pathLst>
                  <a:path w="267735" h="317721" extrusionOk="0">
                    <a:moveTo>
                      <a:pt x="17033" y="108176"/>
                    </a:moveTo>
                    <a:cubicBezTo>
                      <a:pt x="53091" y="25049"/>
                      <a:pt x="134637" y="-19642"/>
                      <a:pt x="199166" y="8346"/>
                    </a:cubicBezTo>
                    <a:cubicBezTo>
                      <a:pt x="263693" y="36341"/>
                      <a:pt x="286766" y="126426"/>
                      <a:pt x="250701" y="209545"/>
                    </a:cubicBezTo>
                    <a:cubicBezTo>
                      <a:pt x="214643" y="292672"/>
                      <a:pt x="133097" y="337363"/>
                      <a:pt x="68569" y="309375"/>
                    </a:cubicBezTo>
                    <a:cubicBezTo>
                      <a:pt x="4047" y="281380"/>
                      <a:pt x="-19031" y="191302"/>
                      <a:pt x="17033" y="108176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5"/>
              <p:cNvSpPr/>
              <p:nvPr/>
            </p:nvSpPr>
            <p:spPr>
              <a:xfrm>
                <a:off x="6538952" y="5635810"/>
                <a:ext cx="101284" cy="203791"/>
              </a:xfrm>
              <a:custGeom>
                <a:avLst/>
                <a:gdLst/>
                <a:ahLst/>
                <a:cxnLst/>
                <a:rect l="l" t="t" r="r" b="b"/>
                <a:pathLst>
                  <a:path w="101284" h="203791" extrusionOk="0">
                    <a:moveTo>
                      <a:pt x="87987" y="844"/>
                    </a:moveTo>
                    <a:cubicBezTo>
                      <a:pt x="69951" y="-5820"/>
                      <a:pt x="33619" y="27640"/>
                      <a:pt x="14833" y="78238"/>
                    </a:cubicBezTo>
                    <a:cubicBezTo>
                      <a:pt x="-3953" y="128835"/>
                      <a:pt x="-5199" y="196572"/>
                      <a:pt x="12837" y="203235"/>
                    </a:cubicBezTo>
                    <a:cubicBezTo>
                      <a:pt x="30873" y="209899"/>
                      <a:pt x="68176" y="155490"/>
                      <a:pt x="86962" y="104892"/>
                    </a:cubicBezTo>
                    <a:cubicBezTo>
                      <a:pt x="105748" y="54301"/>
                      <a:pt x="106016" y="7507"/>
                      <a:pt x="87987" y="844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5"/>
              <p:cNvSpPr/>
              <p:nvPr/>
            </p:nvSpPr>
            <p:spPr>
              <a:xfrm>
                <a:off x="6633736" y="5828519"/>
                <a:ext cx="33016" cy="33016"/>
              </a:xfrm>
              <a:custGeom>
                <a:avLst/>
                <a:gdLst/>
                <a:ahLst/>
                <a:cxnLst/>
                <a:rect l="l" t="t" r="r" b="b"/>
                <a:pathLst>
                  <a:path w="33016" h="33016" extrusionOk="0">
                    <a:moveTo>
                      <a:pt x="1870" y="24128"/>
                    </a:moveTo>
                    <a:cubicBezTo>
                      <a:pt x="-2343" y="16038"/>
                      <a:pt x="805" y="6073"/>
                      <a:pt x="8888" y="1866"/>
                    </a:cubicBezTo>
                    <a:cubicBezTo>
                      <a:pt x="16979" y="-2339"/>
                      <a:pt x="26944" y="802"/>
                      <a:pt x="31150" y="8892"/>
                    </a:cubicBezTo>
                    <a:cubicBezTo>
                      <a:pt x="35356" y="16976"/>
                      <a:pt x="32215" y="26941"/>
                      <a:pt x="24125" y="31147"/>
                    </a:cubicBezTo>
                    <a:cubicBezTo>
                      <a:pt x="16041" y="35360"/>
                      <a:pt x="6075" y="32212"/>
                      <a:pt x="1870" y="24128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5"/>
              <p:cNvSpPr/>
              <p:nvPr/>
            </p:nvSpPr>
            <p:spPr>
              <a:xfrm>
                <a:off x="6606626" y="5856795"/>
                <a:ext cx="20365" cy="20365"/>
              </a:xfrm>
              <a:custGeom>
                <a:avLst/>
                <a:gdLst/>
                <a:ahLst/>
                <a:cxnLst/>
                <a:rect l="l" t="t" r="r" b="b"/>
                <a:pathLst>
                  <a:path w="20365" h="20365" extrusionOk="0">
                    <a:moveTo>
                      <a:pt x="1153" y="14879"/>
                    </a:moveTo>
                    <a:cubicBezTo>
                      <a:pt x="-1446" y="9897"/>
                      <a:pt x="497" y="3749"/>
                      <a:pt x="5486" y="1150"/>
                    </a:cubicBezTo>
                    <a:cubicBezTo>
                      <a:pt x="10476" y="-1442"/>
                      <a:pt x="16617" y="494"/>
                      <a:pt x="19216" y="5483"/>
                    </a:cubicBezTo>
                    <a:cubicBezTo>
                      <a:pt x="21808" y="10473"/>
                      <a:pt x="19872" y="16621"/>
                      <a:pt x="14882" y="19212"/>
                    </a:cubicBezTo>
                    <a:cubicBezTo>
                      <a:pt x="9893" y="21811"/>
                      <a:pt x="3745" y="19869"/>
                      <a:pt x="1153" y="14879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5"/>
              <p:cNvSpPr/>
              <p:nvPr/>
            </p:nvSpPr>
            <p:spPr>
              <a:xfrm>
                <a:off x="6685353" y="6111183"/>
                <a:ext cx="16910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16910" h="16914" extrusionOk="0">
                    <a:moveTo>
                      <a:pt x="958" y="12362"/>
                    </a:moveTo>
                    <a:cubicBezTo>
                      <a:pt x="-1199" y="8216"/>
                      <a:pt x="409" y="3113"/>
                      <a:pt x="4554" y="956"/>
                    </a:cubicBezTo>
                    <a:cubicBezTo>
                      <a:pt x="8693" y="-1200"/>
                      <a:pt x="13796" y="414"/>
                      <a:pt x="15953" y="4553"/>
                    </a:cubicBezTo>
                    <a:cubicBezTo>
                      <a:pt x="18110" y="8698"/>
                      <a:pt x="16502" y="13802"/>
                      <a:pt x="12357" y="15958"/>
                    </a:cubicBezTo>
                    <a:cubicBezTo>
                      <a:pt x="8217" y="18115"/>
                      <a:pt x="3107" y="16501"/>
                      <a:pt x="958" y="12362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5"/>
              <p:cNvSpPr/>
              <p:nvPr/>
            </p:nvSpPr>
            <p:spPr>
              <a:xfrm>
                <a:off x="6929547" y="5650279"/>
                <a:ext cx="21984" cy="21983"/>
              </a:xfrm>
              <a:custGeom>
                <a:avLst/>
                <a:gdLst/>
                <a:ahLst/>
                <a:cxnLst/>
                <a:rect l="l" t="t" r="r" b="b"/>
                <a:pathLst>
                  <a:path w="21984" h="21983" extrusionOk="0">
                    <a:moveTo>
                      <a:pt x="1241" y="16064"/>
                    </a:moveTo>
                    <a:cubicBezTo>
                      <a:pt x="-1558" y="10679"/>
                      <a:pt x="538" y="4042"/>
                      <a:pt x="5922" y="1243"/>
                    </a:cubicBezTo>
                    <a:cubicBezTo>
                      <a:pt x="11307" y="-1557"/>
                      <a:pt x="17937" y="533"/>
                      <a:pt x="20744" y="5917"/>
                    </a:cubicBezTo>
                    <a:cubicBezTo>
                      <a:pt x="23543" y="11302"/>
                      <a:pt x="21447" y="17939"/>
                      <a:pt x="16062" y="20738"/>
                    </a:cubicBezTo>
                    <a:cubicBezTo>
                      <a:pt x="10678" y="23545"/>
                      <a:pt x="4047" y="21448"/>
                      <a:pt x="1241" y="16064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5"/>
              <p:cNvSpPr/>
              <p:nvPr/>
            </p:nvSpPr>
            <p:spPr>
              <a:xfrm>
                <a:off x="6910474" y="5612162"/>
                <a:ext cx="26541" cy="26541"/>
              </a:xfrm>
              <a:custGeom>
                <a:avLst/>
                <a:gdLst/>
                <a:ahLst/>
                <a:cxnLst/>
                <a:rect l="l" t="t" r="r" b="b"/>
                <a:pathLst>
                  <a:path w="26541" h="26541" extrusionOk="0">
                    <a:moveTo>
                      <a:pt x="1501" y="19395"/>
                    </a:moveTo>
                    <a:cubicBezTo>
                      <a:pt x="-1881" y="12899"/>
                      <a:pt x="644" y="4882"/>
                      <a:pt x="7147" y="1500"/>
                    </a:cubicBezTo>
                    <a:cubicBezTo>
                      <a:pt x="13643" y="-1882"/>
                      <a:pt x="21660" y="649"/>
                      <a:pt x="25042" y="7146"/>
                    </a:cubicBezTo>
                    <a:cubicBezTo>
                      <a:pt x="28424" y="13649"/>
                      <a:pt x="25892" y="21659"/>
                      <a:pt x="19390" y="25041"/>
                    </a:cubicBezTo>
                    <a:cubicBezTo>
                      <a:pt x="12893" y="28423"/>
                      <a:pt x="4883" y="25898"/>
                      <a:pt x="1501" y="19395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5"/>
              <p:cNvSpPr/>
              <p:nvPr/>
            </p:nvSpPr>
            <p:spPr>
              <a:xfrm>
                <a:off x="6891856" y="5709058"/>
                <a:ext cx="113402" cy="415752"/>
              </a:xfrm>
              <a:custGeom>
                <a:avLst/>
                <a:gdLst/>
                <a:ahLst/>
                <a:cxnLst/>
                <a:rect l="l" t="t" r="r" b="b"/>
                <a:pathLst>
                  <a:path w="113402" h="415752" extrusionOk="0">
                    <a:moveTo>
                      <a:pt x="85785" y="0"/>
                    </a:moveTo>
                    <a:cubicBezTo>
                      <a:pt x="85785" y="0"/>
                      <a:pt x="127643" y="131521"/>
                      <a:pt x="108295" y="218800"/>
                    </a:cubicBezTo>
                    <a:cubicBezTo>
                      <a:pt x="88940" y="306085"/>
                      <a:pt x="0" y="415753"/>
                      <a:pt x="0" y="415753"/>
                    </a:cubicBezTo>
                    <a:cubicBezTo>
                      <a:pt x="0" y="415753"/>
                      <a:pt x="57141" y="299482"/>
                      <a:pt x="76496" y="212203"/>
                    </a:cubicBezTo>
                    <a:cubicBezTo>
                      <a:pt x="95851" y="124917"/>
                      <a:pt x="85785" y="0"/>
                      <a:pt x="85785" y="0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5"/>
              <p:cNvSpPr/>
              <p:nvPr/>
            </p:nvSpPr>
            <p:spPr>
              <a:xfrm>
                <a:off x="6511292" y="5873603"/>
                <a:ext cx="30605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30605" h="203268" extrusionOk="0">
                    <a:moveTo>
                      <a:pt x="27216" y="203269"/>
                    </a:moveTo>
                    <a:cubicBezTo>
                      <a:pt x="27216" y="203269"/>
                      <a:pt x="-825" y="143589"/>
                      <a:pt x="19" y="92770"/>
                    </a:cubicBezTo>
                    <a:cubicBezTo>
                      <a:pt x="869" y="41952"/>
                      <a:pt x="30605" y="0"/>
                      <a:pt x="30605" y="0"/>
                    </a:cubicBezTo>
                    <a:cubicBezTo>
                      <a:pt x="30605" y="0"/>
                      <a:pt x="17037" y="46164"/>
                      <a:pt x="16186" y="96977"/>
                    </a:cubicBezTo>
                    <a:cubicBezTo>
                      <a:pt x="15342" y="147795"/>
                      <a:pt x="27216" y="203269"/>
                      <a:pt x="27216" y="203269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5"/>
              <p:cNvSpPr/>
              <p:nvPr/>
            </p:nvSpPr>
            <p:spPr>
              <a:xfrm>
                <a:off x="6544998" y="6178588"/>
                <a:ext cx="128555" cy="125390"/>
              </a:xfrm>
              <a:custGeom>
                <a:avLst/>
                <a:gdLst/>
                <a:ahLst/>
                <a:cxnLst/>
                <a:rect l="l" t="t" r="r" b="b"/>
                <a:pathLst>
                  <a:path w="128555" h="125390" extrusionOk="0">
                    <a:moveTo>
                      <a:pt x="58347" y="2"/>
                    </a:moveTo>
                    <a:cubicBezTo>
                      <a:pt x="90406" y="-266"/>
                      <a:pt x="130429" y="28559"/>
                      <a:pt x="128487" y="59501"/>
                    </a:cubicBezTo>
                    <a:cubicBezTo>
                      <a:pt x="125962" y="99778"/>
                      <a:pt x="83897" y="125120"/>
                      <a:pt x="51844" y="125388"/>
                    </a:cubicBezTo>
                    <a:cubicBezTo>
                      <a:pt x="19784" y="125663"/>
                      <a:pt x="-2732" y="91527"/>
                      <a:pt x="268" y="60585"/>
                    </a:cubicBezTo>
                    <a:cubicBezTo>
                      <a:pt x="3262" y="29637"/>
                      <a:pt x="26293" y="277"/>
                      <a:pt x="58347" y="2"/>
                    </a:cubicBezTo>
                    <a:close/>
                  </a:path>
                </a:pathLst>
              </a:custGeom>
              <a:solidFill>
                <a:srgbClr val="5B1A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5"/>
              <p:cNvSpPr/>
              <p:nvPr/>
            </p:nvSpPr>
            <p:spPr>
              <a:xfrm>
                <a:off x="6552410" y="6163842"/>
                <a:ext cx="95361" cy="105964"/>
              </a:xfrm>
              <a:custGeom>
                <a:avLst/>
                <a:gdLst/>
                <a:ahLst/>
                <a:cxnLst/>
                <a:rect l="l" t="t" r="r" b="b"/>
                <a:pathLst>
                  <a:path w="95361" h="105964" extrusionOk="0">
                    <a:moveTo>
                      <a:pt x="1717" y="41758"/>
                    </a:moveTo>
                    <a:cubicBezTo>
                      <a:pt x="8696" y="13167"/>
                      <a:pt x="34936" y="-4982"/>
                      <a:pt x="60318" y="1213"/>
                    </a:cubicBezTo>
                    <a:cubicBezTo>
                      <a:pt x="85701" y="7408"/>
                      <a:pt x="100622" y="35610"/>
                      <a:pt x="93644" y="64201"/>
                    </a:cubicBezTo>
                    <a:cubicBezTo>
                      <a:pt x="86665" y="92791"/>
                      <a:pt x="60425" y="110947"/>
                      <a:pt x="35043" y="104752"/>
                    </a:cubicBezTo>
                    <a:cubicBezTo>
                      <a:pt x="9660" y="98551"/>
                      <a:pt x="-5261" y="70348"/>
                      <a:pt x="1717" y="41758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"/>
              <p:cNvSpPr/>
              <p:nvPr/>
            </p:nvSpPr>
            <p:spPr>
              <a:xfrm>
                <a:off x="6561154" y="6207912"/>
                <a:ext cx="2328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82" h="36512" extrusionOk="0">
                    <a:moveTo>
                      <a:pt x="293" y="16642"/>
                    </a:moveTo>
                    <a:cubicBezTo>
                      <a:pt x="1726" y="6602"/>
                      <a:pt x="7961" y="-818"/>
                      <a:pt x="14230" y="72"/>
                    </a:cubicBezTo>
                    <a:cubicBezTo>
                      <a:pt x="20492" y="963"/>
                      <a:pt x="24417" y="9830"/>
                      <a:pt x="22990" y="19870"/>
                    </a:cubicBezTo>
                    <a:cubicBezTo>
                      <a:pt x="21557" y="29915"/>
                      <a:pt x="15322" y="37336"/>
                      <a:pt x="9053" y="36439"/>
                    </a:cubicBezTo>
                    <a:cubicBezTo>
                      <a:pt x="2785" y="35548"/>
                      <a:pt x="-1133" y="26687"/>
                      <a:pt x="293" y="16642"/>
                    </a:cubicBezTo>
                    <a:close/>
                  </a:path>
                </a:pathLst>
              </a:custGeom>
              <a:solidFill>
                <a:srgbClr val="D68C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60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6"/>
          <p:cNvSpPr/>
          <p:nvPr/>
        </p:nvSpPr>
        <p:spPr>
          <a:xfrm rot="5400000" flipH="1">
            <a:off x="3668148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6"/>
          <p:cNvSpPr/>
          <p:nvPr/>
        </p:nvSpPr>
        <p:spPr>
          <a:xfrm rot="-5400000" flipH="1">
            <a:off x="6355671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6"/>
          <p:cNvSpPr/>
          <p:nvPr/>
        </p:nvSpPr>
        <p:spPr>
          <a:xfrm>
            <a:off x="19180" y="1080600"/>
            <a:ext cx="12172883" cy="5790182"/>
          </a:xfrm>
          <a:custGeom>
            <a:avLst/>
            <a:gdLst/>
            <a:ahLst/>
            <a:cxnLst/>
            <a:rect l="l" t="t" r="r" b="b"/>
            <a:pathLst>
              <a:path w="12172883" h="5790182" extrusionOk="0">
                <a:moveTo>
                  <a:pt x="11612177" y="5779863"/>
                </a:moveTo>
                <a:lnTo>
                  <a:pt x="11607747" y="5782195"/>
                </a:lnTo>
                <a:lnTo>
                  <a:pt x="11607168" y="5782518"/>
                </a:lnTo>
                <a:close/>
                <a:moveTo>
                  <a:pt x="11643170" y="5764529"/>
                </a:moveTo>
                <a:lnTo>
                  <a:pt x="11628543" y="5771245"/>
                </a:lnTo>
                <a:lnTo>
                  <a:pt x="11626108" y="5772527"/>
                </a:lnTo>
                <a:close/>
                <a:moveTo>
                  <a:pt x="11724382" y="5730350"/>
                </a:moveTo>
                <a:lnTo>
                  <a:pt x="11701510" y="5737969"/>
                </a:lnTo>
                <a:lnTo>
                  <a:pt x="11699701" y="5738572"/>
                </a:lnTo>
                <a:lnTo>
                  <a:pt x="11693564" y="5741389"/>
                </a:lnTo>
                <a:close/>
                <a:moveTo>
                  <a:pt x="11802648" y="5705752"/>
                </a:moveTo>
                <a:lnTo>
                  <a:pt x="11796403" y="5706917"/>
                </a:lnTo>
                <a:lnTo>
                  <a:pt x="11796405" y="5706845"/>
                </a:lnTo>
                <a:lnTo>
                  <a:pt x="11793099" y="5707459"/>
                </a:lnTo>
                <a:lnTo>
                  <a:pt x="11787714" y="5709253"/>
                </a:lnTo>
                <a:close/>
                <a:moveTo>
                  <a:pt x="11851134" y="5698130"/>
                </a:moveTo>
                <a:lnTo>
                  <a:pt x="11841694" y="5698434"/>
                </a:lnTo>
                <a:lnTo>
                  <a:pt x="11831509" y="5700326"/>
                </a:lnTo>
                <a:close/>
                <a:moveTo>
                  <a:pt x="10783022" y="5261144"/>
                </a:moveTo>
                <a:lnTo>
                  <a:pt x="10776990" y="5272408"/>
                </a:lnTo>
                <a:lnTo>
                  <a:pt x="10776238" y="5274262"/>
                </a:lnTo>
                <a:cubicBezTo>
                  <a:pt x="10772467" y="5282150"/>
                  <a:pt x="10768633" y="5289556"/>
                  <a:pt x="10764963" y="5296024"/>
                </a:cubicBezTo>
                <a:lnTo>
                  <a:pt x="10761082" y="5302112"/>
                </a:lnTo>
                <a:lnTo>
                  <a:pt x="10755998" y="5311605"/>
                </a:lnTo>
                <a:lnTo>
                  <a:pt x="10750617" y="5317183"/>
                </a:lnTo>
                <a:lnTo>
                  <a:pt x="10858759" y="5317183"/>
                </a:lnTo>
                <a:lnTo>
                  <a:pt x="10818592" y="5296858"/>
                </a:lnTo>
                <a:close/>
                <a:moveTo>
                  <a:pt x="10215832" y="5201096"/>
                </a:moveTo>
                <a:lnTo>
                  <a:pt x="10212922" y="5202585"/>
                </a:lnTo>
                <a:lnTo>
                  <a:pt x="10198707" y="5212848"/>
                </a:lnTo>
                <a:lnTo>
                  <a:pt x="10181138" y="5218846"/>
                </a:lnTo>
                <a:lnTo>
                  <a:pt x="10176094" y="5221427"/>
                </a:lnTo>
                <a:lnTo>
                  <a:pt x="10170793" y="5222378"/>
                </a:lnTo>
                <a:lnTo>
                  <a:pt x="10158487" y="5226579"/>
                </a:lnTo>
                <a:cubicBezTo>
                  <a:pt x="10144998" y="5229423"/>
                  <a:pt x="10131678" y="5230730"/>
                  <a:pt x="10119286" y="5231092"/>
                </a:cubicBezTo>
                <a:lnTo>
                  <a:pt x="10113273" y="5230884"/>
                </a:lnTo>
                <a:lnTo>
                  <a:pt x="10101964" y="5246630"/>
                </a:lnTo>
                <a:lnTo>
                  <a:pt x="10096636" y="5251272"/>
                </a:lnTo>
                <a:lnTo>
                  <a:pt x="10087282" y="5262920"/>
                </a:lnTo>
                <a:cubicBezTo>
                  <a:pt x="10072998" y="5277593"/>
                  <a:pt x="10056845" y="5291555"/>
                  <a:pt x="10039225" y="5304526"/>
                </a:cubicBezTo>
                <a:lnTo>
                  <a:pt x="10025969" y="5312841"/>
                </a:lnTo>
                <a:lnTo>
                  <a:pt x="10024111" y="5314460"/>
                </a:lnTo>
                <a:lnTo>
                  <a:pt x="10020325" y="5316381"/>
                </a:lnTo>
                <a:lnTo>
                  <a:pt x="10019047" y="5317183"/>
                </a:lnTo>
                <a:lnTo>
                  <a:pt x="10138750" y="5317183"/>
                </a:lnTo>
                <a:lnTo>
                  <a:pt x="10140033" y="5315419"/>
                </a:lnTo>
                <a:cubicBezTo>
                  <a:pt x="10140149" y="5315295"/>
                  <a:pt x="10140277" y="5315187"/>
                  <a:pt x="10140389" y="5315063"/>
                </a:cubicBezTo>
                <a:lnTo>
                  <a:pt x="10167308" y="5315063"/>
                </a:lnTo>
                <a:lnTo>
                  <a:pt x="10165207" y="5317183"/>
                </a:lnTo>
                <a:lnTo>
                  <a:pt x="10259231" y="5317183"/>
                </a:lnTo>
                <a:lnTo>
                  <a:pt x="10259373" y="5315063"/>
                </a:lnTo>
                <a:lnTo>
                  <a:pt x="10279620" y="5315063"/>
                </a:lnTo>
                <a:lnTo>
                  <a:pt x="10279440" y="5317183"/>
                </a:lnTo>
                <a:lnTo>
                  <a:pt x="10330919" y="5317183"/>
                </a:lnTo>
                <a:lnTo>
                  <a:pt x="10331074" y="5315063"/>
                </a:lnTo>
                <a:lnTo>
                  <a:pt x="10350247" y="5315063"/>
                </a:lnTo>
                <a:lnTo>
                  <a:pt x="10350092" y="5317183"/>
                </a:lnTo>
                <a:lnTo>
                  <a:pt x="10400813" y="5317183"/>
                </a:lnTo>
                <a:lnTo>
                  <a:pt x="10365899" y="5291480"/>
                </a:lnTo>
                <a:cubicBezTo>
                  <a:pt x="10351155" y="5278963"/>
                  <a:pt x="10338206" y="5266168"/>
                  <a:pt x="10327585" y="5253685"/>
                </a:cubicBezTo>
                <a:lnTo>
                  <a:pt x="10319592" y="5241419"/>
                </a:lnTo>
                <a:lnTo>
                  <a:pt x="10310319" y="5243574"/>
                </a:lnTo>
                <a:cubicBezTo>
                  <a:pt x="10295018" y="5244684"/>
                  <a:pt x="10281183" y="5242833"/>
                  <a:pt x="10269281" y="5237399"/>
                </a:cubicBezTo>
                <a:close/>
                <a:moveTo>
                  <a:pt x="9550818" y="5198159"/>
                </a:moveTo>
                <a:lnTo>
                  <a:pt x="9552990" y="5200381"/>
                </a:lnTo>
                <a:lnTo>
                  <a:pt x="9556932" y="5205753"/>
                </a:lnTo>
                <a:lnTo>
                  <a:pt x="9556568" y="5200577"/>
                </a:lnTo>
                <a:close/>
                <a:moveTo>
                  <a:pt x="752720" y="5135826"/>
                </a:moveTo>
                <a:lnTo>
                  <a:pt x="743559" y="5136759"/>
                </a:lnTo>
                <a:lnTo>
                  <a:pt x="737247" y="5137769"/>
                </a:lnTo>
                <a:lnTo>
                  <a:pt x="736873" y="5137677"/>
                </a:lnTo>
                <a:lnTo>
                  <a:pt x="731070" y="5138586"/>
                </a:lnTo>
                <a:lnTo>
                  <a:pt x="709837" y="5140191"/>
                </a:lnTo>
                <a:lnTo>
                  <a:pt x="679870" y="5143240"/>
                </a:lnTo>
                <a:lnTo>
                  <a:pt x="688311" y="5167996"/>
                </a:lnTo>
                <a:lnTo>
                  <a:pt x="695647" y="5186279"/>
                </a:lnTo>
                <a:lnTo>
                  <a:pt x="696969" y="5190710"/>
                </a:lnTo>
                <a:lnTo>
                  <a:pt x="725711" y="5157434"/>
                </a:lnTo>
                <a:close/>
                <a:moveTo>
                  <a:pt x="1316350" y="4696800"/>
                </a:moveTo>
                <a:lnTo>
                  <a:pt x="1326073" y="4733448"/>
                </a:lnTo>
                <a:lnTo>
                  <a:pt x="1332157" y="4756373"/>
                </a:lnTo>
                <a:lnTo>
                  <a:pt x="1332157" y="4756381"/>
                </a:lnTo>
                <a:lnTo>
                  <a:pt x="1332163" y="4756400"/>
                </a:lnTo>
                <a:cubicBezTo>
                  <a:pt x="1336015" y="4778424"/>
                  <a:pt x="1338070" y="4801907"/>
                  <a:pt x="1337735" y="4826816"/>
                </a:cubicBezTo>
                <a:lnTo>
                  <a:pt x="1337509" y="4829056"/>
                </a:lnTo>
                <a:lnTo>
                  <a:pt x="1334448" y="4860335"/>
                </a:lnTo>
                <a:lnTo>
                  <a:pt x="1333528" y="4869740"/>
                </a:lnTo>
                <a:lnTo>
                  <a:pt x="1333528" y="4869741"/>
                </a:lnTo>
                <a:lnTo>
                  <a:pt x="1333326" y="4870573"/>
                </a:lnTo>
                <a:lnTo>
                  <a:pt x="1333052" y="4873290"/>
                </a:lnTo>
                <a:lnTo>
                  <a:pt x="1325044" y="4904749"/>
                </a:lnTo>
                <a:lnTo>
                  <a:pt x="1323539" y="4910961"/>
                </a:lnTo>
                <a:lnTo>
                  <a:pt x="1323265" y="4911741"/>
                </a:lnTo>
                <a:lnTo>
                  <a:pt x="1321762" y="4917643"/>
                </a:lnTo>
                <a:lnTo>
                  <a:pt x="1318711" y="4924688"/>
                </a:lnTo>
                <a:lnTo>
                  <a:pt x="1315066" y="4935054"/>
                </a:lnTo>
                <a:lnTo>
                  <a:pt x="1314066" y="4935412"/>
                </a:lnTo>
                <a:lnTo>
                  <a:pt x="1288277" y="4994960"/>
                </a:lnTo>
                <a:cubicBezTo>
                  <a:pt x="1276177" y="5017365"/>
                  <a:pt x="1264131" y="5035843"/>
                  <a:pt x="1255109" y="5048720"/>
                </a:cubicBezTo>
                <a:lnTo>
                  <a:pt x="1248133" y="5058266"/>
                </a:lnTo>
                <a:lnTo>
                  <a:pt x="1245554" y="5096372"/>
                </a:lnTo>
                <a:cubicBezTo>
                  <a:pt x="1243294" y="5123322"/>
                  <a:pt x="1240927" y="5154220"/>
                  <a:pt x="1239125" y="5178380"/>
                </a:cubicBezTo>
                <a:lnTo>
                  <a:pt x="1238319" y="5189338"/>
                </a:lnTo>
                <a:lnTo>
                  <a:pt x="1248476" y="5200884"/>
                </a:lnTo>
                <a:lnTo>
                  <a:pt x="1251045" y="5205108"/>
                </a:lnTo>
                <a:lnTo>
                  <a:pt x="1260491" y="5195727"/>
                </a:lnTo>
                <a:lnTo>
                  <a:pt x="1261256" y="5189296"/>
                </a:lnTo>
                <a:cubicBezTo>
                  <a:pt x="1267417" y="5147299"/>
                  <a:pt x="1286587" y="5054742"/>
                  <a:pt x="1341370" y="4986240"/>
                </a:cubicBezTo>
                <a:lnTo>
                  <a:pt x="1343520" y="4984050"/>
                </a:lnTo>
                <a:lnTo>
                  <a:pt x="1343342" y="4983905"/>
                </a:lnTo>
                <a:lnTo>
                  <a:pt x="1360564" y="4966513"/>
                </a:lnTo>
                <a:lnTo>
                  <a:pt x="1362089" y="4962716"/>
                </a:lnTo>
                <a:cubicBezTo>
                  <a:pt x="1373129" y="4934823"/>
                  <a:pt x="1386994" y="4898746"/>
                  <a:pt x="1398295" y="4866013"/>
                </a:cubicBezTo>
                <a:cubicBezTo>
                  <a:pt x="1403945" y="4849645"/>
                  <a:pt x="1408953" y="4834114"/>
                  <a:pt x="1413289" y="4820024"/>
                </a:cubicBezTo>
                <a:lnTo>
                  <a:pt x="1419213" y="4799825"/>
                </a:lnTo>
                <a:lnTo>
                  <a:pt x="1400411" y="4790032"/>
                </a:lnTo>
                <a:cubicBezTo>
                  <a:pt x="1383754" y="4777915"/>
                  <a:pt x="1364132" y="4756410"/>
                  <a:pt x="1353943" y="4719910"/>
                </a:cubicBezTo>
                <a:lnTo>
                  <a:pt x="1351636" y="4696800"/>
                </a:lnTo>
                <a:close/>
                <a:moveTo>
                  <a:pt x="9748331" y="4504324"/>
                </a:moveTo>
                <a:lnTo>
                  <a:pt x="9731874" y="4512251"/>
                </a:lnTo>
                <a:cubicBezTo>
                  <a:pt x="9661635" y="4541960"/>
                  <a:pt x="9589649" y="4568349"/>
                  <a:pt x="9516113" y="4591221"/>
                </a:cubicBezTo>
                <a:lnTo>
                  <a:pt x="9329034" y="4639324"/>
                </a:lnTo>
                <a:lnTo>
                  <a:pt x="9339897" y="4649843"/>
                </a:lnTo>
                <a:lnTo>
                  <a:pt x="9340686" y="4650545"/>
                </a:lnTo>
                <a:lnTo>
                  <a:pt x="9340640" y="4650562"/>
                </a:lnTo>
                <a:lnTo>
                  <a:pt x="9386824" y="4695286"/>
                </a:lnTo>
                <a:cubicBezTo>
                  <a:pt x="9437037" y="4747579"/>
                  <a:pt x="9483157" y="4804082"/>
                  <a:pt x="9516876" y="4861793"/>
                </a:cubicBezTo>
                <a:lnTo>
                  <a:pt x="9517329" y="4862749"/>
                </a:lnTo>
                <a:lnTo>
                  <a:pt x="9520950" y="4869704"/>
                </a:lnTo>
                <a:lnTo>
                  <a:pt x="9520734" y="4869935"/>
                </a:lnTo>
                <a:lnTo>
                  <a:pt x="9579391" y="4993745"/>
                </a:lnTo>
                <a:lnTo>
                  <a:pt x="9590625" y="4963831"/>
                </a:lnTo>
                <a:lnTo>
                  <a:pt x="9598440" y="4951742"/>
                </a:lnTo>
                <a:lnTo>
                  <a:pt x="9586612" y="4929581"/>
                </a:lnTo>
                <a:cubicBezTo>
                  <a:pt x="9583218" y="4920398"/>
                  <a:pt x="9581446" y="4911303"/>
                  <a:pt x="9581526" y="4902348"/>
                </a:cubicBezTo>
                <a:cubicBezTo>
                  <a:pt x="9581827" y="4868868"/>
                  <a:pt x="9587653" y="4838320"/>
                  <a:pt x="9597944" y="4810721"/>
                </a:cubicBezTo>
                <a:lnTo>
                  <a:pt x="9609778" y="4790471"/>
                </a:lnTo>
                <a:lnTo>
                  <a:pt x="9586490" y="4780606"/>
                </a:lnTo>
                <a:cubicBezTo>
                  <a:pt x="9586282" y="4780505"/>
                  <a:pt x="9586163" y="4780473"/>
                  <a:pt x="9585956" y="4780372"/>
                </a:cubicBezTo>
                <a:cubicBezTo>
                  <a:pt x="9583830" y="4779368"/>
                  <a:pt x="9583046" y="4778740"/>
                  <a:pt x="9581011" y="4777734"/>
                </a:cubicBezTo>
                <a:cubicBezTo>
                  <a:pt x="9560966" y="4767857"/>
                  <a:pt x="9543993" y="4757826"/>
                  <a:pt x="9532916" y="4750542"/>
                </a:cubicBezTo>
                <a:cubicBezTo>
                  <a:pt x="9529484" y="4748277"/>
                  <a:pt x="9530205" y="4748539"/>
                  <a:pt x="9527697" y="4746764"/>
                </a:cubicBezTo>
                <a:cubicBezTo>
                  <a:pt x="9523230" y="4743551"/>
                  <a:pt x="9516458" y="4738851"/>
                  <a:pt x="9515855" y="4738366"/>
                </a:cubicBezTo>
                <a:lnTo>
                  <a:pt x="9516526" y="4738045"/>
                </a:lnTo>
                <a:lnTo>
                  <a:pt x="9513358" y="4735691"/>
                </a:lnTo>
                <a:lnTo>
                  <a:pt x="9513403" y="4735660"/>
                </a:lnTo>
                <a:lnTo>
                  <a:pt x="9513310" y="4735589"/>
                </a:lnTo>
                <a:cubicBezTo>
                  <a:pt x="9513310" y="4735589"/>
                  <a:pt x="9593184" y="4678500"/>
                  <a:pt x="9681141" y="4632025"/>
                </a:cubicBezTo>
                <a:cubicBezTo>
                  <a:pt x="9703131" y="4620408"/>
                  <a:pt x="9726502" y="4610377"/>
                  <a:pt x="9749187" y="4601866"/>
                </a:cubicBezTo>
                <a:lnTo>
                  <a:pt x="9764049" y="4596975"/>
                </a:lnTo>
                <a:lnTo>
                  <a:pt x="9813147" y="4580775"/>
                </a:lnTo>
                <a:cubicBezTo>
                  <a:pt x="9841999" y="4572445"/>
                  <a:pt x="9864667" y="4567383"/>
                  <a:pt x="9874198" y="4565372"/>
                </a:cubicBezTo>
                <a:lnTo>
                  <a:pt x="9878922" y="4564406"/>
                </a:lnTo>
                <a:lnTo>
                  <a:pt x="9874584" y="4563136"/>
                </a:lnTo>
                <a:cubicBezTo>
                  <a:pt x="9871609" y="4562227"/>
                  <a:pt x="9867243" y="4560831"/>
                  <a:pt x="9861681" y="4558889"/>
                </a:cubicBezTo>
                <a:lnTo>
                  <a:pt x="9816188" y="4540449"/>
                </a:lnTo>
                <a:lnTo>
                  <a:pt x="9815415" y="4540137"/>
                </a:lnTo>
                <a:cubicBezTo>
                  <a:pt x="9796262" y="4531397"/>
                  <a:pt x="9773875" y="4519975"/>
                  <a:pt x="9749810" y="4505376"/>
                </a:cubicBezTo>
                <a:close/>
                <a:moveTo>
                  <a:pt x="3335871" y="0"/>
                </a:moveTo>
                <a:lnTo>
                  <a:pt x="11166171" y="0"/>
                </a:lnTo>
                <a:lnTo>
                  <a:pt x="11166171" y="2348400"/>
                </a:lnTo>
                <a:cubicBezTo>
                  <a:pt x="11166171" y="2996893"/>
                  <a:pt x="10903318" y="3583993"/>
                  <a:pt x="10478341" y="4008970"/>
                </a:cubicBezTo>
                <a:lnTo>
                  <a:pt x="10415634" y="4065962"/>
                </a:lnTo>
                <a:lnTo>
                  <a:pt x="10434644" y="4149428"/>
                </a:lnTo>
                <a:cubicBezTo>
                  <a:pt x="10439030" y="4178214"/>
                  <a:pt x="10440395" y="4206976"/>
                  <a:pt x="10439851" y="4234347"/>
                </a:cubicBezTo>
                <a:lnTo>
                  <a:pt x="10439203" y="4242296"/>
                </a:lnTo>
                <a:lnTo>
                  <a:pt x="10439392" y="4246054"/>
                </a:lnTo>
                <a:lnTo>
                  <a:pt x="10437189" y="4266994"/>
                </a:lnTo>
                <a:lnTo>
                  <a:pt x="10433606" y="4310919"/>
                </a:lnTo>
                <a:lnTo>
                  <a:pt x="10431172" y="4324168"/>
                </a:lnTo>
                <a:lnTo>
                  <a:pt x="10430539" y="4330183"/>
                </a:lnTo>
                <a:lnTo>
                  <a:pt x="10427014" y="4346800"/>
                </a:lnTo>
                <a:lnTo>
                  <a:pt x="10422578" y="4370945"/>
                </a:lnTo>
                <a:lnTo>
                  <a:pt x="10418798" y="4385527"/>
                </a:lnTo>
                <a:lnTo>
                  <a:pt x="10417926" y="4389640"/>
                </a:lnTo>
                <a:lnTo>
                  <a:pt x="10414853" y="4400750"/>
                </a:lnTo>
                <a:lnTo>
                  <a:pt x="10413435" y="4406221"/>
                </a:lnTo>
                <a:lnTo>
                  <a:pt x="10413407" y="4406313"/>
                </a:lnTo>
                <a:lnTo>
                  <a:pt x="10413394" y="4406360"/>
                </a:lnTo>
                <a:lnTo>
                  <a:pt x="10411630" y="4412108"/>
                </a:lnTo>
                <a:lnTo>
                  <a:pt x="10412477" y="4411699"/>
                </a:lnTo>
                <a:lnTo>
                  <a:pt x="10412705" y="4411171"/>
                </a:lnTo>
                <a:cubicBezTo>
                  <a:pt x="10414714" y="4409940"/>
                  <a:pt x="10466475" y="4378304"/>
                  <a:pt x="10526924" y="4356483"/>
                </a:cubicBezTo>
                <a:lnTo>
                  <a:pt x="10533463" y="4354679"/>
                </a:lnTo>
                <a:lnTo>
                  <a:pt x="10534254" y="4354361"/>
                </a:lnTo>
                <a:lnTo>
                  <a:pt x="10545941" y="4351236"/>
                </a:lnTo>
                <a:lnTo>
                  <a:pt x="10588749" y="4339424"/>
                </a:lnTo>
                <a:cubicBezTo>
                  <a:pt x="10672198" y="4324798"/>
                  <a:pt x="10741054" y="4327143"/>
                  <a:pt x="10741054" y="4327143"/>
                </a:cubicBezTo>
                <a:lnTo>
                  <a:pt x="10741053" y="4327155"/>
                </a:lnTo>
                <a:lnTo>
                  <a:pt x="10741725" y="4327161"/>
                </a:lnTo>
                <a:cubicBezTo>
                  <a:pt x="10741725" y="4327161"/>
                  <a:pt x="10740073" y="4349826"/>
                  <a:pt x="10731664" y="4383510"/>
                </a:cubicBezTo>
                <a:lnTo>
                  <a:pt x="10731270" y="4384850"/>
                </a:lnTo>
                <a:lnTo>
                  <a:pt x="10730841" y="4386934"/>
                </a:lnTo>
                <a:cubicBezTo>
                  <a:pt x="10716600" y="4446127"/>
                  <a:pt x="10683262" y="4536547"/>
                  <a:pt x="10606723" y="4597854"/>
                </a:cubicBezTo>
                <a:lnTo>
                  <a:pt x="10565847" y="4625419"/>
                </a:lnTo>
                <a:lnTo>
                  <a:pt x="10588385" y="4631463"/>
                </a:lnTo>
                <a:lnTo>
                  <a:pt x="10617736" y="4643557"/>
                </a:lnTo>
                <a:lnTo>
                  <a:pt x="10644803" y="4654681"/>
                </a:lnTo>
                <a:lnTo>
                  <a:pt x="10661991" y="4663866"/>
                </a:lnTo>
                <a:lnTo>
                  <a:pt x="10705131" y="4686869"/>
                </a:lnTo>
                <a:lnTo>
                  <a:pt x="10706722" y="4688036"/>
                </a:lnTo>
                <a:lnTo>
                  <a:pt x="10734746" y="4707619"/>
                </a:lnTo>
                <a:lnTo>
                  <a:pt x="10739859" y="4712345"/>
                </a:lnTo>
                <a:lnTo>
                  <a:pt x="10744485" y="4715739"/>
                </a:lnTo>
                <a:lnTo>
                  <a:pt x="10750118" y="4722507"/>
                </a:lnTo>
                <a:lnTo>
                  <a:pt x="10758059" y="4730756"/>
                </a:lnTo>
                <a:lnTo>
                  <a:pt x="10759106" y="4732105"/>
                </a:lnTo>
                <a:lnTo>
                  <a:pt x="10761091" y="4733766"/>
                </a:lnTo>
                <a:lnTo>
                  <a:pt x="10762308" y="4736229"/>
                </a:lnTo>
                <a:lnTo>
                  <a:pt x="10764399" y="4738922"/>
                </a:lnTo>
                <a:lnTo>
                  <a:pt x="10766236" y="4741875"/>
                </a:lnTo>
                <a:lnTo>
                  <a:pt x="10770396" y="4746874"/>
                </a:lnTo>
                <a:cubicBezTo>
                  <a:pt x="10777025" y="4757507"/>
                  <a:pt x="10781761" y="4768331"/>
                  <a:pt x="10784954" y="4779161"/>
                </a:cubicBezTo>
                <a:lnTo>
                  <a:pt x="10785659" y="4783466"/>
                </a:lnTo>
                <a:lnTo>
                  <a:pt x="10786212" y="4784583"/>
                </a:lnTo>
                <a:lnTo>
                  <a:pt x="10786391" y="4787934"/>
                </a:lnTo>
                <a:lnTo>
                  <a:pt x="10790249" y="4811483"/>
                </a:lnTo>
                <a:lnTo>
                  <a:pt x="10788618" y="4829485"/>
                </a:lnTo>
                <a:lnTo>
                  <a:pt x="10788914" y="4835001"/>
                </a:lnTo>
                <a:lnTo>
                  <a:pt x="10787876" y="4839209"/>
                </a:lnTo>
                <a:lnTo>
                  <a:pt x="10788489" y="4838496"/>
                </a:lnTo>
                <a:lnTo>
                  <a:pt x="10793328" y="4831944"/>
                </a:lnTo>
                <a:lnTo>
                  <a:pt x="10796084" y="4829663"/>
                </a:lnTo>
                <a:lnTo>
                  <a:pt x="10798080" y="4827342"/>
                </a:lnTo>
                <a:cubicBezTo>
                  <a:pt x="10801896" y="4823383"/>
                  <a:pt x="10805937" y="4819902"/>
                  <a:pt x="10809847" y="4816229"/>
                </a:cubicBezTo>
                <a:lnTo>
                  <a:pt x="10813467" y="4813123"/>
                </a:lnTo>
                <a:lnTo>
                  <a:pt x="10818837" y="4807321"/>
                </a:lnTo>
                <a:lnTo>
                  <a:pt x="10825040" y="4803191"/>
                </a:lnTo>
                <a:lnTo>
                  <a:pt x="10831747" y="4797435"/>
                </a:lnTo>
                <a:cubicBezTo>
                  <a:pt x="10835502" y="4794560"/>
                  <a:pt x="10839324" y="4791915"/>
                  <a:pt x="10843189" y="4789265"/>
                </a:cubicBezTo>
                <a:lnTo>
                  <a:pt x="10849589" y="4785384"/>
                </a:lnTo>
                <a:lnTo>
                  <a:pt x="10855326" y="4780636"/>
                </a:lnTo>
                <a:lnTo>
                  <a:pt x="10861997" y="4777859"/>
                </a:lnTo>
                <a:lnTo>
                  <a:pt x="10868520" y="4773903"/>
                </a:lnTo>
                <a:lnTo>
                  <a:pt x="10870664" y="4772816"/>
                </a:lnTo>
                <a:lnTo>
                  <a:pt x="10874999" y="4769930"/>
                </a:lnTo>
                <a:lnTo>
                  <a:pt x="10878354" y="4768917"/>
                </a:lnTo>
                <a:lnTo>
                  <a:pt x="10880775" y="4767689"/>
                </a:lnTo>
                <a:cubicBezTo>
                  <a:pt x="10889639" y="4763571"/>
                  <a:pt x="10898904" y="4760118"/>
                  <a:pt x="10908399" y="4756907"/>
                </a:cubicBezTo>
                <a:cubicBezTo>
                  <a:pt x="10912897" y="4755384"/>
                  <a:pt x="10917307" y="4753652"/>
                  <a:pt x="10921964" y="4752327"/>
                </a:cubicBezTo>
                <a:lnTo>
                  <a:pt x="10924885" y="4751680"/>
                </a:lnTo>
                <a:lnTo>
                  <a:pt x="10928661" y="4750108"/>
                </a:lnTo>
                <a:lnTo>
                  <a:pt x="10937131" y="4748965"/>
                </a:lnTo>
                <a:lnTo>
                  <a:pt x="10949536" y="4746214"/>
                </a:lnTo>
                <a:lnTo>
                  <a:pt x="10940305" y="4739228"/>
                </a:lnTo>
                <a:cubicBezTo>
                  <a:pt x="10874832" y="4684655"/>
                  <a:pt x="10794713" y="4584377"/>
                  <a:pt x="10770519" y="4411084"/>
                </a:cubicBezTo>
                <a:lnTo>
                  <a:pt x="10767947" y="4381796"/>
                </a:lnTo>
                <a:lnTo>
                  <a:pt x="10767787" y="4380526"/>
                </a:lnTo>
                <a:lnTo>
                  <a:pt x="10767259" y="4373959"/>
                </a:lnTo>
                <a:lnTo>
                  <a:pt x="10763911" y="4335822"/>
                </a:lnTo>
                <a:lnTo>
                  <a:pt x="10764077" y="4317268"/>
                </a:lnTo>
                <a:lnTo>
                  <a:pt x="10764026" y="4316299"/>
                </a:lnTo>
                <a:cubicBezTo>
                  <a:pt x="10764026" y="4316140"/>
                  <a:pt x="10764032" y="4315969"/>
                  <a:pt x="10764026" y="4315810"/>
                </a:cubicBezTo>
                <a:cubicBezTo>
                  <a:pt x="10763861" y="4305632"/>
                  <a:pt x="10764153" y="4295015"/>
                  <a:pt x="10764356" y="4284431"/>
                </a:cubicBezTo>
                <a:lnTo>
                  <a:pt x="10764377" y="4283680"/>
                </a:lnTo>
                <a:lnTo>
                  <a:pt x="10764661" y="4251949"/>
                </a:lnTo>
                <a:lnTo>
                  <a:pt x="10771919" y="4178583"/>
                </a:lnTo>
                <a:lnTo>
                  <a:pt x="10773836" y="4159079"/>
                </a:lnTo>
                <a:lnTo>
                  <a:pt x="10774702" y="4154540"/>
                </a:lnTo>
                <a:lnTo>
                  <a:pt x="10780042" y="4126233"/>
                </a:lnTo>
                <a:lnTo>
                  <a:pt x="10780304" y="4125176"/>
                </a:lnTo>
                <a:lnTo>
                  <a:pt x="10780373" y="4124814"/>
                </a:lnTo>
                <a:lnTo>
                  <a:pt x="10782004" y="4118307"/>
                </a:lnTo>
                <a:lnTo>
                  <a:pt x="10789606" y="4087597"/>
                </a:lnTo>
                <a:lnTo>
                  <a:pt x="10790277" y="4085306"/>
                </a:lnTo>
                <a:lnTo>
                  <a:pt x="10790506" y="4084392"/>
                </a:lnTo>
                <a:lnTo>
                  <a:pt x="10790506" y="4084389"/>
                </a:lnTo>
                <a:cubicBezTo>
                  <a:pt x="10795923" y="4064308"/>
                  <a:pt x="10802064" y="4043338"/>
                  <a:pt x="10808228" y="4023178"/>
                </a:cubicBezTo>
                <a:lnTo>
                  <a:pt x="10811518" y="4012800"/>
                </a:lnTo>
                <a:lnTo>
                  <a:pt x="10813677" y="4005427"/>
                </a:lnTo>
                <a:cubicBezTo>
                  <a:pt x="10830196" y="3952661"/>
                  <a:pt x="10845358" y="3909513"/>
                  <a:pt x="10845358" y="3909513"/>
                </a:cubicBezTo>
                <a:lnTo>
                  <a:pt x="10845408" y="3909551"/>
                </a:lnTo>
                <a:lnTo>
                  <a:pt x="10845419" y="3909519"/>
                </a:lnTo>
                <a:cubicBezTo>
                  <a:pt x="10845419" y="3909519"/>
                  <a:pt x="10847965" y="3911317"/>
                  <a:pt x="10852596" y="3914858"/>
                </a:cubicBezTo>
                <a:lnTo>
                  <a:pt x="10854633" y="3916492"/>
                </a:lnTo>
                <a:lnTo>
                  <a:pt x="10857922" y="3918981"/>
                </a:lnTo>
                <a:lnTo>
                  <a:pt x="10858144" y="3919168"/>
                </a:lnTo>
                <a:lnTo>
                  <a:pt x="10858772" y="3919642"/>
                </a:lnTo>
                <a:lnTo>
                  <a:pt x="10862960" y="3923172"/>
                </a:lnTo>
                <a:lnTo>
                  <a:pt x="10872279" y="3930648"/>
                </a:lnTo>
                <a:lnTo>
                  <a:pt x="10882453" y="3939605"/>
                </a:lnTo>
                <a:lnTo>
                  <a:pt x="10885187" y="3941910"/>
                </a:lnTo>
                <a:lnTo>
                  <a:pt x="10891033" y="3946826"/>
                </a:lnTo>
                <a:lnTo>
                  <a:pt x="10891133" y="3946922"/>
                </a:lnTo>
                <a:lnTo>
                  <a:pt x="10894112" y="3949433"/>
                </a:lnTo>
                <a:lnTo>
                  <a:pt x="10898818" y="3954011"/>
                </a:lnTo>
                <a:lnTo>
                  <a:pt x="10901698" y="3956547"/>
                </a:lnTo>
                <a:lnTo>
                  <a:pt x="10935263" y="3989450"/>
                </a:lnTo>
                <a:lnTo>
                  <a:pt x="10938154" y="3992236"/>
                </a:lnTo>
                <a:lnTo>
                  <a:pt x="10938429" y="3992550"/>
                </a:lnTo>
                <a:lnTo>
                  <a:pt x="10944020" y="3997989"/>
                </a:lnTo>
                <a:lnTo>
                  <a:pt x="10984587" y="4045163"/>
                </a:lnTo>
                <a:lnTo>
                  <a:pt x="10992688" y="4054398"/>
                </a:lnTo>
                <a:lnTo>
                  <a:pt x="10993439" y="4055458"/>
                </a:lnTo>
                <a:lnTo>
                  <a:pt x="11001141" y="4064414"/>
                </a:lnTo>
                <a:lnTo>
                  <a:pt x="11037410" y="4117499"/>
                </a:lnTo>
                <a:lnTo>
                  <a:pt x="11048036" y="4132494"/>
                </a:lnTo>
                <a:lnTo>
                  <a:pt x="11048573" y="4133503"/>
                </a:lnTo>
                <a:lnTo>
                  <a:pt x="11049073" y="4134212"/>
                </a:lnTo>
                <a:lnTo>
                  <a:pt x="11049910" y="4135796"/>
                </a:lnTo>
                <a:lnTo>
                  <a:pt x="11058119" y="4147811"/>
                </a:lnTo>
                <a:lnTo>
                  <a:pt x="11086206" y="4204279"/>
                </a:lnTo>
                <a:lnTo>
                  <a:pt x="11097602" y="4225709"/>
                </a:lnTo>
                <a:lnTo>
                  <a:pt x="11097852" y="4226435"/>
                </a:lnTo>
                <a:lnTo>
                  <a:pt x="11098175" y="4227045"/>
                </a:lnTo>
                <a:lnTo>
                  <a:pt x="11099620" y="4231246"/>
                </a:lnTo>
                <a:lnTo>
                  <a:pt x="11107598" y="4247285"/>
                </a:lnTo>
                <a:lnTo>
                  <a:pt x="11125060" y="4305106"/>
                </a:lnTo>
                <a:lnTo>
                  <a:pt x="11134786" y="4333229"/>
                </a:lnTo>
                <a:lnTo>
                  <a:pt x="11134843" y="4333611"/>
                </a:lnTo>
                <a:lnTo>
                  <a:pt x="11134972" y="4333984"/>
                </a:lnTo>
                <a:lnTo>
                  <a:pt x="11136146" y="4341818"/>
                </a:lnTo>
                <a:lnTo>
                  <a:pt x="11142223" y="4361940"/>
                </a:lnTo>
                <a:lnTo>
                  <a:pt x="11147723" y="4419068"/>
                </a:lnTo>
                <a:lnTo>
                  <a:pt x="11152993" y="4454237"/>
                </a:lnTo>
                <a:lnTo>
                  <a:pt x="11154629" y="4490808"/>
                </a:lnTo>
                <a:lnTo>
                  <a:pt x="11154636" y="4490878"/>
                </a:lnTo>
                <a:cubicBezTo>
                  <a:pt x="11154443" y="4513758"/>
                  <a:pt x="11152402" y="4535694"/>
                  <a:pt x="11148978" y="4556563"/>
                </a:cubicBezTo>
                <a:lnTo>
                  <a:pt x="11138707" y="4600204"/>
                </a:lnTo>
                <a:lnTo>
                  <a:pt x="11138005" y="4605022"/>
                </a:lnTo>
                <a:lnTo>
                  <a:pt x="11136957" y="4607639"/>
                </a:lnTo>
                <a:lnTo>
                  <a:pt x="11135024" y="4615849"/>
                </a:lnTo>
                <a:cubicBezTo>
                  <a:pt x="11129300" y="4634464"/>
                  <a:pt x="11122658" y="4651891"/>
                  <a:pt x="11115563" y="4668010"/>
                </a:cubicBezTo>
                <a:lnTo>
                  <a:pt x="11101566" y="4695973"/>
                </a:lnTo>
                <a:lnTo>
                  <a:pt x="11101511" y="4696110"/>
                </a:lnTo>
                <a:lnTo>
                  <a:pt x="11101496" y="4696113"/>
                </a:lnTo>
                <a:lnTo>
                  <a:pt x="11093385" y="4712317"/>
                </a:lnTo>
                <a:lnTo>
                  <a:pt x="11077041" y="4738731"/>
                </a:lnTo>
                <a:lnTo>
                  <a:pt x="11077072" y="4738730"/>
                </a:lnTo>
                <a:lnTo>
                  <a:pt x="11077649" y="4738840"/>
                </a:lnTo>
                <a:lnTo>
                  <a:pt x="11097880" y="4741488"/>
                </a:lnTo>
                <a:lnTo>
                  <a:pt x="11134545" y="4692345"/>
                </a:lnTo>
                <a:cubicBezTo>
                  <a:pt x="11149414" y="4672192"/>
                  <a:pt x="11164629" y="4651302"/>
                  <a:pt x="11178768" y="4631421"/>
                </a:cubicBezTo>
                <a:cubicBezTo>
                  <a:pt x="11235325" y="4551893"/>
                  <a:pt x="11271114" y="4481179"/>
                  <a:pt x="11271114" y="4481179"/>
                </a:cubicBezTo>
                <a:cubicBezTo>
                  <a:pt x="11271114" y="4481179"/>
                  <a:pt x="11291249" y="4357086"/>
                  <a:pt x="11300800" y="4262014"/>
                </a:cubicBezTo>
                <a:lnTo>
                  <a:pt x="11306079" y="4197712"/>
                </a:lnTo>
                <a:lnTo>
                  <a:pt x="11299477" y="4192815"/>
                </a:lnTo>
                <a:cubicBezTo>
                  <a:pt x="11268556" y="4167218"/>
                  <a:pt x="11202505" y="4099593"/>
                  <a:pt x="11168843" y="3968145"/>
                </a:cubicBezTo>
                <a:lnTo>
                  <a:pt x="11162387" y="3930967"/>
                </a:lnTo>
                <a:lnTo>
                  <a:pt x="11160514" y="3929132"/>
                </a:lnTo>
                <a:lnTo>
                  <a:pt x="11156247" y="3895613"/>
                </a:lnTo>
                <a:lnTo>
                  <a:pt x="11151941" y="3870818"/>
                </a:lnTo>
                <a:lnTo>
                  <a:pt x="11151670" y="3859658"/>
                </a:lnTo>
                <a:lnTo>
                  <a:pt x="11150128" y="3847549"/>
                </a:lnTo>
                <a:cubicBezTo>
                  <a:pt x="11148080" y="3818277"/>
                  <a:pt x="11147586" y="3786864"/>
                  <a:pt x="11149071" y="3753118"/>
                </a:cubicBezTo>
                <a:lnTo>
                  <a:pt x="11149120" y="3752772"/>
                </a:lnTo>
                <a:lnTo>
                  <a:pt x="11154771" y="3698881"/>
                </a:lnTo>
                <a:lnTo>
                  <a:pt x="11162712" y="3657240"/>
                </a:lnTo>
                <a:lnTo>
                  <a:pt x="11162713" y="3657240"/>
                </a:lnTo>
                <a:lnTo>
                  <a:pt x="11162713" y="3657239"/>
                </a:lnTo>
                <a:lnTo>
                  <a:pt x="11166091" y="3639526"/>
                </a:lnTo>
                <a:cubicBezTo>
                  <a:pt x="11188555" y="3538468"/>
                  <a:pt x="11226274" y="3432027"/>
                  <a:pt x="11238222" y="3399354"/>
                </a:cubicBezTo>
                <a:lnTo>
                  <a:pt x="11239469" y="3395989"/>
                </a:lnTo>
                <a:lnTo>
                  <a:pt x="11241901" y="3389153"/>
                </a:lnTo>
                <a:cubicBezTo>
                  <a:pt x="11241901" y="3389153"/>
                  <a:pt x="11245390" y="3391660"/>
                  <a:pt x="11251489" y="3396626"/>
                </a:cubicBezTo>
                <a:lnTo>
                  <a:pt x="11253431" y="3398335"/>
                </a:lnTo>
                <a:lnTo>
                  <a:pt x="11256538" y="3400810"/>
                </a:lnTo>
                <a:lnTo>
                  <a:pt x="11261404" y="3405355"/>
                </a:lnTo>
                <a:lnTo>
                  <a:pt x="11276731" y="3418850"/>
                </a:lnTo>
                <a:lnTo>
                  <a:pt x="11285301" y="3427676"/>
                </a:lnTo>
                <a:lnTo>
                  <a:pt x="11293572" y="3435402"/>
                </a:lnTo>
                <a:lnTo>
                  <a:pt x="11299692" y="3442499"/>
                </a:lnTo>
                <a:lnTo>
                  <a:pt x="11312347" y="3455533"/>
                </a:lnTo>
                <a:lnTo>
                  <a:pt x="11330671" y="3478421"/>
                </a:lnTo>
                <a:lnTo>
                  <a:pt x="11342691" y="3492358"/>
                </a:lnTo>
                <a:lnTo>
                  <a:pt x="11346297" y="3497939"/>
                </a:lnTo>
                <a:lnTo>
                  <a:pt x="11353058" y="3506383"/>
                </a:lnTo>
                <a:cubicBezTo>
                  <a:pt x="11366890" y="3525662"/>
                  <a:pt x="11380691" y="3547253"/>
                  <a:pt x="11393581" y="3571109"/>
                </a:cubicBezTo>
                <a:lnTo>
                  <a:pt x="11393592" y="3571133"/>
                </a:lnTo>
                <a:lnTo>
                  <a:pt x="11393606" y="3571163"/>
                </a:lnTo>
                <a:lnTo>
                  <a:pt x="11393606" y="3571164"/>
                </a:lnTo>
                <a:lnTo>
                  <a:pt x="11394309" y="3572734"/>
                </a:lnTo>
                <a:lnTo>
                  <a:pt x="11407381" y="3601935"/>
                </a:lnTo>
                <a:lnTo>
                  <a:pt x="11428637" y="3649417"/>
                </a:lnTo>
                <a:lnTo>
                  <a:pt x="11428641" y="3649430"/>
                </a:lnTo>
                <a:lnTo>
                  <a:pt x="11428648" y="3649457"/>
                </a:lnTo>
                <a:lnTo>
                  <a:pt x="11428652" y="3649465"/>
                </a:lnTo>
                <a:lnTo>
                  <a:pt x="11435194" y="3674124"/>
                </a:lnTo>
                <a:lnTo>
                  <a:pt x="11445280" y="3712134"/>
                </a:lnTo>
                <a:lnTo>
                  <a:pt x="11452945" y="3741017"/>
                </a:lnTo>
                <a:lnTo>
                  <a:pt x="11452947" y="3741042"/>
                </a:lnTo>
                <a:lnTo>
                  <a:pt x="11452952" y="3741060"/>
                </a:lnTo>
                <a:cubicBezTo>
                  <a:pt x="11458675" y="3773774"/>
                  <a:pt x="11461727" y="3808655"/>
                  <a:pt x="11461229" y="3845655"/>
                </a:cubicBezTo>
                <a:lnTo>
                  <a:pt x="11460960" y="3848329"/>
                </a:lnTo>
                <a:lnTo>
                  <a:pt x="11456453" y="3894387"/>
                </a:lnTo>
                <a:lnTo>
                  <a:pt x="11454982" y="3909415"/>
                </a:lnTo>
                <a:lnTo>
                  <a:pt x="11454679" y="3910667"/>
                </a:lnTo>
                <a:lnTo>
                  <a:pt x="11454274" y="3914688"/>
                </a:lnTo>
                <a:lnTo>
                  <a:pt x="11442409" y="3961302"/>
                </a:lnTo>
                <a:lnTo>
                  <a:pt x="11440868" y="3967659"/>
                </a:lnTo>
                <a:lnTo>
                  <a:pt x="11440145" y="3970644"/>
                </a:lnTo>
                <a:lnTo>
                  <a:pt x="11439732" y="3971819"/>
                </a:lnTo>
                <a:lnTo>
                  <a:pt x="11437504" y="3980571"/>
                </a:lnTo>
                <a:cubicBezTo>
                  <a:pt x="11406644" y="4076098"/>
                  <a:pt x="11353834" y="4154694"/>
                  <a:pt x="11329357" y="4188021"/>
                </a:cubicBezTo>
                <a:lnTo>
                  <a:pt x="11328553" y="4189086"/>
                </a:lnTo>
                <a:lnTo>
                  <a:pt x="11328542" y="4189259"/>
                </a:lnTo>
                <a:cubicBezTo>
                  <a:pt x="11327383" y="4206824"/>
                  <a:pt x="11325982" y="4226041"/>
                  <a:pt x="11324305" y="4246057"/>
                </a:cubicBezTo>
                <a:cubicBezTo>
                  <a:pt x="11317591" y="4326119"/>
                  <a:pt x="11310240" y="4429642"/>
                  <a:pt x="11310240" y="4429642"/>
                </a:cubicBezTo>
                <a:lnTo>
                  <a:pt x="11346397" y="4393736"/>
                </a:lnTo>
                <a:lnTo>
                  <a:pt x="11347630" y="4384087"/>
                </a:lnTo>
                <a:cubicBezTo>
                  <a:pt x="11356782" y="4321704"/>
                  <a:pt x="11385257" y="4184219"/>
                  <a:pt x="11466633" y="4082466"/>
                </a:cubicBezTo>
                <a:lnTo>
                  <a:pt x="11469827" y="4079211"/>
                </a:lnTo>
                <a:lnTo>
                  <a:pt x="11469561" y="4078995"/>
                </a:lnTo>
                <a:lnTo>
                  <a:pt x="11495168" y="4053135"/>
                </a:lnTo>
                <a:lnTo>
                  <a:pt x="11497409" y="4047521"/>
                </a:lnTo>
                <a:cubicBezTo>
                  <a:pt x="11513808" y="4006088"/>
                  <a:pt x="11534403" y="3952499"/>
                  <a:pt x="11551189" y="3903877"/>
                </a:cubicBezTo>
                <a:cubicBezTo>
                  <a:pt x="11559581" y="3879565"/>
                  <a:pt x="11567021" y="3856494"/>
                  <a:pt x="11573461" y="3835564"/>
                </a:cubicBezTo>
                <a:lnTo>
                  <a:pt x="11581934" y="3806675"/>
                </a:lnTo>
                <a:lnTo>
                  <a:pt x="11576924" y="3804674"/>
                </a:lnTo>
                <a:cubicBezTo>
                  <a:pt x="11530817" y="3782207"/>
                  <a:pt x="11427306" y="3698940"/>
                  <a:pt x="11500357" y="3449052"/>
                </a:cubicBezTo>
                <a:lnTo>
                  <a:pt x="11529343" y="3382349"/>
                </a:lnTo>
                <a:lnTo>
                  <a:pt x="11529378" y="3381472"/>
                </a:lnTo>
                <a:lnTo>
                  <a:pt x="11530851" y="3378880"/>
                </a:lnTo>
                <a:lnTo>
                  <a:pt x="11531689" y="3376951"/>
                </a:lnTo>
                <a:lnTo>
                  <a:pt x="11540088" y="3362624"/>
                </a:lnTo>
                <a:lnTo>
                  <a:pt x="11564805" y="3319128"/>
                </a:lnTo>
                <a:lnTo>
                  <a:pt x="11575010" y="3303057"/>
                </a:lnTo>
                <a:lnTo>
                  <a:pt x="11579696" y="3295064"/>
                </a:lnTo>
                <a:lnTo>
                  <a:pt x="11590855" y="3278104"/>
                </a:lnTo>
                <a:lnTo>
                  <a:pt x="11603925" y="3257519"/>
                </a:lnTo>
                <a:lnTo>
                  <a:pt x="11624889" y="3226373"/>
                </a:lnTo>
                <a:lnTo>
                  <a:pt x="11629789" y="3218926"/>
                </a:lnTo>
                <a:lnTo>
                  <a:pt x="11636379" y="3209304"/>
                </a:lnTo>
                <a:lnTo>
                  <a:pt x="11640255" y="3203545"/>
                </a:lnTo>
                <a:cubicBezTo>
                  <a:pt x="11651179" y="3187593"/>
                  <a:pt x="11660558" y="3174065"/>
                  <a:pt x="11667310" y="3164110"/>
                </a:cubicBezTo>
                <a:cubicBezTo>
                  <a:pt x="11676137" y="3151098"/>
                  <a:pt x="11683299" y="3135594"/>
                  <a:pt x="11689076" y="3119656"/>
                </a:cubicBezTo>
                <a:lnTo>
                  <a:pt x="11699661" y="3082647"/>
                </a:lnTo>
                <a:lnTo>
                  <a:pt x="11702531" y="3072575"/>
                </a:lnTo>
                <a:cubicBezTo>
                  <a:pt x="11709071" y="3043094"/>
                  <a:pt x="11711197" y="3020119"/>
                  <a:pt x="11711197" y="3020119"/>
                </a:cubicBezTo>
                <a:lnTo>
                  <a:pt x="11711264" y="3020224"/>
                </a:lnTo>
                <a:lnTo>
                  <a:pt x="11711274" y="3020130"/>
                </a:lnTo>
                <a:cubicBezTo>
                  <a:pt x="11711274" y="3020130"/>
                  <a:pt x="11712268" y="3021652"/>
                  <a:pt x="11714096" y="3024579"/>
                </a:cubicBezTo>
                <a:lnTo>
                  <a:pt x="11715290" y="3026544"/>
                </a:lnTo>
                <a:lnTo>
                  <a:pt x="11720035" y="3033994"/>
                </a:lnTo>
                <a:cubicBezTo>
                  <a:pt x="11725625" y="3043113"/>
                  <a:pt x="11733559" y="3056594"/>
                  <a:pt x="11742930" y="3074042"/>
                </a:cubicBezTo>
                <a:lnTo>
                  <a:pt x="11748321" y="3084960"/>
                </a:lnTo>
                <a:lnTo>
                  <a:pt x="11748702" y="3085665"/>
                </a:lnTo>
                <a:lnTo>
                  <a:pt x="11750706" y="3089792"/>
                </a:lnTo>
                <a:lnTo>
                  <a:pt x="11774455" y="3137893"/>
                </a:lnTo>
                <a:lnTo>
                  <a:pt x="11776482" y="3142870"/>
                </a:lnTo>
                <a:lnTo>
                  <a:pt x="11777271" y="3144496"/>
                </a:lnTo>
                <a:lnTo>
                  <a:pt x="11777816" y="3145617"/>
                </a:lnTo>
                <a:cubicBezTo>
                  <a:pt x="11788075" y="3168473"/>
                  <a:pt x="11798707" y="3194252"/>
                  <a:pt x="11809168" y="3223107"/>
                </a:cubicBezTo>
                <a:lnTo>
                  <a:pt x="11821179" y="3268944"/>
                </a:lnTo>
                <a:lnTo>
                  <a:pt x="11832599" y="3312529"/>
                </a:lnTo>
                <a:lnTo>
                  <a:pt x="11832746" y="3314198"/>
                </a:lnTo>
                <a:lnTo>
                  <a:pt x="11833284" y="3320308"/>
                </a:lnTo>
                <a:lnTo>
                  <a:pt x="11834968" y="3327096"/>
                </a:lnTo>
                <a:lnTo>
                  <a:pt x="11836413" y="3355861"/>
                </a:lnTo>
                <a:lnTo>
                  <a:pt x="11837958" y="3373416"/>
                </a:lnTo>
                <a:lnTo>
                  <a:pt x="11841293" y="3411316"/>
                </a:lnTo>
                <a:lnTo>
                  <a:pt x="11839985" y="3426995"/>
                </a:lnTo>
                <a:lnTo>
                  <a:pt x="11840749" y="3442185"/>
                </a:lnTo>
                <a:lnTo>
                  <a:pt x="11836326" y="3470848"/>
                </a:lnTo>
                <a:lnTo>
                  <a:pt x="11832782" y="3513323"/>
                </a:lnTo>
                <a:lnTo>
                  <a:pt x="11826206" y="3536436"/>
                </a:lnTo>
                <a:lnTo>
                  <a:pt x="11822712" y="3559079"/>
                </a:lnTo>
                <a:lnTo>
                  <a:pt x="11813465" y="3581219"/>
                </a:lnTo>
                <a:lnTo>
                  <a:pt x="11804593" y="3612403"/>
                </a:lnTo>
                <a:lnTo>
                  <a:pt x="11777321" y="3667757"/>
                </a:lnTo>
                <a:lnTo>
                  <a:pt x="11777046" y="3668415"/>
                </a:lnTo>
                <a:cubicBezTo>
                  <a:pt x="11766921" y="3685487"/>
                  <a:pt x="11756873" y="3700642"/>
                  <a:pt x="11746987" y="3714076"/>
                </a:cubicBezTo>
                <a:lnTo>
                  <a:pt x="11739393" y="3723302"/>
                </a:lnTo>
                <a:lnTo>
                  <a:pt x="11737137" y="3726595"/>
                </a:lnTo>
                <a:lnTo>
                  <a:pt x="11733350" y="3730644"/>
                </a:lnTo>
                <a:lnTo>
                  <a:pt x="11717898" y="3749417"/>
                </a:lnTo>
                <a:cubicBezTo>
                  <a:pt x="11675250" y="3795279"/>
                  <a:pt x="11637610" y="3810296"/>
                  <a:pt x="11612771" y="3812411"/>
                </a:cubicBezTo>
                <a:lnTo>
                  <a:pt x="11603937" y="3811748"/>
                </a:lnTo>
                <a:lnTo>
                  <a:pt x="11589874" y="3851546"/>
                </a:lnTo>
                <a:cubicBezTo>
                  <a:pt x="11583073" y="3870730"/>
                  <a:pt x="11575721" y="3891390"/>
                  <a:pt x="11568207" y="3912378"/>
                </a:cubicBezTo>
                <a:cubicBezTo>
                  <a:pt x="11560692" y="3933367"/>
                  <a:pt x="11553016" y="3954684"/>
                  <a:pt x="11545728" y="3974853"/>
                </a:cubicBezTo>
                <a:lnTo>
                  <a:pt x="11528292" y="4022969"/>
                </a:lnTo>
                <a:lnTo>
                  <a:pt x="11583449" y="3986831"/>
                </a:lnTo>
                <a:lnTo>
                  <a:pt x="11594225" y="3982038"/>
                </a:lnTo>
                <a:lnTo>
                  <a:pt x="11597035" y="3980282"/>
                </a:lnTo>
                <a:cubicBezTo>
                  <a:pt x="11597188" y="3980210"/>
                  <a:pt x="11597371" y="3980194"/>
                  <a:pt x="11597524" y="3980122"/>
                </a:cubicBezTo>
                <a:lnTo>
                  <a:pt x="11610115" y="3974899"/>
                </a:lnTo>
                <a:lnTo>
                  <a:pt x="11610110" y="3974888"/>
                </a:lnTo>
                <a:lnTo>
                  <a:pt x="11612897" y="3973732"/>
                </a:lnTo>
                <a:lnTo>
                  <a:pt x="11646342" y="3958854"/>
                </a:lnTo>
                <a:lnTo>
                  <a:pt x="11656722" y="3955561"/>
                </a:lnTo>
                <a:lnTo>
                  <a:pt x="11658974" y="3954627"/>
                </a:lnTo>
                <a:lnTo>
                  <a:pt x="11671700" y="3950808"/>
                </a:lnTo>
                <a:lnTo>
                  <a:pt x="11711851" y="3938067"/>
                </a:lnTo>
                <a:lnTo>
                  <a:pt x="11720542" y="3936384"/>
                </a:lnTo>
                <a:lnTo>
                  <a:pt x="11724675" y="3935179"/>
                </a:lnTo>
                <a:cubicBezTo>
                  <a:pt x="11729562" y="3933953"/>
                  <a:pt x="11734203" y="3933200"/>
                  <a:pt x="11739058" y="3932072"/>
                </a:cubicBezTo>
                <a:cubicBezTo>
                  <a:pt x="11746409" y="3930362"/>
                  <a:pt x="11753546" y="3928669"/>
                  <a:pt x="11760793" y="3927168"/>
                </a:cubicBezTo>
                <a:cubicBezTo>
                  <a:pt x="11762767" y="3926761"/>
                  <a:pt x="11764713" y="3926414"/>
                  <a:pt x="11766676" y="3926024"/>
                </a:cubicBezTo>
                <a:cubicBezTo>
                  <a:pt x="11774930" y="3924380"/>
                  <a:pt x="11783320" y="3922351"/>
                  <a:pt x="11791353" y="3920960"/>
                </a:cubicBezTo>
                <a:cubicBezTo>
                  <a:pt x="11791748" y="3920889"/>
                  <a:pt x="11792106" y="3920861"/>
                  <a:pt x="11792496" y="3920795"/>
                </a:cubicBezTo>
                <a:cubicBezTo>
                  <a:pt x="11804862" y="3918657"/>
                  <a:pt x="11816651" y="3917012"/>
                  <a:pt x="11828291" y="3915402"/>
                </a:cubicBezTo>
                <a:cubicBezTo>
                  <a:pt x="11828571" y="3915363"/>
                  <a:pt x="11828830" y="3915275"/>
                  <a:pt x="11829105" y="3915236"/>
                </a:cubicBezTo>
                <a:lnTo>
                  <a:pt x="11830806" y="3915026"/>
                </a:lnTo>
                <a:lnTo>
                  <a:pt x="11837155" y="3913796"/>
                </a:lnTo>
                <a:cubicBezTo>
                  <a:pt x="11913629" y="3903884"/>
                  <a:pt x="11969952" y="3904614"/>
                  <a:pt x="11969952" y="3904614"/>
                </a:cubicBezTo>
                <a:lnTo>
                  <a:pt x="11969952" y="3904615"/>
                </a:lnTo>
                <a:lnTo>
                  <a:pt x="11969984" y="3904614"/>
                </a:lnTo>
                <a:lnTo>
                  <a:pt x="11969695" y="3905897"/>
                </a:lnTo>
                <a:lnTo>
                  <a:pt x="11967517" y="3916791"/>
                </a:lnTo>
                <a:cubicBezTo>
                  <a:pt x="11955886" y="3971665"/>
                  <a:pt x="11900745" y="4198083"/>
                  <a:pt x="11762845" y="4308887"/>
                </a:cubicBezTo>
                <a:cubicBezTo>
                  <a:pt x="11614245" y="4428295"/>
                  <a:pt x="11452762" y="4429591"/>
                  <a:pt x="11381309" y="4422776"/>
                </a:cubicBezTo>
                <a:lnTo>
                  <a:pt x="11359171" y="4419924"/>
                </a:lnTo>
                <a:lnTo>
                  <a:pt x="11352888" y="4426540"/>
                </a:lnTo>
                <a:cubicBezTo>
                  <a:pt x="11338082" y="4442699"/>
                  <a:pt x="11323466" y="4459359"/>
                  <a:pt x="11310812" y="4475059"/>
                </a:cubicBezTo>
                <a:cubicBezTo>
                  <a:pt x="11260199" y="4537856"/>
                  <a:pt x="11271707" y="4538714"/>
                  <a:pt x="11231168" y="4600790"/>
                </a:cubicBezTo>
                <a:lnTo>
                  <a:pt x="11218730" y="4619591"/>
                </a:lnTo>
                <a:lnTo>
                  <a:pt x="11240210" y="4603494"/>
                </a:lnTo>
                <a:cubicBezTo>
                  <a:pt x="11253229" y="4595072"/>
                  <a:pt x="11267888" y="4586884"/>
                  <a:pt x="11284390" y="4579172"/>
                </a:cubicBezTo>
                <a:lnTo>
                  <a:pt x="11328968" y="4562323"/>
                </a:lnTo>
                <a:lnTo>
                  <a:pt x="11329011" y="4562264"/>
                </a:lnTo>
                <a:cubicBezTo>
                  <a:pt x="11335796" y="4559899"/>
                  <a:pt x="11341180" y="4557101"/>
                  <a:pt x="11348459" y="4554907"/>
                </a:cubicBezTo>
                <a:lnTo>
                  <a:pt x="11350484" y="4554437"/>
                </a:lnTo>
                <a:lnTo>
                  <a:pt x="11416717" y="4537586"/>
                </a:lnTo>
                <a:lnTo>
                  <a:pt x="11438085" y="4534136"/>
                </a:lnTo>
                <a:lnTo>
                  <a:pt x="11449397" y="4531515"/>
                </a:lnTo>
                <a:lnTo>
                  <a:pt x="11461126" y="4530416"/>
                </a:lnTo>
                <a:lnTo>
                  <a:pt x="11481112" y="4527189"/>
                </a:lnTo>
                <a:lnTo>
                  <a:pt x="11501373" y="4526645"/>
                </a:lnTo>
                <a:lnTo>
                  <a:pt x="11541634" y="4522874"/>
                </a:lnTo>
                <a:lnTo>
                  <a:pt x="11578924" y="4524566"/>
                </a:lnTo>
                <a:lnTo>
                  <a:pt x="11598099" y="4524051"/>
                </a:lnTo>
                <a:lnTo>
                  <a:pt x="11614708" y="4526189"/>
                </a:lnTo>
                <a:lnTo>
                  <a:pt x="11620896" y="4526470"/>
                </a:lnTo>
                <a:lnTo>
                  <a:pt x="11620898" y="4526469"/>
                </a:lnTo>
                <a:lnTo>
                  <a:pt x="11635646" y="4528884"/>
                </a:lnTo>
                <a:lnTo>
                  <a:pt x="11675199" y="4533975"/>
                </a:lnTo>
                <a:lnTo>
                  <a:pt x="11689994" y="4537784"/>
                </a:lnTo>
                <a:lnTo>
                  <a:pt x="11692790" y="4538241"/>
                </a:lnTo>
                <a:lnTo>
                  <a:pt x="11701880" y="4540843"/>
                </a:lnTo>
                <a:lnTo>
                  <a:pt x="11742884" y="4551399"/>
                </a:lnTo>
                <a:lnTo>
                  <a:pt x="11750649" y="4554802"/>
                </a:lnTo>
                <a:lnTo>
                  <a:pt x="11755904" y="4556306"/>
                </a:lnTo>
                <a:lnTo>
                  <a:pt x="11795872" y="4574618"/>
                </a:lnTo>
                <a:lnTo>
                  <a:pt x="11848941" y="4597873"/>
                </a:lnTo>
                <a:lnTo>
                  <a:pt x="11854488" y="4601475"/>
                </a:lnTo>
                <a:lnTo>
                  <a:pt x="11854805" y="4601620"/>
                </a:lnTo>
                <a:lnTo>
                  <a:pt x="11856729" y="4602930"/>
                </a:lnTo>
                <a:lnTo>
                  <a:pt x="11901786" y="4632190"/>
                </a:lnTo>
                <a:lnTo>
                  <a:pt x="11912261" y="4640746"/>
                </a:lnTo>
                <a:lnTo>
                  <a:pt x="11915608" y="4643025"/>
                </a:lnTo>
                <a:lnTo>
                  <a:pt x="11929028" y="4654441"/>
                </a:lnTo>
                <a:lnTo>
                  <a:pt x="11930748" y="4655846"/>
                </a:lnTo>
                <a:lnTo>
                  <a:pt x="11935773" y="4660619"/>
                </a:lnTo>
                <a:lnTo>
                  <a:pt x="11936318" y="4661134"/>
                </a:lnTo>
                <a:lnTo>
                  <a:pt x="11936317" y="4661135"/>
                </a:lnTo>
                <a:lnTo>
                  <a:pt x="11936318" y="4661135"/>
                </a:lnTo>
                <a:lnTo>
                  <a:pt x="11936317" y="4661136"/>
                </a:lnTo>
                <a:lnTo>
                  <a:pt x="11936344" y="4661162"/>
                </a:lnTo>
                <a:cubicBezTo>
                  <a:pt x="11936344" y="4661162"/>
                  <a:pt x="11916382" y="4667945"/>
                  <a:pt x="11882382" y="4680685"/>
                </a:cubicBezTo>
                <a:lnTo>
                  <a:pt x="11851904" y="4692454"/>
                </a:lnTo>
                <a:lnTo>
                  <a:pt x="11821531" y="4704192"/>
                </a:lnTo>
                <a:cubicBezTo>
                  <a:pt x="11798249" y="4713443"/>
                  <a:pt x="11772198" y="4724078"/>
                  <a:pt x="11744122" y="4735990"/>
                </a:cubicBezTo>
                <a:lnTo>
                  <a:pt x="11741992" y="4737012"/>
                </a:lnTo>
                <a:lnTo>
                  <a:pt x="11693469" y="4760298"/>
                </a:lnTo>
                <a:cubicBezTo>
                  <a:pt x="11658406" y="4778296"/>
                  <a:pt x="11621157" y="4798443"/>
                  <a:pt x="11584128" y="4812116"/>
                </a:cubicBezTo>
                <a:lnTo>
                  <a:pt x="11567977" y="4816389"/>
                </a:lnTo>
                <a:lnTo>
                  <a:pt x="11556507" y="4820973"/>
                </a:lnTo>
                <a:cubicBezTo>
                  <a:pt x="11547313" y="4823447"/>
                  <a:pt x="11538099" y="4825432"/>
                  <a:pt x="11529048" y="4826691"/>
                </a:cubicBezTo>
                <a:cubicBezTo>
                  <a:pt x="11515368" y="4828599"/>
                  <a:pt x="11502172" y="4829786"/>
                  <a:pt x="11489173" y="4830777"/>
                </a:cubicBezTo>
                <a:lnTo>
                  <a:pt x="11470812" y="4830600"/>
                </a:lnTo>
                <a:lnTo>
                  <a:pt x="11439298" y="4832753"/>
                </a:lnTo>
                <a:lnTo>
                  <a:pt x="11401424" y="4829932"/>
                </a:lnTo>
                <a:lnTo>
                  <a:pt x="11387520" y="4829798"/>
                </a:lnTo>
                <a:cubicBezTo>
                  <a:pt x="11387190" y="4829764"/>
                  <a:pt x="11386865" y="4829831"/>
                  <a:pt x="11386535" y="4829798"/>
                </a:cubicBezTo>
                <a:lnTo>
                  <a:pt x="11372391" y="4827769"/>
                </a:lnTo>
                <a:lnTo>
                  <a:pt x="11360820" y="4826907"/>
                </a:lnTo>
                <a:lnTo>
                  <a:pt x="11309778" y="4815956"/>
                </a:lnTo>
                <a:lnTo>
                  <a:pt x="11301063" y="4814111"/>
                </a:lnTo>
                <a:lnTo>
                  <a:pt x="11301048" y="4814083"/>
                </a:lnTo>
                <a:lnTo>
                  <a:pt x="11293785" y="4812525"/>
                </a:lnTo>
                <a:cubicBezTo>
                  <a:pt x="11242755" y="4797939"/>
                  <a:pt x="11203885" y="4778043"/>
                  <a:pt x="11177772" y="4761794"/>
                </a:cubicBezTo>
                <a:lnTo>
                  <a:pt x="11157155" y="4747466"/>
                </a:lnTo>
                <a:lnTo>
                  <a:pt x="11135779" y="4751447"/>
                </a:lnTo>
                <a:lnTo>
                  <a:pt x="11136906" y="4751966"/>
                </a:lnTo>
                <a:lnTo>
                  <a:pt x="11139112" y="4752453"/>
                </a:lnTo>
                <a:lnTo>
                  <a:pt x="11141058" y="4753877"/>
                </a:lnTo>
                <a:lnTo>
                  <a:pt x="11143735" y="4755110"/>
                </a:lnTo>
                <a:cubicBezTo>
                  <a:pt x="11145022" y="4755752"/>
                  <a:pt x="11146094" y="4756550"/>
                  <a:pt x="11147331" y="4757232"/>
                </a:cubicBezTo>
                <a:lnTo>
                  <a:pt x="11147122" y="4758317"/>
                </a:lnTo>
                <a:lnTo>
                  <a:pt x="11148575" y="4759380"/>
                </a:lnTo>
                <a:lnTo>
                  <a:pt x="11168554" y="4771056"/>
                </a:lnTo>
                <a:lnTo>
                  <a:pt x="11172784" y="4777102"/>
                </a:lnTo>
                <a:lnTo>
                  <a:pt x="11178921" y="4781594"/>
                </a:lnTo>
                <a:lnTo>
                  <a:pt x="11195111" y="4809016"/>
                </a:lnTo>
                <a:lnTo>
                  <a:pt x="11200837" y="4817202"/>
                </a:lnTo>
                <a:lnTo>
                  <a:pt x="11203212" y="4827481"/>
                </a:lnTo>
                <a:lnTo>
                  <a:pt x="11210908" y="4859210"/>
                </a:lnTo>
                <a:lnTo>
                  <a:pt x="11210586" y="4859389"/>
                </a:lnTo>
                <a:lnTo>
                  <a:pt x="11212346" y="4867005"/>
                </a:lnTo>
                <a:lnTo>
                  <a:pt x="11212354" y="4872027"/>
                </a:lnTo>
                <a:lnTo>
                  <a:pt x="11226380" y="4880867"/>
                </a:lnTo>
                <a:lnTo>
                  <a:pt x="11230580" y="4885137"/>
                </a:lnTo>
                <a:lnTo>
                  <a:pt x="11240912" y="4892454"/>
                </a:lnTo>
                <a:lnTo>
                  <a:pt x="11275623" y="4930930"/>
                </a:lnTo>
                <a:lnTo>
                  <a:pt x="11287757" y="4943265"/>
                </a:lnTo>
                <a:lnTo>
                  <a:pt x="11289620" y="4946445"/>
                </a:lnTo>
                <a:lnTo>
                  <a:pt x="11295786" y="4953280"/>
                </a:lnTo>
                <a:cubicBezTo>
                  <a:pt x="11345508" y="5022822"/>
                  <a:pt x="11377169" y="5115203"/>
                  <a:pt x="11367293" y="5200615"/>
                </a:cubicBezTo>
                <a:cubicBezTo>
                  <a:pt x="11362413" y="5242823"/>
                  <a:pt x="11344455" y="5274574"/>
                  <a:pt x="11318610" y="5297786"/>
                </a:cubicBezTo>
                <a:lnTo>
                  <a:pt x="11288802" y="5317183"/>
                </a:lnTo>
                <a:lnTo>
                  <a:pt x="11779391" y="5317183"/>
                </a:lnTo>
                <a:lnTo>
                  <a:pt x="11779225" y="5315063"/>
                </a:lnTo>
                <a:lnTo>
                  <a:pt x="11790777" y="5315063"/>
                </a:lnTo>
                <a:lnTo>
                  <a:pt x="11790944" y="5317183"/>
                </a:lnTo>
                <a:lnTo>
                  <a:pt x="11963050" y="5317183"/>
                </a:lnTo>
                <a:lnTo>
                  <a:pt x="11962284" y="5315063"/>
                </a:lnTo>
                <a:lnTo>
                  <a:pt x="11983365" y="5315063"/>
                </a:lnTo>
                <a:lnTo>
                  <a:pt x="11984082" y="5317183"/>
                </a:lnTo>
                <a:lnTo>
                  <a:pt x="12108815" y="5317183"/>
                </a:lnTo>
                <a:cubicBezTo>
                  <a:pt x="12126492" y="5317183"/>
                  <a:pt x="12142496" y="5325130"/>
                  <a:pt x="12154081" y="5337981"/>
                </a:cubicBezTo>
                <a:lnTo>
                  <a:pt x="12154085" y="5337992"/>
                </a:lnTo>
                <a:lnTo>
                  <a:pt x="12154093" y="5337998"/>
                </a:lnTo>
                <a:lnTo>
                  <a:pt x="12154102" y="5338005"/>
                </a:lnTo>
                <a:cubicBezTo>
                  <a:pt x="12165702" y="5350849"/>
                  <a:pt x="12172883" y="5368595"/>
                  <a:pt x="12172883" y="5388203"/>
                </a:cubicBezTo>
                <a:lnTo>
                  <a:pt x="12172883" y="5631766"/>
                </a:lnTo>
                <a:lnTo>
                  <a:pt x="12172883" y="5719178"/>
                </a:lnTo>
                <a:cubicBezTo>
                  <a:pt x="12172883" y="5738792"/>
                  <a:pt x="12165702" y="5756543"/>
                  <a:pt x="12154102" y="5769391"/>
                </a:cubicBezTo>
                <a:lnTo>
                  <a:pt x="12134006" y="5784399"/>
                </a:lnTo>
                <a:lnTo>
                  <a:pt x="12133732" y="5784604"/>
                </a:lnTo>
                <a:cubicBezTo>
                  <a:pt x="12126074" y="5788196"/>
                  <a:pt x="12117653" y="5790182"/>
                  <a:pt x="12108815" y="5790182"/>
                </a:cubicBezTo>
                <a:lnTo>
                  <a:pt x="12108803" y="5790182"/>
                </a:lnTo>
                <a:lnTo>
                  <a:pt x="12070693" y="5790182"/>
                </a:lnTo>
                <a:lnTo>
                  <a:pt x="12050682" y="5790182"/>
                </a:lnTo>
                <a:lnTo>
                  <a:pt x="11985701" y="5790182"/>
                </a:lnTo>
                <a:lnTo>
                  <a:pt x="11985654" y="5790182"/>
                </a:lnTo>
                <a:lnTo>
                  <a:pt x="11985653" y="5790182"/>
                </a:lnTo>
                <a:lnTo>
                  <a:pt x="11917768" y="5788980"/>
                </a:lnTo>
                <a:cubicBezTo>
                  <a:pt x="11917768" y="5788980"/>
                  <a:pt x="11904505" y="5744262"/>
                  <a:pt x="11865721" y="5740134"/>
                </a:cubicBezTo>
                <a:cubicBezTo>
                  <a:pt x="11747584" y="5727553"/>
                  <a:pt x="11600242" y="5786375"/>
                  <a:pt x="11600242" y="5786375"/>
                </a:cubicBezTo>
                <a:lnTo>
                  <a:pt x="11535506" y="5786452"/>
                </a:lnTo>
                <a:lnTo>
                  <a:pt x="11522943" y="5786496"/>
                </a:lnTo>
                <a:lnTo>
                  <a:pt x="11522945" y="5786467"/>
                </a:lnTo>
                <a:lnTo>
                  <a:pt x="11441242" y="5786564"/>
                </a:lnTo>
                <a:lnTo>
                  <a:pt x="11441241" y="5786616"/>
                </a:lnTo>
                <a:lnTo>
                  <a:pt x="11404914" y="5786616"/>
                </a:lnTo>
                <a:lnTo>
                  <a:pt x="11404914" y="5786607"/>
                </a:lnTo>
                <a:lnTo>
                  <a:pt x="10518207" y="5787657"/>
                </a:lnTo>
                <a:lnTo>
                  <a:pt x="10517753" y="5787601"/>
                </a:lnTo>
                <a:lnTo>
                  <a:pt x="10496775" y="5787626"/>
                </a:lnTo>
                <a:lnTo>
                  <a:pt x="10496770" y="5787657"/>
                </a:lnTo>
                <a:lnTo>
                  <a:pt x="10484620" y="5787657"/>
                </a:lnTo>
                <a:lnTo>
                  <a:pt x="10484623" y="5787640"/>
                </a:lnTo>
                <a:lnTo>
                  <a:pt x="9593156" y="5788683"/>
                </a:lnTo>
                <a:lnTo>
                  <a:pt x="9593148" y="5788739"/>
                </a:lnTo>
                <a:lnTo>
                  <a:pt x="9581592" y="5788739"/>
                </a:lnTo>
                <a:lnTo>
                  <a:pt x="9581598" y="5788696"/>
                </a:lnTo>
                <a:lnTo>
                  <a:pt x="9548839" y="5788734"/>
                </a:lnTo>
                <a:lnTo>
                  <a:pt x="9548839" y="5788739"/>
                </a:lnTo>
                <a:lnTo>
                  <a:pt x="9544735" y="5788739"/>
                </a:lnTo>
                <a:lnTo>
                  <a:pt x="9444298" y="5788857"/>
                </a:lnTo>
                <a:lnTo>
                  <a:pt x="9443793" y="5788860"/>
                </a:lnTo>
                <a:lnTo>
                  <a:pt x="9443793" y="5788857"/>
                </a:lnTo>
                <a:lnTo>
                  <a:pt x="9294603" y="5789032"/>
                </a:lnTo>
                <a:lnTo>
                  <a:pt x="9274429" y="5789100"/>
                </a:lnTo>
                <a:lnTo>
                  <a:pt x="9274438" y="5789055"/>
                </a:lnTo>
                <a:lnTo>
                  <a:pt x="9059438" y="5789307"/>
                </a:lnTo>
                <a:lnTo>
                  <a:pt x="9051133" y="5789340"/>
                </a:lnTo>
                <a:lnTo>
                  <a:pt x="9044321" y="5789340"/>
                </a:lnTo>
                <a:lnTo>
                  <a:pt x="9044323" y="5789324"/>
                </a:lnTo>
                <a:lnTo>
                  <a:pt x="8826141" y="5789580"/>
                </a:lnTo>
                <a:lnTo>
                  <a:pt x="8826141" y="5789581"/>
                </a:lnTo>
                <a:lnTo>
                  <a:pt x="8825132" y="5789581"/>
                </a:lnTo>
                <a:lnTo>
                  <a:pt x="8599277" y="5789845"/>
                </a:lnTo>
                <a:lnTo>
                  <a:pt x="8583759" y="5789941"/>
                </a:lnTo>
                <a:lnTo>
                  <a:pt x="8583768" y="5789863"/>
                </a:lnTo>
                <a:lnTo>
                  <a:pt x="8311526" y="5790182"/>
                </a:lnTo>
                <a:cubicBezTo>
                  <a:pt x="8302691" y="5790182"/>
                  <a:pt x="8294273" y="5788196"/>
                  <a:pt x="8286618" y="5784604"/>
                </a:cubicBezTo>
                <a:lnTo>
                  <a:pt x="8283307" y="5782128"/>
                </a:lnTo>
                <a:lnTo>
                  <a:pt x="8283276" y="5782529"/>
                </a:lnTo>
                <a:lnTo>
                  <a:pt x="8277219" y="5778388"/>
                </a:lnTo>
                <a:lnTo>
                  <a:pt x="8277065" y="5780406"/>
                </a:lnTo>
                <a:cubicBezTo>
                  <a:pt x="8273419" y="5778402"/>
                  <a:pt x="8269973" y="5776038"/>
                  <a:pt x="8266808" y="5773353"/>
                </a:cubicBezTo>
                <a:cubicBezTo>
                  <a:pt x="8263643" y="5770709"/>
                  <a:pt x="8260677" y="5767743"/>
                  <a:pt x="8257992" y="5764418"/>
                </a:cubicBezTo>
                <a:lnTo>
                  <a:pt x="8259087" y="5750128"/>
                </a:lnTo>
                <a:lnTo>
                  <a:pt x="8247534" y="5719178"/>
                </a:lnTo>
                <a:lnTo>
                  <a:pt x="8245772" y="5404820"/>
                </a:lnTo>
                <a:cubicBezTo>
                  <a:pt x="8245772" y="5404820"/>
                  <a:pt x="8266648" y="5406932"/>
                  <a:pt x="8295092" y="5405262"/>
                </a:cubicBezTo>
                <a:lnTo>
                  <a:pt x="8322661" y="5401672"/>
                </a:lnTo>
                <a:lnTo>
                  <a:pt x="8323987" y="5398913"/>
                </a:lnTo>
                <a:cubicBezTo>
                  <a:pt x="8332041" y="5397563"/>
                  <a:pt x="8340095" y="5395860"/>
                  <a:pt x="8348270" y="5393672"/>
                </a:cubicBezTo>
                <a:lnTo>
                  <a:pt x="8346277" y="5397595"/>
                </a:lnTo>
                <a:lnTo>
                  <a:pt x="8346874" y="5397466"/>
                </a:lnTo>
                <a:lnTo>
                  <a:pt x="8389822" y="5383010"/>
                </a:lnTo>
                <a:cubicBezTo>
                  <a:pt x="8445840" y="5355005"/>
                  <a:pt x="8480420" y="5317183"/>
                  <a:pt x="8480420" y="5317183"/>
                </a:cubicBezTo>
                <a:lnTo>
                  <a:pt x="8725872" y="5317183"/>
                </a:lnTo>
                <a:lnTo>
                  <a:pt x="8725245" y="5315063"/>
                </a:lnTo>
                <a:lnTo>
                  <a:pt x="8746322" y="5315063"/>
                </a:lnTo>
                <a:lnTo>
                  <a:pt x="8746916" y="5317183"/>
                </a:lnTo>
                <a:lnTo>
                  <a:pt x="8835158" y="5317183"/>
                </a:lnTo>
                <a:lnTo>
                  <a:pt x="8835277" y="5315063"/>
                </a:lnTo>
                <a:lnTo>
                  <a:pt x="8854711" y="5315063"/>
                </a:lnTo>
                <a:lnTo>
                  <a:pt x="8854580" y="5317183"/>
                </a:lnTo>
                <a:lnTo>
                  <a:pt x="9100139" y="5317183"/>
                </a:lnTo>
                <a:lnTo>
                  <a:pt x="9094621" y="5314128"/>
                </a:lnTo>
                <a:cubicBezTo>
                  <a:pt x="9073598" y="5301070"/>
                  <a:pt x="9052387" y="5286400"/>
                  <a:pt x="9030687" y="5269693"/>
                </a:cubicBezTo>
                <a:lnTo>
                  <a:pt x="8969840" y="5216558"/>
                </a:lnTo>
                <a:lnTo>
                  <a:pt x="8968374" y="5216516"/>
                </a:lnTo>
                <a:lnTo>
                  <a:pt x="8943143" y="5193244"/>
                </a:lnTo>
                <a:lnTo>
                  <a:pt x="8940552" y="5190981"/>
                </a:lnTo>
                <a:cubicBezTo>
                  <a:pt x="8772962" y="5027977"/>
                  <a:pt x="8641056" y="4723444"/>
                  <a:pt x="8641056" y="4723444"/>
                </a:cubicBezTo>
                <a:lnTo>
                  <a:pt x="8641467" y="4723504"/>
                </a:lnTo>
                <a:lnTo>
                  <a:pt x="8648872" y="4724532"/>
                </a:lnTo>
                <a:lnTo>
                  <a:pt x="8653120" y="4725217"/>
                </a:lnTo>
                <a:lnTo>
                  <a:pt x="8658229" y="4725968"/>
                </a:lnTo>
                <a:lnTo>
                  <a:pt x="8661633" y="4726591"/>
                </a:lnTo>
                <a:lnTo>
                  <a:pt x="8671128" y="4728122"/>
                </a:lnTo>
                <a:lnTo>
                  <a:pt x="8706141" y="4734729"/>
                </a:lnTo>
                <a:lnTo>
                  <a:pt x="8706281" y="4734755"/>
                </a:lnTo>
                <a:lnTo>
                  <a:pt x="8706301" y="4734759"/>
                </a:lnTo>
                <a:lnTo>
                  <a:pt x="8706318" y="4734763"/>
                </a:lnTo>
                <a:lnTo>
                  <a:pt x="8706336" y="4734766"/>
                </a:lnTo>
                <a:lnTo>
                  <a:pt x="8706383" y="4734776"/>
                </a:lnTo>
                <a:lnTo>
                  <a:pt x="8752955" y="4745002"/>
                </a:lnTo>
                <a:lnTo>
                  <a:pt x="8759976" y="4746787"/>
                </a:lnTo>
                <a:lnTo>
                  <a:pt x="8766212" y="4748185"/>
                </a:lnTo>
                <a:lnTo>
                  <a:pt x="8779156" y="4751666"/>
                </a:lnTo>
                <a:lnTo>
                  <a:pt x="8809442" y="4759369"/>
                </a:lnTo>
                <a:lnTo>
                  <a:pt x="8827201" y="4764585"/>
                </a:lnTo>
                <a:lnTo>
                  <a:pt x="8840905" y="4768270"/>
                </a:lnTo>
                <a:lnTo>
                  <a:pt x="8853183" y="4772217"/>
                </a:lnTo>
                <a:lnTo>
                  <a:pt x="8874256" y="4778407"/>
                </a:lnTo>
                <a:lnTo>
                  <a:pt x="8887530" y="4783258"/>
                </a:lnTo>
                <a:lnTo>
                  <a:pt x="8927404" y="4796075"/>
                </a:lnTo>
                <a:cubicBezTo>
                  <a:pt x="8957870" y="4806747"/>
                  <a:pt x="8989802" y="4818881"/>
                  <a:pt x="9022698" y="4832653"/>
                </a:cubicBezTo>
                <a:cubicBezTo>
                  <a:pt x="9038712" y="4839359"/>
                  <a:pt x="9056571" y="4847016"/>
                  <a:pt x="9076017" y="4855812"/>
                </a:cubicBezTo>
                <a:lnTo>
                  <a:pt x="9087834" y="4861453"/>
                </a:lnTo>
                <a:lnTo>
                  <a:pt x="9103483" y="4868369"/>
                </a:lnTo>
                <a:lnTo>
                  <a:pt x="9118363" y="4876026"/>
                </a:lnTo>
                <a:lnTo>
                  <a:pt x="9138853" y="4885808"/>
                </a:lnTo>
                <a:lnTo>
                  <a:pt x="9174073" y="4904694"/>
                </a:lnTo>
                <a:lnTo>
                  <a:pt x="9202932" y="4919545"/>
                </a:lnTo>
                <a:lnTo>
                  <a:pt x="9213788" y="4926295"/>
                </a:lnTo>
                <a:lnTo>
                  <a:pt x="9235145" y="4939316"/>
                </a:lnTo>
                <a:lnTo>
                  <a:pt x="9222316" y="4913608"/>
                </a:lnTo>
                <a:cubicBezTo>
                  <a:pt x="9205005" y="4875163"/>
                  <a:pt x="9187141" y="4830503"/>
                  <a:pt x="9169756" y="4784056"/>
                </a:cubicBezTo>
                <a:lnTo>
                  <a:pt x="9130621" y="4673574"/>
                </a:lnTo>
                <a:lnTo>
                  <a:pt x="9057881" y="4684676"/>
                </a:lnTo>
                <a:cubicBezTo>
                  <a:pt x="8978935" y="4692693"/>
                  <a:pt x="8898833" y="4696800"/>
                  <a:pt x="8817771" y="4696800"/>
                </a:cubicBezTo>
                <a:lnTo>
                  <a:pt x="1555581" y="4696800"/>
                </a:lnTo>
                <a:lnTo>
                  <a:pt x="1550536" y="4707040"/>
                </a:lnTo>
                <a:lnTo>
                  <a:pt x="1550346" y="4707496"/>
                </a:lnTo>
                <a:lnTo>
                  <a:pt x="1549882" y="4708131"/>
                </a:lnTo>
                <a:lnTo>
                  <a:pt x="1523477" y="4746664"/>
                </a:lnTo>
                <a:lnTo>
                  <a:pt x="1515577" y="4755111"/>
                </a:lnTo>
                <a:lnTo>
                  <a:pt x="1510526" y="4762028"/>
                </a:lnTo>
                <a:lnTo>
                  <a:pt x="1504049" y="4767438"/>
                </a:lnTo>
                <a:lnTo>
                  <a:pt x="1498035" y="4773869"/>
                </a:lnTo>
                <a:lnTo>
                  <a:pt x="1497158" y="4773194"/>
                </a:lnTo>
                <a:lnTo>
                  <a:pt x="1474703" y="4791950"/>
                </a:lnTo>
                <a:cubicBezTo>
                  <a:pt x="1463735" y="4798529"/>
                  <a:pt x="1453894" y="4802066"/>
                  <a:pt x="1445639" y="4803623"/>
                </a:cubicBezTo>
                <a:lnTo>
                  <a:pt x="1433980" y="4803497"/>
                </a:lnTo>
                <a:lnTo>
                  <a:pt x="1424338" y="4830783"/>
                </a:lnTo>
                <a:cubicBezTo>
                  <a:pt x="1419759" y="4843697"/>
                  <a:pt x="1414810" y="4857606"/>
                  <a:pt x="1409752" y="4871736"/>
                </a:cubicBezTo>
                <a:cubicBezTo>
                  <a:pt x="1404692" y="4885866"/>
                  <a:pt x="1399525" y="4900216"/>
                  <a:pt x="1394619" y="4913795"/>
                </a:cubicBezTo>
                <a:lnTo>
                  <a:pt x="1382881" y="4946185"/>
                </a:lnTo>
                <a:lnTo>
                  <a:pt x="1420012" y="4921858"/>
                </a:lnTo>
                <a:lnTo>
                  <a:pt x="1425349" y="4919831"/>
                </a:lnTo>
                <a:lnTo>
                  <a:pt x="1429159" y="4917450"/>
                </a:lnTo>
                <a:cubicBezTo>
                  <a:pt x="1429263" y="4917401"/>
                  <a:pt x="1429385" y="4917390"/>
                  <a:pt x="1429489" y="4917342"/>
                </a:cubicBezTo>
                <a:lnTo>
                  <a:pt x="1437965" y="4913825"/>
                </a:lnTo>
                <a:lnTo>
                  <a:pt x="1437962" y="4913818"/>
                </a:lnTo>
                <a:cubicBezTo>
                  <a:pt x="1448748" y="4908903"/>
                  <a:pt x="1459631" y="4904117"/>
                  <a:pt x="1470858" y="4900178"/>
                </a:cubicBezTo>
                <a:cubicBezTo>
                  <a:pt x="1478138" y="4897624"/>
                  <a:pt x="1485512" y="4895663"/>
                  <a:pt x="1492864" y="4893575"/>
                </a:cubicBezTo>
                <a:cubicBezTo>
                  <a:pt x="1493967" y="4893249"/>
                  <a:pt x="1495059" y="4892905"/>
                  <a:pt x="1496165" y="4892586"/>
                </a:cubicBezTo>
                <a:lnTo>
                  <a:pt x="1496341" y="4892536"/>
                </a:lnTo>
                <a:lnTo>
                  <a:pt x="1498475" y="4891927"/>
                </a:lnTo>
                <a:lnTo>
                  <a:pt x="1499970" y="4891492"/>
                </a:lnTo>
                <a:lnTo>
                  <a:pt x="1506454" y="4889029"/>
                </a:lnTo>
                <a:lnTo>
                  <a:pt x="1512315" y="4887894"/>
                </a:lnTo>
                <a:lnTo>
                  <a:pt x="1515088" y="4887086"/>
                </a:lnTo>
                <a:cubicBezTo>
                  <a:pt x="1518378" y="4886261"/>
                  <a:pt x="1521503" y="4885753"/>
                  <a:pt x="1524771" y="4884994"/>
                </a:cubicBezTo>
                <a:lnTo>
                  <a:pt x="1524779" y="4884993"/>
                </a:lnTo>
                <a:lnTo>
                  <a:pt x="1539402" y="4881693"/>
                </a:lnTo>
                <a:lnTo>
                  <a:pt x="1539404" y="4881693"/>
                </a:lnTo>
                <a:cubicBezTo>
                  <a:pt x="1540732" y="4881418"/>
                  <a:pt x="1542043" y="4881185"/>
                  <a:pt x="1543364" y="4880923"/>
                </a:cubicBezTo>
                <a:lnTo>
                  <a:pt x="1543374" y="4880921"/>
                </a:lnTo>
                <a:lnTo>
                  <a:pt x="1559977" y="4877514"/>
                </a:lnTo>
                <a:cubicBezTo>
                  <a:pt x="1560243" y="4877465"/>
                  <a:pt x="1560484" y="4877447"/>
                  <a:pt x="1560747" y="4877402"/>
                </a:cubicBezTo>
                <a:lnTo>
                  <a:pt x="1584844" y="4873771"/>
                </a:lnTo>
                <a:cubicBezTo>
                  <a:pt x="1585033" y="4873745"/>
                  <a:pt x="1585207" y="4873690"/>
                  <a:pt x="1585392" y="4873660"/>
                </a:cubicBezTo>
                <a:lnTo>
                  <a:pt x="1586520" y="4873521"/>
                </a:lnTo>
                <a:lnTo>
                  <a:pt x="1590811" y="4872689"/>
                </a:lnTo>
                <a:cubicBezTo>
                  <a:pt x="1642294" y="4866017"/>
                  <a:pt x="1680211" y="4866508"/>
                  <a:pt x="1680211" y="4866508"/>
                </a:cubicBezTo>
                <a:lnTo>
                  <a:pt x="1680211" y="4866509"/>
                </a:lnTo>
                <a:lnTo>
                  <a:pt x="1680234" y="4866509"/>
                </a:lnTo>
                <a:lnTo>
                  <a:pt x="1680028" y="4867424"/>
                </a:lnTo>
                <a:lnTo>
                  <a:pt x="1678572" y="4874706"/>
                </a:lnTo>
                <a:cubicBezTo>
                  <a:pt x="1670742" y="4911648"/>
                  <a:pt x="1633620" y="5064076"/>
                  <a:pt x="1540784" y="5138670"/>
                </a:cubicBezTo>
                <a:cubicBezTo>
                  <a:pt x="1440744" y="5219057"/>
                  <a:pt x="1332032" y="5219930"/>
                  <a:pt x="1283929" y="5215342"/>
                </a:cubicBezTo>
                <a:lnTo>
                  <a:pt x="1269025" y="5213422"/>
                </a:lnTo>
                <a:lnTo>
                  <a:pt x="1264796" y="5217876"/>
                </a:lnTo>
                <a:lnTo>
                  <a:pt x="1261279" y="5221931"/>
                </a:lnTo>
                <a:lnTo>
                  <a:pt x="1277051" y="5247858"/>
                </a:lnTo>
                <a:lnTo>
                  <a:pt x="1291085" y="5290327"/>
                </a:lnTo>
                <a:lnTo>
                  <a:pt x="1293290" y="5297000"/>
                </a:lnTo>
                <a:lnTo>
                  <a:pt x="1329768" y="5288547"/>
                </a:lnTo>
                <a:lnTo>
                  <a:pt x="1343237" y="5287285"/>
                </a:lnTo>
                <a:lnTo>
                  <a:pt x="1351119" y="5285635"/>
                </a:lnTo>
                <a:lnTo>
                  <a:pt x="1364747" y="5285270"/>
                </a:lnTo>
                <a:lnTo>
                  <a:pt x="1391863" y="5282729"/>
                </a:lnTo>
                <a:lnTo>
                  <a:pt x="1416977" y="5283869"/>
                </a:lnTo>
                <a:lnTo>
                  <a:pt x="1429876" y="5283523"/>
                </a:lnTo>
                <a:lnTo>
                  <a:pt x="1436365" y="5284748"/>
                </a:lnTo>
                <a:lnTo>
                  <a:pt x="1445224" y="5285150"/>
                </a:lnTo>
                <a:lnTo>
                  <a:pt x="1445225" y="5285150"/>
                </a:lnTo>
                <a:lnTo>
                  <a:pt x="1484813" y="5293900"/>
                </a:lnTo>
                <a:lnTo>
                  <a:pt x="1527348" y="5301934"/>
                </a:lnTo>
                <a:lnTo>
                  <a:pt x="1533638" y="5304691"/>
                </a:lnTo>
                <a:lnTo>
                  <a:pt x="1536113" y="5305237"/>
                </a:lnTo>
                <a:lnTo>
                  <a:pt x="1562998" y="5317556"/>
                </a:lnTo>
                <a:lnTo>
                  <a:pt x="1598747" y="5333221"/>
                </a:lnTo>
                <a:lnTo>
                  <a:pt x="1602080" y="5335462"/>
                </a:lnTo>
                <a:lnTo>
                  <a:pt x="1602694" y="5335743"/>
                </a:lnTo>
                <a:lnTo>
                  <a:pt x="1603508" y="5336297"/>
                </a:lnTo>
                <a:lnTo>
                  <a:pt x="1627534" y="5351605"/>
                </a:lnTo>
                <a:cubicBezTo>
                  <a:pt x="1627664" y="5351697"/>
                  <a:pt x="1627842" y="5351845"/>
                  <a:pt x="1627971" y="5351934"/>
                </a:cubicBezTo>
                <a:cubicBezTo>
                  <a:pt x="1631754" y="5354595"/>
                  <a:pt x="1634701" y="5356850"/>
                  <a:pt x="1637765" y="5359197"/>
                </a:cubicBezTo>
                <a:cubicBezTo>
                  <a:pt x="1638173" y="5359515"/>
                  <a:pt x="1638469" y="5359767"/>
                  <a:pt x="1638865" y="5360078"/>
                </a:cubicBezTo>
                <a:lnTo>
                  <a:pt x="1639780" y="5360812"/>
                </a:lnTo>
                <a:lnTo>
                  <a:pt x="1642639" y="5362735"/>
                </a:lnTo>
                <a:cubicBezTo>
                  <a:pt x="1647582" y="5366692"/>
                  <a:pt x="1651319" y="5369965"/>
                  <a:pt x="1653821" y="5372249"/>
                </a:cubicBezTo>
                <a:lnTo>
                  <a:pt x="1657550" y="5375792"/>
                </a:lnTo>
                <a:lnTo>
                  <a:pt x="1657570" y="5375809"/>
                </a:lnTo>
                <a:lnTo>
                  <a:pt x="1657569" y="5375810"/>
                </a:lnTo>
                <a:lnTo>
                  <a:pt x="1657588" y="5375828"/>
                </a:lnTo>
                <a:cubicBezTo>
                  <a:pt x="1657588" y="5375828"/>
                  <a:pt x="1644149" y="5380395"/>
                  <a:pt x="1621260" y="5388971"/>
                </a:cubicBezTo>
                <a:lnTo>
                  <a:pt x="1598473" y="5397771"/>
                </a:lnTo>
                <a:lnTo>
                  <a:pt x="1580294" y="5404796"/>
                </a:lnTo>
                <a:cubicBezTo>
                  <a:pt x="1564620" y="5411024"/>
                  <a:pt x="1547082" y="5418183"/>
                  <a:pt x="1528181" y="5426203"/>
                </a:cubicBezTo>
                <a:cubicBezTo>
                  <a:pt x="1495589" y="5440031"/>
                  <a:pt x="1457864" y="5463645"/>
                  <a:pt x="1420470" y="5477452"/>
                </a:cubicBezTo>
                <a:lnTo>
                  <a:pt x="1409590" y="5480331"/>
                </a:lnTo>
                <a:lnTo>
                  <a:pt x="1401875" y="5483414"/>
                </a:lnTo>
                <a:lnTo>
                  <a:pt x="1383391" y="5487264"/>
                </a:lnTo>
                <a:lnTo>
                  <a:pt x="1383390" y="5487264"/>
                </a:lnTo>
                <a:cubicBezTo>
                  <a:pt x="1374180" y="5488548"/>
                  <a:pt x="1365297" y="5489344"/>
                  <a:pt x="1356546" y="5490014"/>
                </a:cubicBezTo>
                <a:lnTo>
                  <a:pt x="1344189" y="5489895"/>
                </a:lnTo>
                <a:lnTo>
                  <a:pt x="1322970" y="5491345"/>
                </a:lnTo>
                <a:lnTo>
                  <a:pt x="1297468" y="5489445"/>
                </a:lnTo>
                <a:lnTo>
                  <a:pt x="1288111" y="5489355"/>
                </a:lnTo>
                <a:cubicBezTo>
                  <a:pt x="1287889" y="5489333"/>
                  <a:pt x="1287670" y="5489378"/>
                  <a:pt x="1287448" y="5489355"/>
                </a:cubicBezTo>
                <a:lnTo>
                  <a:pt x="1277931" y="5487990"/>
                </a:lnTo>
                <a:lnTo>
                  <a:pt x="1270137" y="5487409"/>
                </a:lnTo>
                <a:lnTo>
                  <a:pt x="1235584" y="5479996"/>
                </a:lnTo>
                <a:lnTo>
                  <a:pt x="1229907" y="5478794"/>
                </a:lnTo>
                <a:lnTo>
                  <a:pt x="1229898" y="5478776"/>
                </a:lnTo>
                <a:lnTo>
                  <a:pt x="1225008" y="5477727"/>
                </a:lnTo>
                <a:lnTo>
                  <a:pt x="1212602" y="5473170"/>
                </a:lnTo>
                <a:lnTo>
                  <a:pt x="1195302" y="5476946"/>
                </a:lnTo>
                <a:lnTo>
                  <a:pt x="1189242" y="5477528"/>
                </a:lnTo>
                <a:lnTo>
                  <a:pt x="1189695" y="5480261"/>
                </a:lnTo>
                <a:lnTo>
                  <a:pt x="1189703" y="5480259"/>
                </a:lnTo>
                <a:lnTo>
                  <a:pt x="1189729" y="5480466"/>
                </a:lnTo>
                <a:lnTo>
                  <a:pt x="1190934" y="5487744"/>
                </a:lnTo>
                <a:lnTo>
                  <a:pt x="1194161" y="5512593"/>
                </a:lnTo>
                <a:lnTo>
                  <a:pt x="1194396" y="5512559"/>
                </a:lnTo>
                <a:cubicBezTo>
                  <a:pt x="1194661" y="5514393"/>
                  <a:pt x="1194925" y="5516209"/>
                  <a:pt x="1195186" y="5518045"/>
                </a:cubicBezTo>
                <a:cubicBezTo>
                  <a:pt x="1196464" y="5527051"/>
                  <a:pt x="1197808" y="5536017"/>
                  <a:pt x="1198950" y="5544999"/>
                </a:cubicBezTo>
                <a:lnTo>
                  <a:pt x="1202002" y="5572989"/>
                </a:lnTo>
                <a:lnTo>
                  <a:pt x="1203788" y="5586744"/>
                </a:lnTo>
                <a:lnTo>
                  <a:pt x="1203979" y="5591116"/>
                </a:lnTo>
                <a:lnTo>
                  <a:pt x="1204667" y="5597424"/>
                </a:lnTo>
                <a:lnTo>
                  <a:pt x="1204805" y="5599099"/>
                </a:lnTo>
                <a:lnTo>
                  <a:pt x="1204976" y="5600442"/>
                </a:lnTo>
                <a:lnTo>
                  <a:pt x="1205075" y="5602379"/>
                </a:lnTo>
                <a:lnTo>
                  <a:pt x="1205410" y="5606441"/>
                </a:lnTo>
                <a:cubicBezTo>
                  <a:pt x="1205917" y="5612921"/>
                  <a:pt x="1206358" y="5619357"/>
                  <a:pt x="1206711" y="5625636"/>
                </a:cubicBezTo>
                <a:cubicBezTo>
                  <a:pt x="1206874" y="5628505"/>
                  <a:pt x="1207003" y="5631272"/>
                  <a:pt x="1207130" y="5634093"/>
                </a:cubicBezTo>
                <a:cubicBezTo>
                  <a:pt x="1207432" y="5640775"/>
                  <a:pt x="1207689" y="5647385"/>
                  <a:pt x="1207780" y="5653753"/>
                </a:cubicBezTo>
                <a:lnTo>
                  <a:pt x="1207774" y="5654875"/>
                </a:lnTo>
                <a:lnTo>
                  <a:pt x="1207816" y="5655691"/>
                </a:lnTo>
                <a:lnTo>
                  <a:pt x="1207763" y="5656849"/>
                </a:lnTo>
                <a:lnTo>
                  <a:pt x="1207735" y="5661839"/>
                </a:lnTo>
                <a:lnTo>
                  <a:pt x="1207557" y="5673012"/>
                </a:lnTo>
                <a:lnTo>
                  <a:pt x="1207696" y="5676194"/>
                </a:lnTo>
                <a:lnTo>
                  <a:pt x="1207465" y="5678742"/>
                </a:lnTo>
                <a:lnTo>
                  <a:pt x="1207456" y="5679314"/>
                </a:lnTo>
                <a:cubicBezTo>
                  <a:pt x="1207441" y="5679671"/>
                  <a:pt x="1207424" y="5679983"/>
                  <a:pt x="1207409" y="5680337"/>
                </a:cubicBezTo>
                <a:lnTo>
                  <a:pt x="1207319" y="5680360"/>
                </a:lnTo>
                <a:lnTo>
                  <a:pt x="1206039" y="5694507"/>
                </a:lnTo>
                <a:lnTo>
                  <a:pt x="1205643" y="5703157"/>
                </a:lnTo>
                <a:lnTo>
                  <a:pt x="1205249" y="5703233"/>
                </a:lnTo>
                <a:lnTo>
                  <a:pt x="1204406" y="5712551"/>
                </a:lnTo>
                <a:cubicBezTo>
                  <a:pt x="1198992" y="5745161"/>
                  <a:pt x="1186824" y="5765572"/>
                  <a:pt x="1164504" y="5765166"/>
                </a:cubicBezTo>
                <a:cubicBezTo>
                  <a:pt x="1085569" y="5763726"/>
                  <a:pt x="992683" y="5763206"/>
                  <a:pt x="903890" y="5762992"/>
                </a:cubicBezTo>
                <a:lnTo>
                  <a:pt x="848009" y="5762918"/>
                </a:lnTo>
                <a:lnTo>
                  <a:pt x="846261" y="5765089"/>
                </a:lnTo>
                <a:lnTo>
                  <a:pt x="842978" y="5762912"/>
                </a:lnTo>
                <a:lnTo>
                  <a:pt x="776027" y="5762823"/>
                </a:lnTo>
                <a:cubicBezTo>
                  <a:pt x="735933" y="5762791"/>
                  <a:pt x="699117" y="5762759"/>
                  <a:pt x="667836" y="5762649"/>
                </a:cubicBezTo>
                <a:lnTo>
                  <a:pt x="664737" y="5758236"/>
                </a:lnTo>
                <a:lnTo>
                  <a:pt x="655693" y="5758568"/>
                </a:lnTo>
                <a:cubicBezTo>
                  <a:pt x="538608" y="5762266"/>
                  <a:pt x="493025" y="5759416"/>
                  <a:pt x="418522" y="5760677"/>
                </a:cubicBezTo>
                <a:cubicBezTo>
                  <a:pt x="304994" y="5762588"/>
                  <a:pt x="269359" y="5683159"/>
                  <a:pt x="282977" y="5491864"/>
                </a:cubicBezTo>
                <a:cubicBezTo>
                  <a:pt x="295210" y="5320031"/>
                  <a:pt x="311175" y="5254904"/>
                  <a:pt x="334403" y="5173197"/>
                </a:cubicBezTo>
                <a:lnTo>
                  <a:pt x="343383" y="5141778"/>
                </a:lnTo>
                <a:lnTo>
                  <a:pt x="271960" y="5136538"/>
                </a:lnTo>
                <a:cubicBezTo>
                  <a:pt x="243384" y="5133407"/>
                  <a:pt x="217950" y="5129278"/>
                  <a:pt x="198456" y="5123780"/>
                </a:cubicBezTo>
                <a:lnTo>
                  <a:pt x="198252" y="5123706"/>
                </a:lnTo>
                <a:lnTo>
                  <a:pt x="137700" y="5103936"/>
                </a:lnTo>
                <a:lnTo>
                  <a:pt x="112663" y="5092646"/>
                </a:lnTo>
                <a:lnTo>
                  <a:pt x="99623" y="5087913"/>
                </a:lnTo>
                <a:lnTo>
                  <a:pt x="89200" y="5082064"/>
                </a:lnTo>
                <a:lnTo>
                  <a:pt x="78985" y="5077458"/>
                </a:lnTo>
                <a:lnTo>
                  <a:pt x="71279" y="5072008"/>
                </a:lnTo>
                <a:lnTo>
                  <a:pt x="55869" y="5063361"/>
                </a:lnTo>
                <a:lnTo>
                  <a:pt x="43013" y="5052019"/>
                </a:lnTo>
                <a:lnTo>
                  <a:pt x="32265" y="5044418"/>
                </a:lnTo>
                <a:lnTo>
                  <a:pt x="29625" y="5040207"/>
                </a:lnTo>
                <a:lnTo>
                  <a:pt x="23104" y="5034454"/>
                </a:lnTo>
                <a:lnTo>
                  <a:pt x="24718" y="5032381"/>
                </a:lnTo>
                <a:lnTo>
                  <a:pt x="7484" y="5004896"/>
                </a:lnTo>
                <a:cubicBezTo>
                  <a:pt x="-6513" y="4947911"/>
                  <a:pt x="-7515" y="4791953"/>
                  <a:pt x="64459" y="4682982"/>
                </a:cubicBezTo>
                <a:cubicBezTo>
                  <a:pt x="100454" y="4628497"/>
                  <a:pt x="147686" y="4563599"/>
                  <a:pt x="207164" y="4510574"/>
                </a:cubicBezTo>
                <a:lnTo>
                  <a:pt x="231375" y="4491381"/>
                </a:lnTo>
                <a:lnTo>
                  <a:pt x="231220" y="4490458"/>
                </a:lnTo>
                <a:lnTo>
                  <a:pt x="237021" y="4486905"/>
                </a:lnTo>
                <a:lnTo>
                  <a:pt x="254084" y="4473379"/>
                </a:lnTo>
                <a:cubicBezTo>
                  <a:pt x="270500" y="4461955"/>
                  <a:pt x="287697" y="4451621"/>
                  <a:pt x="305691" y="4442725"/>
                </a:cubicBezTo>
                <a:lnTo>
                  <a:pt x="315264" y="4438986"/>
                </a:lnTo>
                <a:lnTo>
                  <a:pt x="320026" y="4436070"/>
                </a:lnTo>
                <a:lnTo>
                  <a:pt x="346784" y="4426676"/>
                </a:lnTo>
                <a:lnTo>
                  <a:pt x="362079" y="4420702"/>
                </a:lnTo>
                <a:lnTo>
                  <a:pt x="365706" y="4420032"/>
                </a:lnTo>
                <a:lnTo>
                  <a:pt x="369838" y="4418582"/>
                </a:lnTo>
                <a:lnTo>
                  <a:pt x="422669" y="4409522"/>
                </a:lnTo>
                <a:lnTo>
                  <a:pt x="423343" y="4409397"/>
                </a:lnTo>
                <a:lnTo>
                  <a:pt x="423777" y="4409387"/>
                </a:lnTo>
                <a:lnTo>
                  <a:pt x="438373" y="4408790"/>
                </a:lnTo>
                <a:lnTo>
                  <a:pt x="438501" y="4408428"/>
                </a:lnTo>
                <a:cubicBezTo>
                  <a:pt x="446853" y="4407838"/>
                  <a:pt x="455230" y="4407231"/>
                  <a:pt x="463180" y="4406848"/>
                </a:cubicBezTo>
                <a:cubicBezTo>
                  <a:pt x="466845" y="4406672"/>
                  <a:pt x="470469" y="4406514"/>
                  <a:pt x="474055" y="4406384"/>
                </a:cubicBezTo>
                <a:cubicBezTo>
                  <a:pt x="486692" y="4405924"/>
                  <a:pt x="499044" y="4405657"/>
                  <a:pt x="510771" y="4405825"/>
                </a:cubicBezTo>
                <a:cubicBezTo>
                  <a:pt x="518921" y="4405944"/>
                  <a:pt x="526849" y="4406258"/>
                  <a:pt x="534612" y="4406708"/>
                </a:cubicBezTo>
                <a:lnTo>
                  <a:pt x="535955" y="4406814"/>
                </a:lnTo>
                <a:lnTo>
                  <a:pt x="536774" y="4406795"/>
                </a:lnTo>
                <a:lnTo>
                  <a:pt x="537539" y="4406938"/>
                </a:lnTo>
                <a:lnTo>
                  <a:pt x="542326" y="4407313"/>
                </a:lnTo>
                <a:cubicBezTo>
                  <a:pt x="547355" y="4407688"/>
                  <a:pt x="552316" y="4408129"/>
                  <a:pt x="557199" y="4408661"/>
                </a:cubicBezTo>
                <a:cubicBezTo>
                  <a:pt x="560054" y="4408972"/>
                  <a:pt x="562895" y="4409316"/>
                  <a:pt x="565705" y="4409684"/>
                </a:cubicBezTo>
                <a:cubicBezTo>
                  <a:pt x="570570" y="4410319"/>
                  <a:pt x="575373" y="4411059"/>
                  <a:pt x="580112" y="4411867"/>
                </a:cubicBezTo>
                <a:cubicBezTo>
                  <a:pt x="582643" y="4412300"/>
                  <a:pt x="585189" y="4412686"/>
                  <a:pt x="587687" y="4413168"/>
                </a:cubicBezTo>
                <a:lnTo>
                  <a:pt x="589634" y="4413597"/>
                </a:lnTo>
                <a:lnTo>
                  <a:pt x="590802" y="4413712"/>
                </a:lnTo>
                <a:lnTo>
                  <a:pt x="592080" y="4414136"/>
                </a:lnTo>
                <a:lnTo>
                  <a:pt x="603302" y="4416608"/>
                </a:lnTo>
                <a:cubicBezTo>
                  <a:pt x="604999" y="4417022"/>
                  <a:pt x="606732" y="4417375"/>
                  <a:pt x="608415" y="4417816"/>
                </a:cubicBezTo>
                <a:cubicBezTo>
                  <a:pt x="615284" y="4419615"/>
                  <a:pt x="622049" y="4421650"/>
                  <a:pt x="628725" y="4423905"/>
                </a:cubicBezTo>
                <a:lnTo>
                  <a:pt x="629224" y="4424090"/>
                </a:lnTo>
                <a:lnTo>
                  <a:pt x="629615" y="4424163"/>
                </a:lnTo>
                <a:lnTo>
                  <a:pt x="630804" y="4424674"/>
                </a:lnTo>
                <a:lnTo>
                  <a:pt x="633000" y="4425485"/>
                </a:lnTo>
                <a:cubicBezTo>
                  <a:pt x="637994" y="4427257"/>
                  <a:pt x="642961" y="4429156"/>
                  <a:pt x="647873" y="4431201"/>
                </a:cubicBezTo>
                <a:cubicBezTo>
                  <a:pt x="650311" y="4432217"/>
                  <a:pt x="652747" y="4433276"/>
                  <a:pt x="655170" y="4434362"/>
                </a:cubicBezTo>
                <a:lnTo>
                  <a:pt x="659871" y="4436602"/>
                </a:lnTo>
                <a:lnTo>
                  <a:pt x="661410" y="4437111"/>
                </a:lnTo>
                <a:lnTo>
                  <a:pt x="662872" y="4438031"/>
                </a:lnTo>
                <a:lnTo>
                  <a:pt x="667950" y="4440451"/>
                </a:lnTo>
                <a:lnTo>
                  <a:pt x="670018" y="4441522"/>
                </a:lnTo>
                <a:lnTo>
                  <a:pt x="671820" y="4442296"/>
                </a:lnTo>
                <a:lnTo>
                  <a:pt x="673414" y="4443280"/>
                </a:lnTo>
                <a:lnTo>
                  <a:pt x="674410" y="4443796"/>
                </a:lnTo>
                <a:cubicBezTo>
                  <a:pt x="678804" y="4446144"/>
                  <a:pt x="683191" y="4448679"/>
                  <a:pt x="687563" y="4451279"/>
                </a:cubicBezTo>
                <a:cubicBezTo>
                  <a:pt x="689718" y="4452560"/>
                  <a:pt x="691870" y="4453746"/>
                  <a:pt x="694024" y="4455090"/>
                </a:cubicBezTo>
                <a:cubicBezTo>
                  <a:pt x="700210" y="4458953"/>
                  <a:pt x="706373" y="4463051"/>
                  <a:pt x="712568" y="4467452"/>
                </a:cubicBezTo>
                <a:lnTo>
                  <a:pt x="712589" y="4467468"/>
                </a:lnTo>
                <a:lnTo>
                  <a:pt x="713084" y="4467774"/>
                </a:lnTo>
                <a:lnTo>
                  <a:pt x="714008" y="4468518"/>
                </a:lnTo>
                <a:lnTo>
                  <a:pt x="715960" y="4469962"/>
                </a:lnTo>
                <a:lnTo>
                  <a:pt x="726962" y="4478352"/>
                </a:lnTo>
                <a:lnTo>
                  <a:pt x="728607" y="4479387"/>
                </a:lnTo>
                <a:lnTo>
                  <a:pt x="729966" y="4480643"/>
                </a:lnTo>
                <a:lnTo>
                  <a:pt x="731622" y="4481906"/>
                </a:lnTo>
                <a:cubicBezTo>
                  <a:pt x="733735" y="4483589"/>
                  <a:pt x="735867" y="4485364"/>
                  <a:pt x="737989" y="4487112"/>
                </a:cubicBezTo>
                <a:cubicBezTo>
                  <a:pt x="742281" y="4490647"/>
                  <a:pt x="746616" y="4494269"/>
                  <a:pt x="750957" y="4498080"/>
                </a:cubicBezTo>
                <a:lnTo>
                  <a:pt x="753241" y="4500116"/>
                </a:lnTo>
                <a:lnTo>
                  <a:pt x="754810" y="4501380"/>
                </a:lnTo>
                <a:lnTo>
                  <a:pt x="756426" y="4502957"/>
                </a:lnTo>
                <a:lnTo>
                  <a:pt x="758671" y="4504959"/>
                </a:lnTo>
                <a:cubicBezTo>
                  <a:pt x="762641" y="4508568"/>
                  <a:pt x="766635" y="4512358"/>
                  <a:pt x="770662" y="4516205"/>
                </a:cubicBezTo>
                <a:cubicBezTo>
                  <a:pt x="773271" y="4518698"/>
                  <a:pt x="775879" y="4521093"/>
                  <a:pt x="778517" y="4523688"/>
                </a:cubicBezTo>
                <a:lnTo>
                  <a:pt x="798406" y="4543903"/>
                </a:lnTo>
                <a:lnTo>
                  <a:pt x="798408" y="4543905"/>
                </a:lnTo>
                <a:cubicBezTo>
                  <a:pt x="810486" y="4556587"/>
                  <a:pt x="824809" y="4571114"/>
                  <a:pt x="840361" y="4587184"/>
                </a:cubicBezTo>
                <a:lnTo>
                  <a:pt x="841620" y="4588525"/>
                </a:lnTo>
                <a:lnTo>
                  <a:pt x="845578" y="4592612"/>
                </a:lnTo>
                <a:lnTo>
                  <a:pt x="846041" y="4593097"/>
                </a:lnTo>
                <a:lnTo>
                  <a:pt x="853861" y="4601172"/>
                </a:lnTo>
                <a:lnTo>
                  <a:pt x="856247" y="4603811"/>
                </a:lnTo>
                <a:lnTo>
                  <a:pt x="858639" y="4606321"/>
                </a:lnTo>
                <a:cubicBezTo>
                  <a:pt x="863460" y="4611388"/>
                  <a:pt x="868429" y="4616770"/>
                  <a:pt x="873372" y="4622076"/>
                </a:cubicBezTo>
                <a:lnTo>
                  <a:pt x="875682" y="4624796"/>
                </a:lnTo>
                <a:lnTo>
                  <a:pt x="889708" y="4639731"/>
                </a:lnTo>
                <a:lnTo>
                  <a:pt x="903282" y="4655811"/>
                </a:lnTo>
                <a:lnTo>
                  <a:pt x="918697" y="4672852"/>
                </a:lnTo>
                <a:lnTo>
                  <a:pt x="926426" y="4683225"/>
                </a:lnTo>
                <a:lnTo>
                  <a:pt x="940379" y="4699752"/>
                </a:lnTo>
                <a:lnTo>
                  <a:pt x="945173" y="4706611"/>
                </a:lnTo>
                <a:lnTo>
                  <a:pt x="947546" y="4709405"/>
                </a:lnTo>
                <a:lnTo>
                  <a:pt x="947298" y="4709651"/>
                </a:lnTo>
                <a:lnTo>
                  <a:pt x="965200" y="4735260"/>
                </a:lnTo>
                <a:lnTo>
                  <a:pt x="980038" y="4755172"/>
                </a:lnTo>
                <a:lnTo>
                  <a:pt x="982415" y="4759886"/>
                </a:lnTo>
                <a:lnTo>
                  <a:pt x="986307" y="4765454"/>
                </a:lnTo>
                <a:lnTo>
                  <a:pt x="985663" y="4766326"/>
                </a:lnTo>
                <a:lnTo>
                  <a:pt x="1025016" y="4844363"/>
                </a:lnTo>
                <a:cubicBezTo>
                  <a:pt x="1035154" y="4872855"/>
                  <a:pt x="1041095" y="4900397"/>
                  <a:pt x="1043028" y="4926181"/>
                </a:cubicBezTo>
                <a:lnTo>
                  <a:pt x="1037754" y="4988372"/>
                </a:lnTo>
                <a:lnTo>
                  <a:pt x="1052428" y="5009849"/>
                </a:lnTo>
                <a:lnTo>
                  <a:pt x="1059565" y="5019921"/>
                </a:lnTo>
                <a:lnTo>
                  <a:pt x="1059927" y="5020602"/>
                </a:lnTo>
                <a:lnTo>
                  <a:pt x="1060263" y="5021078"/>
                </a:lnTo>
                <a:lnTo>
                  <a:pt x="1060825" y="5022141"/>
                </a:lnTo>
                <a:lnTo>
                  <a:pt x="1066354" y="5030233"/>
                </a:lnTo>
                <a:lnTo>
                  <a:pt x="1085273" y="5068269"/>
                </a:lnTo>
                <a:lnTo>
                  <a:pt x="1087024" y="5071562"/>
                </a:lnTo>
                <a:lnTo>
                  <a:pt x="1120796" y="5089283"/>
                </a:lnTo>
                <a:lnTo>
                  <a:pt x="1120816" y="5089299"/>
                </a:lnTo>
                <a:lnTo>
                  <a:pt x="1167383" y="5120716"/>
                </a:lnTo>
                <a:lnTo>
                  <a:pt x="1210901" y="5158185"/>
                </a:lnTo>
                <a:lnTo>
                  <a:pt x="1210936" y="5158211"/>
                </a:lnTo>
                <a:lnTo>
                  <a:pt x="1222017" y="5170808"/>
                </a:lnTo>
                <a:lnTo>
                  <a:pt x="1223895" y="5157170"/>
                </a:lnTo>
                <a:cubicBezTo>
                  <a:pt x="1226070" y="5140338"/>
                  <a:pt x="1228122" y="5123116"/>
                  <a:pt x="1229730" y="5107115"/>
                </a:cubicBezTo>
                <a:lnTo>
                  <a:pt x="1232680" y="5063376"/>
                </a:lnTo>
                <a:lnTo>
                  <a:pt x="1228841" y="5060528"/>
                </a:lnTo>
                <a:cubicBezTo>
                  <a:pt x="1208024" y="5043296"/>
                  <a:pt x="1163558" y="4997770"/>
                  <a:pt x="1140896" y="4909277"/>
                </a:cubicBezTo>
                <a:lnTo>
                  <a:pt x="1136549" y="4884250"/>
                </a:lnTo>
                <a:lnTo>
                  <a:pt x="1135288" y="4883014"/>
                </a:lnTo>
                <a:lnTo>
                  <a:pt x="1132413" y="4860430"/>
                </a:lnTo>
                <a:lnTo>
                  <a:pt x="1129517" y="4843756"/>
                </a:lnTo>
                <a:lnTo>
                  <a:pt x="1129335" y="4836250"/>
                </a:lnTo>
                <a:lnTo>
                  <a:pt x="1128296" y="4828092"/>
                </a:lnTo>
                <a:cubicBezTo>
                  <a:pt x="1126917" y="4808385"/>
                  <a:pt x="1126585" y="4787237"/>
                  <a:pt x="1127584" y="4764519"/>
                </a:cubicBezTo>
                <a:cubicBezTo>
                  <a:pt x="1128440" y="4745084"/>
                  <a:pt x="1131906" y="4722920"/>
                  <a:pt x="1136768" y="4699972"/>
                </a:cubicBezTo>
                <a:lnTo>
                  <a:pt x="1137572" y="4696800"/>
                </a:lnTo>
                <a:lnTo>
                  <a:pt x="987471" y="4696800"/>
                </a:lnTo>
                <a:lnTo>
                  <a:pt x="987471" y="2348400"/>
                </a:lnTo>
                <a:cubicBezTo>
                  <a:pt x="987471" y="1051414"/>
                  <a:pt x="2038885" y="0"/>
                  <a:pt x="3335871" y="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6"/>
          <p:cNvSpPr/>
          <p:nvPr/>
        </p:nvSpPr>
        <p:spPr>
          <a:xfrm rot="-3475265" flipH="1">
            <a:off x="-519336" y="-153435"/>
            <a:ext cx="2721790" cy="1971156"/>
          </a:xfrm>
          <a:custGeom>
            <a:avLst/>
            <a:gdLst/>
            <a:ahLst/>
            <a:cxnLst/>
            <a:rect l="l" t="t" r="r" b="b"/>
            <a:pathLst>
              <a:path w="2721790" h="1971156" extrusionOk="0">
                <a:moveTo>
                  <a:pt x="1245039" y="203306"/>
                </a:moveTo>
                <a:lnTo>
                  <a:pt x="1268748" y="218776"/>
                </a:lnTo>
                <a:cubicBezTo>
                  <a:pt x="1294544" y="236001"/>
                  <a:pt x="1320699" y="253944"/>
                  <a:pt x="1344584" y="271172"/>
                </a:cubicBezTo>
                <a:cubicBezTo>
                  <a:pt x="1392352" y="305629"/>
                  <a:pt x="1431044" y="337225"/>
                  <a:pt x="1457794" y="360207"/>
                </a:cubicBezTo>
                <a:lnTo>
                  <a:pt x="1480440" y="380268"/>
                </a:lnTo>
                <a:lnTo>
                  <a:pt x="1475864" y="379610"/>
                </a:lnTo>
                <a:lnTo>
                  <a:pt x="1463582" y="375712"/>
                </a:lnTo>
                <a:lnTo>
                  <a:pt x="1452714" y="376283"/>
                </a:lnTo>
                <a:lnTo>
                  <a:pt x="1442648" y="374837"/>
                </a:lnTo>
                <a:lnTo>
                  <a:pt x="1424142" y="377784"/>
                </a:lnTo>
                <a:lnTo>
                  <a:pt x="1423324" y="377827"/>
                </a:lnTo>
                <a:cubicBezTo>
                  <a:pt x="1411082" y="381152"/>
                  <a:pt x="1400006" y="386974"/>
                  <a:pt x="1390059" y="394928"/>
                </a:cubicBezTo>
                <a:lnTo>
                  <a:pt x="1387767" y="397515"/>
                </a:lnTo>
                <a:lnTo>
                  <a:pt x="1386921" y="398466"/>
                </a:lnTo>
                <a:lnTo>
                  <a:pt x="1277137" y="252944"/>
                </a:lnTo>
                <a:cubicBezTo>
                  <a:pt x="1277137" y="252944"/>
                  <a:pt x="1267398" y="237670"/>
                  <a:pt x="1252611" y="214890"/>
                </a:cubicBezTo>
                <a:close/>
                <a:moveTo>
                  <a:pt x="1107331" y="360220"/>
                </a:moveTo>
                <a:lnTo>
                  <a:pt x="1108546" y="380243"/>
                </a:lnTo>
                <a:cubicBezTo>
                  <a:pt x="1109465" y="399779"/>
                  <a:pt x="1109953" y="417224"/>
                  <a:pt x="1109833" y="431589"/>
                </a:cubicBezTo>
                <a:cubicBezTo>
                  <a:pt x="1109715" y="445955"/>
                  <a:pt x="1109321" y="462572"/>
                  <a:pt x="1108722" y="480652"/>
                </a:cubicBezTo>
                <a:lnTo>
                  <a:pt x="1107759" y="504488"/>
                </a:lnTo>
                <a:lnTo>
                  <a:pt x="1093315" y="500538"/>
                </a:lnTo>
                <a:lnTo>
                  <a:pt x="1092541" y="500230"/>
                </a:lnTo>
                <a:lnTo>
                  <a:pt x="1091833" y="500312"/>
                </a:lnTo>
                <a:lnTo>
                  <a:pt x="1075810" y="500014"/>
                </a:lnTo>
                <a:lnTo>
                  <a:pt x="1071360" y="499379"/>
                </a:lnTo>
                <a:lnTo>
                  <a:pt x="1069439" y="499896"/>
                </a:lnTo>
                <a:lnTo>
                  <a:pt x="1068063" y="499871"/>
                </a:lnTo>
                <a:cubicBezTo>
                  <a:pt x="1065515" y="500104"/>
                  <a:pt x="1062954" y="500793"/>
                  <a:pt x="1060376" y="501217"/>
                </a:cubicBezTo>
                <a:cubicBezTo>
                  <a:pt x="1055069" y="502088"/>
                  <a:pt x="1049641" y="503313"/>
                  <a:pt x="1044211" y="505006"/>
                </a:cubicBezTo>
                <a:lnTo>
                  <a:pt x="1044178" y="505011"/>
                </a:lnTo>
                <a:lnTo>
                  <a:pt x="1054174" y="483249"/>
                </a:lnTo>
                <a:cubicBezTo>
                  <a:pt x="1067004" y="454772"/>
                  <a:pt x="1080458" y="424258"/>
                  <a:pt x="1093525" y="393514"/>
                </a:cubicBezTo>
                <a:close/>
                <a:moveTo>
                  <a:pt x="1174677" y="190000"/>
                </a:moveTo>
                <a:lnTo>
                  <a:pt x="1231665" y="286393"/>
                </a:lnTo>
                <a:cubicBezTo>
                  <a:pt x="1254017" y="320499"/>
                  <a:pt x="1293444" y="384769"/>
                  <a:pt x="1327282" y="440512"/>
                </a:cubicBezTo>
                <a:lnTo>
                  <a:pt x="1343220" y="466840"/>
                </a:lnTo>
                <a:lnTo>
                  <a:pt x="1342236" y="470388"/>
                </a:lnTo>
                <a:lnTo>
                  <a:pt x="1341964" y="471064"/>
                </a:lnTo>
                <a:lnTo>
                  <a:pt x="1338804" y="482497"/>
                </a:lnTo>
                <a:lnTo>
                  <a:pt x="1336080" y="488840"/>
                </a:lnTo>
                <a:lnTo>
                  <a:pt x="1334595" y="497723"/>
                </a:lnTo>
                <a:lnTo>
                  <a:pt x="1330013" y="514302"/>
                </a:lnTo>
                <a:lnTo>
                  <a:pt x="1326885" y="543856"/>
                </a:lnTo>
                <a:lnTo>
                  <a:pt x="1322633" y="569296"/>
                </a:lnTo>
                <a:lnTo>
                  <a:pt x="1322613" y="584228"/>
                </a:lnTo>
                <a:lnTo>
                  <a:pt x="1322277" y="587395"/>
                </a:lnTo>
                <a:lnTo>
                  <a:pt x="1319578" y="590040"/>
                </a:lnTo>
                <a:lnTo>
                  <a:pt x="1310341" y="602749"/>
                </a:lnTo>
                <a:lnTo>
                  <a:pt x="1305289" y="607903"/>
                </a:lnTo>
                <a:lnTo>
                  <a:pt x="1302040" y="614169"/>
                </a:lnTo>
                <a:lnTo>
                  <a:pt x="1292725" y="626985"/>
                </a:lnTo>
                <a:cubicBezTo>
                  <a:pt x="1284857" y="640046"/>
                  <a:pt x="1278045" y="653894"/>
                  <a:pt x="1272207" y="668657"/>
                </a:cubicBezTo>
                <a:lnTo>
                  <a:pt x="1269839" y="676267"/>
                </a:lnTo>
                <a:lnTo>
                  <a:pt x="1267992" y="679829"/>
                </a:lnTo>
                <a:lnTo>
                  <a:pt x="1266165" y="688072"/>
                </a:lnTo>
                <a:lnTo>
                  <a:pt x="1263137" y="697804"/>
                </a:lnTo>
                <a:lnTo>
                  <a:pt x="1259114" y="688064"/>
                </a:lnTo>
                <a:lnTo>
                  <a:pt x="1254589" y="675732"/>
                </a:lnTo>
                <a:lnTo>
                  <a:pt x="1252897" y="672498"/>
                </a:lnTo>
                <a:lnTo>
                  <a:pt x="1252668" y="671906"/>
                </a:lnTo>
                <a:lnTo>
                  <a:pt x="1251435" y="669473"/>
                </a:lnTo>
                <a:lnTo>
                  <a:pt x="1247817" y="660712"/>
                </a:lnTo>
                <a:lnTo>
                  <a:pt x="1244793" y="655005"/>
                </a:lnTo>
                <a:lnTo>
                  <a:pt x="1244474" y="654202"/>
                </a:lnTo>
                <a:lnTo>
                  <a:pt x="1234662" y="635883"/>
                </a:lnTo>
                <a:lnTo>
                  <a:pt x="1229069" y="625326"/>
                </a:lnTo>
                <a:lnTo>
                  <a:pt x="1222169" y="611707"/>
                </a:lnTo>
                <a:lnTo>
                  <a:pt x="1220838" y="609789"/>
                </a:lnTo>
                <a:lnTo>
                  <a:pt x="1219287" y="606862"/>
                </a:lnTo>
                <a:lnTo>
                  <a:pt x="1216444" y="602841"/>
                </a:lnTo>
                <a:lnTo>
                  <a:pt x="1213926" y="598029"/>
                </a:lnTo>
                <a:lnTo>
                  <a:pt x="1187240" y="561402"/>
                </a:lnTo>
                <a:lnTo>
                  <a:pt x="1187231" y="561389"/>
                </a:lnTo>
                <a:lnTo>
                  <a:pt x="1187221" y="561379"/>
                </a:lnTo>
                <a:lnTo>
                  <a:pt x="1161447" y="536126"/>
                </a:lnTo>
                <a:lnTo>
                  <a:pt x="1162857" y="443093"/>
                </a:lnTo>
                <a:cubicBezTo>
                  <a:pt x="1163923" y="371369"/>
                  <a:pt x="1161954" y="307112"/>
                  <a:pt x="1157822" y="251256"/>
                </a:cubicBezTo>
                <a:lnTo>
                  <a:pt x="1156459" y="237580"/>
                </a:lnTo>
                <a:lnTo>
                  <a:pt x="1168765" y="205694"/>
                </a:lnTo>
                <a:close/>
                <a:moveTo>
                  <a:pt x="218671" y="1011822"/>
                </a:moveTo>
                <a:lnTo>
                  <a:pt x="212654" y="1028313"/>
                </a:lnTo>
                <a:lnTo>
                  <a:pt x="211275" y="1032053"/>
                </a:lnTo>
                <a:lnTo>
                  <a:pt x="211271" y="1032105"/>
                </a:lnTo>
                <a:lnTo>
                  <a:pt x="211266" y="1032117"/>
                </a:lnTo>
                <a:lnTo>
                  <a:pt x="211219" y="1032654"/>
                </a:lnTo>
                <a:lnTo>
                  <a:pt x="210968" y="1035480"/>
                </a:lnTo>
                <a:lnTo>
                  <a:pt x="208823" y="1059390"/>
                </a:lnTo>
                <a:cubicBezTo>
                  <a:pt x="208993" y="1067683"/>
                  <a:pt x="210103" y="1075193"/>
                  <a:pt x="212011" y="1082025"/>
                </a:cubicBezTo>
                <a:lnTo>
                  <a:pt x="217492" y="1091325"/>
                </a:lnTo>
                <a:lnTo>
                  <a:pt x="220000" y="1100612"/>
                </a:lnTo>
                <a:lnTo>
                  <a:pt x="231626" y="1115303"/>
                </a:lnTo>
                <a:lnTo>
                  <a:pt x="231896" y="1115760"/>
                </a:lnTo>
                <a:lnTo>
                  <a:pt x="250668" y="1128955"/>
                </a:lnTo>
                <a:lnTo>
                  <a:pt x="261435" y="1136588"/>
                </a:lnTo>
                <a:lnTo>
                  <a:pt x="261766" y="1136755"/>
                </a:lnTo>
                <a:lnTo>
                  <a:pt x="264105" y="1138399"/>
                </a:lnTo>
                <a:lnTo>
                  <a:pt x="271536" y="1141687"/>
                </a:lnTo>
                <a:lnTo>
                  <a:pt x="272992" y="1142422"/>
                </a:lnTo>
                <a:lnTo>
                  <a:pt x="292026" y="1150754"/>
                </a:lnTo>
                <a:lnTo>
                  <a:pt x="301815" y="1155086"/>
                </a:lnTo>
                <a:lnTo>
                  <a:pt x="335675" y="1169861"/>
                </a:lnTo>
                <a:lnTo>
                  <a:pt x="338196" y="1170964"/>
                </a:lnTo>
                <a:lnTo>
                  <a:pt x="366469" y="1191246"/>
                </a:lnTo>
                <a:lnTo>
                  <a:pt x="367700" y="1194001"/>
                </a:lnTo>
                <a:lnTo>
                  <a:pt x="379674" y="1220825"/>
                </a:lnTo>
                <a:lnTo>
                  <a:pt x="379699" y="1220860"/>
                </a:lnTo>
                <a:lnTo>
                  <a:pt x="378704" y="1238683"/>
                </a:lnTo>
                <a:lnTo>
                  <a:pt x="378575" y="1240770"/>
                </a:lnTo>
                <a:lnTo>
                  <a:pt x="376881" y="1246437"/>
                </a:lnTo>
                <a:lnTo>
                  <a:pt x="371164" y="1265164"/>
                </a:lnTo>
                <a:cubicBezTo>
                  <a:pt x="369302" y="1269737"/>
                  <a:pt x="361956" y="1274790"/>
                  <a:pt x="350546" y="1280381"/>
                </a:cubicBezTo>
                <a:lnTo>
                  <a:pt x="339442" y="1284931"/>
                </a:lnTo>
                <a:lnTo>
                  <a:pt x="337468" y="1285645"/>
                </a:lnTo>
                <a:cubicBezTo>
                  <a:pt x="318978" y="1293652"/>
                  <a:pt x="294303" y="1302597"/>
                  <a:pt x="266446" y="1312708"/>
                </a:cubicBezTo>
                <a:lnTo>
                  <a:pt x="250294" y="1318814"/>
                </a:lnTo>
                <a:lnTo>
                  <a:pt x="244661" y="1320851"/>
                </a:lnTo>
                <a:lnTo>
                  <a:pt x="207178" y="1335110"/>
                </a:lnTo>
                <a:lnTo>
                  <a:pt x="176342" y="1346766"/>
                </a:lnTo>
                <a:cubicBezTo>
                  <a:pt x="153322" y="1356113"/>
                  <a:pt x="130625" y="1366106"/>
                  <a:pt x="109411" y="1376940"/>
                </a:cubicBezTo>
                <a:cubicBezTo>
                  <a:pt x="88113" y="1387797"/>
                  <a:pt x="68555" y="1399378"/>
                  <a:pt x="51930" y="1411848"/>
                </a:cubicBezTo>
                <a:cubicBezTo>
                  <a:pt x="43643" y="1418065"/>
                  <a:pt x="36192" y="1424468"/>
                  <a:pt x="29600" y="1431099"/>
                </a:cubicBezTo>
                <a:cubicBezTo>
                  <a:pt x="29557" y="1431149"/>
                  <a:pt x="29479" y="1431180"/>
                  <a:pt x="29430" y="1431226"/>
                </a:cubicBezTo>
                <a:lnTo>
                  <a:pt x="23033" y="1441344"/>
                </a:lnTo>
                <a:lnTo>
                  <a:pt x="12784" y="1451766"/>
                </a:lnTo>
                <a:lnTo>
                  <a:pt x="2895" y="1473193"/>
                </a:lnTo>
                <a:lnTo>
                  <a:pt x="2585" y="1473684"/>
                </a:lnTo>
                <a:cubicBezTo>
                  <a:pt x="448" y="1481213"/>
                  <a:pt x="-426" y="1488928"/>
                  <a:pt x="196" y="1496924"/>
                </a:cubicBezTo>
                <a:cubicBezTo>
                  <a:pt x="1903" y="1518905"/>
                  <a:pt x="6020" y="1536296"/>
                  <a:pt x="12023" y="1550062"/>
                </a:cubicBezTo>
                <a:cubicBezTo>
                  <a:pt x="12049" y="1550120"/>
                  <a:pt x="12125" y="1550179"/>
                  <a:pt x="12146" y="1550237"/>
                </a:cubicBezTo>
                <a:cubicBezTo>
                  <a:pt x="15147" y="1557101"/>
                  <a:pt x="18660" y="1563080"/>
                  <a:pt x="22497" y="1568224"/>
                </a:cubicBezTo>
                <a:lnTo>
                  <a:pt x="30007" y="1574372"/>
                </a:lnTo>
                <a:lnTo>
                  <a:pt x="35085" y="1581279"/>
                </a:lnTo>
                <a:lnTo>
                  <a:pt x="43084" y="1585078"/>
                </a:lnTo>
                <a:lnTo>
                  <a:pt x="49422" y="1590266"/>
                </a:lnTo>
                <a:lnTo>
                  <a:pt x="64933" y="1595455"/>
                </a:lnTo>
                <a:lnTo>
                  <a:pt x="65290" y="1595624"/>
                </a:lnTo>
                <a:cubicBezTo>
                  <a:pt x="97904" y="1603313"/>
                  <a:pt x="135887" y="1593651"/>
                  <a:pt x="162479" y="1590185"/>
                </a:cubicBezTo>
                <a:lnTo>
                  <a:pt x="183998" y="1589674"/>
                </a:lnTo>
                <a:lnTo>
                  <a:pt x="184648" y="1589660"/>
                </a:lnTo>
                <a:lnTo>
                  <a:pt x="195505" y="1598515"/>
                </a:lnTo>
                <a:lnTo>
                  <a:pt x="188809" y="1620521"/>
                </a:lnTo>
                <a:lnTo>
                  <a:pt x="183801" y="1627666"/>
                </a:lnTo>
                <a:lnTo>
                  <a:pt x="176394" y="1636862"/>
                </a:lnTo>
                <a:lnTo>
                  <a:pt x="163546" y="1652801"/>
                </a:lnTo>
                <a:cubicBezTo>
                  <a:pt x="163318" y="1653051"/>
                  <a:pt x="163210" y="1653213"/>
                  <a:pt x="162979" y="1653469"/>
                </a:cubicBezTo>
                <a:lnTo>
                  <a:pt x="160260" y="1656505"/>
                </a:lnTo>
                <a:lnTo>
                  <a:pt x="128239" y="1691689"/>
                </a:lnTo>
                <a:lnTo>
                  <a:pt x="123669" y="1697332"/>
                </a:lnTo>
                <a:lnTo>
                  <a:pt x="122984" y="1698067"/>
                </a:lnTo>
                <a:lnTo>
                  <a:pt x="123091" y="1698045"/>
                </a:lnTo>
                <a:lnTo>
                  <a:pt x="93097" y="1735080"/>
                </a:lnTo>
                <a:cubicBezTo>
                  <a:pt x="49922" y="1795812"/>
                  <a:pt x="29391" y="1866822"/>
                  <a:pt x="126545" y="1933329"/>
                </a:cubicBezTo>
                <a:cubicBezTo>
                  <a:pt x="362000" y="2094504"/>
                  <a:pt x="404771" y="1688895"/>
                  <a:pt x="456436" y="1682032"/>
                </a:cubicBezTo>
                <a:cubicBezTo>
                  <a:pt x="494765" y="1676948"/>
                  <a:pt x="483984" y="1867160"/>
                  <a:pt x="610509" y="1842088"/>
                </a:cubicBezTo>
                <a:cubicBezTo>
                  <a:pt x="778323" y="1808832"/>
                  <a:pt x="700040" y="1616104"/>
                  <a:pt x="690912" y="1501023"/>
                </a:cubicBezTo>
                <a:lnTo>
                  <a:pt x="693003" y="1461722"/>
                </a:lnTo>
                <a:lnTo>
                  <a:pt x="696231" y="1445318"/>
                </a:lnTo>
                <a:lnTo>
                  <a:pt x="698845" y="1439686"/>
                </a:lnTo>
                <a:lnTo>
                  <a:pt x="716122" y="1420938"/>
                </a:lnTo>
                <a:lnTo>
                  <a:pt x="716513" y="1420606"/>
                </a:lnTo>
                <a:lnTo>
                  <a:pt x="716707" y="1420547"/>
                </a:lnTo>
                <a:lnTo>
                  <a:pt x="735834" y="1415817"/>
                </a:lnTo>
                <a:lnTo>
                  <a:pt x="738408" y="1416213"/>
                </a:lnTo>
                <a:lnTo>
                  <a:pt x="751781" y="1420792"/>
                </a:lnTo>
                <a:lnTo>
                  <a:pt x="769848" y="1436858"/>
                </a:lnTo>
                <a:lnTo>
                  <a:pt x="783588" y="1457714"/>
                </a:lnTo>
                <a:cubicBezTo>
                  <a:pt x="783624" y="1457774"/>
                  <a:pt x="783680" y="1457828"/>
                  <a:pt x="783715" y="1457888"/>
                </a:cubicBezTo>
                <a:lnTo>
                  <a:pt x="783740" y="1457908"/>
                </a:lnTo>
                <a:lnTo>
                  <a:pt x="796426" y="1480457"/>
                </a:lnTo>
                <a:cubicBezTo>
                  <a:pt x="833036" y="1556692"/>
                  <a:pt x="869705" y="1669447"/>
                  <a:pt x="971632" y="1643110"/>
                </a:cubicBezTo>
                <a:cubicBezTo>
                  <a:pt x="1112916" y="1606600"/>
                  <a:pt x="1124823" y="1531547"/>
                  <a:pt x="1102436" y="1448309"/>
                </a:cubicBezTo>
                <a:lnTo>
                  <a:pt x="1082835" y="1393422"/>
                </a:lnTo>
                <a:lnTo>
                  <a:pt x="1094296" y="1380761"/>
                </a:lnTo>
                <a:lnTo>
                  <a:pt x="1094752" y="1379576"/>
                </a:lnTo>
                <a:lnTo>
                  <a:pt x="1116876" y="1374216"/>
                </a:lnTo>
                <a:cubicBezTo>
                  <a:pt x="1187639" y="1346160"/>
                  <a:pt x="1248391" y="1270004"/>
                  <a:pt x="1270335" y="1213449"/>
                </a:cubicBezTo>
                <a:lnTo>
                  <a:pt x="1272829" y="1203380"/>
                </a:lnTo>
                <a:lnTo>
                  <a:pt x="1290313" y="1198656"/>
                </a:lnTo>
                <a:cubicBezTo>
                  <a:pt x="1296814" y="1195907"/>
                  <a:pt x="1302468" y="1192349"/>
                  <a:pt x="1307133" y="1187887"/>
                </a:cubicBezTo>
                <a:cubicBezTo>
                  <a:pt x="1359465" y="1137836"/>
                  <a:pt x="1373386" y="1074677"/>
                  <a:pt x="1362791" y="1013677"/>
                </a:cubicBezTo>
                <a:lnTo>
                  <a:pt x="1353333" y="982736"/>
                </a:lnTo>
                <a:lnTo>
                  <a:pt x="1354659" y="981379"/>
                </a:lnTo>
                <a:lnTo>
                  <a:pt x="1351862" y="975327"/>
                </a:lnTo>
                <a:lnTo>
                  <a:pt x="1362544" y="978157"/>
                </a:lnTo>
                <a:lnTo>
                  <a:pt x="1367646" y="978595"/>
                </a:lnTo>
                <a:lnTo>
                  <a:pt x="1375431" y="993605"/>
                </a:lnTo>
                <a:lnTo>
                  <a:pt x="1379415" y="998243"/>
                </a:lnTo>
                <a:lnTo>
                  <a:pt x="1385967" y="1009366"/>
                </a:lnTo>
                <a:lnTo>
                  <a:pt x="1422101" y="1047932"/>
                </a:lnTo>
                <a:lnTo>
                  <a:pt x="1433604" y="1061322"/>
                </a:lnTo>
                <a:lnTo>
                  <a:pt x="1436676" y="1063488"/>
                </a:lnTo>
                <a:lnTo>
                  <a:pt x="1443097" y="1070340"/>
                </a:lnTo>
                <a:cubicBezTo>
                  <a:pt x="1487383" y="1107996"/>
                  <a:pt x="1542672" y="1138360"/>
                  <a:pt x="1600583" y="1153610"/>
                </a:cubicBezTo>
                <a:lnTo>
                  <a:pt x="1617506" y="1155646"/>
                </a:lnTo>
                <a:lnTo>
                  <a:pt x="1650749" y="1161647"/>
                </a:lnTo>
                <a:lnTo>
                  <a:pt x="1677859" y="1162907"/>
                </a:lnTo>
                <a:lnTo>
                  <a:pt x="1688367" y="1164171"/>
                </a:lnTo>
                <a:lnTo>
                  <a:pt x="1696407" y="1162511"/>
                </a:lnTo>
                <a:lnTo>
                  <a:pt x="1706391" y="1161180"/>
                </a:lnTo>
                <a:lnTo>
                  <a:pt x="1702938" y="1194601"/>
                </a:lnTo>
                <a:lnTo>
                  <a:pt x="1702917" y="1200420"/>
                </a:lnTo>
                <a:lnTo>
                  <a:pt x="1702558" y="1204423"/>
                </a:lnTo>
                <a:lnTo>
                  <a:pt x="1702786" y="1233715"/>
                </a:lnTo>
                <a:lnTo>
                  <a:pt x="1702671" y="1260314"/>
                </a:lnTo>
                <a:cubicBezTo>
                  <a:pt x="1703546" y="1270373"/>
                  <a:pt x="1705078" y="1279945"/>
                  <a:pt x="1707146" y="1288830"/>
                </a:cubicBezTo>
                <a:lnTo>
                  <a:pt x="1712678" y="1305650"/>
                </a:lnTo>
                <a:lnTo>
                  <a:pt x="1712878" y="1306588"/>
                </a:lnTo>
                <a:lnTo>
                  <a:pt x="1712910" y="1306357"/>
                </a:lnTo>
                <a:lnTo>
                  <a:pt x="1715207" y="1313340"/>
                </a:lnTo>
                <a:cubicBezTo>
                  <a:pt x="1718680" y="1320900"/>
                  <a:pt x="1722989" y="1327580"/>
                  <a:pt x="1728172" y="1333443"/>
                </a:cubicBezTo>
                <a:lnTo>
                  <a:pt x="1742429" y="1344848"/>
                </a:lnTo>
                <a:lnTo>
                  <a:pt x="1746365" y="1348020"/>
                </a:lnTo>
                <a:lnTo>
                  <a:pt x="1746414" y="1348036"/>
                </a:lnTo>
                <a:lnTo>
                  <a:pt x="1746430" y="1348049"/>
                </a:lnTo>
                <a:lnTo>
                  <a:pt x="1746935" y="1348271"/>
                </a:lnTo>
                <a:lnTo>
                  <a:pt x="1773494" y="1359937"/>
                </a:lnTo>
                <a:lnTo>
                  <a:pt x="1785888" y="1360697"/>
                </a:lnTo>
                <a:lnTo>
                  <a:pt x="1797874" y="1364541"/>
                </a:lnTo>
                <a:lnTo>
                  <a:pt x="1809311" y="1362133"/>
                </a:lnTo>
                <a:lnTo>
                  <a:pt x="1819699" y="1362769"/>
                </a:lnTo>
                <a:lnTo>
                  <a:pt x="1838795" y="1355924"/>
                </a:lnTo>
                <a:lnTo>
                  <a:pt x="1839348" y="1355808"/>
                </a:lnTo>
                <a:lnTo>
                  <a:pt x="1859553" y="1340980"/>
                </a:lnTo>
                <a:lnTo>
                  <a:pt x="1870921" y="1332709"/>
                </a:lnTo>
                <a:lnTo>
                  <a:pt x="1871199" y="1332434"/>
                </a:lnTo>
                <a:lnTo>
                  <a:pt x="1873702" y="1330598"/>
                </a:lnTo>
                <a:lnTo>
                  <a:pt x="1879661" y="1324093"/>
                </a:lnTo>
                <a:lnTo>
                  <a:pt x="1880900" y="1322872"/>
                </a:lnTo>
                <a:lnTo>
                  <a:pt x="1895916" y="1306350"/>
                </a:lnTo>
                <a:lnTo>
                  <a:pt x="1903851" y="1297689"/>
                </a:lnTo>
                <a:lnTo>
                  <a:pt x="1930017" y="1268830"/>
                </a:lnTo>
                <a:lnTo>
                  <a:pt x="1932713" y="1265865"/>
                </a:lnTo>
                <a:lnTo>
                  <a:pt x="1963283" y="1243875"/>
                </a:lnTo>
                <a:lnTo>
                  <a:pt x="1969059" y="1243325"/>
                </a:lnTo>
                <a:lnTo>
                  <a:pt x="1998187" y="1240557"/>
                </a:lnTo>
                <a:lnTo>
                  <a:pt x="1998232" y="1240543"/>
                </a:lnTo>
                <a:lnTo>
                  <a:pt x="2040720" y="1264611"/>
                </a:lnTo>
                <a:cubicBezTo>
                  <a:pt x="2044767" y="1268101"/>
                  <a:pt x="2047410" y="1277381"/>
                  <a:pt x="2049200" y="1291017"/>
                </a:cubicBezTo>
                <a:lnTo>
                  <a:pt x="2050030" y="1303991"/>
                </a:lnTo>
                <a:lnTo>
                  <a:pt x="2050079" y="1306250"/>
                </a:lnTo>
                <a:cubicBezTo>
                  <a:pt x="2051900" y="1327981"/>
                  <a:pt x="2052545" y="1356381"/>
                  <a:pt x="2053287" y="1388446"/>
                </a:cubicBezTo>
                <a:lnTo>
                  <a:pt x="2053966" y="1407140"/>
                </a:lnTo>
                <a:lnTo>
                  <a:pt x="2054109" y="1413605"/>
                </a:lnTo>
                <a:lnTo>
                  <a:pt x="2055778" y="1457000"/>
                </a:lnTo>
                <a:lnTo>
                  <a:pt x="2057073" y="1492633"/>
                </a:lnTo>
                <a:cubicBezTo>
                  <a:pt x="2058699" y="1519478"/>
                  <a:pt x="2061102" y="1546210"/>
                  <a:pt x="2064883" y="1571711"/>
                </a:cubicBezTo>
                <a:cubicBezTo>
                  <a:pt x="2068657" y="1597306"/>
                  <a:pt x="2073773" y="1621371"/>
                  <a:pt x="2080817" y="1642734"/>
                </a:cubicBezTo>
                <a:cubicBezTo>
                  <a:pt x="2084330" y="1653378"/>
                  <a:pt x="2088323" y="1663233"/>
                  <a:pt x="2092849" y="1672283"/>
                </a:cubicBezTo>
                <a:cubicBezTo>
                  <a:pt x="2092881" y="1672346"/>
                  <a:pt x="2092889" y="1672434"/>
                  <a:pt x="2092917" y="1672505"/>
                </a:cubicBezTo>
                <a:cubicBezTo>
                  <a:pt x="2101961" y="1690515"/>
                  <a:pt x="2113274" y="1705157"/>
                  <a:pt x="2127183" y="1714713"/>
                </a:cubicBezTo>
                <a:cubicBezTo>
                  <a:pt x="2134164" y="1719508"/>
                  <a:pt x="2141779" y="1723069"/>
                  <a:pt x="2150195" y="1725196"/>
                </a:cubicBezTo>
                <a:cubicBezTo>
                  <a:pt x="2173332" y="1731046"/>
                  <a:pt x="2192589" y="1732834"/>
                  <a:pt x="2208783" y="1731439"/>
                </a:cubicBezTo>
                <a:cubicBezTo>
                  <a:pt x="2208848" y="1731433"/>
                  <a:pt x="2208936" y="1731377"/>
                  <a:pt x="2209004" y="1731371"/>
                </a:cubicBezTo>
                <a:cubicBezTo>
                  <a:pt x="2217078" y="1730666"/>
                  <a:pt x="2224427" y="1729129"/>
                  <a:pt x="2231032" y="1726973"/>
                </a:cubicBezTo>
                <a:lnTo>
                  <a:pt x="2239931" y="1721397"/>
                </a:lnTo>
                <a:lnTo>
                  <a:pt x="2248771" y="1718576"/>
                </a:lnTo>
                <a:lnTo>
                  <a:pt x="2255432" y="1711685"/>
                </a:lnTo>
                <a:lnTo>
                  <a:pt x="2262945" y="1706978"/>
                </a:lnTo>
                <a:lnTo>
                  <a:pt x="2273620" y="1692870"/>
                </a:lnTo>
                <a:lnTo>
                  <a:pt x="2273924" y="1692556"/>
                </a:lnTo>
                <a:cubicBezTo>
                  <a:pt x="2293083" y="1661763"/>
                  <a:pt x="2296302" y="1619466"/>
                  <a:pt x="2301941" y="1590995"/>
                </a:cubicBezTo>
                <a:lnTo>
                  <a:pt x="2309066" y="1568073"/>
                </a:lnTo>
                <a:lnTo>
                  <a:pt x="2321898" y="1560001"/>
                </a:lnTo>
                <a:lnTo>
                  <a:pt x="2342152" y="1574474"/>
                </a:lnTo>
                <a:lnTo>
                  <a:pt x="2347731" y="1582048"/>
                </a:lnTo>
                <a:lnTo>
                  <a:pt x="2357141" y="1596807"/>
                </a:lnTo>
                <a:lnTo>
                  <a:pt x="2366528" y="1611541"/>
                </a:lnTo>
                <a:cubicBezTo>
                  <a:pt x="2366708" y="1611863"/>
                  <a:pt x="2366836" y="1612033"/>
                  <a:pt x="2367020" y="1612355"/>
                </a:cubicBezTo>
                <a:lnTo>
                  <a:pt x="2369094" y="1616016"/>
                </a:lnTo>
                <a:lnTo>
                  <a:pt x="2394210" y="1661200"/>
                </a:lnTo>
                <a:lnTo>
                  <a:pt x="2398423" y="1667845"/>
                </a:lnTo>
                <a:lnTo>
                  <a:pt x="2398936" y="1668791"/>
                </a:lnTo>
                <a:lnTo>
                  <a:pt x="2398950" y="1668676"/>
                </a:lnTo>
                <a:lnTo>
                  <a:pt x="2426566" y="1712241"/>
                </a:lnTo>
                <a:cubicBezTo>
                  <a:pt x="2473930" y="1777515"/>
                  <a:pt x="2539664" y="1823118"/>
                  <a:pt x="2641458" y="1746462"/>
                </a:cubicBezTo>
                <a:cubicBezTo>
                  <a:pt x="2888152" y="1560682"/>
                  <a:pt x="2486930" y="1376607"/>
                  <a:pt x="2497754" y="1321249"/>
                </a:cubicBezTo>
                <a:cubicBezTo>
                  <a:pt x="2505784" y="1280179"/>
                  <a:pt x="2697149" y="1356986"/>
                  <a:pt x="2715167" y="1218551"/>
                </a:cubicBezTo>
                <a:cubicBezTo>
                  <a:pt x="2739065" y="1034940"/>
                  <a:pt x="2514336" y="1048612"/>
                  <a:pt x="2393151" y="1018193"/>
                </a:cubicBezTo>
                <a:lnTo>
                  <a:pt x="2353577" y="1002468"/>
                </a:lnTo>
                <a:lnTo>
                  <a:pt x="2337856" y="993480"/>
                </a:lnTo>
                <a:lnTo>
                  <a:pt x="2332985" y="988855"/>
                </a:lnTo>
                <a:lnTo>
                  <a:pt x="2319730" y="964656"/>
                </a:lnTo>
                <a:lnTo>
                  <a:pt x="2319523" y="964138"/>
                </a:lnTo>
                <a:lnTo>
                  <a:pt x="2326493" y="935075"/>
                </a:lnTo>
                <a:lnTo>
                  <a:pt x="2331903" y="928032"/>
                </a:lnTo>
                <a:lnTo>
                  <a:pt x="2339618" y="923626"/>
                </a:lnTo>
                <a:lnTo>
                  <a:pt x="2380766" y="908169"/>
                </a:lnTo>
                <a:cubicBezTo>
                  <a:pt x="2380843" y="908157"/>
                  <a:pt x="2380915" y="908114"/>
                  <a:pt x="2380988" y="908101"/>
                </a:cubicBezTo>
                <a:lnTo>
                  <a:pt x="2381015" y="908084"/>
                </a:lnTo>
                <a:lnTo>
                  <a:pt x="2408532" y="902866"/>
                </a:lnTo>
                <a:cubicBezTo>
                  <a:pt x="2499375" y="891671"/>
                  <a:pt x="2627695" y="893038"/>
                  <a:pt x="2635913" y="779394"/>
                </a:cubicBezTo>
                <a:cubicBezTo>
                  <a:pt x="2651102" y="569357"/>
                  <a:pt x="2516507" y="571538"/>
                  <a:pt x="2383844" y="579648"/>
                </a:cubicBezTo>
                <a:lnTo>
                  <a:pt x="2364201" y="580635"/>
                </a:lnTo>
                <a:lnTo>
                  <a:pt x="2364119" y="580592"/>
                </a:lnTo>
                <a:cubicBezTo>
                  <a:pt x="2352478" y="581311"/>
                  <a:pt x="2341093" y="581792"/>
                  <a:pt x="2329688" y="582316"/>
                </a:cubicBezTo>
                <a:cubicBezTo>
                  <a:pt x="2323322" y="582599"/>
                  <a:pt x="2316673" y="583055"/>
                  <a:pt x="2310435" y="583206"/>
                </a:cubicBezTo>
                <a:lnTo>
                  <a:pt x="2294595" y="582858"/>
                </a:lnTo>
                <a:lnTo>
                  <a:pt x="2246708" y="579762"/>
                </a:lnTo>
                <a:lnTo>
                  <a:pt x="2223968" y="575700"/>
                </a:lnTo>
                <a:cubicBezTo>
                  <a:pt x="2219041" y="574442"/>
                  <a:pt x="2214004" y="573196"/>
                  <a:pt x="2209416" y="571521"/>
                </a:cubicBezTo>
                <a:lnTo>
                  <a:pt x="2202495" y="568905"/>
                </a:lnTo>
                <a:lnTo>
                  <a:pt x="2179908" y="556092"/>
                </a:lnTo>
                <a:lnTo>
                  <a:pt x="2150328" y="521593"/>
                </a:lnTo>
                <a:lnTo>
                  <a:pt x="2149352" y="518644"/>
                </a:lnTo>
                <a:lnTo>
                  <a:pt x="2145081" y="487808"/>
                </a:lnTo>
                <a:lnTo>
                  <a:pt x="2151121" y="468238"/>
                </a:lnTo>
                <a:lnTo>
                  <a:pt x="2154064" y="460211"/>
                </a:lnTo>
                <a:lnTo>
                  <a:pt x="2156165" y="454652"/>
                </a:lnTo>
                <a:lnTo>
                  <a:pt x="2157989" y="449734"/>
                </a:lnTo>
                <a:lnTo>
                  <a:pt x="2181266" y="413877"/>
                </a:lnTo>
                <a:cubicBezTo>
                  <a:pt x="2216197" y="365115"/>
                  <a:pt x="2259055" y="313815"/>
                  <a:pt x="2230178" y="256434"/>
                </a:cubicBezTo>
                <a:cubicBezTo>
                  <a:pt x="2215745" y="227751"/>
                  <a:pt x="2154387" y="200356"/>
                  <a:pt x="2072772" y="180761"/>
                </a:cubicBezTo>
                <a:lnTo>
                  <a:pt x="2045627" y="176166"/>
                </a:lnTo>
                <a:lnTo>
                  <a:pt x="2045708" y="175365"/>
                </a:lnTo>
                <a:lnTo>
                  <a:pt x="1953792" y="160520"/>
                </a:lnTo>
                <a:lnTo>
                  <a:pt x="1952491" y="160063"/>
                </a:lnTo>
                <a:cubicBezTo>
                  <a:pt x="1952390" y="160054"/>
                  <a:pt x="1952306" y="159926"/>
                  <a:pt x="1952206" y="159913"/>
                </a:cubicBezTo>
                <a:cubicBezTo>
                  <a:pt x="1951869" y="159872"/>
                  <a:pt x="1951524" y="159786"/>
                  <a:pt x="1951188" y="159745"/>
                </a:cubicBezTo>
                <a:cubicBezTo>
                  <a:pt x="1950713" y="159688"/>
                  <a:pt x="1950207" y="159769"/>
                  <a:pt x="1949731" y="159712"/>
                </a:cubicBezTo>
                <a:lnTo>
                  <a:pt x="1947091" y="159487"/>
                </a:lnTo>
                <a:lnTo>
                  <a:pt x="1938481" y="158030"/>
                </a:lnTo>
                <a:lnTo>
                  <a:pt x="1921493" y="157308"/>
                </a:lnTo>
                <a:lnTo>
                  <a:pt x="1893913" y="154960"/>
                </a:lnTo>
                <a:lnTo>
                  <a:pt x="1894176" y="154706"/>
                </a:lnTo>
                <a:lnTo>
                  <a:pt x="1891098" y="154720"/>
                </a:lnTo>
                <a:lnTo>
                  <a:pt x="1870244" y="152945"/>
                </a:lnTo>
                <a:lnTo>
                  <a:pt x="1854301" y="152812"/>
                </a:lnTo>
                <a:lnTo>
                  <a:pt x="1844022" y="152070"/>
                </a:lnTo>
                <a:lnTo>
                  <a:pt x="1825221" y="152570"/>
                </a:lnTo>
                <a:lnTo>
                  <a:pt x="1806322" y="152413"/>
                </a:lnTo>
                <a:lnTo>
                  <a:pt x="1793795" y="151880"/>
                </a:lnTo>
                <a:lnTo>
                  <a:pt x="1790276" y="152279"/>
                </a:lnTo>
                <a:lnTo>
                  <a:pt x="1789747" y="152275"/>
                </a:lnTo>
                <a:cubicBezTo>
                  <a:pt x="1789254" y="152288"/>
                  <a:pt x="1788783" y="152229"/>
                  <a:pt x="1788290" y="152243"/>
                </a:cubicBezTo>
                <a:cubicBezTo>
                  <a:pt x="1785313" y="152334"/>
                  <a:pt x="1782566" y="152880"/>
                  <a:pt x="1779602" y="153000"/>
                </a:cubicBezTo>
                <a:lnTo>
                  <a:pt x="1763291" y="154216"/>
                </a:lnTo>
                <a:lnTo>
                  <a:pt x="1741548" y="154794"/>
                </a:lnTo>
                <a:lnTo>
                  <a:pt x="1737483" y="155438"/>
                </a:lnTo>
                <a:lnTo>
                  <a:pt x="1736962" y="155440"/>
                </a:lnTo>
                <a:lnTo>
                  <a:pt x="1726446" y="156964"/>
                </a:lnTo>
                <a:lnTo>
                  <a:pt x="1716914" y="157675"/>
                </a:lnTo>
                <a:cubicBezTo>
                  <a:pt x="1716593" y="157714"/>
                  <a:pt x="1716289" y="157688"/>
                  <a:pt x="1715968" y="157724"/>
                </a:cubicBezTo>
                <a:cubicBezTo>
                  <a:pt x="1707115" y="158815"/>
                  <a:pt x="1698853" y="160639"/>
                  <a:pt x="1690298" y="162046"/>
                </a:cubicBezTo>
                <a:lnTo>
                  <a:pt x="1687392" y="162621"/>
                </a:lnTo>
                <a:lnTo>
                  <a:pt x="1664678" y="165912"/>
                </a:lnTo>
                <a:lnTo>
                  <a:pt x="1661222" y="166912"/>
                </a:lnTo>
                <a:lnTo>
                  <a:pt x="1658711" y="167197"/>
                </a:lnTo>
                <a:lnTo>
                  <a:pt x="1653627" y="168715"/>
                </a:lnTo>
                <a:lnTo>
                  <a:pt x="1647799" y="169638"/>
                </a:lnTo>
                <a:lnTo>
                  <a:pt x="1601046" y="184334"/>
                </a:lnTo>
                <a:lnTo>
                  <a:pt x="1600992" y="184350"/>
                </a:lnTo>
                <a:cubicBezTo>
                  <a:pt x="1585357" y="190449"/>
                  <a:pt x="1571482" y="197832"/>
                  <a:pt x="1558699" y="205866"/>
                </a:cubicBezTo>
                <a:cubicBezTo>
                  <a:pt x="1558491" y="205995"/>
                  <a:pt x="1558314" y="206162"/>
                  <a:pt x="1558106" y="206291"/>
                </a:cubicBezTo>
                <a:lnTo>
                  <a:pt x="1557473" y="206691"/>
                </a:lnTo>
                <a:lnTo>
                  <a:pt x="1553227" y="208862"/>
                </a:lnTo>
                <a:lnTo>
                  <a:pt x="1551363" y="210560"/>
                </a:lnTo>
                <a:lnTo>
                  <a:pt x="1548428" y="212418"/>
                </a:lnTo>
                <a:cubicBezTo>
                  <a:pt x="1548235" y="212556"/>
                  <a:pt x="1548029" y="212701"/>
                  <a:pt x="1547835" y="212843"/>
                </a:cubicBezTo>
                <a:lnTo>
                  <a:pt x="1545171" y="214966"/>
                </a:lnTo>
                <a:lnTo>
                  <a:pt x="1543089" y="216107"/>
                </a:lnTo>
                <a:lnTo>
                  <a:pt x="1541732" y="217706"/>
                </a:lnTo>
                <a:lnTo>
                  <a:pt x="1538939" y="219931"/>
                </a:lnTo>
                <a:cubicBezTo>
                  <a:pt x="1534440" y="223697"/>
                  <a:pt x="1530405" y="227852"/>
                  <a:pt x="1526506" y="231973"/>
                </a:cubicBezTo>
                <a:cubicBezTo>
                  <a:pt x="1524394" y="234209"/>
                  <a:pt x="1522091" y="236416"/>
                  <a:pt x="1520167" y="238755"/>
                </a:cubicBezTo>
                <a:lnTo>
                  <a:pt x="1519781" y="239329"/>
                </a:lnTo>
                <a:lnTo>
                  <a:pt x="1517834" y="241102"/>
                </a:lnTo>
                <a:lnTo>
                  <a:pt x="1515577" y="245580"/>
                </a:lnTo>
                <a:lnTo>
                  <a:pt x="1506128" y="259630"/>
                </a:lnTo>
                <a:lnTo>
                  <a:pt x="1505534" y="260329"/>
                </a:lnTo>
                <a:lnTo>
                  <a:pt x="1505534" y="260330"/>
                </a:lnTo>
                <a:lnTo>
                  <a:pt x="1505534" y="260330"/>
                </a:lnTo>
                <a:lnTo>
                  <a:pt x="1505372" y="261093"/>
                </a:lnTo>
                <a:lnTo>
                  <a:pt x="1499527" y="277421"/>
                </a:lnTo>
                <a:lnTo>
                  <a:pt x="1497340" y="281761"/>
                </a:lnTo>
                <a:lnTo>
                  <a:pt x="1497206" y="283906"/>
                </a:lnTo>
                <a:lnTo>
                  <a:pt x="1496703" y="285310"/>
                </a:lnTo>
                <a:cubicBezTo>
                  <a:pt x="1496063" y="288007"/>
                  <a:pt x="1495885" y="290873"/>
                  <a:pt x="1495429" y="293662"/>
                </a:cubicBezTo>
                <a:lnTo>
                  <a:pt x="1493793" y="310860"/>
                </a:lnTo>
                <a:lnTo>
                  <a:pt x="1475150" y="293328"/>
                </a:lnTo>
                <a:cubicBezTo>
                  <a:pt x="1450361" y="270356"/>
                  <a:pt x="1423697" y="246043"/>
                  <a:pt x="1396664" y="222046"/>
                </a:cubicBezTo>
                <a:cubicBezTo>
                  <a:pt x="1288535" y="126054"/>
                  <a:pt x="1174495" y="35128"/>
                  <a:pt x="1174495" y="35128"/>
                </a:cubicBezTo>
                <a:cubicBezTo>
                  <a:pt x="1174495" y="35128"/>
                  <a:pt x="1153424" y="23913"/>
                  <a:pt x="1129690" y="18618"/>
                </a:cubicBezTo>
                <a:lnTo>
                  <a:pt x="1111260" y="17908"/>
                </a:lnTo>
                <a:lnTo>
                  <a:pt x="1109934" y="16926"/>
                </a:lnTo>
                <a:lnTo>
                  <a:pt x="1109763" y="17850"/>
                </a:lnTo>
                <a:lnTo>
                  <a:pt x="1109420" y="17837"/>
                </a:lnTo>
                <a:lnTo>
                  <a:pt x="1099928" y="4439"/>
                </a:lnTo>
                <a:cubicBezTo>
                  <a:pt x="1095184" y="432"/>
                  <a:pt x="1090444" y="-891"/>
                  <a:pt x="1085818" y="587"/>
                </a:cubicBezTo>
                <a:cubicBezTo>
                  <a:pt x="1084203" y="1102"/>
                  <a:pt x="1083381" y="6428"/>
                  <a:pt x="1083179" y="15577"/>
                </a:cubicBezTo>
                <a:lnTo>
                  <a:pt x="1083367" y="22213"/>
                </a:lnTo>
                <a:lnTo>
                  <a:pt x="1079561" y="23923"/>
                </a:lnTo>
                <a:cubicBezTo>
                  <a:pt x="1075218" y="27229"/>
                  <a:pt x="1071571" y="31708"/>
                  <a:pt x="1068908" y="37629"/>
                </a:cubicBezTo>
                <a:cubicBezTo>
                  <a:pt x="1064908" y="46520"/>
                  <a:pt x="1070699" y="60594"/>
                  <a:pt x="1079499" y="74713"/>
                </a:cubicBezTo>
                <a:lnTo>
                  <a:pt x="1086350" y="84359"/>
                </a:lnTo>
                <a:lnTo>
                  <a:pt x="1087990" y="108469"/>
                </a:lnTo>
                <a:lnTo>
                  <a:pt x="1091463" y="151381"/>
                </a:lnTo>
                <a:lnTo>
                  <a:pt x="1087311" y="168728"/>
                </a:lnTo>
                <a:cubicBezTo>
                  <a:pt x="1075220" y="218634"/>
                  <a:pt x="1055318" y="297361"/>
                  <a:pt x="1035159" y="362348"/>
                </a:cubicBezTo>
                <a:cubicBezTo>
                  <a:pt x="1019031" y="414336"/>
                  <a:pt x="1002737" y="457531"/>
                  <a:pt x="990475" y="487728"/>
                </a:cubicBezTo>
                <a:lnTo>
                  <a:pt x="979931" y="512608"/>
                </a:lnTo>
                <a:lnTo>
                  <a:pt x="979350" y="509457"/>
                </a:lnTo>
                <a:lnTo>
                  <a:pt x="979139" y="497547"/>
                </a:lnTo>
                <a:lnTo>
                  <a:pt x="975433" y="488204"/>
                </a:lnTo>
                <a:lnTo>
                  <a:pt x="973729" y="478958"/>
                </a:lnTo>
                <a:lnTo>
                  <a:pt x="965683" y="463619"/>
                </a:lnTo>
                <a:lnTo>
                  <a:pt x="965407" y="462924"/>
                </a:lnTo>
                <a:cubicBezTo>
                  <a:pt x="958884" y="453186"/>
                  <a:pt x="950518" y="445206"/>
                  <a:pt x="940618" y="438844"/>
                </a:cubicBezTo>
                <a:lnTo>
                  <a:pt x="938303" y="437865"/>
                </a:lnTo>
                <a:lnTo>
                  <a:pt x="909918" y="425792"/>
                </a:lnTo>
                <a:lnTo>
                  <a:pt x="909587" y="425724"/>
                </a:lnTo>
                <a:lnTo>
                  <a:pt x="906630" y="424474"/>
                </a:lnTo>
                <a:lnTo>
                  <a:pt x="906574" y="424466"/>
                </a:lnTo>
                <a:lnTo>
                  <a:pt x="906573" y="424466"/>
                </a:lnTo>
                <a:lnTo>
                  <a:pt x="903523" y="424060"/>
                </a:lnTo>
                <a:lnTo>
                  <a:pt x="878816" y="420774"/>
                </a:lnTo>
                <a:lnTo>
                  <a:pt x="872904" y="419953"/>
                </a:lnTo>
                <a:lnTo>
                  <a:pt x="872439" y="419926"/>
                </a:lnTo>
                <a:lnTo>
                  <a:pt x="865301" y="418977"/>
                </a:lnTo>
                <a:lnTo>
                  <a:pt x="865272" y="418978"/>
                </a:lnTo>
                <a:lnTo>
                  <a:pt x="865246" y="418975"/>
                </a:lnTo>
                <a:lnTo>
                  <a:pt x="860440" y="419236"/>
                </a:lnTo>
                <a:lnTo>
                  <a:pt x="859763" y="419197"/>
                </a:lnTo>
                <a:cubicBezTo>
                  <a:pt x="846532" y="419083"/>
                  <a:pt x="832769" y="419647"/>
                  <a:pt x="818384" y="421495"/>
                </a:cubicBezTo>
                <a:lnTo>
                  <a:pt x="817110" y="421779"/>
                </a:lnTo>
                <a:lnTo>
                  <a:pt x="783191" y="428338"/>
                </a:lnTo>
                <a:lnTo>
                  <a:pt x="768054" y="431263"/>
                </a:lnTo>
                <a:lnTo>
                  <a:pt x="768033" y="431269"/>
                </a:lnTo>
                <a:lnTo>
                  <a:pt x="768002" y="431275"/>
                </a:lnTo>
                <a:lnTo>
                  <a:pt x="745405" y="438253"/>
                </a:lnTo>
                <a:lnTo>
                  <a:pt x="734279" y="441687"/>
                </a:lnTo>
                <a:lnTo>
                  <a:pt x="731910" y="442412"/>
                </a:lnTo>
                <a:lnTo>
                  <a:pt x="731828" y="442444"/>
                </a:lnTo>
                <a:lnTo>
                  <a:pt x="715852" y="447375"/>
                </a:lnTo>
                <a:lnTo>
                  <a:pt x="715822" y="447389"/>
                </a:lnTo>
                <a:lnTo>
                  <a:pt x="715803" y="447395"/>
                </a:lnTo>
                <a:lnTo>
                  <a:pt x="699289" y="455146"/>
                </a:lnTo>
                <a:lnTo>
                  <a:pt x="663726" y="469029"/>
                </a:lnTo>
                <a:lnTo>
                  <a:pt x="615285" y="494564"/>
                </a:lnTo>
                <a:lnTo>
                  <a:pt x="613584" y="495363"/>
                </a:lnTo>
                <a:lnTo>
                  <a:pt x="582257" y="515777"/>
                </a:lnTo>
                <a:lnTo>
                  <a:pt x="567224" y="525518"/>
                </a:lnTo>
                <a:lnTo>
                  <a:pt x="530078" y="555918"/>
                </a:lnTo>
                <a:lnTo>
                  <a:pt x="526579" y="558776"/>
                </a:lnTo>
                <a:lnTo>
                  <a:pt x="526461" y="558861"/>
                </a:lnTo>
                <a:lnTo>
                  <a:pt x="513374" y="572877"/>
                </a:lnTo>
                <a:lnTo>
                  <a:pt x="493394" y="594222"/>
                </a:lnTo>
                <a:lnTo>
                  <a:pt x="493371" y="594259"/>
                </a:lnTo>
                <a:lnTo>
                  <a:pt x="493355" y="594276"/>
                </a:lnTo>
                <a:lnTo>
                  <a:pt x="476992" y="619596"/>
                </a:lnTo>
                <a:lnTo>
                  <a:pt x="471706" y="627748"/>
                </a:lnTo>
                <a:lnTo>
                  <a:pt x="471666" y="627837"/>
                </a:lnTo>
                <a:lnTo>
                  <a:pt x="469583" y="631060"/>
                </a:lnTo>
                <a:lnTo>
                  <a:pt x="464454" y="646334"/>
                </a:lnTo>
                <a:lnTo>
                  <a:pt x="459201" y="661697"/>
                </a:lnTo>
                <a:lnTo>
                  <a:pt x="459072" y="662356"/>
                </a:lnTo>
                <a:lnTo>
                  <a:pt x="457055" y="668361"/>
                </a:lnTo>
                <a:lnTo>
                  <a:pt x="457055" y="668361"/>
                </a:lnTo>
                <a:lnTo>
                  <a:pt x="457055" y="668361"/>
                </a:lnTo>
                <a:lnTo>
                  <a:pt x="457116" y="672340"/>
                </a:lnTo>
                <a:lnTo>
                  <a:pt x="456566" y="675147"/>
                </a:lnTo>
                <a:cubicBezTo>
                  <a:pt x="456402" y="676743"/>
                  <a:pt x="456182" y="678351"/>
                  <a:pt x="456095" y="679949"/>
                </a:cubicBezTo>
                <a:lnTo>
                  <a:pt x="457625" y="705342"/>
                </a:lnTo>
                <a:lnTo>
                  <a:pt x="457625" y="705349"/>
                </a:lnTo>
                <a:cubicBezTo>
                  <a:pt x="461201" y="722238"/>
                  <a:pt x="477347" y="731830"/>
                  <a:pt x="498353" y="738756"/>
                </a:cubicBezTo>
                <a:lnTo>
                  <a:pt x="559105" y="753884"/>
                </a:lnTo>
                <a:lnTo>
                  <a:pt x="568306" y="756193"/>
                </a:lnTo>
                <a:lnTo>
                  <a:pt x="569634" y="756662"/>
                </a:lnTo>
                <a:lnTo>
                  <a:pt x="597136" y="766619"/>
                </a:lnTo>
                <a:lnTo>
                  <a:pt x="601969" y="769443"/>
                </a:lnTo>
                <a:lnTo>
                  <a:pt x="621065" y="785334"/>
                </a:lnTo>
                <a:cubicBezTo>
                  <a:pt x="625874" y="792720"/>
                  <a:pt x="628045" y="801753"/>
                  <a:pt x="626614" y="813012"/>
                </a:cubicBezTo>
                <a:lnTo>
                  <a:pt x="610574" y="853983"/>
                </a:lnTo>
                <a:lnTo>
                  <a:pt x="609119" y="855365"/>
                </a:lnTo>
                <a:lnTo>
                  <a:pt x="580443" y="881793"/>
                </a:lnTo>
                <a:lnTo>
                  <a:pt x="569457" y="887047"/>
                </a:lnTo>
                <a:lnTo>
                  <a:pt x="560149" y="891158"/>
                </a:lnTo>
                <a:lnTo>
                  <a:pt x="533341" y="902324"/>
                </a:lnTo>
                <a:lnTo>
                  <a:pt x="519990" y="906240"/>
                </a:lnTo>
                <a:lnTo>
                  <a:pt x="500583" y="911457"/>
                </a:lnTo>
                <a:lnTo>
                  <a:pt x="472423" y="918592"/>
                </a:lnTo>
                <a:lnTo>
                  <a:pt x="465093" y="920192"/>
                </a:lnTo>
                <a:lnTo>
                  <a:pt x="415595" y="930474"/>
                </a:lnTo>
                <a:lnTo>
                  <a:pt x="414120" y="930786"/>
                </a:lnTo>
                <a:lnTo>
                  <a:pt x="398671" y="933934"/>
                </a:lnTo>
                <a:lnTo>
                  <a:pt x="390289" y="935821"/>
                </a:lnTo>
                <a:lnTo>
                  <a:pt x="379490" y="938018"/>
                </a:lnTo>
                <a:lnTo>
                  <a:pt x="375375" y="939006"/>
                </a:lnTo>
                <a:lnTo>
                  <a:pt x="352796" y="943796"/>
                </a:lnTo>
                <a:lnTo>
                  <a:pt x="344713" y="946084"/>
                </a:lnTo>
                <a:lnTo>
                  <a:pt x="332814" y="948763"/>
                </a:lnTo>
                <a:lnTo>
                  <a:pt x="327807" y="950427"/>
                </a:lnTo>
                <a:lnTo>
                  <a:pt x="324076" y="951323"/>
                </a:lnTo>
                <a:lnTo>
                  <a:pt x="314464" y="954646"/>
                </a:lnTo>
                <a:lnTo>
                  <a:pt x="295384" y="960046"/>
                </a:lnTo>
                <a:lnTo>
                  <a:pt x="286933" y="964006"/>
                </a:lnTo>
                <a:lnTo>
                  <a:pt x="275170" y="967914"/>
                </a:lnTo>
                <a:cubicBezTo>
                  <a:pt x="266624" y="971650"/>
                  <a:pt x="258696" y="975812"/>
                  <a:pt x="251526" y="980244"/>
                </a:cubicBezTo>
                <a:lnTo>
                  <a:pt x="250264" y="981189"/>
                </a:lnTo>
                <a:lnTo>
                  <a:pt x="248863" y="981845"/>
                </a:lnTo>
                <a:lnTo>
                  <a:pt x="247266" y="983434"/>
                </a:lnTo>
                <a:lnTo>
                  <a:pt x="238416" y="990063"/>
                </a:lnTo>
                <a:lnTo>
                  <a:pt x="237669" y="990505"/>
                </a:lnTo>
                <a:lnTo>
                  <a:pt x="237877" y="990466"/>
                </a:lnTo>
                <a:lnTo>
                  <a:pt x="232446" y="994534"/>
                </a:lnTo>
                <a:cubicBezTo>
                  <a:pt x="226849" y="999811"/>
                  <a:pt x="222274" y="1005555"/>
                  <a:pt x="218671" y="1011822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6"/>
          <p:cNvSpPr/>
          <p:nvPr/>
        </p:nvSpPr>
        <p:spPr>
          <a:xfrm flipH="1">
            <a:off x="8264985" y="4088114"/>
            <a:ext cx="3927111" cy="2770063"/>
          </a:xfrm>
          <a:custGeom>
            <a:avLst/>
            <a:gdLst/>
            <a:ahLst/>
            <a:cxnLst/>
            <a:rect l="l" t="t" r="r" b="b"/>
            <a:pathLst>
              <a:path w="3927111" h="2770063" extrusionOk="0">
                <a:moveTo>
                  <a:pt x="560706" y="2759744"/>
                </a:moveTo>
                <a:lnTo>
                  <a:pt x="565136" y="2762076"/>
                </a:lnTo>
                <a:lnTo>
                  <a:pt x="565715" y="2762399"/>
                </a:lnTo>
                <a:close/>
                <a:moveTo>
                  <a:pt x="529713" y="2744410"/>
                </a:moveTo>
                <a:lnTo>
                  <a:pt x="544340" y="2751126"/>
                </a:lnTo>
                <a:lnTo>
                  <a:pt x="546775" y="2752408"/>
                </a:lnTo>
                <a:close/>
                <a:moveTo>
                  <a:pt x="448501" y="2710231"/>
                </a:moveTo>
                <a:lnTo>
                  <a:pt x="471373" y="2717850"/>
                </a:lnTo>
                <a:lnTo>
                  <a:pt x="473182" y="2718453"/>
                </a:lnTo>
                <a:lnTo>
                  <a:pt x="479319" y="2721270"/>
                </a:lnTo>
                <a:close/>
                <a:moveTo>
                  <a:pt x="370235" y="2685633"/>
                </a:moveTo>
                <a:lnTo>
                  <a:pt x="376480" y="2686798"/>
                </a:lnTo>
                <a:lnTo>
                  <a:pt x="376478" y="2686726"/>
                </a:lnTo>
                <a:lnTo>
                  <a:pt x="379784" y="2687340"/>
                </a:lnTo>
                <a:lnTo>
                  <a:pt x="385169" y="2689134"/>
                </a:lnTo>
                <a:close/>
                <a:moveTo>
                  <a:pt x="321749" y="2678011"/>
                </a:moveTo>
                <a:lnTo>
                  <a:pt x="331189" y="2678315"/>
                </a:lnTo>
                <a:lnTo>
                  <a:pt x="341374" y="2680207"/>
                </a:lnTo>
                <a:close/>
                <a:moveTo>
                  <a:pt x="1389861" y="2241025"/>
                </a:moveTo>
                <a:lnTo>
                  <a:pt x="1395893" y="2252289"/>
                </a:lnTo>
                <a:lnTo>
                  <a:pt x="1396645" y="2254143"/>
                </a:lnTo>
                <a:cubicBezTo>
                  <a:pt x="1400416" y="2262031"/>
                  <a:pt x="1404250" y="2269437"/>
                  <a:pt x="1407920" y="2275905"/>
                </a:cubicBezTo>
                <a:lnTo>
                  <a:pt x="1411801" y="2281993"/>
                </a:lnTo>
                <a:lnTo>
                  <a:pt x="1416885" y="2291486"/>
                </a:lnTo>
                <a:lnTo>
                  <a:pt x="1422266" y="2297064"/>
                </a:lnTo>
                <a:lnTo>
                  <a:pt x="1314124" y="2297064"/>
                </a:lnTo>
                <a:lnTo>
                  <a:pt x="1354291" y="2276739"/>
                </a:lnTo>
                <a:close/>
                <a:moveTo>
                  <a:pt x="1957051" y="2180977"/>
                </a:moveTo>
                <a:lnTo>
                  <a:pt x="1959961" y="2182466"/>
                </a:lnTo>
                <a:lnTo>
                  <a:pt x="1974176" y="2192729"/>
                </a:lnTo>
                <a:lnTo>
                  <a:pt x="1991745" y="2198727"/>
                </a:lnTo>
                <a:lnTo>
                  <a:pt x="1996789" y="2201308"/>
                </a:lnTo>
                <a:lnTo>
                  <a:pt x="2002090" y="2202259"/>
                </a:lnTo>
                <a:lnTo>
                  <a:pt x="2014396" y="2206460"/>
                </a:lnTo>
                <a:cubicBezTo>
                  <a:pt x="2027885" y="2209304"/>
                  <a:pt x="2041205" y="2210611"/>
                  <a:pt x="2053597" y="2210973"/>
                </a:cubicBezTo>
                <a:lnTo>
                  <a:pt x="2059610" y="2210765"/>
                </a:lnTo>
                <a:lnTo>
                  <a:pt x="2070919" y="2226511"/>
                </a:lnTo>
                <a:lnTo>
                  <a:pt x="2076247" y="2231153"/>
                </a:lnTo>
                <a:lnTo>
                  <a:pt x="2085601" y="2242801"/>
                </a:lnTo>
                <a:cubicBezTo>
                  <a:pt x="2099885" y="2257474"/>
                  <a:pt x="2116038" y="2271436"/>
                  <a:pt x="2133658" y="2284407"/>
                </a:cubicBezTo>
                <a:lnTo>
                  <a:pt x="2146914" y="2292722"/>
                </a:lnTo>
                <a:lnTo>
                  <a:pt x="2148772" y="2294341"/>
                </a:lnTo>
                <a:lnTo>
                  <a:pt x="2152558" y="2296262"/>
                </a:lnTo>
                <a:lnTo>
                  <a:pt x="2153836" y="2297064"/>
                </a:lnTo>
                <a:lnTo>
                  <a:pt x="2034133" y="2297064"/>
                </a:lnTo>
                <a:lnTo>
                  <a:pt x="2032850" y="2295300"/>
                </a:lnTo>
                <a:cubicBezTo>
                  <a:pt x="2032734" y="2295176"/>
                  <a:pt x="2032606" y="2295068"/>
                  <a:pt x="2032494" y="2294944"/>
                </a:cubicBezTo>
                <a:lnTo>
                  <a:pt x="2005575" y="2294944"/>
                </a:lnTo>
                <a:lnTo>
                  <a:pt x="2007676" y="2297064"/>
                </a:lnTo>
                <a:lnTo>
                  <a:pt x="1913652" y="2297064"/>
                </a:lnTo>
                <a:lnTo>
                  <a:pt x="1913510" y="2294944"/>
                </a:lnTo>
                <a:lnTo>
                  <a:pt x="1893263" y="2294944"/>
                </a:lnTo>
                <a:lnTo>
                  <a:pt x="1893443" y="2297064"/>
                </a:lnTo>
                <a:lnTo>
                  <a:pt x="1841964" y="2297064"/>
                </a:lnTo>
                <a:lnTo>
                  <a:pt x="1841809" y="2294944"/>
                </a:lnTo>
                <a:lnTo>
                  <a:pt x="1822636" y="2294944"/>
                </a:lnTo>
                <a:lnTo>
                  <a:pt x="1822791" y="2297064"/>
                </a:lnTo>
                <a:lnTo>
                  <a:pt x="1772070" y="2297064"/>
                </a:lnTo>
                <a:lnTo>
                  <a:pt x="1806984" y="2271361"/>
                </a:lnTo>
                <a:cubicBezTo>
                  <a:pt x="1821728" y="2258844"/>
                  <a:pt x="1834677" y="2246049"/>
                  <a:pt x="1845298" y="2233566"/>
                </a:cubicBezTo>
                <a:lnTo>
                  <a:pt x="1853291" y="2221300"/>
                </a:lnTo>
                <a:lnTo>
                  <a:pt x="1862564" y="2223455"/>
                </a:lnTo>
                <a:cubicBezTo>
                  <a:pt x="1877865" y="2224565"/>
                  <a:pt x="1891700" y="2222714"/>
                  <a:pt x="1903602" y="2217280"/>
                </a:cubicBezTo>
                <a:close/>
                <a:moveTo>
                  <a:pt x="2622065" y="2178040"/>
                </a:moveTo>
                <a:lnTo>
                  <a:pt x="2619893" y="2180262"/>
                </a:lnTo>
                <a:lnTo>
                  <a:pt x="2615951" y="2185634"/>
                </a:lnTo>
                <a:lnTo>
                  <a:pt x="2616315" y="2180458"/>
                </a:lnTo>
                <a:close/>
                <a:moveTo>
                  <a:pt x="461686" y="0"/>
                </a:moveTo>
                <a:lnTo>
                  <a:pt x="461619" y="105"/>
                </a:lnTo>
                <a:lnTo>
                  <a:pt x="461609" y="11"/>
                </a:lnTo>
                <a:cubicBezTo>
                  <a:pt x="461609" y="11"/>
                  <a:pt x="460615" y="1533"/>
                  <a:pt x="458787" y="4460"/>
                </a:cubicBezTo>
                <a:lnTo>
                  <a:pt x="457593" y="6425"/>
                </a:lnTo>
                <a:lnTo>
                  <a:pt x="452848" y="13875"/>
                </a:lnTo>
                <a:cubicBezTo>
                  <a:pt x="447258" y="22994"/>
                  <a:pt x="439324" y="36475"/>
                  <a:pt x="429953" y="53923"/>
                </a:cubicBezTo>
                <a:lnTo>
                  <a:pt x="424562" y="64841"/>
                </a:lnTo>
                <a:lnTo>
                  <a:pt x="424181" y="65546"/>
                </a:lnTo>
                <a:lnTo>
                  <a:pt x="424181" y="65546"/>
                </a:lnTo>
                <a:lnTo>
                  <a:pt x="422177" y="69673"/>
                </a:lnTo>
                <a:lnTo>
                  <a:pt x="398428" y="117774"/>
                </a:lnTo>
                <a:lnTo>
                  <a:pt x="396401" y="122751"/>
                </a:lnTo>
                <a:lnTo>
                  <a:pt x="395612" y="124377"/>
                </a:lnTo>
                <a:lnTo>
                  <a:pt x="395067" y="125498"/>
                </a:lnTo>
                <a:cubicBezTo>
                  <a:pt x="384808" y="148354"/>
                  <a:pt x="374176" y="174133"/>
                  <a:pt x="363715" y="202988"/>
                </a:cubicBezTo>
                <a:lnTo>
                  <a:pt x="351704" y="248825"/>
                </a:lnTo>
                <a:lnTo>
                  <a:pt x="340284" y="292410"/>
                </a:lnTo>
                <a:lnTo>
                  <a:pt x="340137" y="294079"/>
                </a:lnTo>
                <a:lnTo>
                  <a:pt x="339599" y="300189"/>
                </a:lnTo>
                <a:lnTo>
                  <a:pt x="337915" y="306977"/>
                </a:lnTo>
                <a:lnTo>
                  <a:pt x="336470" y="335742"/>
                </a:lnTo>
                <a:lnTo>
                  <a:pt x="334925" y="353297"/>
                </a:lnTo>
                <a:lnTo>
                  <a:pt x="331590" y="391197"/>
                </a:lnTo>
                <a:lnTo>
                  <a:pt x="332898" y="406876"/>
                </a:lnTo>
                <a:lnTo>
                  <a:pt x="332134" y="422066"/>
                </a:lnTo>
                <a:lnTo>
                  <a:pt x="336557" y="450729"/>
                </a:lnTo>
                <a:lnTo>
                  <a:pt x="340101" y="493204"/>
                </a:lnTo>
                <a:lnTo>
                  <a:pt x="346677" y="516317"/>
                </a:lnTo>
                <a:lnTo>
                  <a:pt x="350171" y="538960"/>
                </a:lnTo>
                <a:lnTo>
                  <a:pt x="359418" y="561100"/>
                </a:lnTo>
                <a:lnTo>
                  <a:pt x="368290" y="592284"/>
                </a:lnTo>
                <a:lnTo>
                  <a:pt x="395562" y="647638"/>
                </a:lnTo>
                <a:lnTo>
                  <a:pt x="395837" y="648296"/>
                </a:lnTo>
                <a:cubicBezTo>
                  <a:pt x="405962" y="665368"/>
                  <a:pt x="416010" y="680523"/>
                  <a:pt x="425896" y="693957"/>
                </a:cubicBezTo>
                <a:lnTo>
                  <a:pt x="433490" y="703183"/>
                </a:lnTo>
                <a:lnTo>
                  <a:pt x="435746" y="706476"/>
                </a:lnTo>
                <a:lnTo>
                  <a:pt x="439533" y="710525"/>
                </a:lnTo>
                <a:lnTo>
                  <a:pt x="454985" y="729298"/>
                </a:lnTo>
                <a:cubicBezTo>
                  <a:pt x="497633" y="775160"/>
                  <a:pt x="535273" y="790177"/>
                  <a:pt x="560112" y="792292"/>
                </a:cubicBezTo>
                <a:lnTo>
                  <a:pt x="568946" y="791629"/>
                </a:lnTo>
                <a:lnTo>
                  <a:pt x="583009" y="831427"/>
                </a:lnTo>
                <a:cubicBezTo>
                  <a:pt x="589810" y="850611"/>
                  <a:pt x="597162" y="871271"/>
                  <a:pt x="604676" y="892259"/>
                </a:cubicBezTo>
                <a:cubicBezTo>
                  <a:pt x="612191" y="913248"/>
                  <a:pt x="619867" y="934565"/>
                  <a:pt x="627155" y="954734"/>
                </a:cubicBezTo>
                <a:lnTo>
                  <a:pt x="644591" y="1002850"/>
                </a:lnTo>
                <a:lnTo>
                  <a:pt x="589434" y="966712"/>
                </a:lnTo>
                <a:lnTo>
                  <a:pt x="578658" y="961919"/>
                </a:lnTo>
                <a:lnTo>
                  <a:pt x="575848" y="960163"/>
                </a:lnTo>
                <a:cubicBezTo>
                  <a:pt x="575695" y="960091"/>
                  <a:pt x="575512" y="960075"/>
                  <a:pt x="575359" y="960003"/>
                </a:cubicBezTo>
                <a:lnTo>
                  <a:pt x="562768" y="954780"/>
                </a:lnTo>
                <a:lnTo>
                  <a:pt x="562773" y="954769"/>
                </a:lnTo>
                <a:lnTo>
                  <a:pt x="559986" y="953613"/>
                </a:lnTo>
                <a:lnTo>
                  <a:pt x="526541" y="938735"/>
                </a:lnTo>
                <a:lnTo>
                  <a:pt x="516161" y="935442"/>
                </a:lnTo>
                <a:lnTo>
                  <a:pt x="513909" y="934508"/>
                </a:lnTo>
                <a:lnTo>
                  <a:pt x="501183" y="930689"/>
                </a:lnTo>
                <a:lnTo>
                  <a:pt x="461032" y="917948"/>
                </a:lnTo>
                <a:lnTo>
                  <a:pt x="452341" y="916265"/>
                </a:lnTo>
                <a:lnTo>
                  <a:pt x="448208" y="915060"/>
                </a:lnTo>
                <a:cubicBezTo>
                  <a:pt x="443321" y="913834"/>
                  <a:pt x="438680" y="913081"/>
                  <a:pt x="433825" y="911953"/>
                </a:cubicBezTo>
                <a:cubicBezTo>
                  <a:pt x="426474" y="910243"/>
                  <a:pt x="419337" y="908550"/>
                  <a:pt x="412090" y="907049"/>
                </a:cubicBezTo>
                <a:cubicBezTo>
                  <a:pt x="410116" y="906642"/>
                  <a:pt x="408170" y="906295"/>
                  <a:pt x="406207" y="905905"/>
                </a:cubicBezTo>
                <a:cubicBezTo>
                  <a:pt x="397953" y="904261"/>
                  <a:pt x="389563" y="902232"/>
                  <a:pt x="381530" y="900841"/>
                </a:cubicBezTo>
                <a:cubicBezTo>
                  <a:pt x="381135" y="900770"/>
                  <a:pt x="380777" y="900742"/>
                  <a:pt x="380387" y="900676"/>
                </a:cubicBezTo>
                <a:cubicBezTo>
                  <a:pt x="368021" y="898538"/>
                  <a:pt x="356232" y="896893"/>
                  <a:pt x="344592" y="895283"/>
                </a:cubicBezTo>
                <a:cubicBezTo>
                  <a:pt x="344312" y="895244"/>
                  <a:pt x="344053" y="895156"/>
                  <a:pt x="343778" y="895117"/>
                </a:cubicBezTo>
                <a:lnTo>
                  <a:pt x="342077" y="894907"/>
                </a:lnTo>
                <a:lnTo>
                  <a:pt x="335728" y="893677"/>
                </a:lnTo>
                <a:cubicBezTo>
                  <a:pt x="259254" y="883765"/>
                  <a:pt x="202931" y="884495"/>
                  <a:pt x="202931" y="884495"/>
                </a:cubicBezTo>
                <a:lnTo>
                  <a:pt x="202931" y="884496"/>
                </a:lnTo>
                <a:lnTo>
                  <a:pt x="202899" y="884495"/>
                </a:lnTo>
                <a:lnTo>
                  <a:pt x="203188" y="885778"/>
                </a:lnTo>
                <a:lnTo>
                  <a:pt x="205366" y="896672"/>
                </a:lnTo>
                <a:cubicBezTo>
                  <a:pt x="216997" y="951546"/>
                  <a:pt x="272138" y="1177964"/>
                  <a:pt x="410038" y="1288768"/>
                </a:cubicBezTo>
                <a:cubicBezTo>
                  <a:pt x="558638" y="1408176"/>
                  <a:pt x="720121" y="1409472"/>
                  <a:pt x="791574" y="1402657"/>
                </a:cubicBezTo>
                <a:lnTo>
                  <a:pt x="813712" y="1399805"/>
                </a:lnTo>
                <a:lnTo>
                  <a:pt x="819995" y="1406421"/>
                </a:lnTo>
                <a:cubicBezTo>
                  <a:pt x="834801" y="1422580"/>
                  <a:pt x="849417" y="1439240"/>
                  <a:pt x="862071" y="1454940"/>
                </a:cubicBezTo>
                <a:cubicBezTo>
                  <a:pt x="912684" y="1517737"/>
                  <a:pt x="901176" y="1518595"/>
                  <a:pt x="941715" y="1580671"/>
                </a:cubicBezTo>
                <a:lnTo>
                  <a:pt x="954153" y="1599472"/>
                </a:lnTo>
                <a:lnTo>
                  <a:pt x="932673" y="1583375"/>
                </a:lnTo>
                <a:cubicBezTo>
                  <a:pt x="919654" y="1574953"/>
                  <a:pt x="904995" y="1566765"/>
                  <a:pt x="888493" y="1559053"/>
                </a:cubicBezTo>
                <a:lnTo>
                  <a:pt x="843915" y="1542204"/>
                </a:lnTo>
                <a:lnTo>
                  <a:pt x="843872" y="1542145"/>
                </a:lnTo>
                <a:cubicBezTo>
                  <a:pt x="837087" y="1539780"/>
                  <a:pt x="831703" y="1536982"/>
                  <a:pt x="824424" y="1534788"/>
                </a:cubicBezTo>
                <a:lnTo>
                  <a:pt x="822399" y="1534318"/>
                </a:lnTo>
                <a:lnTo>
                  <a:pt x="756166" y="1517467"/>
                </a:lnTo>
                <a:lnTo>
                  <a:pt x="734798" y="1514017"/>
                </a:lnTo>
                <a:lnTo>
                  <a:pt x="723486" y="1511396"/>
                </a:lnTo>
                <a:lnTo>
                  <a:pt x="711757" y="1510297"/>
                </a:lnTo>
                <a:lnTo>
                  <a:pt x="691771" y="1507070"/>
                </a:lnTo>
                <a:lnTo>
                  <a:pt x="671510" y="1506526"/>
                </a:lnTo>
                <a:lnTo>
                  <a:pt x="631249" y="1502755"/>
                </a:lnTo>
                <a:lnTo>
                  <a:pt x="593959" y="1504447"/>
                </a:lnTo>
                <a:lnTo>
                  <a:pt x="574784" y="1503932"/>
                </a:lnTo>
                <a:lnTo>
                  <a:pt x="558175" y="1506070"/>
                </a:lnTo>
                <a:lnTo>
                  <a:pt x="551987" y="1506351"/>
                </a:lnTo>
                <a:lnTo>
                  <a:pt x="551985" y="1506350"/>
                </a:lnTo>
                <a:lnTo>
                  <a:pt x="537237" y="1508765"/>
                </a:lnTo>
                <a:lnTo>
                  <a:pt x="497684" y="1513856"/>
                </a:lnTo>
                <a:lnTo>
                  <a:pt x="482889" y="1517665"/>
                </a:lnTo>
                <a:lnTo>
                  <a:pt x="480093" y="1518122"/>
                </a:lnTo>
                <a:lnTo>
                  <a:pt x="471003" y="1520724"/>
                </a:lnTo>
                <a:lnTo>
                  <a:pt x="429999" y="1531280"/>
                </a:lnTo>
                <a:lnTo>
                  <a:pt x="422234" y="1534683"/>
                </a:lnTo>
                <a:lnTo>
                  <a:pt x="416979" y="1536187"/>
                </a:lnTo>
                <a:lnTo>
                  <a:pt x="377011" y="1554499"/>
                </a:lnTo>
                <a:lnTo>
                  <a:pt x="323942" y="1577754"/>
                </a:lnTo>
                <a:lnTo>
                  <a:pt x="318395" y="1581356"/>
                </a:lnTo>
                <a:lnTo>
                  <a:pt x="318078" y="1581501"/>
                </a:lnTo>
                <a:lnTo>
                  <a:pt x="316154" y="1582811"/>
                </a:lnTo>
                <a:lnTo>
                  <a:pt x="271097" y="1612071"/>
                </a:lnTo>
                <a:lnTo>
                  <a:pt x="260622" y="1620627"/>
                </a:lnTo>
                <a:lnTo>
                  <a:pt x="257275" y="1622906"/>
                </a:lnTo>
                <a:lnTo>
                  <a:pt x="243855" y="1634322"/>
                </a:lnTo>
                <a:lnTo>
                  <a:pt x="242135" y="1635727"/>
                </a:lnTo>
                <a:lnTo>
                  <a:pt x="237110" y="1640500"/>
                </a:lnTo>
                <a:lnTo>
                  <a:pt x="236565" y="1641015"/>
                </a:lnTo>
                <a:lnTo>
                  <a:pt x="236566" y="1641016"/>
                </a:lnTo>
                <a:lnTo>
                  <a:pt x="236565" y="1641016"/>
                </a:lnTo>
                <a:lnTo>
                  <a:pt x="236566" y="1641017"/>
                </a:lnTo>
                <a:lnTo>
                  <a:pt x="236539" y="1641043"/>
                </a:lnTo>
                <a:cubicBezTo>
                  <a:pt x="236539" y="1641043"/>
                  <a:pt x="256501" y="1647826"/>
                  <a:pt x="290501" y="1660566"/>
                </a:cubicBezTo>
                <a:lnTo>
                  <a:pt x="320979" y="1672335"/>
                </a:lnTo>
                <a:lnTo>
                  <a:pt x="351352" y="1684073"/>
                </a:lnTo>
                <a:cubicBezTo>
                  <a:pt x="374634" y="1693324"/>
                  <a:pt x="400685" y="1703959"/>
                  <a:pt x="428761" y="1715871"/>
                </a:cubicBezTo>
                <a:lnTo>
                  <a:pt x="430891" y="1716893"/>
                </a:lnTo>
                <a:lnTo>
                  <a:pt x="479414" y="1740179"/>
                </a:lnTo>
                <a:cubicBezTo>
                  <a:pt x="514477" y="1758177"/>
                  <a:pt x="551726" y="1778324"/>
                  <a:pt x="588755" y="1791997"/>
                </a:cubicBezTo>
                <a:lnTo>
                  <a:pt x="604906" y="1796270"/>
                </a:lnTo>
                <a:lnTo>
                  <a:pt x="616376" y="1800854"/>
                </a:lnTo>
                <a:cubicBezTo>
                  <a:pt x="625570" y="1803328"/>
                  <a:pt x="634784" y="1805313"/>
                  <a:pt x="643835" y="1806572"/>
                </a:cubicBezTo>
                <a:cubicBezTo>
                  <a:pt x="657515" y="1808480"/>
                  <a:pt x="670711" y="1809667"/>
                  <a:pt x="683710" y="1810658"/>
                </a:cubicBezTo>
                <a:lnTo>
                  <a:pt x="702071" y="1810481"/>
                </a:lnTo>
                <a:lnTo>
                  <a:pt x="733585" y="1812634"/>
                </a:lnTo>
                <a:lnTo>
                  <a:pt x="771459" y="1809813"/>
                </a:lnTo>
                <a:lnTo>
                  <a:pt x="785363" y="1809679"/>
                </a:lnTo>
                <a:cubicBezTo>
                  <a:pt x="785693" y="1809645"/>
                  <a:pt x="786018" y="1809712"/>
                  <a:pt x="786348" y="1809679"/>
                </a:cubicBezTo>
                <a:lnTo>
                  <a:pt x="800492" y="1807650"/>
                </a:lnTo>
                <a:lnTo>
                  <a:pt x="812063" y="1806788"/>
                </a:lnTo>
                <a:lnTo>
                  <a:pt x="863105" y="1795837"/>
                </a:lnTo>
                <a:lnTo>
                  <a:pt x="871820" y="1793992"/>
                </a:lnTo>
                <a:lnTo>
                  <a:pt x="871835" y="1793964"/>
                </a:lnTo>
                <a:lnTo>
                  <a:pt x="879098" y="1792406"/>
                </a:lnTo>
                <a:cubicBezTo>
                  <a:pt x="930128" y="1777820"/>
                  <a:pt x="968998" y="1757924"/>
                  <a:pt x="995111" y="1741675"/>
                </a:cubicBezTo>
                <a:lnTo>
                  <a:pt x="1015728" y="1727347"/>
                </a:lnTo>
                <a:lnTo>
                  <a:pt x="1037104" y="1731328"/>
                </a:lnTo>
                <a:lnTo>
                  <a:pt x="1035977" y="1731847"/>
                </a:lnTo>
                <a:lnTo>
                  <a:pt x="1033771" y="1732334"/>
                </a:lnTo>
                <a:lnTo>
                  <a:pt x="1031825" y="1733758"/>
                </a:lnTo>
                <a:lnTo>
                  <a:pt x="1029148" y="1734991"/>
                </a:lnTo>
                <a:cubicBezTo>
                  <a:pt x="1027861" y="1735633"/>
                  <a:pt x="1026789" y="1736431"/>
                  <a:pt x="1025552" y="1737113"/>
                </a:cubicBezTo>
                <a:lnTo>
                  <a:pt x="1025761" y="1738198"/>
                </a:lnTo>
                <a:lnTo>
                  <a:pt x="1024308" y="1739261"/>
                </a:lnTo>
                <a:lnTo>
                  <a:pt x="1004329" y="1750937"/>
                </a:lnTo>
                <a:lnTo>
                  <a:pt x="1000099" y="1756983"/>
                </a:lnTo>
                <a:lnTo>
                  <a:pt x="993962" y="1761475"/>
                </a:lnTo>
                <a:lnTo>
                  <a:pt x="977772" y="1788897"/>
                </a:lnTo>
                <a:lnTo>
                  <a:pt x="972046" y="1797083"/>
                </a:lnTo>
                <a:lnTo>
                  <a:pt x="969671" y="1807362"/>
                </a:lnTo>
                <a:lnTo>
                  <a:pt x="961975" y="1839091"/>
                </a:lnTo>
                <a:lnTo>
                  <a:pt x="962297" y="1839270"/>
                </a:lnTo>
                <a:lnTo>
                  <a:pt x="960537" y="1846886"/>
                </a:lnTo>
                <a:lnTo>
                  <a:pt x="960529" y="1851908"/>
                </a:lnTo>
                <a:lnTo>
                  <a:pt x="946503" y="1860748"/>
                </a:lnTo>
                <a:lnTo>
                  <a:pt x="942303" y="1865018"/>
                </a:lnTo>
                <a:lnTo>
                  <a:pt x="931971" y="1872335"/>
                </a:lnTo>
                <a:lnTo>
                  <a:pt x="897260" y="1910811"/>
                </a:lnTo>
                <a:lnTo>
                  <a:pt x="885126" y="1923146"/>
                </a:lnTo>
                <a:lnTo>
                  <a:pt x="883263" y="1926326"/>
                </a:lnTo>
                <a:lnTo>
                  <a:pt x="877097" y="1933161"/>
                </a:lnTo>
                <a:cubicBezTo>
                  <a:pt x="827375" y="2002703"/>
                  <a:pt x="795714" y="2095084"/>
                  <a:pt x="805590" y="2180496"/>
                </a:cubicBezTo>
                <a:cubicBezTo>
                  <a:pt x="810470" y="2222704"/>
                  <a:pt x="828428" y="2254455"/>
                  <a:pt x="854273" y="2277667"/>
                </a:cubicBezTo>
                <a:lnTo>
                  <a:pt x="884081" y="2297064"/>
                </a:lnTo>
                <a:lnTo>
                  <a:pt x="393492" y="2297064"/>
                </a:lnTo>
                <a:lnTo>
                  <a:pt x="393658" y="2294944"/>
                </a:lnTo>
                <a:lnTo>
                  <a:pt x="382106" y="2294944"/>
                </a:lnTo>
                <a:lnTo>
                  <a:pt x="381939" y="2297064"/>
                </a:lnTo>
                <a:lnTo>
                  <a:pt x="209833" y="2297064"/>
                </a:lnTo>
                <a:lnTo>
                  <a:pt x="210599" y="2294944"/>
                </a:lnTo>
                <a:lnTo>
                  <a:pt x="189518" y="2294944"/>
                </a:lnTo>
                <a:lnTo>
                  <a:pt x="188801" y="2297064"/>
                </a:lnTo>
                <a:lnTo>
                  <a:pt x="64068" y="2297064"/>
                </a:lnTo>
                <a:cubicBezTo>
                  <a:pt x="46391" y="2297064"/>
                  <a:pt x="30387" y="2305011"/>
                  <a:pt x="18802" y="2317862"/>
                </a:cubicBezTo>
                <a:lnTo>
                  <a:pt x="18798" y="2317873"/>
                </a:lnTo>
                <a:lnTo>
                  <a:pt x="18790" y="2317879"/>
                </a:lnTo>
                <a:lnTo>
                  <a:pt x="18781" y="2317886"/>
                </a:lnTo>
                <a:cubicBezTo>
                  <a:pt x="7181" y="2330730"/>
                  <a:pt x="0" y="2348476"/>
                  <a:pt x="0" y="2368084"/>
                </a:cubicBezTo>
                <a:lnTo>
                  <a:pt x="0" y="2611647"/>
                </a:lnTo>
                <a:lnTo>
                  <a:pt x="0" y="2699059"/>
                </a:lnTo>
                <a:cubicBezTo>
                  <a:pt x="0" y="2718673"/>
                  <a:pt x="7181" y="2736424"/>
                  <a:pt x="18781" y="2749272"/>
                </a:cubicBezTo>
                <a:lnTo>
                  <a:pt x="38877" y="2764280"/>
                </a:lnTo>
                <a:lnTo>
                  <a:pt x="39151" y="2764485"/>
                </a:lnTo>
                <a:cubicBezTo>
                  <a:pt x="46809" y="2768077"/>
                  <a:pt x="55230" y="2770063"/>
                  <a:pt x="64068" y="2770063"/>
                </a:cubicBezTo>
                <a:lnTo>
                  <a:pt x="64080" y="2770063"/>
                </a:lnTo>
                <a:lnTo>
                  <a:pt x="102190" y="2770063"/>
                </a:lnTo>
                <a:lnTo>
                  <a:pt x="122201" y="2770063"/>
                </a:lnTo>
                <a:lnTo>
                  <a:pt x="187182" y="2770063"/>
                </a:lnTo>
                <a:lnTo>
                  <a:pt x="187229" y="2770063"/>
                </a:lnTo>
                <a:lnTo>
                  <a:pt x="187230" y="2770063"/>
                </a:lnTo>
                <a:lnTo>
                  <a:pt x="255115" y="2768861"/>
                </a:lnTo>
                <a:cubicBezTo>
                  <a:pt x="255115" y="2768861"/>
                  <a:pt x="268378" y="2724143"/>
                  <a:pt x="307162" y="2720015"/>
                </a:cubicBezTo>
                <a:cubicBezTo>
                  <a:pt x="425299" y="2707434"/>
                  <a:pt x="572641" y="2766256"/>
                  <a:pt x="572641" y="2766256"/>
                </a:cubicBezTo>
                <a:lnTo>
                  <a:pt x="637377" y="2766333"/>
                </a:lnTo>
                <a:lnTo>
                  <a:pt x="649940" y="2766377"/>
                </a:lnTo>
                <a:lnTo>
                  <a:pt x="649938" y="2766348"/>
                </a:lnTo>
                <a:lnTo>
                  <a:pt x="731641" y="2766445"/>
                </a:lnTo>
                <a:lnTo>
                  <a:pt x="731642" y="2766497"/>
                </a:lnTo>
                <a:lnTo>
                  <a:pt x="767969" y="2766497"/>
                </a:lnTo>
                <a:lnTo>
                  <a:pt x="767969" y="2766488"/>
                </a:lnTo>
                <a:lnTo>
                  <a:pt x="1654676" y="2767538"/>
                </a:lnTo>
                <a:lnTo>
                  <a:pt x="1655130" y="2767482"/>
                </a:lnTo>
                <a:lnTo>
                  <a:pt x="1676108" y="2767507"/>
                </a:lnTo>
                <a:lnTo>
                  <a:pt x="1676113" y="2767538"/>
                </a:lnTo>
                <a:lnTo>
                  <a:pt x="1688263" y="2767538"/>
                </a:lnTo>
                <a:lnTo>
                  <a:pt x="1688260" y="2767521"/>
                </a:lnTo>
                <a:lnTo>
                  <a:pt x="2579727" y="2768564"/>
                </a:lnTo>
                <a:lnTo>
                  <a:pt x="2579735" y="2768620"/>
                </a:lnTo>
                <a:lnTo>
                  <a:pt x="2591291" y="2768620"/>
                </a:lnTo>
                <a:lnTo>
                  <a:pt x="2591285" y="2768577"/>
                </a:lnTo>
                <a:lnTo>
                  <a:pt x="2624044" y="2768615"/>
                </a:lnTo>
                <a:lnTo>
                  <a:pt x="2624044" y="2768620"/>
                </a:lnTo>
                <a:lnTo>
                  <a:pt x="2628148" y="2768620"/>
                </a:lnTo>
                <a:lnTo>
                  <a:pt x="2728585" y="2768738"/>
                </a:lnTo>
                <a:lnTo>
                  <a:pt x="2729090" y="2768741"/>
                </a:lnTo>
                <a:lnTo>
                  <a:pt x="2729090" y="2768738"/>
                </a:lnTo>
                <a:lnTo>
                  <a:pt x="2878280" y="2768913"/>
                </a:lnTo>
                <a:lnTo>
                  <a:pt x="2898454" y="2768981"/>
                </a:lnTo>
                <a:lnTo>
                  <a:pt x="2898445" y="2768936"/>
                </a:lnTo>
                <a:lnTo>
                  <a:pt x="3113445" y="2769188"/>
                </a:lnTo>
                <a:lnTo>
                  <a:pt x="3121750" y="2769221"/>
                </a:lnTo>
                <a:lnTo>
                  <a:pt x="3128562" y="2769221"/>
                </a:lnTo>
                <a:lnTo>
                  <a:pt x="3128560" y="2769205"/>
                </a:lnTo>
                <a:lnTo>
                  <a:pt x="3346742" y="2769461"/>
                </a:lnTo>
                <a:lnTo>
                  <a:pt x="3346742" y="2769462"/>
                </a:lnTo>
                <a:lnTo>
                  <a:pt x="3347751" y="2769462"/>
                </a:lnTo>
                <a:lnTo>
                  <a:pt x="3573606" y="2769726"/>
                </a:lnTo>
                <a:lnTo>
                  <a:pt x="3589124" y="2769822"/>
                </a:lnTo>
                <a:lnTo>
                  <a:pt x="3589115" y="2769744"/>
                </a:lnTo>
                <a:lnTo>
                  <a:pt x="3861357" y="2770063"/>
                </a:lnTo>
                <a:cubicBezTo>
                  <a:pt x="3870192" y="2770063"/>
                  <a:pt x="3878610" y="2768077"/>
                  <a:pt x="3886265" y="2764485"/>
                </a:cubicBezTo>
                <a:lnTo>
                  <a:pt x="3889576" y="2762009"/>
                </a:lnTo>
                <a:lnTo>
                  <a:pt x="3889607" y="2762410"/>
                </a:lnTo>
                <a:lnTo>
                  <a:pt x="3895664" y="2758269"/>
                </a:lnTo>
                <a:lnTo>
                  <a:pt x="3895818" y="2760287"/>
                </a:lnTo>
                <a:cubicBezTo>
                  <a:pt x="3899464" y="2758283"/>
                  <a:pt x="3902910" y="2755919"/>
                  <a:pt x="3906075" y="2753234"/>
                </a:cubicBezTo>
                <a:cubicBezTo>
                  <a:pt x="3909240" y="2750590"/>
                  <a:pt x="3912206" y="2747624"/>
                  <a:pt x="3914891" y="2744299"/>
                </a:cubicBezTo>
                <a:lnTo>
                  <a:pt x="3913796" y="2730009"/>
                </a:lnTo>
                <a:lnTo>
                  <a:pt x="3925349" y="2699059"/>
                </a:lnTo>
                <a:lnTo>
                  <a:pt x="3927111" y="2384701"/>
                </a:lnTo>
                <a:cubicBezTo>
                  <a:pt x="3927111" y="2384701"/>
                  <a:pt x="3906235" y="2386813"/>
                  <a:pt x="3877791" y="2385143"/>
                </a:cubicBezTo>
                <a:lnTo>
                  <a:pt x="3850222" y="2381553"/>
                </a:lnTo>
                <a:lnTo>
                  <a:pt x="3848896" y="2378794"/>
                </a:lnTo>
                <a:cubicBezTo>
                  <a:pt x="3840842" y="2377444"/>
                  <a:pt x="3832788" y="2375741"/>
                  <a:pt x="3824613" y="2373553"/>
                </a:cubicBezTo>
                <a:lnTo>
                  <a:pt x="3826606" y="2377476"/>
                </a:lnTo>
                <a:lnTo>
                  <a:pt x="3826009" y="2377347"/>
                </a:lnTo>
                <a:lnTo>
                  <a:pt x="3783061" y="2362891"/>
                </a:lnTo>
                <a:cubicBezTo>
                  <a:pt x="3727043" y="2334886"/>
                  <a:pt x="3692463" y="2297064"/>
                  <a:pt x="3692463" y="2297064"/>
                </a:cubicBezTo>
                <a:lnTo>
                  <a:pt x="3447011" y="2297064"/>
                </a:lnTo>
                <a:lnTo>
                  <a:pt x="3447638" y="2294944"/>
                </a:lnTo>
                <a:lnTo>
                  <a:pt x="3426561" y="2294944"/>
                </a:lnTo>
                <a:lnTo>
                  <a:pt x="3425967" y="2297064"/>
                </a:lnTo>
                <a:lnTo>
                  <a:pt x="3337725" y="2297064"/>
                </a:lnTo>
                <a:lnTo>
                  <a:pt x="3337606" y="2294944"/>
                </a:lnTo>
                <a:lnTo>
                  <a:pt x="3318172" y="2294944"/>
                </a:lnTo>
                <a:lnTo>
                  <a:pt x="3318303" y="2297064"/>
                </a:lnTo>
                <a:lnTo>
                  <a:pt x="3072744" y="2297064"/>
                </a:lnTo>
                <a:lnTo>
                  <a:pt x="3078262" y="2294009"/>
                </a:lnTo>
                <a:cubicBezTo>
                  <a:pt x="3099285" y="2280951"/>
                  <a:pt x="3120496" y="2266281"/>
                  <a:pt x="3142196" y="2249574"/>
                </a:cubicBezTo>
                <a:lnTo>
                  <a:pt x="3203043" y="2196439"/>
                </a:lnTo>
                <a:lnTo>
                  <a:pt x="3204509" y="2196397"/>
                </a:lnTo>
                <a:lnTo>
                  <a:pt x="3229740" y="2173125"/>
                </a:lnTo>
                <a:lnTo>
                  <a:pt x="3232331" y="2170862"/>
                </a:lnTo>
                <a:cubicBezTo>
                  <a:pt x="3399921" y="2007858"/>
                  <a:pt x="3531827" y="1703325"/>
                  <a:pt x="3531827" y="1703325"/>
                </a:cubicBezTo>
                <a:lnTo>
                  <a:pt x="3531416" y="1703385"/>
                </a:lnTo>
                <a:lnTo>
                  <a:pt x="3524011" y="1704413"/>
                </a:lnTo>
                <a:lnTo>
                  <a:pt x="3519763" y="1705098"/>
                </a:lnTo>
                <a:lnTo>
                  <a:pt x="3514654" y="1705849"/>
                </a:lnTo>
                <a:lnTo>
                  <a:pt x="3511250" y="1706472"/>
                </a:lnTo>
                <a:lnTo>
                  <a:pt x="3501755" y="1708003"/>
                </a:lnTo>
                <a:lnTo>
                  <a:pt x="3466742" y="1714610"/>
                </a:lnTo>
                <a:lnTo>
                  <a:pt x="3466602" y="1714636"/>
                </a:lnTo>
                <a:lnTo>
                  <a:pt x="3466582" y="1714640"/>
                </a:lnTo>
                <a:lnTo>
                  <a:pt x="3466565" y="1714644"/>
                </a:lnTo>
                <a:lnTo>
                  <a:pt x="3466547" y="1714647"/>
                </a:lnTo>
                <a:lnTo>
                  <a:pt x="3466500" y="1714657"/>
                </a:lnTo>
                <a:lnTo>
                  <a:pt x="3419928" y="1724883"/>
                </a:lnTo>
                <a:lnTo>
                  <a:pt x="3412907" y="1726668"/>
                </a:lnTo>
                <a:lnTo>
                  <a:pt x="3406671" y="1728066"/>
                </a:lnTo>
                <a:lnTo>
                  <a:pt x="3393727" y="1731547"/>
                </a:lnTo>
                <a:lnTo>
                  <a:pt x="3363441" y="1739250"/>
                </a:lnTo>
                <a:lnTo>
                  <a:pt x="3345682" y="1744466"/>
                </a:lnTo>
                <a:lnTo>
                  <a:pt x="3331978" y="1748151"/>
                </a:lnTo>
                <a:lnTo>
                  <a:pt x="3319700" y="1752098"/>
                </a:lnTo>
                <a:lnTo>
                  <a:pt x="3298627" y="1758288"/>
                </a:lnTo>
                <a:lnTo>
                  <a:pt x="3285353" y="1763139"/>
                </a:lnTo>
                <a:lnTo>
                  <a:pt x="3245479" y="1775956"/>
                </a:lnTo>
                <a:cubicBezTo>
                  <a:pt x="3215013" y="1786628"/>
                  <a:pt x="3183081" y="1798762"/>
                  <a:pt x="3150185" y="1812534"/>
                </a:cubicBezTo>
                <a:cubicBezTo>
                  <a:pt x="3134171" y="1819240"/>
                  <a:pt x="3116312" y="1826897"/>
                  <a:pt x="3096866" y="1835693"/>
                </a:cubicBezTo>
                <a:lnTo>
                  <a:pt x="3085049" y="1841334"/>
                </a:lnTo>
                <a:lnTo>
                  <a:pt x="3069400" y="1848250"/>
                </a:lnTo>
                <a:lnTo>
                  <a:pt x="3054520" y="1855907"/>
                </a:lnTo>
                <a:lnTo>
                  <a:pt x="3034030" y="1865689"/>
                </a:lnTo>
                <a:lnTo>
                  <a:pt x="2998810" y="1884575"/>
                </a:lnTo>
                <a:lnTo>
                  <a:pt x="2969951" y="1899426"/>
                </a:lnTo>
                <a:lnTo>
                  <a:pt x="2959095" y="1906176"/>
                </a:lnTo>
                <a:lnTo>
                  <a:pt x="2937738" y="1919197"/>
                </a:lnTo>
                <a:lnTo>
                  <a:pt x="2950567" y="1893489"/>
                </a:lnTo>
                <a:cubicBezTo>
                  <a:pt x="2985189" y="1816599"/>
                  <a:pt x="3022023" y="1714847"/>
                  <a:pt x="3052814" y="1623665"/>
                </a:cubicBezTo>
                <a:lnTo>
                  <a:pt x="3062632" y="1593888"/>
                </a:lnTo>
                <a:lnTo>
                  <a:pt x="3063666" y="1590873"/>
                </a:lnTo>
                <a:lnTo>
                  <a:pt x="3065917" y="1583925"/>
                </a:lnTo>
                <a:lnTo>
                  <a:pt x="3081284" y="1537320"/>
                </a:lnTo>
                <a:lnTo>
                  <a:pt x="3092807" y="1500913"/>
                </a:lnTo>
                <a:lnTo>
                  <a:pt x="3095111" y="1493800"/>
                </a:lnTo>
                <a:lnTo>
                  <a:pt x="3100066" y="1477978"/>
                </a:lnTo>
                <a:lnTo>
                  <a:pt x="3103890" y="1465896"/>
                </a:lnTo>
                <a:lnTo>
                  <a:pt x="3106536" y="1457319"/>
                </a:lnTo>
                <a:lnTo>
                  <a:pt x="3107232" y="1455098"/>
                </a:lnTo>
                <a:lnTo>
                  <a:pt x="3110707" y="1443798"/>
                </a:lnTo>
                <a:lnTo>
                  <a:pt x="3112422" y="1438240"/>
                </a:lnTo>
                <a:lnTo>
                  <a:pt x="3112872" y="1436759"/>
                </a:lnTo>
                <a:lnTo>
                  <a:pt x="3116401" y="1425285"/>
                </a:lnTo>
                <a:cubicBezTo>
                  <a:pt x="3121438" y="1408763"/>
                  <a:pt x="3124232" y="1399335"/>
                  <a:pt x="3124232" y="1399335"/>
                </a:cubicBezTo>
                <a:lnTo>
                  <a:pt x="3124154" y="1399386"/>
                </a:lnTo>
                <a:lnTo>
                  <a:pt x="3124177" y="1399308"/>
                </a:lnTo>
                <a:cubicBezTo>
                  <a:pt x="3124177" y="1399308"/>
                  <a:pt x="3118969" y="1402613"/>
                  <a:pt x="3109592" y="1408847"/>
                </a:cubicBezTo>
                <a:lnTo>
                  <a:pt x="3096394" y="1417885"/>
                </a:lnTo>
                <a:lnTo>
                  <a:pt x="3079416" y="1429481"/>
                </a:lnTo>
                <a:lnTo>
                  <a:pt x="3078639" y="1430044"/>
                </a:lnTo>
                <a:lnTo>
                  <a:pt x="3069992" y="1435965"/>
                </a:lnTo>
                <a:cubicBezTo>
                  <a:pt x="3019961" y="1471121"/>
                  <a:pt x="2941754" y="1529265"/>
                  <a:pt x="2863410" y="1600261"/>
                </a:cubicBezTo>
                <a:lnTo>
                  <a:pt x="2832986" y="1629724"/>
                </a:lnTo>
                <a:lnTo>
                  <a:pt x="2832197" y="1630426"/>
                </a:lnTo>
                <a:lnTo>
                  <a:pt x="2832243" y="1630443"/>
                </a:lnTo>
                <a:lnTo>
                  <a:pt x="2786059" y="1675167"/>
                </a:lnTo>
                <a:cubicBezTo>
                  <a:pt x="2735846" y="1727460"/>
                  <a:pt x="2689726" y="1783963"/>
                  <a:pt x="2656007" y="1841674"/>
                </a:cubicBezTo>
                <a:lnTo>
                  <a:pt x="2655554" y="1842630"/>
                </a:lnTo>
                <a:lnTo>
                  <a:pt x="2651933" y="1849585"/>
                </a:lnTo>
                <a:lnTo>
                  <a:pt x="2652149" y="1849816"/>
                </a:lnTo>
                <a:lnTo>
                  <a:pt x="2593492" y="1973626"/>
                </a:lnTo>
                <a:lnTo>
                  <a:pt x="2582258" y="1943712"/>
                </a:lnTo>
                <a:lnTo>
                  <a:pt x="2574443" y="1931623"/>
                </a:lnTo>
                <a:lnTo>
                  <a:pt x="2586271" y="1909462"/>
                </a:lnTo>
                <a:cubicBezTo>
                  <a:pt x="2589665" y="1900279"/>
                  <a:pt x="2591437" y="1891184"/>
                  <a:pt x="2591357" y="1882229"/>
                </a:cubicBezTo>
                <a:cubicBezTo>
                  <a:pt x="2591056" y="1848749"/>
                  <a:pt x="2585230" y="1818201"/>
                  <a:pt x="2574939" y="1790602"/>
                </a:cubicBezTo>
                <a:lnTo>
                  <a:pt x="2563105" y="1770352"/>
                </a:lnTo>
                <a:lnTo>
                  <a:pt x="2586393" y="1760487"/>
                </a:lnTo>
                <a:cubicBezTo>
                  <a:pt x="2586601" y="1760386"/>
                  <a:pt x="2586720" y="1760354"/>
                  <a:pt x="2586927" y="1760253"/>
                </a:cubicBezTo>
                <a:cubicBezTo>
                  <a:pt x="2589053" y="1759249"/>
                  <a:pt x="2589837" y="1758621"/>
                  <a:pt x="2591872" y="1757615"/>
                </a:cubicBezTo>
                <a:cubicBezTo>
                  <a:pt x="2611917" y="1747738"/>
                  <a:pt x="2628890" y="1737707"/>
                  <a:pt x="2639967" y="1730423"/>
                </a:cubicBezTo>
                <a:cubicBezTo>
                  <a:pt x="2643399" y="1728158"/>
                  <a:pt x="2642678" y="1728420"/>
                  <a:pt x="2645186" y="1726645"/>
                </a:cubicBezTo>
                <a:cubicBezTo>
                  <a:pt x="2649653" y="1723432"/>
                  <a:pt x="2656425" y="1718732"/>
                  <a:pt x="2657028" y="1718247"/>
                </a:cubicBezTo>
                <a:lnTo>
                  <a:pt x="2656357" y="1717926"/>
                </a:lnTo>
                <a:lnTo>
                  <a:pt x="2659525" y="1715572"/>
                </a:lnTo>
                <a:lnTo>
                  <a:pt x="2659480" y="1715541"/>
                </a:lnTo>
                <a:lnTo>
                  <a:pt x="2659573" y="1715470"/>
                </a:lnTo>
                <a:cubicBezTo>
                  <a:pt x="2659573" y="1715470"/>
                  <a:pt x="2579699" y="1658381"/>
                  <a:pt x="2491742" y="1611906"/>
                </a:cubicBezTo>
                <a:cubicBezTo>
                  <a:pt x="2469752" y="1600289"/>
                  <a:pt x="2446381" y="1590258"/>
                  <a:pt x="2423696" y="1581747"/>
                </a:cubicBezTo>
                <a:lnTo>
                  <a:pt x="2408834" y="1576856"/>
                </a:lnTo>
                <a:lnTo>
                  <a:pt x="2359736" y="1560656"/>
                </a:lnTo>
                <a:cubicBezTo>
                  <a:pt x="2330884" y="1552326"/>
                  <a:pt x="2308216" y="1547264"/>
                  <a:pt x="2298685" y="1545253"/>
                </a:cubicBezTo>
                <a:lnTo>
                  <a:pt x="2293961" y="1544287"/>
                </a:lnTo>
                <a:lnTo>
                  <a:pt x="2298299" y="1543017"/>
                </a:lnTo>
                <a:cubicBezTo>
                  <a:pt x="2301274" y="1542108"/>
                  <a:pt x="2305640" y="1540712"/>
                  <a:pt x="2311202" y="1538770"/>
                </a:cubicBezTo>
                <a:lnTo>
                  <a:pt x="2356695" y="1520330"/>
                </a:lnTo>
                <a:lnTo>
                  <a:pt x="2357468" y="1520018"/>
                </a:lnTo>
                <a:cubicBezTo>
                  <a:pt x="2395774" y="1502538"/>
                  <a:pt x="2447014" y="1474331"/>
                  <a:pt x="2498752" y="1431425"/>
                </a:cubicBezTo>
                <a:cubicBezTo>
                  <a:pt x="2550484" y="1388519"/>
                  <a:pt x="2598726" y="1339330"/>
                  <a:pt x="2634035" y="1300868"/>
                </a:cubicBezTo>
                <a:lnTo>
                  <a:pt x="2638232" y="1296128"/>
                </a:lnTo>
                <a:lnTo>
                  <a:pt x="2676198" y="1253357"/>
                </a:lnTo>
                <a:cubicBezTo>
                  <a:pt x="2686229" y="1241619"/>
                  <a:pt x="2691839" y="1234688"/>
                  <a:pt x="2691839" y="1234688"/>
                </a:cubicBezTo>
                <a:cubicBezTo>
                  <a:pt x="2691839" y="1234688"/>
                  <a:pt x="2538290" y="1182544"/>
                  <a:pt x="2424224" y="1196331"/>
                </a:cubicBezTo>
                <a:cubicBezTo>
                  <a:pt x="2367193" y="1203221"/>
                  <a:pt x="2320032" y="1226595"/>
                  <a:pt x="2287129" y="1248246"/>
                </a:cubicBezTo>
                <a:lnTo>
                  <a:pt x="2281020" y="1252880"/>
                </a:lnTo>
                <a:lnTo>
                  <a:pt x="2249062" y="1277097"/>
                </a:lnTo>
                <a:cubicBezTo>
                  <a:pt x="2240300" y="1284769"/>
                  <a:pt x="2235647" y="1289741"/>
                  <a:pt x="2235649" y="1289742"/>
                </a:cubicBezTo>
                <a:lnTo>
                  <a:pt x="2235610" y="1289776"/>
                </a:lnTo>
                <a:lnTo>
                  <a:pt x="2238470" y="1285112"/>
                </a:lnTo>
                <a:cubicBezTo>
                  <a:pt x="2251410" y="1263461"/>
                  <a:pt x="2303837" y="1169705"/>
                  <a:pt x="2314501" y="1055257"/>
                </a:cubicBezTo>
                <a:cubicBezTo>
                  <a:pt x="2326682" y="924467"/>
                  <a:pt x="2306236" y="758096"/>
                  <a:pt x="2306236" y="758096"/>
                </a:cubicBezTo>
                <a:cubicBezTo>
                  <a:pt x="2306236" y="758096"/>
                  <a:pt x="2173300" y="833422"/>
                  <a:pt x="2102074" y="916026"/>
                </a:cubicBezTo>
                <a:cubicBezTo>
                  <a:pt x="2030841" y="998627"/>
                  <a:pt x="1999406" y="1097063"/>
                  <a:pt x="1999406" y="1097063"/>
                </a:cubicBezTo>
                <a:lnTo>
                  <a:pt x="1998745" y="1095964"/>
                </a:lnTo>
                <a:lnTo>
                  <a:pt x="1998745" y="1095954"/>
                </a:lnTo>
                <a:lnTo>
                  <a:pt x="1997861" y="1094492"/>
                </a:lnTo>
                <a:lnTo>
                  <a:pt x="1994164" y="1088342"/>
                </a:lnTo>
                <a:lnTo>
                  <a:pt x="1993879" y="1087909"/>
                </a:lnTo>
                <a:lnTo>
                  <a:pt x="1993021" y="1086491"/>
                </a:lnTo>
                <a:lnTo>
                  <a:pt x="1984465" y="1073669"/>
                </a:lnTo>
                <a:lnTo>
                  <a:pt x="1979784" y="1066587"/>
                </a:lnTo>
                <a:lnTo>
                  <a:pt x="1979586" y="1066355"/>
                </a:lnTo>
                <a:lnTo>
                  <a:pt x="1978722" y="1065062"/>
                </a:lnTo>
                <a:lnTo>
                  <a:pt x="1944280" y="1025157"/>
                </a:lnTo>
                <a:lnTo>
                  <a:pt x="1931671" y="1010444"/>
                </a:lnTo>
                <a:cubicBezTo>
                  <a:pt x="1922175" y="1001887"/>
                  <a:pt x="1914511" y="995407"/>
                  <a:pt x="1908009" y="989909"/>
                </a:cubicBezTo>
                <a:lnTo>
                  <a:pt x="1894137" y="977731"/>
                </a:lnTo>
                <a:lnTo>
                  <a:pt x="1891321" y="975247"/>
                </a:lnTo>
                <a:cubicBezTo>
                  <a:pt x="1881668" y="965969"/>
                  <a:pt x="1873995" y="956233"/>
                  <a:pt x="1862918" y="937289"/>
                </a:cubicBezTo>
                <a:cubicBezTo>
                  <a:pt x="1846299" y="908870"/>
                  <a:pt x="1834132" y="879225"/>
                  <a:pt x="1829087" y="866178"/>
                </a:cubicBezTo>
                <a:lnTo>
                  <a:pt x="1827334" y="861508"/>
                </a:lnTo>
                <a:lnTo>
                  <a:pt x="1827352" y="861352"/>
                </a:lnTo>
                <a:cubicBezTo>
                  <a:pt x="1827309" y="861233"/>
                  <a:pt x="1826629" y="859381"/>
                  <a:pt x="1826635" y="859386"/>
                </a:cubicBezTo>
                <a:lnTo>
                  <a:pt x="1826581" y="859499"/>
                </a:lnTo>
                <a:lnTo>
                  <a:pt x="1826515" y="859325"/>
                </a:lnTo>
                <a:cubicBezTo>
                  <a:pt x="1826515" y="859325"/>
                  <a:pt x="1758288" y="997718"/>
                  <a:pt x="1738239" y="1129309"/>
                </a:cubicBezTo>
                <a:cubicBezTo>
                  <a:pt x="1733853" y="1158095"/>
                  <a:pt x="1732488" y="1186857"/>
                  <a:pt x="1733032" y="1214228"/>
                </a:cubicBezTo>
                <a:lnTo>
                  <a:pt x="1733680" y="1222177"/>
                </a:lnTo>
                <a:lnTo>
                  <a:pt x="1733491" y="1225935"/>
                </a:lnTo>
                <a:lnTo>
                  <a:pt x="1735694" y="1246875"/>
                </a:lnTo>
                <a:lnTo>
                  <a:pt x="1739277" y="1290800"/>
                </a:lnTo>
                <a:lnTo>
                  <a:pt x="1741711" y="1304049"/>
                </a:lnTo>
                <a:lnTo>
                  <a:pt x="1742344" y="1310064"/>
                </a:lnTo>
                <a:lnTo>
                  <a:pt x="1745869" y="1326681"/>
                </a:lnTo>
                <a:lnTo>
                  <a:pt x="1750305" y="1350826"/>
                </a:lnTo>
                <a:lnTo>
                  <a:pt x="1754085" y="1365408"/>
                </a:lnTo>
                <a:lnTo>
                  <a:pt x="1754957" y="1369521"/>
                </a:lnTo>
                <a:lnTo>
                  <a:pt x="1758030" y="1380631"/>
                </a:lnTo>
                <a:lnTo>
                  <a:pt x="1759448" y="1386102"/>
                </a:lnTo>
                <a:lnTo>
                  <a:pt x="1759476" y="1386194"/>
                </a:lnTo>
                <a:lnTo>
                  <a:pt x="1759489" y="1386241"/>
                </a:lnTo>
                <a:lnTo>
                  <a:pt x="1761253" y="1391989"/>
                </a:lnTo>
                <a:lnTo>
                  <a:pt x="1760406" y="1391580"/>
                </a:lnTo>
                <a:lnTo>
                  <a:pt x="1760178" y="1391052"/>
                </a:lnTo>
                <a:cubicBezTo>
                  <a:pt x="1758169" y="1389821"/>
                  <a:pt x="1706408" y="1358185"/>
                  <a:pt x="1645959" y="1336364"/>
                </a:cubicBezTo>
                <a:lnTo>
                  <a:pt x="1639420" y="1334560"/>
                </a:lnTo>
                <a:lnTo>
                  <a:pt x="1638629" y="1334242"/>
                </a:lnTo>
                <a:lnTo>
                  <a:pt x="1626942" y="1331117"/>
                </a:lnTo>
                <a:lnTo>
                  <a:pt x="1584134" y="1319305"/>
                </a:lnTo>
                <a:cubicBezTo>
                  <a:pt x="1500685" y="1304679"/>
                  <a:pt x="1431829" y="1307024"/>
                  <a:pt x="1431829" y="1307024"/>
                </a:cubicBezTo>
                <a:lnTo>
                  <a:pt x="1431830" y="1307036"/>
                </a:lnTo>
                <a:lnTo>
                  <a:pt x="1431158" y="1307042"/>
                </a:lnTo>
                <a:cubicBezTo>
                  <a:pt x="1431158" y="1307042"/>
                  <a:pt x="1432810" y="1329707"/>
                  <a:pt x="1441219" y="1363391"/>
                </a:cubicBezTo>
                <a:lnTo>
                  <a:pt x="1441613" y="1364731"/>
                </a:lnTo>
                <a:lnTo>
                  <a:pt x="1442042" y="1366815"/>
                </a:lnTo>
                <a:cubicBezTo>
                  <a:pt x="1456283" y="1426008"/>
                  <a:pt x="1489621" y="1516428"/>
                  <a:pt x="1566160" y="1577735"/>
                </a:cubicBezTo>
                <a:lnTo>
                  <a:pt x="1607036" y="1605300"/>
                </a:lnTo>
                <a:lnTo>
                  <a:pt x="1584498" y="1611344"/>
                </a:lnTo>
                <a:lnTo>
                  <a:pt x="1555147" y="1623438"/>
                </a:lnTo>
                <a:lnTo>
                  <a:pt x="1528080" y="1634562"/>
                </a:lnTo>
                <a:lnTo>
                  <a:pt x="1510892" y="1643747"/>
                </a:lnTo>
                <a:lnTo>
                  <a:pt x="1467752" y="1666750"/>
                </a:lnTo>
                <a:lnTo>
                  <a:pt x="1466161" y="1667917"/>
                </a:lnTo>
                <a:lnTo>
                  <a:pt x="1438137" y="1687500"/>
                </a:lnTo>
                <a:lnTo>
                  <a:pt x="1433024" y="1692226"/>
                </a:lnTo>
                <a:lnTo>
                  <a:pt x="1428398" y="1695620"/>
                </a:lnTo>
                <a:lnTo>
                  <a:pt x="1422765" y="1702388"/>
                </a:lnTo>
                <a:lnTo>
                  <a:pt x="1414824" y="1710637"/>
                </a:lnTo>
                <a:lnTo>
                  <a:pt x="1413777" y="1711986"/>
                </a:lnTo>
                <a:lnTo>
                  <a:pt x="1411792" y="1713647"/>
                </a:lnTo>
                <a:lnTo>
                  <a:pt x="1410575" y="1716110"/>
                </a:lnTo>
                <a:lnTo>
                  <a:pt x="1408484" y="1718803"/>
                </a:lnTo>
                <a:lnTo>
                  <a:pt x="1406647" y="1721756"/>
                </a:lnTo>
                <a:lnTo>
                  <a:pt x="1402487" y="1726755"/>
                </a:lnTo>
                <a:cubicBezTo>
                  <a:pt x="1395858" y="1737388"/>
                  <a:pt x="1391122" y="1748212"/>
                  <a:pt x="1387929" y="1759042"/>
                </a:cubicBezTo>
                <a:lnTo>
                  <a:pt x="1387224" y="1763347"/>
                </a:lnTo>
                <a:lnTo>
                  <a:pt x="1386671" y="1764464"/>
                </a:lnTo>
                <a:lnTo>
                  <a:pt x="1386492" y="1767815"/>
                </a:lnTo>
                <a:lnTo>
                  <a:pt x="1382634" y="1791364"/>
                </a:lnTo>
                <a:lnTo>
                  <a:pt x="1384265" y="1809366"/>
                </a:lnTo>
                <a:lnTo>
                  <a:pt x="1383969" y="1814882"/>
                </a:lnTo>
                <a:lnTo>
                  <a:pt x="1385007" y="1819090"/>
                </a:lnTo>
                <a:lnTo>
                  <a:pt x="1384394" y="1818377"/>
                </a:lnTo>
                <a:lnTo>
                  <a:pt x="1379555" y="1811825"/>
                </a:lnTo>
                <a:lnTo>
                  <a:pt x="1376799" y="1809544"/>
                </a:lnTo>
                <a:lnTo>
                  <a:pt x="1374803" y="1807223"/>
                </a:lnTo>
                <a:cubicBezTo>
                  <a:pt x="1370987" y="1803264"/>
                  <a:pt x="1366946" y="1799783"/>
                  <a:pt x="1363036" y="1796110"/>
                </a:cubicBezTo>
                <a:lnTo>
                  <a:pt x="1359416" y="1793004"/>
                </a:lnTo>
                <a:lnTo>
                  <a:pt x="1354046" y="1787202"/>
                </a:lnTo>
                <a:lnTo>
                  <a:pt x="1347843" y="1783072"/>
                </a:lnTo>
                <a:lnTo>
                  <a:pt x="1341136" y="1777316"/>
                </a:lnTo>
                <a:cubicBezTo>
                  <a:pt x="1337381" y="1774441"/>
                  <a:pt x="1333559" y="1771796"/>
                  <a:pt x="1329694" y="1769146"/>
                </a:cubicBezTo>
                <a:lnTo>
                  <a:pt x="1323294" y="1765265"/>
                </a:lnTo>
                <a:lnTo>
                  <a:pt x="1317557" y="1760517"/>
                </a:lnTo>
                <a:lnTo>
                  <a:pt x="1310886" y="1757740"/>
                </a:lnTo>
                <a:lnTo>
                  <a:pt x="1304363" y="1753784"/>
                </a:lnTo>
                <a:lnTo>
                  <a:pt x="1302219" y="1752697"/>
                </a:lnTo>
                <a:lnTo>
                  <a:pt x="1297884" y="1749811"/>
                </a:lnTo>
                <a:lnTo>
                  <a:pt x="1294529" y="1748798"/>
                </a:lnTo>
                <a:lnTo>
                  <a:pt x="1292108" y="1747570"/>
                </a:lnTo>
                <a:cubicBezTo>
                  <a:pt x="1283244" y="1743452"/>
                  <a:pt x="1273979" y="1739999"/>
                  <a:pt x="1264484" y="1736788"/>
                </a:cubicBezTo>
                <a:cubicBezTo>
                  <a:pt x="1259986" y="1735265"/>
                  <a:pt x="1255576" y="1733533"/>
                  <a:pt x="1250919" y="1732208"/>
                </a:cubicBezTo>
                <a:lnTo>
                  <a:pt x="1247998" y="1731561"/>
                </a:lnTo>
                <a:lnTo>
                  <a:pt x="1244222" y="1729989"/>
                </a:lnTo>
                <a:lnTo>
                  <a:pt x="1235752" y="1728846"/>
                </a:lnTo>
                <a:lnTo>
                  <a:pt x="1223347" y="1726095"/>
                </a:lnTo>
                <a:lnTo>
                  <a:pt x="1232578" y="1719109"/>
                </a:lnTo>
                <a:cubicBezTo>
                  <a:pt x="1298051" y="1664536"/>
                  <a:pt x="1378170" y="1564258"/>
                  <a:pt x="1402364" y="1390965"/>
                </a:cubicBezTo>
                <a:lnTo>
                  <a:pt x="1404936" y="1361677"/>
                </a:lnTo>
                <a:lnTo>
                  <a:pt x="1405096" y="1360407"/>
                </a:lnTo>
                <a:lnTo>
                  <a:pt x="1405624" y="1353840"/>
                </a:lnTo>
                <a:lnTo>
                  <a:pt x="1408972" y="1315703"/>
                </a:lnTo>
                <a:lnTo>
                  <a:pt x="1408806" y="1297149"/>
                </a:lnTo>
                <a:lnTo>
                  <a:pt x="1408857" y="1296180"/>
                </a:lnTo>
                <a:cubicBezTo>
                  <a:pt x="1408857" y="1296021"/>
                  <a:pt x="1408851" y="1295850"/>
                  <a:pt x="1408857" y="1295691"/>
                </a:cubicBezTo>
                <a:cubicBezTo>
                  <a:pt x="1409022" y="1285513"/>
                  <a:pt x="1408730" y="1274896"/>
                  <a:pt x="1408527" y="1264312"/>
                </a:cubicBezTo>
                <a:lnTo>
                  <a:pt x="1408506" y="1263561"/>
                </a:lnTo>
                <a:lnTo>
                  <a:pt x="1408222" y="1231830"/>
                </a:lnTo>
                <a:lnTo>
                  <a:pt x="1400964" y="1158464"/>
                </a:lnTo>
                <a:lnTo>
                  <a:pt x="1399047" y="1138960"/>
                </a:lnTo>
                <a:lnTo>
                  <a:pt x="1398181" y="1134421"/>
                </a:lnTo>
                <a:lnTo>
                  <a:pt x="1392841" y="1106114"/>
                </a:lnTo>
                <a:lnTo>
                  <a:pt x="1392579" y="1105057"/>
                </a:lnTo>
                <a:lnTo>
                  <a:pt x="1392510" y="1104695"/>
                </a:lnTo>
                <a:lnTo>
                  <a:pt x="1390879" y="1098188"/>
                </a:lnTo>
                <a:lnTo>
                  <a:pt x="1383277" y="1067478"/>
                </a:lnTo>
                <a:lnTo>
                  <a:pt x="1382606" y="1065187"/>
                </a:lnTo>
                <a:lnTo>
                  <a:pt x="1382377" y="1064273"/>
                </a:lnTo>
                <a:lnTo>
                  <a:pt x="1382377" y="1064270"/>
                </a:lnTo>
                <a:cubicBezTo>
                  <a:pt x="1376960" y="1044189"/>
                  <a:pt x="1370819" y="1023219"/>
                  <a:pt x="1364655" y="1003059"/>
                </a:cubicBezTo>
                <a:lnTo>
                  <a:pt x="1361365" y="992681"/>
                </a:lnTo>
                <a:lnTo>
                  <a:pt x="1359206" y="985308"/>
                </a:lnTo>
                <a:cubicBezTo>
                  <a:pt x="1342687" y="932542"/>
                  <a:pt x="1327525" y="889394"/>
                  <a:pt x="1327525" y="889394"/>
                </a:cubicBezTo>
                <a:lnTo>
                  <a:pt x="1327475" y="889432"/>
                </a:lnTo>
                <a:lnTo>
                  <a:pt x="1327464" y="889400"/>
                </a:lnTo>
                <a:cubicBezTo>
                  <a:pt x="1327464" y="889400"/>
                  <a:pt x="1324918" y="891198"/>
                  <a:pt x="1320287" y="894739"/>
                </a:cubicBezTo>
                <a:lnTo>
                  <a:pt x="1318250" y="896373"/>
                </a:lnTo>
                <a:lnTo>
                  <a:pt x="1314961" y="898862"/>
                </a:lnTo>
                <a:lnTo>
                  <a:pt x="1314739" y="899049"/>
                </a:lnTo>
                <a:lnTo>
                  <a:pt x="1314111" y="899523"/>
                </a:lnTo>
                <a:lnTo>
                  <a:pt x="1309923" y="903053"/>
                </a:lnTo>
                <a:lnTo>
                  <a:pt x="1300604" y="910529"/>
                </a:lnTo>
                <a:lnTo>
                  <a:pt x="1290430" y="919486"/>
                </a:lnTo>
                <a:lnTo>
                  <a:pt x="1287696" y="921791"/>
                </a:lnTo>
                <a:lnTo>
                  <a:pt x="1281850" y="926707"/>
                </a:lnTo>
                <a:lnTo>
                  <a:pt x="1281750" y="926803"/>
                </a:lnTo>
                <a:lnTo>
                  <a:pt x="1278771" y="929314"/>
                </a:lnTo>
                <a:lnTo>
                  <a:pt x="1274065" y="933892"/>
                </a:lnTo>
                <a:lnTo>
                  <a:pt x="1271185" y="936428"/>
                </a:lnTo>
                <a:lnTo>
                  <a:pt x="1237620" y="969331"/>
                </a:lnTo>
                <a:lnTo>
                  <a:pt x="1234729" y="972117"/>
                </a:lnTo>
                <a:lnTo>
                  <a:pt x="1234454" y="972431"/>
                </a:lnTo>
                <a:lnTo>
                  <a:pt x="1228863" y="977870"/>
                </a:lnTo>
                <a:lnTo>
                  <a:pt x="1188296" y="1025044"/>
                </a:lnTo>
                <a:lnTo>
                  <a:pt x="1180195" y="1034279"/>
                </a:lnTo>
                <a:lnTo>
                  <a:pt x="1179444" y="1035339"/>
                </a:lnTo>
                <a:lnTo>
                  <a:pt x="1171742" y="1044295"/>
                </a:lnTo>
                <a:lnTo>
                  <a:pt x="1135473" y="1097380"/>
                </a:lnTo>
                <a:lnTo>
                  <a:pt x="1124847" y="1112375"/>
                </a:lnTo>
                <a:lnTo>
                  <a:pt x="1124310" y="1113384"/>
                </a:lnTo>
                <a:lnTo>
                  <a:pt x="1123810" y="1114093"/>
                </a:lnTo>
                <a:lnTo>
                  <a:pt x="1122973" y="1115677"/>
                </a:lnTo>
                <a:lnTo>
                  <a:pt x="1114764" y="1127692"/>
                </a:lnTo>
                <a:lnTo>
                  <a:pt x="1086677" y="1184160"/>
                </a:lnTo>
                <a:lnTo>
                  <a:pt x="1075281" y="1205590"/>
                </a:lnTo>
                <a:lnTo>
                  <a:pt x="1075031" y="1206316"/>
                </a:lnTo>
                <a:lnTo>
                  <a:pt x="1074708" y="1206926"/>
                </a:lnTo>
                <a:lnTo>
                  <a:pt x="1073263" y="1211127"/>
                </a:lnTo>
                <a:lnTo>
                  <a:pt x="1065285" y="1227166"/>
                </a:lnTo>
                <a:lnTo>
                  <a:pt x="1047823" y="1284987"/>
                </a:lnTo>
                <a:lnTo>
                  <a:pt x="1038097" y="1313110"/>
                </a:lnTo>
                <a:lnTo>
                  <a:pt x="1038040" y="1313492"/>
                </a:lnTo>
                <a:lnTo>
                  <a:pt x="1037911" y="1313865"/>
                </a:lnTo>
                <a:lnTo>
                  <a:pt x="1036737" y="1321699"/>
                </a:lnTo>
                <a:lnTo>
                  <a:pt x="1030660" y="1341821"/>
                </a:lnTo>
                <a:lnTo>
                  <a:pt x="1025160" y="1398949"/>
                </a:lnTo>
                <a:lnTo>
                  <a:pt x="1019890" y="1434118"/>
                </a:lnTo>
                <a:lnTo>
                  <a:pt x="1018254" y="1470689"/>
                </a:lnTo>
                <a:lnTo>
                  <a:pt x="1018247" y="1470759"/>
                </a:lnTo>
                <a:cubicBezTo>
                  <a:pt x="1018440" y="1493639"/>
                  <a:pt x="1020481" y="1515575"/>
                  <a:pt x="1023905" y="1536444"/>
                </a:cubicBezTo>
                <a:lnTo>
                  <a:pt x="1034176" y="1580085"/>
                </a:lnTo>
                <a:lnTo>
                  <a:pt x="1034878" y="1584903"/>
                </a:lnTo>
                <a:lnTo>
                  <a:pt x="1035926" y="1587520"/>
                </a:lnTo>
                <a:lnTo>
                  <a:pt x="1037859" y="1595730"/>
                </a:lnTo>
                <a:cubicBezTo>
                  <a:pt x="1043583" y="1614345"/>
                  <a:pt x="1050225" y="1631772"/>
                  <a:pt x="1057320" y="1647891"/>
                </a:cubicBezTo>
                <a:lnTo>
                  <a:pt x="1071317" y="1675854"/>
                </a:lnTo>
                <a:lnTo>
                  <a:pt x="1071372" y="1675991"/>
                </a:lnTo>
                <a:lnTo>
                  <a:pt x="1071387" y="1675994"/>
                </a:lnTo>
                <a:lnTo>
                  <a:pt x="1079498" y="1692198"/>
                </a:lnTo>
                <a:lnTo>
                  <a:pt x="1095842" y="1718612"/>
                </a:lnTo>
                <a:lnTo>
                  <a:pt x="1095811" y="1718611"/>
                </a:lnTo>
                <a:lnTo>
                  <a:pt x="1095234" y="1718721"/>
                </a:lnTo>
                <a:lnTo>
                  <a:pt x="1075003" y="1721369"/>
                </a:lnTo>
                <a:lnTo>
                  <a:pt x="1038338" y="1672226"/>
                </a:lnTo>
                <a:cubicBezTo>
                  <a:pt x="1023469" y="1652073"/>
                  <a:pt x="1008254" y="1631183"/>
                  <a:pt x="994115" y="1611302"/>
                </a:cubicBezTo>
                <a:cubicBezTo>
                  <a:pt x="937558" y="1531774"/>
                  <a:pt x="901769" y="1461060"/>
                  <a:pt x="901769" y="1461060"/>
                </a:cubicBezTo>
                <a:cubicBezTo>
                  <a:pt x="901769" y="1461060"/>
                  <a:pt x="881634" y="1336967"/>
                  <a:pt x="872083" y="1241895"/>
                </a:cubicBezTo>
                <a:lnTo>
                  <a:pt x="866804" y="1177593"/>
                </a:lnTo>
                <a:lnTo>
                  <a:pt x="873406" y="1172696"/>
                </a:lnTo>
                <a:cubicBezTo>
                  <a:pt x="904327" y="1147099"/>
                  <a:pt x="970378" y="1079474"/>
                  <a:pt x="1004040" y="948026"/>
                </a:cubicBezTo>
                <a:lnTo>
                  <a:pt x="1010496" y="910848"/>
                </a:lnTo>
                <a:lnTo>
                  <a:pt x="1012369" y="909013"/>
                </a:lnTo>
                <a:lnTo>
                  <a:pt x="1016636" y="875494"/>
                </a:lnTo>
                <a:lnTo>
                  <a:pt x="1020942" y="850699"/>
                </a:lnTo>
                <a:lnTo>
                  <a:pt x="1021213" y="839539"/>
                </a:lnTo>
                <a:lnTo>
                  <a:pt x="1022755" y="827430"/>
                </a:lnTo>
                <a:cubicBezTo>
                  <a:pt x="1024803" y="798158"/>
                  <a:pt x="1025297" y="766745"/>
                  <a:pt x="1023812" y="732999"/>
                </a:cubicBezTo>
                <a:lnTo>
                  <a:pt x="1023763" y="732653"/>
                </a:lnTo>
                <a:lnTo>
                  <a:pt x="1018112" y="678762"/>
                </a:lnTo>
                <a:lnTo>
                  <a:pt x="1010171" y="637121"/>
                </a:lnTo>
                <a:lnTo>
                  <a:pt x="1010170" y="637121"/>
                </a:lnTo>
                <a:lnTo>
                  <a:pt x="1010170" y="637120"/>
                </a:lnTo>
                <a:lnTo>
                  <a:pt x="1006792" y="619407"/>
                </a:lnTo>
                <a:cubicBezTo>
                  <a:pt x="984328" y="518349"/>
                  <a:pt x="946609" y="411908"/>
                  <a:pt x="934661" y="379235"/>
                </a:cubicBezTo>
                <a:lnTo>
                  <a:pt x="933414" y="375870"/>
                </a:lnTo>
                <a:lnTo>
                  <a:pt x="930982" y="369034"/>
                </a:lnTo>
                <a:cubicBezTo>
                  <a:pt x="930982" y="369034"/>
                  <a:pt x="927493" y="371541"/>
                  <a:pt x="921394" y="376507"/>
                </a:cubicBezTo>
                <a:lnTo>
                  <a:pt x="919452" y="378216"/>
                </a:lnTo>
                <a:lnTo>
                  <a:pt x="916345" y="380691"/>
                </a:lnTo>
                <a:lnTo>
                  <a:pt x="911479" y="385236"/>
                </a:lnTo>
                <a:lnTo>
                  <a:pt x="896152" y="398731"/>
                </a:lnTo>
                <a:lnTo>
                  <a:pt x="887582" y="407557"/>
                </a:lnTo>
                <a:lnTo>
                  <a:pt x="879311" y="415283"/>
                </a:lnTo>
                <a:lnTo>
                  <a:pt x="873191" y="422380"/>
                </a:lnTo>
                <a:lnTo>
                  <a:pt x="860536" y="435414"/>
                </a:lnTo>
                <a:lnTo>
                  <a:pt x="842212" y="458302"/>
                </a:lnTo>
                <a:lnTo>
                  <a:pt x="830192" y="472239"/>
                </a:lnTo>
                <a:lnTo>
                  <a:pt x="826586" y="477820"/>
                </a:lnTo>
                <a:lnTo>
                  <a:pt x="819825" y="486264"/>
                </a:lnTo>
                <a:cubicBezTo>
                  <a:pt x="805993" y="505543"/>
                  <a:pt x="792192" y="527134"/>
                  <a:pt x="779302" y="550990"/>
                </a:cubicBezTo>
                <a:lnTo>
                  <a:pt x="779291" y="551014"/>
                </a:lnTo>
                <a:lnTo>
                  <a:pt x="779277" y="551044"/>
                </a:lnTo>
                <a:lnTo>
                  <a:pt x="779277" y="551045"/>
                </a:lnTo>
                <a:lnTo>
                  <a:pt x="778574" y="552615"/>
                </a:lnTo>
                <a:lnTo>
                  <a:pt x="765502" y="581816"/>
                </a:lnTo>
                <a:lnTo>
                  <a:pt x="744246" y="629298"/>
                </a:lnTo>
                <a:lnTo>
                  <a:pt x="744242" y="629311"/>
                </a:lnTo>
                <a:lnTo>
                  <a:pt x="744235" y="629338"/>
                </a:lnTo>
                <a:lnTo>
                  <a:pt x="744231" y="629346"/>
                </a:lnTo>
                <a:lnTo>
                  <a:pt x="737689" y="654005"/>
                </a:lnTo>
                <a:lnTo>
                  <a:pt x="727603" y="692015"/>
                </a:lnTo>
                <a:lnTo>
                  <a:pt x="719938" y="720898"/>
                </a:lnTo>
                <a:lnTo>
                  <a:pt x="719936" y="720923"/>
                </a:lnTo>
                <a:lnTo>
                  <a:pt x="719931" y="720941"/>
                </a:lnTo>
                <a:cubicBezTo>
                  <a:pt x="714208" y="753655"/>
                  <a:pt x="711156" y="788536"/>
                  <a:pt x="711654" y="825536"/>
                </a:cubicBezTo>
                <a:lnTo>
                  <a:pt x="711923" y="828210"/>
                </a:lnTo>
                <a:lnTo>
                  <a:pt x="716430" y="874268"/>
                </a:lnTo>
                <a:lnTo>
                  <a:pt x="717901" y="889296"/>
                </a:lnTo>
                <a:lnTo>
                  <a:pt x="718204" y="890548"/>
                </a:lnTo>
                <a:lnTo>
                  <a:pt x="718609" y="894569"/>
                </a:lnTo>
                <a:lnTo>
                  <a:pt x="730474" y="941183"/>
                </a:lnTo>
                <a:lnTo>
                  <a:pt x="732015" y="947540"/>
                </a:lnTo>
                <a:lnTo>
                  <a:pt x="732738" y="950525"/>
                </a:lnTo>
                <a:lnTo>
                  <a:pt x="733151" y="951700"/>
                </a:lnTo>
                <a:lnTo>
                  <a:pt x="735379" y="960452"/>
                </a:lnTo>
                <a:cubicBezTo>
                  <a:pt x="766239" y="1055979"/>
                  <a:pt x="819049" y="1134575"/>
                  <a:pt x="843526" y="1167902"/>
                </a:cubicBezTo>
                <a:lnTo>
                  <a:pt x="844330" y="1168967"/>
                </a:lnTo>
                <a:lnTo>
                  <a:pt x="844341" y="1169140"/>
                </a:lnTo>
                <a:cubicBezTo>
                  <a:pt x="845500" y="1186705"/>
                  <a:pt x="846901" y="1205922"/>
                  <a:pt x="848578" y="1225938"/>
                </a:cubicBezTo>
                <a:cubicBezTo>
                  <a:pt x="855292" y="1306000"/>
                  <a:pt x="862643" y="1409523"/>
                  <a:pt x="862643" y="1409523"/>
                </a:cubicBezTo>
                <a:lnTo>
                  <a:pt x="826486" y="1373617"/>
                </a:lnTo>
                <a:lnTo>
                  <a:pt x="825253" y="1363968"/>
                </a:lnTo>
                <a:cubicBezTo>
                  <a:pt x="816101" y="1301585"/>
                  <a:pt x="787626" y="1164100"/>
                  <a:pt x="706250" y="1062347"/>
                </a:cubicBezTo>
                <a:lnTo>
                  <a:pt x="703056" y="1059092"/>
                </a:lnTo>
                <a:lnTo>
                  <a:pt x="703322" y="1058876"/>
                </a:lnTo>
                <a:lnTo>
                  <a:pt x="677715" y="1033016"/>
                </a:lnTo>
                <a:lnTo>
                  <a:pt x="675474" y="1027402"/>
                </a:lnTo>
                <a:cubicBezTo>
                  <a:pt x="659075" y="985969"/>
                  <a:pt x="638480" y="932380"/>
                  <a:pt x="621694" y="883758"/>
                </a:cubicBezTo>
                <a:cubicBezTo>
                  <a:pt x="613302" y="859446"/>
                  <a:pt x="605862" y="836375"/>
                  <a:pt x="599422" y="815445"/>
                </a:cubicBezTo>
                <a:lnTo>
                  <a:pt x="590949" y="786556"/>
                </a:lnTo>
                <a:lnTo>
                  <a:pt x="595959" y="784555"/>
                </a:lnTo>
                <a:cubicBezTo>
                  <a:pt x="642066" y="762088"/>
                  <a:pt x="745577" y="678821"/>
                  <a:pt x="672526" y="428933"/>
                </a:cubicBezTo>
                <a:lnTo>
                  <a:pt x="643540" y="362230"/>
                </a:lnTo>
                <a:lnTo>
                  <a:pt x="643505" y="361353"/>
                </a:lnTo>
                <a:lnTo>
                  <a:pt x="642032" y="358761"/>
                </a:lnTo>
                <a:lnTo>
                  <a:pt x="641194" y="356832"/>
                </a:lnTo>
                <a:lnTo>
                  <a:pt x="632795" y="342505"/>
                </a:lnTo>
                <a:lnTo>
                  <a:pt x="608078" y="299009"/>
                </a:lnTo>
                <a:lnTo>
                  <a:pt x="597873" y="282938"/>
                </a:lnTo>
                <a:lnTo>
                  <a:pt x="593187" y="274945"/>
                </a:lnTo>
                <a:lnTo>
                  <a:pt x="582028" y="257985"/>
                </a:lnTo>
                <a:lnTo>
                  <a:pt x="568958" y="237400"/>
                </a:lnTo>
                <a:lnTo>
                  <a:pt x="547994" y="206254"/>
                </a:lnTo>
                <a:lnTo>
                  <a:pt x="543094" y="198807"/>
                </a:lnTo>
                <a:lnTo>
                  <a:pt x="536504" y="189185"/>
                </a:lnTo>
                <a:lnTo>
                  <a:pt x="532628" y="183426"/>
                </a:lnTo>
                <a:cubicBezTo>
                  <a:pt x="521704" y="167474"/>
                  <a:pt x="512325" y="153946"/>
                  <a:pt x="505573" y="143991"/>
                </a:cubicBezTo>
                <a:cubicBezTo>
                  <a:pt x="496746" y="130979"/>
                  <a:pt x="489584" y="115475"/>
                  <a:pt x="483807" y="99537"/>
                </a:cubicBezTo>
                <a:lnTo>
                  <a:pt x="473222" y="62528"/>
                </a:lnTo>
                <a:lnTo>
                  <a:pt x="470352" y="52456"/>
                </a:lnTo>
                <a:cubicBezTo>
                  <a:pt x="463812" y="22975"/>
                  <a:pt x="461686" y="0"/>
                  <a:pt x="461686" y="0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199" name="Google Shape;1199;p6"/>
          <p:cNvGrpSpPr/>
          <p:nvPr/>
        </p:nvGrpSpPr>
        <p:grpSpPr>
          <a:xfrm flipH="1">
            <a:off x="-991224" y="-845730"/>
            <a:ext cx="3349277" cy="3580055"/>
            <a:chOff x="8293874" y="-1278054"/>
            <a:chExt cx="5517754" cy="5897949"/>
          </a:xfrm>
        </p:grpSpPr>
        <p:grpSp>
          <p:nvGrpSpPr>
            <p:cNvPr id="1200" name="Google Shape;1200;p6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1201" name="Google Shape;1201;p6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1202" name="Google Shape;1202;p6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6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6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6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06" name="Google Shape;1206;p6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6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6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6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6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6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6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1213" name="Google Shape;1213;p6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1214" name="Google Shape;1214;p6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1215" name="Google Shape;1215;p6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6" name="Google Shape;1216;p6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6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8" name="Google Shape;1218;p6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19" name="Google Shape;1219;p6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20" name="Google Shape;1220;p6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6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6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6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6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5" name="Google Shape;1225;p6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1226" name="Google Shape;1226;p6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6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6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6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6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6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32" name="Google Shape;1232;p6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1233" name="Google Shape;1233;p6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1234" name="Google Shape;1234;p6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5" name="Google Shape;1235;p6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6" name="Google Shape;1236;p6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7" name="Google Shape;1237;p6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8" name="Google Shape;1238;p6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9" name="Google Shape;1239;p6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0" name="Google Shape;1240;p6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1" name="Google Shape;1241;p6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2" name="Google Shape;1242;p6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3" name="Google Shape;1243;p6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4" name="Google Shape;1244;p6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5" name="Google Shape;1245;p6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6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7" name="Google Shape;1247;p6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8" name="Google Shape;1248;p6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9" name="Google Shape;1249;p6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0" name="Google Shape;1250;p6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1" name="Google Shape;1251;p6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2" name="Google Shape;1252;p6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53" name="Google Shape;1253;p6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6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6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6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6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6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6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6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6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6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6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6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6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6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67" name="Google Shape;1267;p6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1268" name="Google Shape;1268;p6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1269" name="Google Shape;1269;p6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6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6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2" name="Google Shape;1272;p6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3" name="Google Shape;1273;p6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6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6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6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7" name="Google Shape;1277;p6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8" name="Google Shape;1278;p6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9" name="Google Shape;1279;p6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0" name="Google Shape;1280;p6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1" name="Google Shape;1281;p6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2" name="Google Shape;1282;p6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3" name="Google Shape;1283;p6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4" name="Google Shape;1284;p6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5" name="Google Shape;1285;p6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6" name="Google Shape;1286;p6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7" name="Google Shape;1287;p6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88" name="Google Shape;1288;p6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6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6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6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6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6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6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6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6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6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6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6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6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6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6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303" name="Google Shape;1303;p6"/>
          <p:cNvGrpSpPr/>
          <p:nvPr/>
        </p:nvGrpSpPr>
        <p:grpSpPr>
          <a:xfrm flipH="1">
            <a:off x="8284611" y="4089912"/>
            <a:ext cx="3927111" cy="2770062"/>
            <a:chOff x="3208796" y="2391170"/>
            <a:chExt cx="6563782" cy="4629888"/>
          </a:xfrm>
        </p:grpSpPr>
        <p:grpSp>
          <p:nvGrpSpPr>
            <p:cNvPr id="1304" name="Google Shape;1304;p6"/>
            <p:cNvGrpSpPr/>
            <p:nvPr/>
          </p:nvGrpSpPr>
          <p:grpSpPr>
            <a:xfrm rot="7806728">
              <a:off x="5775318" y="3729944"/>
              <a:ext cx="2011084" cy="2010105"/>
              <a:chOff x="2688079" y="3660381"/>
              <a:chExt cx="1029896" cy="1029395"/>
            </a:xfrm>
          </p:grpSpPr>
          <p:sp>
            <p:nvSpPr>
              <p:cNvPr id="1305" name="Google Shape;1305;p6"/>
              <p:cNvSpPr/>
              <p:nvPr/>
            </p:nvSpPr>
            <p:spPr>
              <a:xfrm>
                <a:off x="2688079" y="3660407"/>
                <a:ext cx="956924" cy="1029369"/>
              </a:xfrm>
              <a:custGeom>
                <a:avLst/>
                <a:gdLst/>
                <a:ahLst/>
                <a:cxnLst/>
                <a:rect l="l" t="t" r="r" b="b"/>
                <a:pathLst>
                  <a:path w="956924" h="1029369" extrusionOk="0">
                    <a:moveTo>
                      <a:pt x="873545" y="546758"/>
                    </a:moveTo>
                    <a:cubicBezTo>
                      <a:pt x="873545" y="546758"/>
                      <a:pt x="962806" y="405057"/>
                      <a:pt x="956617" y="288726"/>
                    </a:cubicBezTo>
                    <a:cubicBezTo>
                      <a:pt x="950429" y="172394"/>
                      <a:pt x="857987" y="52795"/>
                      <a:pt x="857987" y="52795"/>
                    </a:cubicBezTo>
                    <a:cubicBezTo>
                      <a:pt x="857987" y="52795"/>
                      <a:pt x="817140" y="113619"/>
                      <a:pt x="789440" y="170144"/>
                    </a:cubicBezTo>
                    <a:cubicBezTo>
                      <a:pt x="761740" y="226676"/>
                      <a:pt x="756396" y="293226"/>
                      <a:pt x="756396" y="293226"/>
                    </a:cubicBezTo>
                    <a:cubicBezTo>
                      <a:pt x="756396" y="293226"/>
                      <a:pt x="711698" y="206222"/>
                      <a:pt x="637305" y="123799"/>
                    </a:cubicBezTo>
                    <a:cubicBezTo>
                      <a:pt x="544240" y="20695"/>
                      <a:pt x="431853" y="0"/>
                      <a:pt x="431853" y="0"/>
                    </a:cubicBezTo>
                    <a:cubicBezTo>
                      <a:pt x="431853" y="0"/>
                      <a:pt x="438530" y="83769"/>
                      <a:pt x="456613" y="166976"/>
                    </a:cubicBezTo>
                    <a:cubicBezTo>
                      <a:pt x="474702" y="250183"/>
                      <a:pt x="521583" y="333845"/>
                      <a:pt x="521583" y="333845"/>
                    </a:cubicBezTo>
                    <a:cubicBezTo>
                      <a:pt x="521583" y="333845"/>
                      <a:pt x="447893" y="282430"/>
                      <a:pt x="334656" y="262024"/>
                    </a:cubicBezTo>
                    <a:cubicBezTo>
                      <a:pt x="221425" y="241611"/>
                      <a:pt x="99334" y="244015"/>
                      <a:pt x="99334" y="244015"/>
                    </a:cubicBezTo>
                    <a:cubicBezTo>
                      <a:pt x="99334" y="244015"/>
                      <a:pt x="149878" y="373286"/>
                      <a:pt x="221807" y="440352"/>
                    </a:cubicBezTo>
                    <a:cubicBezTo>
                      <a:pt x="293729" y="507418"/>
                      <a:pt x="387042" y="512281"/>
                      <a:pt x="387042" y="512281"/>
                    </a:cubicBezTo>
                    <a:cubicBezTo>
                      <a:pt x="387042" y="512281"/>
                      <a:pt x="282310" y="525823"/>
                      <a:pt x="189968" y="589976"/>
                    </a:cubicBezTo>
                    <a:cubicBezTo>
                      <a:pt x="97633" y="654129"/>
                      <a:pt x="0" y="759262"/>
                      <a:pt x="0" y="759262"/>
                    </a:cubicBezTo>
                    <a:cubicBezTo>
                      <a:pt x="0" y="759262"/>
                      <a:pt x="122620" y="804743"/>
                      <a:pt x="215973" y="805815"/>
                    </a:cubicBezTo>
                    <a:cubicBezTo>
                      <a:pt x="309327" y="806893"/>
                      <a:pt x="391100" y="773186"/>
                      <a:pt x="391100" y="773186"/>
                    </a:cubicBezTo>
                    <a:cubicBezTo>
                      <a:pt x="391100" y="773186"/>
                      <a:pt x="373205" y="821554"/>
                      <a:pt x="371752" y="865294"/>
                    </a:cubicBezTo>
                    <a:cubicBezTo>
                      <a:pt x="370292" y="909033"/>
                      <a:pt x="374431" y="915268"/>
                      <a:pt x="361847" y="950664"/>
                    </a:cubicBezTo>
                    <a:cubicBezTo>
                      <a:pt x="349256" y="986065"/>
                      <a:pt x="330872" y="1017402"/>
                      <a:pt x="330872" y="1017402"/>
                    </a:cubicBezTo>
                    <a:cubicBezTo>
                      <a:pt x="330872" y="1017402"/>
                      <a:pt x="458970" y="985784"/>
                      <a:pt x="556168" y="926346"/>
                    </a:cubicBezTo>
                    <a:cubicBezTo>
                      <a:pt x="653365" y="866901"/>
                      <a:pt x="715569" y="766328"/>
                      <a:pt x="715569" y="766328"/>
                    </a:cubicBezTo>
                    <a:cubicBezTo>
                      <a:pt x="715569" y="766328"/>
                      <a:pt x="729667" y="860170"/>
                      <a:pt x="766114" y="922863"/>
                    </a:cubicBezTo>
                    <a:cubicBezTo>
                      <a:pt x="802560" y="985556"/>
                      <a:pt x="841927" y="1029370"/>
                      <a:pt x="841927" y="1029370"/>
                    </a:cubicBezTo>
                    <a:cubicBezTo>
                      <a:pt x="841927" y="1029370"/>
                      <a:pt x="940952" y="932802"/>
                      <a:pt x="941066" y="798040"/>
                    </a:cubicBezTo>
                    <a:cubicBezTo>
                      <a:pt x="941180" y="665213"/>
                      <a:pt x="873545" y="546758"/>
                      <a:pt x="873545" y="546758"/>
                    </a:cubicBezTo>
                    <a:close/>
                  </a:path>
                </a:pathLst>
              </a:custGeom>
              <a:solidFill>
                <a:srgbClr val="FFC2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6"/>
              <p:cNvSpPr/>
              <p:nvPr/>
            </p:nvSpPr>
            <p:spPr>
              <a:xfrm>
                <a:off x="2787467" y="3660381"/>
                <a:ext cx="857509" cy="545498"/>
              </a:xfrm>
              <a:custGeom>
                <a:avLst/>
                <a:gdLst/>
                <a:ahLst/>
                <a:cxnLst/>
                <a:rect l="l" t="t" r="r" b="b"/>
                <a:pathLst>
                  <a:path w="857509" h="545498" extrusionOk="0">
                    <a:moveTo>
                      <a:pt x="332559" y="0"/>
                    </a:moveTo>
                    <a:cubicBezTo>
                      <a:pt x="332559" y="0"/>
                      <a:pt x="339196" y="83850"/>
                      <a:pt x="357279" y="167057"/>
                    </a:cubicBezTo>
                    <a:cubicBezTo>
                      <a:pt x="375368" y="250263"/>
                      <a:pt x="422102" y="333892"/>
                      <a:pt x="422102" y="333892"/>
                    </a:cubicBezTo>
                    <a:cubicBezTo>
                      <a:pt x="422102" y="333892"/>
                      <a:pt x="348452" y="282357"/>
                      <a:pt x="235215" y="261943"/>
                    </a:cubicBezTo>
                    <a:cubicBezTo>
                      <a:pt x="121984" y="241537"/>
                      <a:pt x="0" y="244129"/>
                      <a:pt x="0" y="244129"/>
                    </a:cubicBezTo>
                    <a:cubicBezTo>
                      <a:pt x="0" y="244129"/>
                      <a:pt x="50584" y="373299"/>
                      <a:pt x="122506" y="440365"/>
                    </a:cubicBezTo>
                    <a:cubicBezTo>
                      <a:pt x="194435" y="507432"/>
                      <a:pt x="287561" y="512314"/>
                      <a:pt x="287561" y="512307"/>
                    </a:cubicBezTo>
                    <a:cubicBezTo>
                      <a:pt x="287561" y="512307"/>
                      <a:pt x="316801" y="517069"/>
                      <a:pt x="361070" y="522782"/>
                    </a:cubicBezTo>
                    <a:cubicBezTo>
                      <a:pt x="375844" y="524684"/>
                      <a:pt x="398487" y="526151"/>
                      <a:pt x="416309" y="528126"/>
                    </a:cubicBezTo>
                    <a:cubicBezTo>
                      <a:pt x="416382" y="528133"/>
                      <a:pt x="416463" y="528113"/>
                      <a:pt x="416530" y="528126"/>
                    </a:cubicBezTo>
                    <a:cubicBezTo>
                      <a:pt x="449474" y="531776"/>
                      <a:pt x="479799" y="535862"/>
                      <a:pt x="518549" y="538373"/>
                    </a:cubicBezTo>
                    <a:cubicBezTo>
                      <a:pt x="577177" y="542170"/>
                      <a:pt x="636220" y="543778"/>
                      <a:pt x="682934" y="544608"/>
                    </a:cubicBezTo>
                    <a:cubicBezTo>
                      <a:pt x="713594" y="545057"/>
                      <a:pt x="742312" y="545298"/>
                      <a:pt x="752210" y="545278"/>
                    </a:cubicBezTo>
                    <a:cubicBezTo>
                      <a:pt x="752237" y="545278"/>
                      <a:pt x="752398" y="545278"/>
                      <a:pt x="752431" y="545278"/>
                    </a:cubicBezTo>
                    <a:cubicBezTo>
                      <a:pt x="755458" y="545265"/>
                      <a:pt x="770253" y="545499"/>
                      <a:pt x="770253" y="545499"/>
                    </a:cubicBezTo>
                    <a:cubicBezTo>
                      <a:pt x="770253" y="545499"/>
                      <a:pt x="861925" y="374779"/>
                      <a:pt x="857344" y="288672"/>
                    </a:cubicBezTo>
                    <a:cubicBezTo>
                      <a:pt x="851156" y="172348"/>
                      <a:pt x="758666" y="52788"/>
                      <a:pt x="758666" y="52788"/>
                    </a:cubicBezTo>
                    <a:cubicBezTo>
                      <a:pt x="758666" y="52788"/>
                      <a:pt x="717759" y="113646"/>
                      <a:pt x="690060" y="170178"/>
                    </a:cubicBezTo>
                    <a:cubicBezTo>
                      <a:pt x="662360" y="226702"/>
                      <a:pt x="657096" y="293354"/>
                      <a:pt x="657096" y="293354"/>
                    </a:cubicBezTo>
                    <a:cubicBezTo>
                      <a:pt x="657096" y="293354"/>
                      <a:pt x="612324" y="206269"/>
                      <a:pt x="537924" y="123846"/>
                    </a:cubicBezTo>
                    <a:cubicBezTo>
                      <a:pt x="444859" y="20735"/>
                      <a:pt x="332559" y="-7"/>
                      <a:pt x="332559" y="0"/>
                    </a:cubicBezTo>
                    <a:close/>
                  </a:path>
                </a:pathLst>
              </a:custGeom>
              <a:solidFill>
                <a:srgbClr val="F477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6"/>
              <p:cNvSpPr/>
              <p:nvPr/>
            </p:nvSpPr>
            <p:spPr>
              <a:xfrm>
                <a:off x="2872790" y="3660541"/>
                <a:ext cx="773764" cy="546912"/>
              </a:xfrm>
              <a:custGeom>
                <a:avLst/>
                <a:gdLst/>
                <a:ahLst/>
                <a:cxnLst/>
                <a:rect l="l" t="t" r="r" b="b"/>
                <a:pathLst>
                  <a:path w="773764" h="546912" extrusionOk="0">
                    <a:moveTo>
                      <a:pt x="250364" y="0"/>
                    </a:moveTo>
                    <a:cubicBezTo>
                      <a:pt x="261120" y="44135"/>
                      <a:pt x="281493" y="120537"/>
                      <a:pt x="322092" y="206262"/>
                    </a:cubicBezTo>
                    <a:cubicBezTo>
                      <a:pt x="377491" y="323250"/>
                      <a:pt x="460859" y="424774"/>
                      <a:pt x="460859" y="424774"/>
                    </a:cubicBezTo>
                    <a:cubicBezTo>
                      <a:pt x="460859" y="424774"/>
                      <a:pt x="380766" y="388810"/>
                      <a:pt x="265513" y="359067"/>
                    </a:cubicBezTo>
                    <a:cubicBezTo>
                      <a:pt x="150260" y="329318"/>
                      <a:pt x="0" y="305831"/>
                      <a:pt x="0" y="305831"/>
                    </a:cubicBezTo>
                    <a:cubicBezTo>
                      <a:pt x="0" y="305831"/>
                      <a:pt x="126545" y="415592"/>
                      <a:pt x="222972" y="466431"/>
                    </a:cubicBezTo>
                    <a:cubicBezTo>
                      <a:pt x="264984" y="488579"/>
                      <a:pt x="288284" y="502402"/>
                      <a:pt x="310063" y="515207"/>
                    </a:cubicBezTo>
                    <a:cubicBezTo>
                      <a:pt x="315676" y="518509"/>
                      <a:pt x="328092" y="524972"/>
                      <a:pt x="332559" y="527684"/>
                    </a:cubicBezTo>
                    <a:cubicBezTo>
                      <a:pt x="332633" y="527691"/>
                      <a:pt x="332713" y="527671"/>
                      <a:pt x="332781" y="527684"/>
                    </a:cubicBezTo>
                    <a:cubicBezTo>
                      <a:pt x="365724" y="531334"/>
                      <a:pt x="396050" y="535420"/>
                      <a:pt x="434800" y="537931"/>
                    </a:cubicBezTo>
                    <a:cubicBezTo>
                      <a:pt x="511551" y="542907"/>
                      <a:pt x="606257" y="545332"/>
                      <a:pt x="655535" y="546329"/>
                    </a:cubicBezTo>
                    <a:cubicBezTo>
                      <a:pt x="676210" y="546745"/>
                      <a:pt x="688888" y="546912"/>
                      <a:pt x="688888" y="546912"/>
                    </a:cubicBezTo>
                    <a:cubicBezTo>
                      <a:pt x="688888" y="546912"/>
                      <a:pt x="778175" y="374337"/>
                      <a:pt x="773595" y="288230"/>
                    </a:cubicBezTo>
                    <a:cubicBezTo>
                      <a:pt x="767406" y="171905"/>
                      <a:pt x="674917" y="52346"/>
                      <a:pt x="674917" y="52346"/>
                    </a:cubicBezTo>
                    <a:cubicBezTo>
                      <a:pt x="674917" y="52346"/>
                      <a:pt x="634010" y="113204"/>
                      <a:pt x="606310" y="169735"/>
                    </a:cubicBezTo>
                    <a:cubicBezTo>
                      <a:pt x="578610" y="226260"/>
                      <a:pt x="573346" y="292905"/>
                      <a:pt x="573346" y="292912"/>
                    </a:cubicBezTo>
                    <a:cubicBezTo>
                      <a:pt x="573346" y="292912"/>
                      <a:pt x="528575" y="205827"/>
                      <a:pt x="454175" y="123404"/>
                    </a:cubicBezTo>
                    <a:cubicBezTo>
                      <a:pt x="442502" y="110465"/>
                      <a:pt x="430520" y="98885"/>
                      <a:pt x="418539" y="88431"/>
                    </a:cubicBezTo>
                    <a:cubicBezTo>
                      <a:pt x="407067" y="78438"/>
                      <a:pt x="395782" y="69658"/>
                      <a:pt x="384457" y="61702"/>
                    </a:cubicBezTo>
                    <a:cubicBezTo>
                      <a:pt x="383907" y="61313"/>
                      <a:pt x="383452" y="60972"/>
                      <a:pt x="382903" y="60590"/>
                    </a:cubicBezTo>
                    <a:cubicBezTo>
                      <a:pt x="378690" y="57657"/>
                      <a:pt x="374792" y="55460"/>
                      <a:pt x="370647" y="52795"/>
                    </a:cubicBezTo>
                    <a:cubicBezTo>
                      <a:pt x="363313" y="48066"/>
                      <a:pt x="355853" y="43164"/>
                      <a:pt x="348820" y="39206"/>
                    </a:cubicBezTo>
                    <a:cubicBezTo>
                      <a:pt x="348666" y="39119"/>
                      <a:pt x="348526" y="39072"/>
                      <a:pt x="348372" y="38985"/>
                    </a:cubicBezTo>
                    <a:cubicBezTo>
                      <a:pt x="347200" y="38322"/>
                      <a:pt x="346202" y="37840"/>
                      <a:pt x="345036" y="37203"/>
                    </a:cubicBezTo>
                    <a:cubicBezTo>
                      <a:pt x="335332" y="31872"/>
                      <a:pt x="325722" y="26943"/>
                      <a:pt x="316968" y="22945"/>
                    </a:cubicBezTo>
                    <a:cubicBezTo>
                      <a:pt x="316787" y="22864"/>
                      <a:pt x="316700" y="22804"/>
                      <a:pt x="316520" y="22724"/>
                    </a:cubicBezTo>
                    <a:cubicBezTo>
                      <a:pt x="314691" y="21886"/>
                      <a:pt x="313847" y="21719"/>
                      <a:pt x="312066" y="20942"/>
                    </a:cubicBezTo>
                    <a:cubicBezTo>
                      <a:pt x="294546" y="13267"/>
                      <a:pt x="278620" y="7688"/>
                      <a:pt x="267743" y="4454"/>
                    </a:cubicBezTo>
                    <a:cubicBezTo>
                      <a:pt x="264368" y="3456"/>
                      <a:pt x="264937" y="3784"/>
                      <a:pt x="262392" y="3121"/>
                    </a:cubicBezTo>
                    <a:cubicBezTo>
                      <a:pt x="257825" y="1969"/>
                      <a:pt x="251014" y="127"/>
                      <a:pt x="250364" y="0"/>
                    </a:cubicBezTo>
                    <a:close/>
                  </a:path>
                </a:pathLst>
              </a:custGeom>
              <a:solidFill>
                <a:srgbClr val="E968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6"/>
              <p:cNvSpPr/>
              <p:nvPr/>
            </p:nvSpPr>
            <p:spPr>
              <a:xfrm>
                <a:off x="3445226" y="3712090"/>
                <a:ext cx="202211" cy="494311"/>
              </a:xfrm>
              <a:custGeom>
                <a:avLst/>
                <a:gdLst/>
                <a:ahLst/>
                <a:cxnLst/>
                <a:rect l="l" t="t" r="r" b="b"/>
                <a:pathLst>
                  <a:path w="202211" h="494311" extrusionOk="0">
                    <a:moveTo>
                      <a:pt x="101497" y="0"/>
                    </a:moveTo>
                    <a:cubicBezTo>
                      <a:pt x="101497" y="0"/>
                      <a:pt x="60000" y="61936"/>
                      <a:pt x="32300" y="118468"/>
                    </a:cubicBezTo>
                    <a:cubicBezTo>
                      <a:pt x="6275" y="171584"/>
                      <a:pt x="669" y="229455"/>
                      <a:pt x="6" y="236742"/>
                    </a:cubicBezTo>
                    <a:cubicBezTo>
                      <a:pt x="-134" y="273456"/>
                      <a:pt x="2089" y="309675"/>
                      <a:pt x="9362" y="341433"/>
                    </a:cubicBezTo>
                    <a:cubicBezTo>
                      <a:pt x="27237" y="419530"/>
                      <a:pt x="74929" y="466813"/>
                      <a:pt x="115775" y="494312"/>
                    </a:cubicBezTo>
                    <a:cubicBezTo>
                      <a:pt x="120939" y="489811"/>
                      <a:pt x="208037" y="351714"/>
                      <a:pt x="201902" y="236427"/>
                    </a:cubicBezTo>
                    <a:cubicBezTo>
                      <a:pt x="195714" y="120095"/>
                      <a:pt x="101497" y="0"/>
                      <a:pt x="101497" y="0"/>
                    </a:cubicBezTo>
                    <a:close/>
                  </a:path>
                </a:pathLst>
              </a:custGeom>
              <a:solidFill>
                <a:srgbClr val="7913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6"/>
              <p:cNvSpPr/>
              <p:nvPr/>
            </p:nvSpPr>
            <p:spPr>
              <a:xfrm>
                <a:off x="2775880" y="4183163"/>
                <a:ext cx="786332" cy="242902"/>
              </a:xfrm>
              <a:custGeom>
                <a:avLst/>
                <a:gdLst/>
                <a:ahLst/>
                <a:cxnLst/>
                <a:rect l="l" t="t" r="r" b="b"/>
                <a:pathLst>
                  <a:path w="786332" h="242902" extrusionOk="0">
                    <a:moveTo>
                      <a:pt x="372656" y="0"/>
                    </a:moveTo>
                    <a:cubicBezTo>
                      <a:pt x="326244" y="9423"/>
                      <a:pt x="277675" y="21498"/>
                      <a:pt x="231879" y="41871"/>
                    </a:cubicBezTo>
                    <a:cubicBezTo>
                      <a:pt x="95068" y="102749"/>
                      <a:pt x="0" y="219175"/>
                      <a:pt x="0" y="219175"/>
                    </a:cubicBezTo>
                    <a:cubicBezTo>
                      <a:pt x="0" y="219175"/>
                      <a:pt x="135352" y="261160"/>
                      <a:pt x="269076" y="233433"/>
                    </a:cubicBezTo>
                    <a:cubicBezTo>
                      <a:pt x="298725" y="227285"/>
                      <a:pt x="327871" y="217212"/>
                      <a:pt x="355946" y="206035"/>
                    </a:cubicBezTo>
                    <a:cubicBezTo>
                      <a:pt x="395721" y="172595"/>
                      <a:pt x="438349" y="139631"/>
                      <a:pt x="484025" y="114041"/>
                    </a:cubicBezTo>
                    <a:cubicBezTo>
                      <a:pt x="589004" y="55225"/>
                      <a:pt x="695558" y="35402"/>
                      <a:pt x="748426" y="28510"/>
                    </a:cubicBezTo>
                    <a:lnTo>
                      <a:pt x="786333" y="24083"/>
                    </a:lnTo>
                    <a:cubicBezTo>
                      <a:pt x="775115" y="24117"/>
                      <a:pt x="734482" y="22536"/>
                      <a:pt x="694520" y="21826"/>
                    </a:cubicBezTo>
                    <a:cubicBezTo>
                      <a:pt x="649956" y="21170"/>
                      <a:pt x="594597" y="19770"/>
                      <a:pt x="530136" y="15591"/>
                    </a:cubicBezTo>
                    <a:cubicBezTo>
                      <a:pt x="491305" y="13073"/>
                      <a:pt x="460886" y="9001"/>
                      <a:pt x="427895" y="5344"/>
                    </a:cubicBezTo>
                    <a:cubicBezTo>
                      <a:pt x="410074" y="3369"/>
                      <a:pt x="387430" y="1902"/>
                      <a:pt x="372656" y="0"/>
                    </a:cubicBezTo>
                    <a:close/>
                  </a:path>
                </a:pathLst>
              </a:custGeom>
              <a:solidFill>
                <a:srgbClr val="F892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6"/>
              <p:cNvSpPr/>
              <p:nvPr/>
            </p:nvSpPr>
            <p:spPr>
              <a:xfrm>
                <a:off x="3018897" y="4207661"/>
                <a:ext cx="540375" cy="470215"/>
              </a:xfrm>
              <a:custGeom>
                <a:avLst/>
                <a:gdLst/>
                <a:ahLst/>
                <a:cxnLst/>
                <a:rect l="l" t="t" r="r" b="b"/>
                <a:pathLst>
                  <a:path w="540375" h="470215" extrusionOk="0">
                    <a:moveTo>
                      <a:pt x="540376" y="0"/>
                    </a:moveTo>
                    <a:cubicBezTo>
                      <a:pt x="540376" y="0"/>
                      <a:pt x="526144" y="1306"/>
                      <a:pt x="505409" y="4012"/>
                    </a:cubicBezTo>
                    <a:cubicBezTo>
                      <a:pt x="452541" y="10903"/>
                      <a:pt x="345994" y="30727"/>
                      <a:pt x="241008" y="89542"/>
                    </a:cubicBezTo>
                    <a:cubicBezTo>
                      <a:pt x="195332" y="115140"/>
                      <a:pt x="152704" y="148097"/>
                      <a:pt x="112929" y="181536"/>
                    </a:cubicBezTo>
                    <a:cubicBezTo>
                      <a:pt x="94773" y="196806"/>
                      <a:pt x="75920" y="212156"/>
                      <a:pt x="59920" y="226977"/>
                    </a:cubicBezTo>
                    <a:cubicBezTo>
                      <a:pt x="59257" y="228785"/>
                      <a:pt x="42414" y="275184"/>
                      <a:pt x="40987" y="318080"/>
                    </a:cubicBezTo>
                    <a:cubicBezTo>
                      <a:pt x="39527" y="361820"/>
                      <a:pt x="43546" y="367995"/>
                      <a:pt x="30961" y="403390"/>
                    </a:cubicBezTo>
                    <a:cubicBezTo>
                      <a:pt x="18377" y="438792"/>
                      <a:pt x="0" y="470215"/>
                      <a:pt x="0" y="470215"/>
                    </a:cubicBezTo>
                    <a:cubicBezTo>
                      <a:pt x="0" y="470215"/>
                      <a:pt x="128219" y="438557"/>
                      <a:pt x="225417" y="379113"/>
                    </a:cubicBezTo>
                    <a:cubicBezTo>
                      <a:pt x="322614" y="319667"/>
                      <a:pt x="384677" y="219182"/>
                      <a:pt x="384677" y="219182"/>
                    </a:cubicBezTo>
                    <a:cubicBezTo>
                      <a:pt x="384677" y="219182"/>
                      <a:pt x="384899" y="220059"/>
                      <a:pt x="384905" y="220072"/>
                    </a:cubicBezTo>
                    <a:cubicBezTo>
                      <a:pt x="385113" y="219650"/>
                      <a:pt x="385361" y="219376"/>
                      <a:pt x="385568" y="218961"/>
                    </a:cubicBezTo>
                    <a:cubicBezTo>
                      <a:pt x="399117" y="192212"/>
                      <a:pt x="412505" y="167284"/>
                      <a:pt x="425886" y="146563"/>
                    </a:cubicBezTo>
                    <a:cubicBezTo>
                      <a:pt x="452521" y="105335"/>
                      <a:pt x="528287" y="14707"/>
                      <a:pt x="535922" y="5572"/>
                    </a:cubicBezTo>
                    <a:cubicBezTo>
                      <a:pt x="536310" y="5103"/>
                      <a:pt x="540376" y="0"/>
                      <a:pt x="540376" y="0"/>
                    </a:cubicBezTo>
                    <a:close/>
                  </a:path>
                </a:pathLst>
              </a:custGeom>
              <a:solidFill>
                <a:srgbClr val="A734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6"/>
              <p:cNvSpPr/>
              <p:nvPr/>
            </p:nvSpPr>
            <p:spPr>
              <a:xfrm>
                <a:off x="3018871" y="4207554"/>
                <a:ext cx="540382" cy="470208"/>
              </a:xfrm>
              <a:custGeom>
                <a:avLst/>
                <a:gdLst/>
                <a:ahLst/>
                <a:cxnLst/>
                <a:rect l="l" t="t" r="r" b="b"/>
                <a:pathLst>
                  <a:path w="540382" h="470208" extrusionOk="0">
                    <a:moveTo>
                      <a:pt x="540382" y="0"/>
                    </a:moveTo>
                    <a:cubicBezTo>
                      <a:pt x="540382" y="0"/>
                      <a:pt x="532915" y="924"/>
                      <a:pt x="531026" y="1112"/>
                    </a:cubicBezTo>
                    <a:cubicBezTo>
                      <a:pt x="511155" y="14205"/>
                      <a:pt x="488324" y="30232"/>
                      <a:pt x="466210" y="50116"/>
                    </a:cubicBezTo>
                    <a:cubicBezTo>
                      <a:pt x="413114" y="97827"/>
                      <a:pt x="367975" y="162154"/>
                      <a:pt x="367975" y="162154"/>
                    </a:cubicBezTo>
                    <a:cubicBezTo>
                      <a:pt x="367975" y="162154"/>
                      <a:pt x="326076" y="228504"/>
                      <a:pt x="234331" y="302931"/>
                    </a:cubicBezTo>
                    <a:cubicBezTo>
                      <a:pt x="160205" y="363059"/>
                      <a:pt x="48990" y="437030"/>
                      <a:pt x="891" y="468655"/>
                    </a:cubicBezTo>
                    <a:cubicBezTo>
                      <a:pt x="837" y="468749"/>
                      <a:pt x="0" y="470215"/>
                      <a:pt x="0" y="470209"/>
                    </a:cubicBezTo>
                    <a:cubicBezTo>
                      <a:pt x="0" y="470209"/>
                      <a:pt x="128226" y="438550"/>
                      <a:pt x="225423" y="379106"/>
                    </a:cubicBezTo>
                    <a:cubicBezTo>
                      <a:pt x="322621" y="319667"/>
                      <a:pt x="384684" y="219175"/>
                      <a:pt x="384684" y="219175"/>
                    </a:cubicBezTo>
                    <a:cubicBezTo>
                      <a:pt x="384684" y="219175"/>
                      <a:pt x="384845" y="219597"/>
                      <a:pt x="384905" y="219844"/>
                    </a:cubicBezTo>
                    <a:cubicBezTo>
                      <a:pt x="385033" y="219362"/>
                      <a:pt x="385126" y="218733"/>
                      <a:pt x="385126" y="218733"/>
                    </a:cubicBezTo>
                    <a:cubicBezTo>
                      <a:pt x="385126" y="218733"/>
                      <a:pt x="385233" y="218385"/>
                      <a:pt x="385575" y="217621"/>
                    </a:cubicBezTo>
                    <a:cubicBezTo>
                      <a:pt x="387490" y="213342"/>
                      <a:pt x="396056" y="195534"/>
                      <a:pt x="425444" y="146342"/>
                    </a:cubicBezTo>
                    <a:cubicBezTo>
                      <a:pt x="475888" y="61916"/>
                      <a:pt x="533444" y="6784"/>
                      <a:pt x="538822" y="2003"/>
                    </a:cubicBezTo>
                    <a:cubicBezTo>
                      <a:pt x="539505" y="1145"/>
                      <a:pt x="540382" y="0"/>
                      <a:pt x="540382" y="0"/>
                    </a:cubicBezTo>
                    <a:close/>
                  </a:path>
                </a:pathLst>
              </a:custGeom>
              <a:solidFill>
                <a:srgbClr val="7B1B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6"/>
              <p:cNvSpPr/>
              <p:nvPr/>
            </p:nvSpPr>
            <p:spPr>
              <a:xfrm>
                <a:off x="3403555" y="4206214"/>
                <a:ext cx="229276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229276" h="483134" extrusionOk="0">
                    <a:moveTo>
                      <a:pt x="157259" y="0"/>
                    </a:moveTo>
                    <a:cubicBezTo>
                      <a:pt x="157232" y="7"/>
                      <a:pt x="154365" y="3141"/>
                      <a:pt x="154138" y="3342"/>
                    </a:cubicBezTo>
                    <a:cubicBezTo>
                      <a:pt x="148760" y="8124"/>
                      <a:pt x="91203" y="63256"/>
                      <a:pt x="40760" y="147682"/>
                    </a:cubicBezTo>
                    <a:cubicBezTo>
                      <a:pt x="11372" y="196873"/>
                      <a:pt x="2806" y="214681"/>
                      <a:pt x="891" y="218961"/>
                    </a:cubicBezTo>
                    <a:cubicBezTo>
                      <a:pt x="549" y="219724"/>
                      <a:pt x="442" y="220072"/>
                      <a:pt x="442" y="220072"/>
                    </a:cubicBezTo>
                    <a:cubicBezTo>
                      <a:pt x="442" y="220072"/>
                      <a:pt x="348" y="220702"/>
                      <a:pt x="221" y="221184"/>
                    </a:cubicBezTo>
                    <a:cubicBezTo>
                      <a:pt x="188" y="221244"/>
                      <a:pt x="254" y="221345"/>
                      <a:pt x="221" y="221412"/>
                    </a:cubicBezTo>
                    <a:cubicBezTo>
                      <a:pt x="174" y="221619"/>
                      <a:pt x="27" y="221693"/>
                      <a:pt x="0" y="221854"/>
                    </a:cubicBezTo>
                    <a:cubicBezTo>
                      <a:pt x="402" y="224513"/>
                      <a:pt x="14198" y="314879"/>
                      <a:pt x="50116" y="376661"/>
                    </a:cubicBezTo>
                    <a:cubicBezTo>
                      <a:pt x="86562" y="439354"/>
                      <a:pt x="126069" y="483134"/>
                      <a:pt x="126069" y="483134"/>
                    </a:cubicBezTo>
                    <a:cubicBezTo>
                      <a:pt x="126069" y="483134"/>
                      <a:pt x="232522" y="380170"/>
                      <a:pt x="229200" y="245910"/>
                    </a:cubicBezTo>
                    <a:cubicBezTo>
                      <a:pt x="226013" y="117001"/>
                      <a:pt x="160982" y="6631"/>
                      <a:pt x="157259" y="0"/>
                    </a:cubicBezTo>
                    <a:close/>
                  </a:path>
                </a:pathLst>
              </a:custGeom>
              <a:solidFill>
                <a:srgbClr val="9E4C3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6"/>
              <p:cNvSpPr/>
              <p:nvPr/>
            </p:nvSpPr>
            <p:spPr>
              <a:xfrm>
                <a:off x="2821355" y="3727460"/>
                <a:ext cx="896620" cy="876270"/>
              </a:xfrm>
              <a:custGeom>
                <a:avLst/>
                <a:gdLst/>
                <a:ahLst/>
                <a:cxnLst/>
                <a:rect l="l" t="t" r="r" b="b"/>
                <a:pathLst>
                  <a:path w="896620" h="876270" extrusionOk="0">
                    <a:moveTo>
                      <a:pt x="893502" y="487534"/>
                    </a:moveTo>
                    <a:cubicBezTo>
                      <a:pt x="893502" y="487534"/>
                      <a:pt x="897199" y="480188"/>
                      <a:pt x="896543" y="473075"/>
                    </a:cubicBezTo>
                    <a:cubicBezTo>
                      <a:pt x="895893" y="465969"/>
                      <a:pt x="890884" y="459084"/>
                      <a:pt x="890884" y="459084"/>
                    </a:cubicBezTo>
                    <a:cubicBezTo>
                      <a:pt x="890884" y="459084"/>
                      <a:pt x="845295" y="461120"/>
                      <a:pt x="804007" y="462955"/>
                    </a:cubicBezTo>
                    <a:cubicBezTo>
                      <a:pt x="762725" y="464797"/>
                      <a:pt x="725743" y="466445"/>
                      <a:pt x="725743" y="466445"/>
                    </a:cubicBezTo>
                    <a:cubicBezTo>
                      <a:pt x="725743" y="466445"/>
                      <a:pt x="721771" y="387216"/>
                      <a:pt x="723332" y="295879"/>
                    </a:cubicBezTo>
                    <a:cubicBezTo>
                      <a:pt x="724892" y="204535"/>
                      <a:pt x="731978" y="101082"/>
                      <a:pt x="731978" y="101082"/>
                    </a:cubicBezTo>
                    <a:cubicBezTo>
                      <a:pt x="731978" y="101082"/>
                      <a:pt x="713895" y="208513"/>
                      <a:pt x="708276" y="295263"/>
                    </a:cubicBezTo>
                    <a:cubicBezTo>
                      <a:pt x="702664" y="382012"/>
                      <a:pt x="709522" y="448074"/>
                      <a:pt x="709522" y="448074"/>
                    </a:cubicBezTo>
                    <a:cubicBezTo>
                      <a:pt x="709522" y="448074"/>
                      <a:pt x="612874" y="355725"/>
                      <a:pt x="527396" y="243707"/>
                    </a:cubicBezTo>
                    <a:cubicBezTo>
                      <a:pt x="441919" y="131689"/>
                      <a:pt x="367606" y="0"/>
                      <a:pt x="367606" y="0"/>
                    </a:cubicBezTo>
                    <a:cubicBezTo>
                      <a:pt x="367606" y="0"/>
                      <a:pt x="429301" y="142826"/>
                      <a:pt x="509153" y="256445"/>
                    </a:cubicBezTo>
                    <a:cubicBezTo>
                      <a:pt x="588998" y="370071"/>
                      <a:pt x="686992" y="454497"/>
                      <a:pt x="686992" y="454497"/>
                    </a:cubicBezTo>
                    <a:cubicBezTo>
                      <a:pt x="686992" y="454497"/>
                      <a:pt x="530718" y="423562"/>
                      <a:pt x="373634" y="365825"/>
                    </a:cubicBezTo>
                    <a:cubicBezTo>
                      <a:pt x="216549" y="308088"/>
                      <a:pt x="9343" y="221257"/>
                      <a:pt x="9343" y="221257"/>
                    </a:cubicBezTo>
                    <a:cubicBezTo>
                      <a:pt x="9343" y="221257"/>
                      <a:pt x="205586" y="327141"/>
                      <a:pt x="360949" y="389433"/>
                    </a:cubicBezTo>
                    <a:cubicBezTo>
                      <a:pt x="516312" y="451717"/>
                      <a:pt x="680101" y="472693"/>
                      <a:pt x="680101" y="472693"/>
                    </a:cubicBezTo>
                    <a:cubicBezTo>
                      <a:pt x="680101" y="472693"/>
                      <a:pt x="527015" y="452936"/>
                      <a:pt x="352745" y="502074"/>
                    </a:cubicBezTo>
                    <a:cubicBezTo>
                      <a:pt x="178475" y="551205"/>
                      <a:pt x="0" y="656118"/>
                      <a:pt x="0" y="656118"/>
                    </a:cubicBezTo>
                    <a:cubicBezTo>
                      <a:pt x="0" y="656118"/>
                      <a:pt x="198641" y="567031"/>
                      <a:pt x="368343" y="523994"/>
                    </a:cubicBezTo>
                    <a:cubicBezTo>
                      <a:pt x="538052" y="480964"/>
                      <a:pt x="681715" y="490099"/>
                      <a:pt x="681715" y="490099"/>
                    </a:cubicBezTo>
                    <a:cubicBezTo>
                      <a:pt x="681715" y="490099"/>
                      <a:pt x="576005" y="543677"/>
                      <a:pt x="486710" y="632825"/>
                    </a:cubicBezTo>
                    <a:cubicBezTo>
                      <a:pt x="397409" y="721979"/>
                      <a:pt x="311563" y="832002"/>
                      <a:pt x="311563" y="832002"/>
                    </a:cubicBezTo>
                    <a:cubicBezTo>
                      <a:pt x="311563" y="832002"/>
                      <a:pt x="405312" y="733123"/>
                      <a:pt x="506380" y="643681"/>
                    </a:cubicBezTo>
                    <a:cubicBezTo>
                      <a:pt x="607449" y="554232"/>
                      <a:pt x="702503" y="501498"/>
                      <a:pt x="702503" y="501498"/>
                    </a:cubicBezTo>
                    <a:cubicBezTo>
                      <a:pt x="702503" y="501498"/>
                      <a:pt x="685244" y="579220"/>
                      <a:pt x="687588" y="672915"/>
                    </a:cubicBezTo>
                    <a:cubicBezTo>
                      <a:pt x="689939" y="766603"/>
                      <a:pt x="711899" y="876270"/>
                      <a:pt x="711899" y="876270"/>
                    </a:cubicBezTo>
                    <a:cubicBezTo>
                      <a:pt x="711899" y="876270"/>
                      <a:pt x="700246" y="770433"/>
                      <a:pt x="703548" y="673752"/>
                    </a:cubicBezTo>
                    <a:cubicBezTo>
                      <a:pt x="706843" y="577063"/>
                      <a:pt x="725093" y="489530"/>
                      <a:pt x="725093" y="489530"/>
                    </a:cubicBezTo>
                    <a:cubicBezTo>
                      <a:pt x="725093" y="489530"/>
                      <a:pt x="764935" y="482250"/>
                      <a:pt x="807034" y="481748"/>
                    </a:cubicBezTo>
                    <a:cubicBezTo>
                      <a:pt x="849140" y="481252"/>
                      <a:pt x="893502" y="487534"/>
                      <a:pt x="893502" y="487534"/>
                    </a:cubicBezTo>
                    <a:close/>
                  </a:path>
                </a:pathLst>
              </a:custGeom>
              <a:solidFill>
                <a:srgbClr val="5705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6"/>
              <p:cNvSpPr/>
              <p:nvPr/>
            </p:nvSpPr>
            <p:spPr>
              <a:xfrm>
                <a:off x="3238420" y="3785184"/>
                <a:ext cx="31456" cy="31456"/>
              </a:xfrm>
              <a:custGeom>
                <a:avLst/>
                <a:gdLst/>
                <a:ahLst/>
                <a:cxnLst/>
                <a:rect l="l" t="t" r="r" b="b"/>
                <a:pathLst>
                  <a:path w="31456" h="31456" extrusionOk="0">
                    <a:moveTo>
                      <a:pt x="0" y="15725"/>
                    </a:moveTo>
                    <a:cubicBezTo>
                      <a:pt x="0" y="7039"/>
                      <a:pt x="7039" y="0"/>
                      <a:pt x="15732" y="0"/>
                    </a:cubicBezTo>
                    <a:cubicBezTo>
                      <a:pt x="24418" y="0"/>
                      <a:pt x="31457" y="7039"/>
                      <a:pt x="31457" y="15725"/>
                    </a:cubicBezTo>
                    <a:cubicBezTo>
                      <a:pt x="31457" y="24418"/>
                      <a:pt x="24418" y="31457"/>
                      <a:pt x="15732" y="31457"/>
                    </a:cubicBezTo>
                    <a:cubicBezTo>
                      <a:pt x="7039" y="31457"/>
                      <a:pt x="0" y="24418"/>
                      <a:pt x="0" y="15725"/>
                    </a:cubicBezTo>
                    <a:close/>
                  </a:path>
                </a:pathLst>
              </a:custGeom>
              <a:solidFill>
                <a:srgbClr val="F3674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6"/>
              <p:cNvSpPr/>
              <p:nvPr/>
            </p:nvSpPr>
            <p:spPr>
              <a:xfrm>
                <a:off x="2925986" y="3941552"/>
                <a:ext cx="31852" cy="31852"/>
              </a:xfrm>
              <a:custGeom>
                <a:avLst/>
                <a:gdLst/>
                <a:ahLst/>
                <a:cxnLst/>
                <a:rect l="l" t="t" r="r" b="b"/>
                <a:pathLst>
                  <a:path w="31852" h="31852" extrusionOk="0">
                    <a:moveTo>
                      <a:pt x="0" y="15926"/>
                    </a:moveTo>
                    <a:cubicBezTo>
                      <a:pt x="0" y="7126"/>
                      <a:pt x="7133" y="0"/>
                      <a:pt x="15926" y="0"/>
                    </a:cubicBezTo>
                    <a:cubicBezTo>
                      <a:pt x="24726" y="0"/>
                      <a:pt x="31852" y="7126"/>
                      <a:pt x="31852" y="15926"/>
                    </a:cubicBezTo>
                    <a:cubicBezTo>
                      <a:pt x="31852" y="24719"/>
                      <a:pt x="24726" y="31852"/>
                      <a:pt x="15926" y="31852"/>
                    </a:cubicBezTo>
                    <a:cubicBezTo>
                      <a:pt x="7133" y="31852"/>
                      <a:pt x="0" y="24719"/>
                      <a:pt x="0" y="15926"/>
                    </a:cubicBezTo>
                    <a:close/>
                  </a:path>
                </a:pathLst>
              </a:custGeom>
              <a:solidFill>
                <a:srgbClr val="FC9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6"/>
              <p:cNvSpPr/>
              <p:nvPr/>
            </p:nvSpPr>
            <p:spPr>
              <a:xfrm>
                <a:off x="3088978" y="4319372"/>
                <a:ext cx="46880" cy="46880"/>
              </a:xfrm>
              <a:custGeom>
                <a:avLst/>
                <a:gdLst/>
                <a:ahLst/>
                <a:cxnLst/>
                <a:rect l="l" t="t" r="r" b="b"/>
                <a:pathLst>
                  <a:path w="46880" h="46880" extrusionOk="0">
                    <a:moveTo>
                      <a:pt x="0" y="23440"/>
                    </a:moveTo>
                    <a:cubicBezTo>
                      <a:pt x="0" y="10494"/>
                      <a:pt x="10495" y="0"/>
                      <a:pt x="23440" y="0"/>
                    </a:cubicBezTo>
                    <a:cubicBezTo>
                      <a:pt x="36386" y="0"/>
                      <a:pt x="46881" y="10494"/>
                      <a:pt x="46881" y="23440"/>
                    </a:cubicBezTo>
                    <a:cubicBezTo>
                      <a:pt x="46881" y="36386"/>
                      <a:pt x="36386" y="46881"/>
                      <a:pt x="23440" y="46881"/>
                    </a:cubicBezTo>
                    <a:cubicBezTo>
                      <a:pt x="10495" y="46881"/>
                      <a:pt x="0" y="36386"/>
                      <a:pt x="0" y="23440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6"/>
              <p:cNvSpPr/>
              <p:nvPr/>
            </p:nvSpPr>
            <p:spPr>
              <a:xfrm>
                <a:off x="3033725" y="4340240"/>
                <a:ext cx="22656" cy="22656"/>
              </a:xfrm>
              <a:custGeom>
                <a:avLst/>
                <a:gdLst/>
                <a:ahLst/>
                <a:cxnLst/>
                <a:rect l="l" t="t" r="r" b="b"/>
                <a:pathLst>
                  <a:path w="22656" h="22656" extrusionOk="0">
                    <a:moveTo>
                      <a:pt x="0" y="11325"/>
                    </a:moveTo>
                    <a:cubicBezTo>
                      <a:pt x="0" y="5070"/>
                      <a:pt x="5070" y="0"/>
                      <a:pt x="11325" y="0"/>
                    </a:cubicBezTo>
                    <a:cubicBezTo>
                      <a:pt x="17587" y="0"/>
                      <a:pt x="22657" y="5070"/>
                      <a:pt x="22657" y="11325"/>
                    </a:cubicBezTo>
                    <a:cubicBezTo>
                      <a:pt x="22657" y="17587"/>
                      <a:pt x="17587" y="22657"/>
                      <a:pt x="11325" y="22657"/>
                    </a:cubicBezTo>
                    <a:cubicBezTo>
                      <a:pt x="5070" y="22657"/>
                      <a:pt x="0" y="17587"/>
                      <a:pt x="0" y="11325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6"/>
              <p:cNvSpPr/>
              <p:nvPr/>
            </p:nvSpPr>
            <p:spPr>
              <a:xfrm>
                <a:off x="3084531" y="4548291"/>
                <a:ext cx="33064" cy="33057"/>
              </a:xfrm>
              <a:custGeom>
                <a:avLst/>
                <a:gdLst/>
                <a:ahLst/>
                <a:cxnLst/>
                <a:rect l="l" t="t" r="r" b="b"/>
                <a:pathLst>
                  <a:path w="33064" h="33057" extrusionOk="0">
                    <a:moveTo>
                      <a:pt x="0" y="16529"/>
                    </a:moveTo>
                    <a:cubicBezTo>
                      <a:pt x="0" y="7400"/>
                      <a:pt x="7401" y="0"/>
                      <a:pt x="16536" y="0"/>
                    </a:cubicBezTo>
                    <a:cubicBezTo>
                      <a:pt x="25664" y="0"/>
                      <a:pt x="33064" y="7400"/>
                      <a:pt x="33064" y="16529"/>
                    </a:cubicBezTo>
                    <a:cubicBezTo>
                      <a:pt x="33064" y="25657"/>
                      <a:pt x="25664" y="33058"/>
                      <a:pt x="16536" y="33058"/>
                    </a:cubicBezTo>
                    <a:cubicBezTo>
                      <a:pt x="7401" y="33058"/>
                      <a:pt x="0" y="25657"/>
                      <a:pt x="0" y="16529"/>
                    </a:cubicBezTo>
                    <a:close/>
                  </a:path>
                </a:pathLst>
              </a:custGeom>
              <a:solidFill>
                <a:srgbClr val="D65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9" name="Google Shape;1319;p6"/>
            <p:cNvGrpSpPr/>
            <p:nvPr/>
          </p:nvGrpSpPr>
          <p:grpSpPr>
            <a:xfrm>
              <a:off x="7339994" y="4729977"/>
              <a:ext cx="1090649" cy="1439317"/>
              <a:chOff x="7823017" y="5103438"/>
              <a:chExt cx="794818" cy="1048912"/>
            </a:xfrm>
          </p:grpSpPr>
          <p:sp>
            <p:nvSpPr>
              <p:cNvPr id="1320" name="Google Shape;1320;p6"/>
              <p:cNvSpPr/>
              <p:nvPr/>
            </p:nvSpPr>
            <p:spPr>
              <a:xfrm>
                <a:off x="7897712" y="5103438"/>
                <a:ext cx="720056" cy="991175"/>
              </a:xfrm>
              <a:custGeom>
                <a:avLst/>
                <a:gdLst/>
                <a:ahLst/>
                <a:cxnLst/>
                <a:rect l="l" t="t" r="r" b="b"/>
                <a:pathLst>
                  <a:path w="720056" h="991175" extrusionOk="0">
                    <a:moveTo>
                      <a:pt x="0" y="991175"/>
                    </a:moveTo>
                    <a:cubicBezTo>
                      <a:pt x="0" y="991175"/>
                      <a:pt x="23494" y="755003"/>
                      <a:pt x="149804" y="538822"/>
                    </a:cubicBezTo>
                    <a:cubicBezTo>
                      <a:pt x="314088" y="257644"/>
                      <a:pt x="720057" y="0"/>
                      <a:pt x="720057" y="0"/>
                    </a:cubicBezTo>
                    <a:cubicBezTo>
                      <a:pt x="720057" y="0"/>
                      <a:pt x="572382" y="500775"/>
                      <a:pt x="467690" y="683898"/>
                    </a:cubicBezTo>
                    <a:cubicBezTo>
                      <a:pt x="359315" y="873451"/>
                      <a:pt x="0" y="991175"/>
                      <a:pt x="0" y="991175"/>
                    </a:cubicBezTo>
                    <a:close/>
                  </a:path>
                </a:pathLst>
              </a:custGeom>
              <a:solidFill>
                <a:srgbClr val="C224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6"/>
              <p:cNvSpPr/>
              <p:nvPr/>
            </p:nvSpPr>
            <p:spPr>
              <a:xfrm>
                <a:off x="8042554" y="5103471"/>
                <a:ext cx="575281" cy="622477"/>
              </a:xfrm>
              <a:custGeom>
                <a:avLst/>
                <a:gdLst/>
                <a:ahLst/>
                <a:cxnLst/>
                <a:rect l="l" t="t" r="r" b="b"/>
                <a:pathLst>
                  <a:path w="575281" h="622477" extrusionOk="0">
                    <a:moveTo>
                      <a:pt x="575282" y="0"/>
                    </a:moveTo>
                    <a:cubicBezTo>
                      <a:pt x="575282" y="0"/>
                      <a:pt x="169260" y="257691"/>
                      <a:pt x="4976" y="538869"/>
                    </a:cubicBezTo>
                    <a:cubicBezTo>
                      <a:pt x="3127" y="542037"/>
                      <a:pt x="1801" y="545251"/>
                      <a:pt x="0" y="548426"/>
                    </a:cubicBezTo>
                    <a:cubicBezTo>
                      <a:pt x="14701" y="569375"/>
                      <a:pt x="32415" y="589574"/>
                      <a:pt x="51950" y="603966"/>
                    </a:cubicBezTo>
                    <a:cubicBezTo>
                      <a:pt x="53069" y="604783"/>
                      <a:pt x="54214" y="605379"/>
                      <a:pt x="55340" y="606156"/>
                    </a:cubicBezTo>
                    <a:cubicBezTo>
                      <a:pt x="57509" y="607650"/>
                      <a:pt x="59699" y="609029"/>
                      <a:pt x="61909" y="610335"/>
                    </a:cubicBezTo>
                    <a:cubicBezTo>
                      <a:pt x="62974" y="610965"/>
                      <a:pt x="64019" y="611735"/>
                      <a:pt x="65091" y="612324"/>
                    </a:cubicBezTo>
                    <a:cubicBezTo>
                      <a:pt x="75900" y="618225"/>
                      <a:pt x="86790" y="622518"/>
                      <a:pt x="98135" y="622477"/>
                    </a:cubicBezTo>
                    <a:cubicBezTo>
                      <a:pt x="110766" y="622431"/>
                      <a:pt x="124623" y="619939"/>
                      <a:pt x="138948" y="616108"/>
                    </a:cubicBezTo>
                    <a:cubicBezTo>
                      <a:pt x="142089" y="615265"/>
                      <a:pt x="145090" y="614729"/>
                      <a:pt x="148304" y="613718"/>
                    </a:cubicBezTo>
                    <a:cubicBezTo>
                      <a:pt x="160259" y="609967"/>
                      <a:pt x="173211" y="603491"/>
                      <a:pt x="185923" y="597597"/>
                    </a:cubicBezTo>
                    <a:cubicBezTo>
                      <a:pt x="189814" y="595789"/>
                      <a:pt x="193531" y="594603"/>
                      <a:pt x="197469" y="592621"/>
                    </a:cubicBezTo>
                    <a:cubicBezTo>
                      <a:pt x="285685" y="548151"/>
                      <a:pt x="385079" y="459640"/>
                      <a:pt x="454865" y="369267"/>
                    </a:cubicBezTo>
                    <a:cubicBezTo>
                      <a:pt x="520833" y="183746"/>
                      <a:pt x="575282" y="0"/>
                      <a:pt x="575282" y="0"/>
                    </a:cubicBezTo>
                    <a:close/>
                  </a:path>
                </a:pathLst>
              </a:custGeom>
              <a:solidFill>
                <a:srgbClr val="CD4C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6"/>
              <p:cNvSpPr/>
              <p:nvPr/>
            </p:nvSpPr>
            <p:spPr>
              <a:xfrm>
                <a:off x="8262124" y="5112225"/>
                <a:ext cx="342584" cy="296268"/>
              </a:xfrm>
              <a:custGeom>
                <a:avLst/>
                <a:gdLst/>
                <a:ahLst/>
                <a:cxnLst/>
                <a:rect l="l" t="t" r="r" b="b"/>
                <a:pathLst>
                  <a:path w="342584" h="296268" extrusionOk="0">
                    <a:moveTo>
                      <a:pt x="342585" y="0"/>
                    </a:moveTo>
                    <a:cubicBezTo>
                      <a:pt x="318408" y="15611"/>
                      <a:pt x="158343" y="121730"/>
                      <a:pt x="0" y="272726"/>
                    </a:cubicBezTo>
                    <a:cubicBezTo>
                      <a:pt x="30272" y="287052"/>
                      <a:pt x="69973" y="299716"/>
                      <a:pt x="112668" y="295417"/>
                    </a:cubicBezTo>
                    <a:cubicBezTo>
                      <a:pt x="113673" y="295316"/>
                      <a:pt x="114677" y="295135"/>
                      <a:pt x="115682" y="295021"/>
                    </a:cubicBezTo>
                    <a:cubicBezTo>
                      <a:pt x="121374" y="294331"/>
                      <a:pt x="127067" y="294211"/>
                      <a:pt x="132760" y="292831"/>
                    </a:cubicBezTo>
                    <a:lnTo>
                      <a:pt x="133564" y="291633"/>
                    </a:lnTo>
                    <a:cubicBezTo>
                      <a:pt x="133698" y="292041"/>
                      <a:pt x="133631" y="292068"/>
                      <a:pt x="133765" y="292429"/>
                    </a:cubicBezTo>
                    <a:cubicBezTo>
                      <a:pt x="136510" y="291733"/>
                      <a:pt x="139323" y="290340"/>
                      <a:pt x="142136" y="289248"/>
                    </a:cubicBezTo>
                    <a:cubicBezTo>
                      <a:pt x="150240" y="286067"/>
                      <a:pt x="158411" y="281647"/>
                      <a:pt x="166782" y="275512"/>
                    </a:cubicBezTo>
                    <a:cubicBezTo>
                      <a:pt x="171001" y="272465"/>
                      <a:pt x="175354" y="267837"/>
                      <a:pt x="179574" y="264167"/>
                    </a:cubicBezTo>
                    <a:cubicBezTo>
                      <a:pt x="246546" y="206008"/>
                      <a:pt x="316868" y="75592"/>
                      <a:pt x="342585" y="0"/>
                    </a:cubicBezTo>
                    <a:close/>
                  </a:path>
                </a:pathLst>
              </a:custGeom>
              <a:solidFill>
                <a:srgbClr val="EC6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6"/>
              <p:cNvSpPr/>
              <p:nvPr/>
            </p:nvSpPr>
            <p:spPr>
              <a:xfrm>
                <a:off x="7823017" y="5181053"/>
                <a:ext cx="718670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70" h="971297" extrusionOk="0">
                    <a:moveTo>
                      <a:pt x="0" y="957595"/>
                    </a:moveTo>
                    <a:lnTo>
                      <a:pt x="265125" y="665949"/>
                    </a:lnTo>
                    <a:cubicBezTo>
                      <a:pt x="265125" y="665949"/>
                      <a:pt x="263384" y="598153"/>
                      <a:pt x="268574" y="543362"/>
                    </a:cubicBezTo>
                    <a:cubicBezTo>
                      <a:pt x="273771" y="488572"/>
                      <a:pt x="285906" y="446788"/>
                      <a:pt x="285906" y="446788"/>
                    </a:cubicBezTo>
                    <a:lnTo>
                      <a:pt x="280274" y="544414"/>
                    </a:lnTo>
                    <a:lnTo>
                      <a:pt x="281694" y="640533"/>
                    </a:lnTo>
                    <a:lnTo>
                      <a:pt x="387671" y="502274"/>
                    </a:lnTo>
                    <a:cubicBezTo>
                      <a:pt x="387671" y="502274"/>
                      <a:pt x="386700" y="441001"/>
                      <a:pt x="400711" y="372221"/>
                    </a:cubicBezTo>
                    <a:cubicBezTo>
                      <a:pt x="414722" y="303440"/>
                      <a:pt x="439247" y="230513"/>
                      <a:pt x="439247" y="230513"/>
                    </a:cubicBezTo>
                    <a:cubicBezTo>
                      <a:pt x="439247" y="230513"/>
                      <a:pt x="423267" y="312354"/>
                      <a:pt x="417039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48" y="256478"/>
                    </a:lnTo>
                    <a:cubicBezTo>
                      <a:pt x="553248" y="256478"/>
                      <a:pt x="547689" y="227499"/>
                      <a:pt x="551908" y="191046"/>
                    </a:cubicBezTo>
                    <a:cubicBezTo>
                      <a:pt x="556061" y="154593"/>
                      <a:pt x="564700" y="122962"/>
                      <a:pt x="564700" y="122962"/>
                    </a:cubicBezTo>
                    <a:cubicBezTo>
                      <a:pt x="564700" y="122962"/>
                      <a:pt x="562557" y="162576"/>
                      <a:pt x="564231" y="188508"/>
                    </a:cubicBezTo>
                    <a:cubicBezTo>
                      <a:pt x="565839" y="214433"/>
                      <a:pt x="571264" y="226676"/>
                      <a:pt x="571264" y="226676"/>
                    </a:cubicBezTo>
                    <a:lnTo>
                      <a:pt x="718671" y="0"/>
                    </a:lnTo>
                    <a:cubicBezTo>
                      <a:pt x="718671" y="0"/>
                      <a:pt x="645335" y="143341"/>
                      <a:pt x="577827" y="259104"/>
                    </a:cubicBezTo>
                    <a:cubicBezTo>
                      <a:pt x="510345" y="374866"/>
                      <a:pt x="448603" y="463056"/>
                      <a:pt x="448603" y="463056"/>
                    </a:cubicBezTo>
                    <a:lnTo>
                      <a:pt x="521155" y="413576"/>
                    </a:lnTo>
                    <a:lnTo>
                      <a:pt x="602272" y="352175"/>
                    </a:lnTo>
                    <a:cubicBezTo>
                      <a:pt x="602272" y="352175"/>
                      <a:pt x="579434" y="381985"/>
                      <a:pt x="530491" y="424620"/>
                    </a:cubicBezTo>
                    <a:cubicBezTo>
                      <a:pt x="481581" y="467255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4" y="647552"/>
                    </a:cubicBezTo>
                    <a:cubicBezTo>
                      <a:pt x="376514" y="644478"/>
                      <a:pt x="426402" y="638624"/>
                      <a:pt x="434298" y="636562"/>
                    </a:cubicBezTo>
                    <a:cubicBezTo>
                      <a:pt x="442201" y="634505"/>
                      <a:pt x="387832" y="659727"/>
                      <a:pt x="352712" y="665989"/>
                    </a:cubicBezTo>
                    <a:cubicBezTo>
                      <a:pt x="323994" y="671106"/>
                      <a:pt x="283348" y="673577"/>
                      <a:pt x="283348" y="673577"/>
                    </a:cubicBezTo>
                    <a:lnTo>
                      <a:pt x="20226" y="971298"/>
                    </a:lnTo>
                    <a:lnTo>
                      <a:pt x="0" y="957595"/>
                    </a:ln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6"/>
              <p:cNvSpPr/>
              <p:nvPr/>
            </p:nvSpPr>
            <p:spPr>
              <a:xfrm>
                <a:off x="7823674" y="5178306"/>
                <a:ext cx="718616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16" h="971297" extrusionOk="0">
                    <a:moveTo>
                      <a:pt x="0" y="957602"/>
                    </a:moveTo>
                    <a:lnTo>
                      <a:pt x="265125" y="665950"/>
                    </a:lnTo>
                    <a:cubicBezTo>
                      <a:pt x="265125" y="665950"/>
                      <a:pt x="263377" y="598160"/>
                      <a:pt x="268574" y="543369"/>
                    </a:cubicBezTo>
                    <a:cubicBezTo>
                      <a:pt x="273771" y="488579"/>
                      <a:pt x="285899" y="446788"/>
                      <a:pt x="285899" y="446788"/>
                    </a:cubicBezTo>
                    <a:lnTo>
                      <a:pt x="280267" y="544414"/>
                    </a:lnTo>
                    <a:lnTo>
                      <a:pt x="281694" y="640533"/>
                    </a:lnTo>
                    <a:lnTo>
                      <a:pt x="387664" y="502281"/>
                    </a:lnTo>
                    <a:cubicBezTo>
                      <a:pt x="387664" y="502281"/>
                      <a:pt x="386700" y="441002"/>
                      <a:pt x="400711" y="372228"/>
                    </a:cubicBezTo>
                    <a:cubicBezTo>
                      <a:pt x="414722" y="303447"/>
                      <a:pt x="439247" y="230520"/>
                      <a:pt x="439247" y="230520"/>
                    </a:cubicBezTo>
                    <a:cubicBezTo>
                      <a:pt x="439247" y="230520"/>
                      <a:pt x="423260" y="312361"/>
                      <a:pt x="417032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61" y="256485"/>
                    </a:lnTo>
                    <a:cubicBezTo>
                      <a:pt x="553261" y="256485"/>
                      <a:pt x="547702" y="227499"/>
                      <a:pt x="551922" y="191046"/>
                    </a:cubicBezTo>
                    <a:cubicBezTo>
                      <a:pt x="556074" y="154593"/>
                      <a:pt x="564646" y="122969"/>
                      <a:pt x="564646" y="122969"/>
                    </a:cubicBezTo>
                    <a:cubicBezTo>
                      <a:pt x="564646" y="122969"/>
                      <a:pt x="562570" y="162576"/>
                      <a:pt x="564178" y="188508"/>
                    </a:cubicBezTo>
                    <a:cubicBezTo>
                      <a:pt x="565852" y="214440"/>
                      <a:pt x="571277" y="226682"/>
                      <a:pt x="571277" y="226682"/>
                    </a:cubicBezTo>
                    <a:lnTo>
                      <a:pt x="718617" y="0"/>
                    </a:lnTo>
                    <a:cubicBezTo>
                      <a:pt x="718617" y="0"/>
                      <a:pt x="645348" y="143342"/>
                      <a:pt x="577840" y="259104"/>
                    </a:cubicBezTo>
                    <a:cubicBezTo>
                      <a:pt x="510345" y="374873"/>
                      <a:pt x="448603" y="463056"/>
                      <a:pt x="448603" y="463056"/>
                    </a:cubicBezTo>
                    <a:lnTo>
                      <a:pt x="521154" y="413576"/>
                    </a:lnTo>
                    <a:lnTo>
                      <a:pt x="602285" y="352176"/>
                    </a:lnTo>
                    <a:cubicBezTo>
                      <a:pt x="602285" y="352176"/>
                      <a:pt x="579381" y="381985"/>
                      <a:pt x="530491" y="424620"/>
                    </a:cubicBezTo>
                    <a:cubicBezTo>
                      <a:pt x="481580" y="467261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3" y="647559"/>
                    </a:cubicBezTo>
                    <a:cubicBezTo>
                      <a:pt x="376514" y="644485"/>
                      <a:pt x="426401" y="638625"/>
                      <a:pt x="434298" y="636569"/>
                    </a:cubicBezTo>
                    <a:cubicBezTo>
                      <a:pt x="442194" y="634506"/>
                      <a:pt x="387832" y="659734"/>
                      <a:pt x="352711" y="665990"/>
                    </a:cubicBezTo>
                    <a:cubicBezTo>
                      <a:pt x="323994" y="671106"/>
                      <a:pt x="283348" y="673578"/>
                      <a:pt x="283348" y="673578"/>
                    </a:cubicBezTo>
                    <a:lnTo>
                      <a:pt x="20219" y="971298"/>
                    </a:lnTo>
                    <a:lnTo>
                      <a:pt x="0" y="957602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6"/>
              <p:cNvSpPr/>
              <p:nvPr/>
            </p:nvSpPr>
            <p:spPr>
              <a:xfrm>
                <a:off x="8005431" y="5506868"/>
                <a:ext cx="182688" cy="293668"/>
              </a:xfrm>
              <a:custGeom>
                <a:avLst/>
                <a:gdLst/>
                <a:ahLst/>
                <a:cxnLst/>
                <a:rect l="l" t="t" r="r" b="b"/>
                <a:pathLst>
                  <a:path w="182688" h="293668" extrusionOk="0">
                    <a:moveTo>
                      <a:pt x="0" y="293668"/>
                    </a:moveTo>
                    <a:cubicBezTo>
                      <a:pt x="0" y="293668"/>
                      <a:pt x="20527" y="218029"/>
                      <a:pt x="66203" y="144607"/>
                    </a:cubicBezTo>
                    <a:cubicBezTo>
                      <a:pt x="111871" y="71192"/>
                      <a:pt x="182688" y="0"/>
                      <a:pt x="182688" y="0"/>
                    </a:cubicBezTo>
                    <a:cubicBezTo>
                      <a:pt x="182688" y="0"/>
                      <a:pt x="125627" y="76409"/>
                      <a:pt x="79952" y="149831"/>
                    </a:cubicBezTo>
                    <a:cubicBezTo>
                      <a:pt x="34283" y="223247"/>
                      <a:pt x="0" y="293668"/>
                      <a:pt x="0" y="293668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6"/>
              <p:cNvSpPr/>
              <p:nvPr/>
            </p:nvSpPr>
            <p:spPr>
              <a:xfrm>
                <a:off x="8308442" y="5176331"/>
                <a:ext cx="236125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236125" h="193925" extrusionOk="0">
                    <a:moveTo>
                      <a:pt x="0" y="193926"/>
                    </a:moveTo>
                    <a:cubicBezTo>
                      <a:pt x="0" y="193926"/>
                      <a:pt x="52580" y="131655"/>
                      <a:pt x="111623" y="83173"/>
                    </a:cubicBezTo>
                    <a:cubicBezTo>
                      <a:pt x="170626" y="34692"/>
                      <a:pt x="236125" y="0"/>
                      <a:pt x="236125" y="0"/>
                    </a:cubicBezTo>
                    <a:cubicBezTo>
                      <a:pt x="236125" y="0"/>
                      <a:pt x="175850" y="43170"/>
                      <a:pt x="116847" y="91652"/>
                    </a:cubicBezTo>
                    <a:cubicBezTo>
                      <a:pt x="57811" y="140134"/>
                      <a:pt x="0" y="193926"/>
                      <a:pt x="0" y="193926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7" name="Google Shape;1327;p6"/>
            <p:cNvGrpSpPr/>
            <p:nvPr/>
          </p:nvGrpSpPr>
          <p:grpSpPr>
            <a:xfrm>
              <a:off x="7169108" y="5238112"/>
              <a:ext cx="1942791" cy="1314609"/>
              <a:chOff x="7698482" y="5473743"/>
              <a:chExt cx="1415822" cy="958030"/>
            </a:xfrm>
          </p:grpSpPr>
          <p:grpSp>
            <p:nvGrpSpPr>
              <p:cNvPr id="1328" name="Google Shape;1328;p6"/>
              <p:cNvGrpSpPr/>
              <p:nvPr/>
            </p:nvGrpSpPr>
            <p:grpSpPr>
              <a:xfrm>
                <a:off x="7698482" y="5473743"/>
                <a:ext cx="1415822" cy="958030"/>
                <a:chOff x="7698482" y="5473743"/>
                <a:chExt cx="1415822" cy="958030"/>
              </a:xfrm>
            </p:grpSpPr>
            <p:sp>
              <p:nvSpPr>
                <p:cNvPr id="1329" name="Google Shape;1329;p6"/>
                <p:cNvSpPr/>
                <p:nvPr/>
              </p:nvSpPr>
              <p:spPr>
                <a:xfrm>
                  <a:off x="7825549" y="5473743"/>
                  <a:ext cx="1288755" cy="87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5" h="871381" extrusionOk="0">
                      <a:moveTo>
                        <a:pt x="0" y="863023"/>
                      </a:moveTo>
                      <a:cubicBezTo>
                        <a:pt x="0" y="863023"/>
                        <a:pt x="105054" y="618472"/>
                        <a:pt x="316821" y="438912"/>
                      </a:cubicBezTo>
                      <a:cubicBezTo>
                        <a:pt x="521068" y="265727"/>
                        <a:pt x="710312" y="180592"/>
                        <a:pt x="823965" y="133008"/>
                      </a:cubicBezTo>
                      <a:cubicBezTo>
                        <a:pt x="1080403" y="25650"/>
                        <a:pt x="1288755" y="0"/>
                        <a:pt x="1288755" y="0"/>
                      </a:cubicBezTo>
                      <a:cubicBezTo>
                        <a:pt x="1288755" y="0"/>
                        <a:pt x="1128088" y="370935"/>
                        <a:pt x="923955" y="569482"/>
                      </a:cubicBezTo>
                      <a:cubicBezTo>
                        <a:pt x="770989" y="718261"/>
                        <a:pt x="649032" y="776668"/>
                        <a:pt x="501954" y="823750"/>
                      </a:cubicBezTo>
                      <a:cubicBezTo>
                        <a:pt x="268848" y="898351"/>
                        <a:pt x="0" y="863023"/>
                        <a:pt x="0" y="863023"/>
                      </a:cubicBezTo>
                      <a:close/>
                    </a:path>
                  </a:pathLst>
                </a:custGeom>
                <a:solidFill>
                  <a:srgbClr val="DD652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6"/>
                <p:cNvSpPr/>
                <p:nvPr/>
              </p:nvSpPr>
              <p:spPr>
                <a:xfrm>
                  <a:off x="8327690" y="5473756"/>
                  <a:ext cx="786546" cy="602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546" h="602356" extrusionOk="0">
                      <a:moveTo>
                        <a:pt x="786547" y="0"/>
                      </a:moveTo>
                      <a:cubicBezTo>
                        <a:pt x="786547" y="0"/>
                        <a:pt x="578195" y="25651"/>
                        <a:pt x="321757" y="133008"/>
                      </a:cubicBezTo>
                      <a:cubicBezTo>
                        <a:pt x="243733" y="165684"/>
                        <a:pt x="129746" y="216878"/>
                        <a:pt x="0" y="301330"/>
                      </a:cubicBezTo>
                      <a:cubicBezTo>
                        <a:pt x="13669" y="368711"/>
                        <a:pt x="47370" y="488177"/>
                        <a:pt x="129411" y="548305"/>
                      </a:cubicBezTo>
                      <a:cubicBezTo>
                        <a:pt x="204957" y="603672"/>
                        <a:pt x="315930" y="605520"/>
                        <a:pt x="387926" y="600571"/>
                      </a:cubicBezTo>
                      <a:cubicBezTo>
                        <a:pt x="399177" y="590337"/>
                        <a:pt x="410227" y="580606"/>
                        <a:pt x="421747" y="569375"/>
                      </a:cubicBezTo>
                      <a:cubicBezTo>
                        <a:pt x="625880" y="370828"/>
                        <a:pt x="786547" y="0"/>
                        <a:pt x="786547" y="0"/>
                      </a:cubicBezTo>
                      <a:close/>
                    </a:path>
                  </a:pathLst>
                </a:custGeom>
                <a:solidFill>
                  <a:srgbClr val="F897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6"/>
                <p:cNvSpPr/>
                <p:nvPr/>
              </p:nvSpPr>
              <p:spPr>
                <a:xfrm>
                  <a:off x="8420333" y="5473756"/>
                  <a:ext cx="693904" cy="456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04" h="456343" extrusionOk="0">
                      <a:moveTo>
                        <a:pt x="693904" y="0"/>
                      </a:moveTo>
                      <a:cubicBezTo>
                        <a:pt x="693904" y="0"/>
                        <a:pt x="485552" y="25651"/>
                        <a:pt x="229114" y="133008"/>
                      </a:cubicBezTo>
                      <a:cubicBezTo>
                        <a:pt x="170311" y="157634"/>
                        <a:pt x="91016" y="192861"/>
                        <a:pt x="0" y="244825"/>
                      </a:cubicBezTo>
                      <a:cubicBezTo>
                        <a:pt x="9912" y="292235"/>
                        <a:pt x="33486" y="369763"/>
                        <a:pt x="95168" y="419061"/>
                      </a:cubicBezTo>
                      <a:cubicBezTo>
                        <a:pt x="160668" y="471414"/>
                        <a:pt x="323211" y="458549"/>
                        <a:pt x="438738" y="440915"/>
                      </a:cubicBezTo>
                      <a:cubicBezTo>
                        <a:pt x="587484" y="242850"/>
                        <a:pt x="693904" y="0"/>
                        <a:pt x="693904" y="0"/>
                      </a:cubicBezTo>
                      <a:close/>
                    </a:path>
                  </a:pathLst>
                </a:custGeom>
                <a:solidFill>
                  <a:srgbClr val="FC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6"/>
                <p:cNvSpPr/>
                <p:nvPr/>
              </p:nvSpPr>
              <p:spPr>
                <a:xfrm>
                  <a:off x="7702340" y="5538278"/>
                  <a:ext cx="127915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57" h="893495" extrusionOk="0">
                      <a:moveTo>
                        <a:pt x="1279157" y="0"/>
                      </a:moveTo>
                      <a:cubicBezTo>
                        <a:pt x="1279157" y="0"/>
                        <a:pt x="1092840" y="139330"/>
                        <a:pt x="938669" y="255059"/>
                      </a:cubicBezTo>
                      <a:cubicBezTo>
                        <a:pt x="784564" y="370781"/>
                        <a:pt x="662560" y="462901"/>
                        <a:pt x="662560" y="462901"/>
                      </a:cubicBezTo>
                      <a:cubicBezTo>
                        <a:pt x="662560" y="462901"/>
                        <a:pt x="667095" y="437546"/>
                        <a:pt x="697232" y="377042"/>
                      </a:cubicBezTo>
                      <a:cubicBezTo>
                        <a:pt x="727437" y="316546"/>
                        <a:pt x="783225" y="220903"/>
                        <a:pt x="783225" y="220903"/>
                      </a:cubicBezTo>
                      <a:cubicBezTo>
                        <a:pt x="783225" y="220903"/>
                        <a:pt x="725428" y="294760"/>
                        <a:pt x="684842" y="361565"/>
                      </a:cubicBezTo>
                      <a:cubicBezTo>
                        <a:pt x="644203" y="428364"/>
                        <a:pt x="620736" y="488110"/>
                        <a:pt x="620736" y="488110"/>
                      </a:cubicBezTo>
                      <a:cubicBezTo>
                        <a:pt x="620736" y="488110"/>
                        <a:pt x="593452" y="512883"/>
                        <a:pt x="440513" y="603223"/>
                      </a:cubicBezTo>
                      <a:cubicBezTo>
                        <a:pt x="287567" y="693562"/>
                        <a:pt x="0" y="853694"/>
                        <a:pt x="0" y="853694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5"/>
                        <a:pt x="649334" y="598863"/>
                      </a:cubicBezTo>
                      <a:cubicBezTo>
                        <a:pt x="746390" y="573480"/>
                        <a:pt x="822538" y="540128"/>
                        <a:pt x="822538" y="540128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39" y="412578"/>
                      </a:lnTo>
                      <a:cubicBezTo>
                        <a:pt x="793539" y="412578"/>
                        <a:pt x="842496" y="406169"/>
                        <a:pt x="911210" y="384075"/>
                      </a:cubicBezTo>
                      <a:cubicBezTo>
                        <a:pt x="979857" y="361981"/>
                        <a:pt x="1068261" y="324201"/>
                        <a:pt x="1068261" y="324201"/>
                      </a:cubicBezTo>
                      <a:cubicBezTo>
                        <a:pt x="1068261" y="324201"/>
                        <a:pt x="967802" y="352751"/>
                        <a:pt x="911344" y="364559"/>
                      </a:cubicBezTo>
                      <a:cubicBezTo>
                        <a:pt x="854953" y="376366"/>
                        <a:pt x="842496" y="371437"/>
                        <a:pt x="842496" y="371437"/>
                      </a:cubicBezTo>
                      <a:cubicBezTo>
                        <a:pt x="842496" y="371437"/>
                        <a:pt x="856694" y="364793"/>
                        <a:pt x="965860" y="271936"/>
                      </a:cubicBezTo>
                      <a:cubicBezTo>
                        <a:pt x="1075025" y="179078"/>
                        <a:pt x="1279157" y="0"/>
                        <a:pt x="1279157" y="0"/>
                      </a:cubicBezTo>
                      <a:close/>
                    </a:path>
                  </a:pathLst>
                </a:custGeom>
                <a:solidFill>
                  <a:srgbClr val="FEE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6"/>
                <p:cNvSpPr/>
                <p:nvPr/>
              </p:nvSpPr>
              <p:spPr>
                <a:xfrm>
                  <a:off x="7698482" y="5531815"/>
                  <a:ext cx="127919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97" h="893495" extrusionOk="0">
                      <a:moveTo>
                        <a:pt x="1279198" y="0"/>
                      </a:moveTo>
                      <a:cubicBezTo>
                        <a:pt x="1279198" y="0"/>
                        <a:pt x="1092880" y="139330"/>
                        <a:pt x="938709" y="255052"/>
                      </a:cubicBezTo>
                      <a:cubicBezTo>
                        <a:pt x="784538" y="370781"/>
                        <a:pt x="662560" y="462902"/>
                        <a:pt x="662560" y="462902"/>
                      </a:cubicBezTo>
                      <a:cubicBezTo>
                        <a:pt x="662560" y="462902"/>
                        <a:pt x="667095" y="437539"/>
                        <a:pt x="697272" y="377043"/>
                      </a:cubicBezTo>
                      <a:cubicBezTo>
                        <a:pt x="727410" y="316540"/>
                        <a:pt x="783198" y="220903"/>
                        <a:pt x="783198" y="220903"/>
                      </a:cubicBezTo>
                      <a:cubicBezTo>
                        <a:pt x="783198" y="220903"/>
                        <a:pt x="725468" y="294760"/>
                        <a:pt x="684815" y="361559"/>
                      </a:cubicBezTo>
                      <a:cubicBezTo>
                        <a:pt x="644203" y="428357"/>
                        <a:pt x="620736" y="488104"/>
                        <a:pt x="620736" y="488104"/>
                      </a:cubicBezTo>
                      <a:cubicBezTo>
                        <a:pt x="620736" y="488104"/>
                        <a:pt x="593451" y="512883"/>
                        <a:pt x="440512" y="603223"/>
                      </a:cubicBezTo>
                      <a:cubicBezTo>
                        <a:pt x="287567" y="693562"/>
                        <a:pt x="0" y="853687"/>
                        <a:pt x="0" y="853687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6"/>
                        <a:pt x="649333" y="598863"/>
                      </a:cubicBezTo>
                      <a:cubicBezTo>
                        <a:pt x="746363" y="573480"/>
                        <a:pt x="822511" y="540121"/>
                        <a:pt x="822511" y="540121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79" y="412572"/>
                      </a:lnTo>
                      <a:cubicBezTo>
                        <a:pt x="793579" y="412572"/>
                        <a:pt x="842536" y="406169"/>
                        <a:pt x="911183" y="384075"/>
                      </a:cubicBezTo>
                      <a:cubicBezTo>
                        <a:pt x="979897" y="361981"/>
                        <a:pt x="1068301" y="324201"/>
                        <a:pt x="1068301" y="324201"/>
                      </a:cubicBezTo>
                      <a:cubicBezTo>
                        <a:pt x="1068301" y="324201"/>
                        <a:pt x="967842" y="352745"/>
                        <a:pt x="911384" y="364553"/>
                      </a:cubicBezTo>
                      <a:cubicBezTo>
                        <a:pt x="854926" y="376360"/>
                        <a:pt x="842536" y="371431"/>
                        <a:pt x="842536" y="371431"/>
                      </a:cubicBezTo>
                      <a:cubicBezTo>
                        <a:pt x="842536" y="371431"/>
                        <a:pt x="856735" y="364793"/>
                        <a:pt x="965900" y="271936"/>
                      </a:cubicBezTo>
                      <a:cubicBezTo>
                        <a:pt x="1075065" y="179072"/>
                        <a:pt x="1279198" y="0"/>
                        <a:pt x="1279198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34" name="Google Shape;1334;p6"/>
              <p:cNvSpPr/>
              <p:nvPr/>
            </p:nvSpPr>
            <p:spPr>
              <a:xfrm>
                <a:off x="8488980" y="5525205"/>
                <a:ext cx="453472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453472" h="175850" extrusionOk="0">
                    <a:moveTo>
                      <a:pt x="0" y="175850"/>
                    </a:moveTo>
                    <a:cubicBezTo>
                      <a:pt x="0" y="175850"/>
                      <a:pt x="111108" y="107437"/>
                      <a:pt x="224493" y="63470"/>
                    </a:cubicBezTo>
                    <a:cubicBezTo>
                      <a:pt x="337877" y="19509"/>
                      <a:pt x="453472" y="0"/>
                      <a:pt x="453472" y="0"/>
                    </a:cubicBezTo>
                    <a:cubicBezTo>
                      <a:pt x="453472" y="0"/>
                      <a:pt x="341092" y="35194"/>
                      <a:pt x="227707" y="79155"/>
                    </a:cubicBezTo>
                    <a:cubicBezTo>
                      <a:pt x="114389" y="123123"/>
                      <a:pt x="0" y="175850"/>
                      <a:pt x="0" y="175850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6"/>
              <p:cNvSpPr/>
              <p:nvPr/>
            </p:nvSpPr>
            <p:spPr>
              <a:xfrm>
                <a:off x="8023835" y="5773600"/>
                <a:ext cx="349416" cy="282564"/>
              </a:xfrm>
              <a:custGeom>
                <a:avLst/>
                <a:gdLst/>
                <a:ahLst/>
                <a:cxnLst/>
                <a:rect l="l" t="t" r="r" b="b"/>
                <a:pathLst>
                  <a:path w="349416" h="282564" extrusionOk="0">
                    <a:moveTo>
                      <a:pt x="0" y="282565"/>
                    </a:moveTo>
                    <a:cubicBezTo>
                      <a:pt x="0" y="282565"/>
                      <a:pt x="69370" y="198018"/>
                      <a:pt x="156723" y="127376"/>
                    </a:cubicBezTo>
                    <a:cubicBezTo>
                      <a:pt x="244075" y="56740"/>
                      <a:pt x="349417" y="0"/>
                      <a:pt x="349417" y="0"/>
                    </a:cubicBezTo>
                    <a:cubicBezTo>
                      <a:pt x="349417" y="0"/>
                      <a:pt x="251087" y="69297"/>
                      <a:pt x="163735" y="139940"/>
                    </a:cubicBezTo>
                    <a:cubicBezTo>
                      <a:pt x="76383" y="210582"/>
                      <a:pt x="0" y="282565"/>
                      <a:pt x="0" y="282565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6" name="Google Shape;1336;p6"/>
            <p:cNvGrpSpPr/>
            <p:nvPr/>
          </p:nvGrpSpPr>
          <p:grpSpPr>
            <a:xfrm>
              <a:off x="3208796" y="6226944"/>
              <a:ext cx="6563782" cy="794114"/>
              <a:chOff x="3208796" y="6226944"/>
              <a:chExt cx="6563782" cy="794114"/>
            </a:xfrm>
          </p:grpSpPr>
          <p:sp>
            <p:nvSpPr>
              <p:cNvPr id="1337" name="Google Shape;1337;p6"/>
              <p:cNvSpPr/>
              <p:nvPr/>
            </p:nvSpPr>
            <p:spPr>
              <a:xfrm>
                <a:off x="3208883" y="6230487"/>
                <a:ext cx="6563695" cy="790571"/>
              </a:xfrm>
              <a:custGeom>
                <a:avLst/>
                <a:gdLst/>
                <a:ahLst/>
                <a:cxnLst/>
                <a:rect l="l" t="t" r="r" b="b"/>
                <a:pathLst>
                  <a:path w="6563695" h="790571" extrusionOk="0">
                    <a:moveTo>
                      <a:pt x="106996" y="0"/>
                    </a:moveTo>
                    <a:lnTo>
                      <a:pt x="6171504" y="0"/>
                    </a:lnTo>
                    <a:cubicBezTo>
                      <a:pt x="6171504" y="0"/>
                      <a:pt x="6229301" y="63215"/>
                      <a:pt x="6322929" y="110023"/>
                    </a:cubicBezTo>
                    <a:cubicBezTo>
                      <a:pt x="6424125" y="160600"/>
                      <a:pt x="6563695" y="146476"/>
                      <a:pt x="6563695" y="146476"/>
                    </a:cubicBezTo>
                    <a:lnTo>
                      <a:pt x="6560749" y="671896"/>
                    </a:lnTo>
                    <a:cubicBezTo>
                      <a:pt x="6560749" y="737463"/>
                      <a:pt x="6512863" y="790572"/>
                      <a:pt x="6453794" y="790572"/>
                    </a:cubicBezTo>
                    <a:lnTo>
                      <a:pt x="957039" y="784143"/>
                    </a:lnTo>
                    <a:cubicBezTo>
                      <a:pt x="957039" y="784143"/>
                      <a:pt x="674107" y="621064"/>
                      <a:pt x="475874" y="634727"/>
                    </a:cubicBezTo>
                    <a:cubicBezTo>
                      <a:pt x="315180" y="645777"/>
                      <a:pt x="312769" y="790572"/>
                      <a:pt x="312769" y="790572"/>
                    </a:cubicBezTo>
                    <a:lnTo>
                      <a:pt x="106996" y="790572"/>
                    </a:lnTo>
                    <a:cubicBezTo>
                      <a:pt x="47906" y="790572"/>
                      <a:pt x="0" y="737463"/>
                      <a:pt x="0" y="671896"/>
                    </a:cubicBezTo>
                    <a:lnTo>
                      <a:pt x="0" y="118689"/>
                    </a:lnTo>
                    <a:cubicBezTo>
                      <a:pt x="0" y="53136"/>
                      <a:pt x="47906" y="0"/>
                      <a:pt x="106996" y="0"/>
                    </a:cubicBezTo>
                    <a:close/>
                  </a:path>
                </a:pathLst>
              </a:custGeom>
              <a:solidFill>
                <a:srgbClr val="5E1C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6"/>
              <p:cNvSpPr/>
              <p:nvPr/>
            </p:nvSpPr>
            <p:spPr>
              <a:xfrm>
                <a:off x="3208796" y="6230547"/>
                <a:ext cx="4317360" cy="790511"/>
              </a:xfrm>
              <a:custGeom>
                <a:avLst/>
                <a:gdLst/>
                <a:ahLst/>
                <a:cxnLst/>
                <a:rect l="l" t="t" r="r" b="b"/>
                <a:pathLst>
                  <a:path w="4317360" h="790511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671836"/>
                    </a:lnTo>
                    <a:cubicBezTo>
                      <a:pt x="0" y="737403"/>
                      <a:pt x="48006" y="790512"/>
                      <a:pt x="107103" y="790512"/>
                    </a:cubicBezTo>
                    <a:lnTo>
                      <a:pt x="312936" y="790512"/>
                    </a:lnTo>
                    <a:cubicBezTo>
                      <a:pt x="312936" y="790512"/>
                      <a:pt x="315274" y="645717"/>
                      <a:pt x="475968" y="634599"/>
                    </a:cubicBezTo>
                    <a:cubicBezTo>
                      <a:pt x="674200" y="620937"/>
                      <a:pt x="957113" y="784150"/>
                      <a:pt x="957113" y="784150"/>
                    </a:cubicBezTo>
                    <a:lnTo>
                      <a:pt x="2765629" y="786292"/>
                    </a:lnTo>
                    <a:cubicBezTo>
                      <a:pt x="3670336" y="695009"/>
                      <a:pt x="4320038" y="478272"/>
                      <a:pt x="4317353" y="88384"/>
                    </a:cubicBezTo>
                    <a:cubicBezTo>
                      <a:pt x="4317145" y="59016"/>
                      <a:pt x="4309603" y="29488"/>
                      <a:pt x="4296450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883A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6"/>
              <p:cNvSpPr/>
              <p:nvPr/>
            </p:nvSpPr>
            <p:spPr>
              <a:xfrm>
                <a:off x="3208796" y="6230547"/>
                <a:ext cx="3001922" cy="527128"/>
              </a:xfrm>
              <a:custGeom>
                <a:avLst/>
                <a:gdLst/>
                <a:ahLst/>
                <a:cxnLst/>
                <a:rect l="l" t="t" r="r" b="b"/>
                <a:pathLst>
                  <a:path w="3001922" h="527128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525735"/>
                    </a:lnTo>
                    <a:cubicBezTo>
                      <a:pt x="45628" y="526171"/>
                      <a:pt x="90614" y="527128"/>
                      <a:pt x="136765" y="527128"/>
                    </a:cubicBezTo>
                    <a:cubicBezTo>
                      <a:pt x="1743573" y="527128"/>
                      <a:pt x="3001922" y="519835"/>
                      <a:pt x="3001922" y="188910"/>
                    </a:cubicBezTo>
                    <a:cubicBezTo>
                      <a:pt x="3001922" y="114510"/>
                      <a:pt x="2932384" y="52212"/>
                      <a:pt x="2807233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BD6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6"/>
              <p:cNvSpPr/>
              <p:nvPr/>
            </p:nvSpPr>
            <p:spPr>
              <a:xfrm>
                <a:off x="3521732" y="6864343"/>
                <a:ext cx="644176" cy="156715"/>
              </a:xfrm>
              <a:custGeom>
                <a:avLst/>
                <a:gdLst/>
                <a:ahLst/>
                <a:cxnLst/>
                <a:rect l="l" t="t" r="r" b="b"/>
                <a:pathLst>
                  <a:path w="644176" h="156715" extrusionOk="0">
                    <a:moveTo>
                      <a:pt x="201059" y="201"/>
                    </a:moveTo>
                    <a:cubicBezTo>
                      <a:pt x="188093" y="-201"/>
                      <a:pt x="175422" y="0"/>
                      <a:pt x="163032" y="803"/>
                    </a:cubicBezTo>
                    <a:cubicBezTo>
                      <a:pt x="2337" y="11921"/>
                      <a:pt x="0" y="156716"/>
                      <a:pt x="0" y="156716"/>
                    </a:cubicBezTo>
                    <a:lnTo>
                      <a:pt x="113465" y="154707"/>
                    </a:lnTo>
                    <a:cubicBezTo>
                      <a:pt x="113465" y="154707"/>
                      <a:pt x="135633" y="79965"/>
                      <a:pt x="200456" y="73067"/>
                    </a:cubicBezTo>
                    <a:cubicBezTo>
                      <a:pt x="397911" y="52038"/>
                      <a:pt x="644177" y="150354"/>
                      <a:pt x="644177" y="150354"/>
                    </a:cubicBezTo>
                    <a:cubicBezTo>
                      <a:pt x="644177" y="150354"/>
                      <a:pt x="395474" y="6898"/>
                      <a:pt x="201059" y="201"/>
                    </a:cubicBezTo>
                    <a:close/>
                  </a:path>
                </a:pathLst>
              </a:custGeom>
              <a:solidFill>
                <a:srgbClr val="5603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41" name="Google Shape;1341;p6"/>
              <p:cNvGrpSpPr/>
              <p:nvPr/>
            </p:nvGrpSpPr>
            <p:grpSpPr>
              <a:xfrm>
                <a:off x="3389990" y="6226944"/>
                <a:ext cx="6362161" cy="790498"/>
                <a:chOff x="3389990" y="6226944"/>
                <a:chExt cx="6362161" cy="790498"/>
              </a:xfrm>
            </p:grpSpPr>
            <p:sp>
              <p:nvSpPr>
                <p:cNvPr id="1342" name="Google Shape;1342;p6"/>
                <p:cNvSpPr/>
                <p:nvPr/>
              </p:nvSpPr>
              <p:spPr>
                <a:xfrm>
                  <a:off x="9061162" y="6453877"/>
                  <a:ext cx="534999" cy="563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99" h="563365" extrusionOk="0">
                      <a:moveTo>
                        <a:pt x="329471" y="5"/>
                      </a:moveTo>
                      <a:cubicBezTo>
                        <a:pt x="319426" y="71"/>
                        <a:pt x="309514" y="915"/>
                        <a:pt x="299601" y="2396"/>
                      </a:cubicBezTo>
                      <a:cubicBezTo>
                        <a:pt x="236111" y="11919"/>
                        <a:pt x="175568" y="45131"/>
                        <a:pt x="132237" y="92172"/>
                      </a:cubicBezTo>
                      <a:cubicBezTo>
                        <a:pt x="85423" y="142911"/>
                        <a:pt x="54615" y="206696"/>
                        <a:pt x="34255" y="272128"/>
                      </a:cubicBezTo>
                      <a:cubicBezTo>
                        <a:pt x="5391" y="365006"/>
                        <a:pt x="-3919" y="465049"/>
                        <a:pt x="1440" y="562763"/>
                      </a:cubicBezTo>
                      <a:lnTo>
                        <a:pt x="26889" y="562763"/>
                      </a:lnTo>
                      <a:cubicBezTo>
                        <a:pt x="21665" y="467594"/>
                        <a:pt x="30773" y="370062"/>
                        <a:pt x="58969" y="279689"/>
                      </a:cubicBezTo>
                      <a:cubicBezTo>
                        <a:pt x="78257" y="217940"/>
                        <a:pt x="107055" y="157544"/>
                        <a:pt x="151324" y="109692"/>
                      </a:cubicBezTo>
                      <a:cubicBezTo>
                        <a:pt x="161035" y="99164"/>
                        <a:pt x="171349" y="89353"/>
                        <a:pt x="182801" y="80626"/>
                      </a:cubicBezTo>
                      <a:cubicBezTo>
                        <a:pt x="193584" y="72349"/>
                        <a:pt x="205103" y="65075"/>
                        <a:pt x="217024" y="58532"/>
                      </a:cubicBezTo>
                      <a:cubicBezTo>
                        <a:pt x="268660" y="30196"/>
                        <a:pt x="341727" y="10653"/>
                        <a:pt x="396176" y="42405"/>
                      </a:cubicBezTo>
                      <a:cubicBezTo>
                        <a:pt x="407695" y="49142"/>
                        <a:pt x="417273" y="58231"/>
                        <a:pt x="426247" y="68082"/>
                      </a:cubicBezTo>
                      <a:cubicBezTo>
                        <a:pt x="476275" y="123281"/>
                        <a:pt x="496233" y="197005"/>
                        <a:pt x="503667" y="269543"/>
                      </a:cubicBezTo>
                      <a:cubicBezTo>
                        <a:pt x="513646" y="367249"/>
                        <a:pt x="503667" y="465451"/>
                        <a:pt x="505074" y="563365"/>
                      </a:cubicBezTo>
                      <a:lnTo>
                        <a:pt x="508422" y="563365"/>
                      </a:lnTo>
                      <a:lnTo>
                        <a:pt x="531930" y="563365"/>
                      </a:lnTo>
                      <a:cubicBezTo>
                        <a:pt x="531527" y="532893"/>
                        <a:pt x="531863" y="502420"/>
                        <a:pt x="532733" y="472014"/>
                      </a:cubicBezTo>
                      <a:cubicBezTo>
                        <a:pt x="534876" y="399349"/>
                        <a:pt x="537890" y="326135"/>
                        <a:pt x="528915" y="253811"/>
                      </a:cubicBezTo>
                      <a:cubicBezTo>
                        <a:pt x="519807" y="179960"/>
                        <a:pt x="496903" y="106190"/>
                        <a:pt x="445937" y="50167"/>
                      </a:cubicBezTo>
                      <a:cubicBezTo>
                        <a:pt x="436695" y="40021"/>
                        <a:pt x="426782" y="30624"/>
                        <a:pt x="415263" y="23097"/>
                      </a:cubicBezTo>
                      <a:cubicBezTo>
                        <a:pt x="389747" y="6400"/>
                        <a:pt x="359609" y="-203"/>
                        <a:pt x="329471" y="5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6"/>
                <p:cNvSpPr/>
                <p:nvPr/>
              </p:nvSpPr>
              <p:spPr>
                <a:xfrm>
                  <a:off x="9601262" y="6358331"/>
                  <a:ext cx="150889" cy="646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86" extrusionOk="0">
                      <a:moveTo>
                        <a:pt x="0" y="0"/>
                      </a:moveTo>
                      <a:cubicBezTo>
                        <a:pt x="3483" y="6891"/>
                        <a:pt x="7167" y="13683"/>
                        <a:pt x="10515" y="20701"/>
                      </a:cubicBezTo>
                      <a:cubicBezTo>
                        <a:pt x="13730" y="27385"/>
                        <a:pt x="17413" y="33775"/>
                        <a:pt x="20293" y="40605"/>
                      </a:cubicBezTo>
                      <a:cubicBezTo>
                        <a:pt x="23172" y="47423"/>
                        <a:pt x="25383" y="54556"/>
                        <a:pt x="27861" y="61508"/>
                      </a:cubicBezTo>
                      <a:cubicBezTo>
                        <a:pt x="32214" y="73630"/>
                        <a:pt x="36299" y="85738"/>
                        <a:pt x="39782" y="98135"/>
                      </a:cubicBezTo>
                      <a:cubicBezTo>
                        <a:pt x="79095" y="236976"/>
                        <a:pt x="97177" y="380920"/>
                        <a:pt x="109701" y="524362"/>
                      </a:cubicBezTo>
                      <a:cubicBezTo>
                        <a:pt x="113251" y="565015"/>
                        <a:pt x="115997" y="605667"/>
                        <a:pt x="119011" y="646387"/>
                      </a:cubicBezTo>
                      <a:cubicBezTo>
                        <a:pt x="125105" y="643038"/>
                        <a:pt x="130865" y="639087"/>
                        <a:pt x="136155" y="634599"/>
                      </a:cubicBezTo>
                      <a:cubicBezTo>
                        <a:pt x="141446" y="630179"/>
                        <a:pt x="146402" y="625223"/>
                        <a:pt x="150890" y="619665"/>
                      </a:cubicBezTo>
                      <a:cubicBezTo>
                        <a:pt x="149215" y="598099"/>
                        <a:pt x="147742" y="576534"/>
                        <a:pt x="145934" y="554969"/>
                      </a:cubicBezTo>
                      <a:cubicBezTo>
                        <a:pt x="132806" y="398260"/>
                        <a:pt x="114055" y="240847"/>
                        <a:pt x="70857" y="89181"/>
                      </a:cubicBezTo>
                      <a:cubicBezTo>
                        <a:pt x="67107" y="76054"/>
                        <a:pt x="62753" y="63383"/>
                        <a:pt x="58133" y="50558"/>
                      </a:cubicBezTo>
                      <a:cubicBezTo>
                        <a:pt x="55387" y="43110"/>
                        <a:pt x="53043" y="35576"/>
                        <a:pt x="49961" y="28263"/>
                      </a:cubicBezTo>
                      <a:cubicBezTo>
                        <a:pt x="47216" y="21686"/>
                        <a:pt x="43733" y="15277"/>
                        <a:pt x="40586" y="8760"/>
                      </a:cubicBezTo>
                      <a:cubicBezTo>
                        <a:pt x="27124" y="6503"/>
                        <a:pt x="13663" y="3657"/>
                        <a:pt x="0" y="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6"/>
                <p:cNvSpPr/>
                <p:nvPr/>
              </p:nvSpPr>
              <p:spPr>
                <a:xfrm>
                  <a:off x="7741780" y="6226944"/>
                  <a:ext cx="38817" cy="78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287" extrusionOk="0">
                      <a:moveTo>
                        <a:pt x="0" y="0"/>
                      </a:moveTo>
                      <a:cubicBezTo>
                        <a:pt x="998" y="10146"/>
                        <a:pt x="2250" y="20125"/>
                        <a:pt x="2585" y="30459"/>
                      </a:cubicBezTo>
                      <a:cubicBezTo>
                        <a:pt x="4246" y="80990"/>
                        <a:pt x="2706" y="131594"/>
                        <a:pt x="2786" y="182145"/>
                      </a:cubicBezTo>
                      <a:cubicBezTo>
                        <a:pt x="2847" y="218384"/>
                        <a:pt x="4099" y="254617"/>
                        <a:pt x="4976" y="290835"/>
                      </a:cubicBezTo>
                      <a:cubicBezTo>
                        <a:pt x="8928" y="452896"/>
                        <a:pt x="-2036" y="614916"/>
                        <a:pt x="3583" y="776970"/>
                      </a:cubicBezTo>
                      <a:cubicBezTo>
                        <a:pt x="3710" y="780653"/>
                        <a:pt x="4226" y="784404"/>
                        <a:pt x="4380" y="788088"/>
                      </a:cubicBezTo>
                      <a:lnTo>
                        <a:pt x="38817" y="788288"/>
                      </a:lnTo>
                      <a:cubicBezTo>
                        <a:pt x="31960" y="622330"/>
                        <a:pt x="41938" y="455916"/>
                        <a:pt x="37424" y="289844"/>
                      </a:cubicBezTo>
                      <a:cubicBezTo>
                        <a:pt x="36447" y="253873"/>
                        <a:pt x="35141" y="218130"/>
                        <a:pt x="35034" y="182145"/>
                      </a:cubicBezTo>
                      <a:cubicBezTo>
                        <a:pt x="34886" y="131266"/>
                        <a:pt x="36353" y="80133"/>
                        <a:pt x="34638" y="29267"/>
                      </a:cubicBezTo>
                      <a:cubicBezTo>
                        <a:pt x="34310" y="19522"/>
                        <a:pt x="32877" y="9758"/>
                        <a:pt x="3185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6"/>
                <p:cNvSpPr/>
                <p:nvPr/>
              </p:nvSpPr>
              <p:spPr>
                <a:xfrm>
                  <a:off x="6560918" y="6226944"/>
                  <a:ext cx="291833" cy="787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82" extrusionOk="0">
                      <a:moveTo>
                        <a:pt x="0" y="0"/>
                      </a:moveTo>
                      <a:cubicBezTo>
                        <a:pt x="7528" y="7333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8"/>
                      </a:cubicBezTo>
                      <a:cubicBezTo>
                        <a:pt x="173901" y="308945"/>
                        <a:pt x="221733" y="477207"/>
                        <a:pt x="245053" y="648382"/>
                      </a:cubicBezTo>
                      <a:cubicBezTo>
                        <a:pt x="251335" y="694527"/>
                        <a:pt x="255287" y="740737"/>
                        <a:pt x="257992" y="787083"/>
                      </a:cubicBezTo>
                      <a:lnTo>
                        <a:pt x="291833" y="787083"/>
                      </a:lnTo>
                      <a:cubicBezTo>
                        <a:pt x="289081" y="739197"/>
                        <a:pt x="285023" y="691446"/>
                        <a:pt x="278492" y="643761"/>
                      </a:cubicBezTo>
                      <a:cubicBezTo>
                        <a:pt x="254583" y="469344"/>
                        <a:pt x="204782" y="298263"/>
                        <a:pt x="130590" y="138553"/>
                      </a:cubicBezTo>
                      <a:cubicBezTo>
                        <a:pt x="107953" y="89837"/>
                        <a:pt x="82209" y="40431"/>
                        <a:pt x="45588" y="596"/>
                      </a:cubicBezTo>
                      <a:cubicBezTo>
                        <a:pt x="45394" y="388"/>
                        <a:pt x="45180" y="208"/>
                        <a:pt x="4499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6"/>
                <p:cNvSpPr/>
                <p:nvPr/>
              </p:nvSpPr>
              <p:spPr>
                <a:xfrm>
                  <a:off x="5521179" y="6226944"/>
                  <a:ext cx="152698" cy="78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742" extrusionOk="0">
                      <a:moveTo>
                        <a:pt x="117070" y="0"/>
                      </a:moveTo>
                      <a:cubicBezTo>
                        <a:pt x="102791" y="33071"/>
                        <a:pt x="90026" y="66819"/>
                        <a:pt x="78252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8"/>
                        <a:pt x="9143" y="470550"/>
                        <a:pt x="5393" y="565551"/>
                      </a:cubicBezTo>
                      <a:cubicBezTo>
                        <a:pt x="4073" y="599017"/>
                        <a:pt x="2640" y="632376"/>
                        <a:pt x="1609" y="665862"/>
                      </a:cubicBezTo>
                      <a:cubicBezTo>
                        <a:pt x="1040" y="684414"/>
                        <a:pt x="-146" y="703233"/>
                        <a:pt x="15" y="721785"/>
                      </a:cubicBezTo>
                      <a:cubicBezTo>
                        <a:pt x="95" y="731160"/>
                        <a:pt x="758" y="740537"/>
                        <a:pt x="1214" y="749913"/>
                      </a:cubicBezTo>
                      <a:cubicBezTo>
                        <a:pt x="1790" y="761834"/>
                        <a:pt x="2392" y="773822"/>
                        <a:pt x="3002" y="785743"/>
                      </a:cubicBezTo>
                      <a:lnTo>
                        <a:pt x="36642" y="785743"/>
                      </a:lnTo>
                      <a:cubicBezTo>
                        <a:pt x="36522" y="782327"/>
                        <a:pt x="36408" y="778912"/>
                        <a:pt x="36247" y="775563"/>
                      </a:cubicBezTo>
                      <a:cubicBezTo>
                        <a:pt x="35946" y="769469"/>
                        <a:pt x="35751" y="763508"/>
                        <a:pt x="35450" y="757481"/>
                      </a:cubicBezTo>
                      <a:cubicBezTo>
                        <a:pt x="34861" y="745493"/>
                        <a:pt x="33769" y="733371"/>
                        <a:pt x="33655" y="721449"/>
                      </a:cubicBezTo>
                      <a:cubicBezTo>
                        <a:pt x="33548" y="709394"/>
                        <a:pt x="34291" y="697406"/>
                        <a:pt x="34653" y="685418"/>
                      </a:cubicBezTo>
                      <a:cubicBezTo>
                        <a:pt x="35959" y="642020"/>
                        <a:pt x="37767" y="598555"/>
                        <a:pt x="39428" y="555197"/>
                      </a:cubicBezTo>
                      <a:cubicBezTo>
                        <a:pt x="43152" y="458080"/>
                        <a:pt x="48121" y="360634"/>
                        <a:pt x="66304" y="264957"/>
                      </a:cubicBezTo>
                      <a:cubicBezTo>
                        <a:pt x="77033" y="208492"/>
                        <a:pt x="92792" y="153702"/>
                        <a:pt x="112489" y="99735"/>
                      </a:cubicBezTo>
                      <a:cubicBezTo>
                        <a:pt x="124771" y="66082"/>
                        <a:pt x="137784" y="32602"/>
                        <a:pt x="152699" y="0"/>
                      </a:cubicBezTo>
                      <a:lnTo>
                        <a:pt x="1170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6"/>
                <p:cNvSpPr/>
                <p:nvPr/>
              </p:nvSpPr>
              <p:spPr>
                <a:xfrm>
                  <a:off x="5327432" y="6226944"/>
                  <a:ext cx="46073" cy="785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3" h="785341" extrusionOk="0">
                      <a:moveTo>
                        <a:pt x="8630" y="0"/>
                      </a:moveTo>
                      <a:cubicBezTo>
                        <a:pt x="8690" y="12223"/>
                        <a:pt x="8040" y="24398"/>
                        <a:pt x="8436" y="36627"/>
                      </a:cubicBezTo>
                      <a:cubicBezTo>
                        <a:pt x="10197" y="92074"/>
                        <a:pt x="14115" y="147346"/>
                        <a:pt x="13606" y="202847"/>
                      </a:cubicBezTo>
                      <a:cubicBezTo>
                        <a:pt x="12005" y="380003"/>
                        <a:pt x="-4658" y="556924"/>
                        <a:pt x="1269" y="734174"/>
                      </a:cubicBezTo>
                      <a:cubicBezTo>
                        <a:pt x="1839" y="751386"/>
                        <a:pt x="4524" y="768397"/>
                        <a:pt x="7438" y="785341"/>
                      </a:cubicBezTo>
                      <a:lnTo>
                        <a:pt x="41674" y="785341"/>
                      </a:lnTo>
                      <a:cubicBezTo>
                        <a:pt x="38647" y="768062"/>
                        <a:pt x="35687" y="750783"/>
                        <a:pt x="35111" y="733170"/>
                      </a:cubicBezTo>
                      <a:cubicBezTo>
                        <a:pt x="29264" y="556409"/>
                        <a:pt x="45029" y="379748"/>
                        <a:pt x="46054" y="203048"/>
                      </a:cubicBezTo>
                      <a:cubicBezTo>
                        <a:pt x="46382" y="147112"/>
                        <a:pt x="42344" y="91505"/>
                        <a:pt x="40482" y="35636"/>
                      </a:cubicBezTo>
                      <a:cubicBezTo>
                        <a:pt x="40087" y="23735"/>
                        <a:pt x="40556" y="11901"/>
                        <a:pt x="40482" y="0"/>
                      </a:cubicBezTo>
                      <a:lnTo>
                        <a:pt x="863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p6"/>
                <p:cNvSpPr/>
                <p:nvPr/>
              </p:nvSpPr>
              <p:spPr>
                <a:xfrm>
                  <a:off x="4888375" y="6226944"/>
                  <a:ext cx="57918" cy="784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939" extrusionOk="0">
                      <a:moveTo>
                        <a:pt x="25270" y="0"/>
                      </a:moveTo>
                      <a:cubicBezTo>
                        <a:pt x="23167" y="12202"/>
                        <a:pt x="20668" y="24351"/>
                        <a:pt x="18900" y="36627"/>
                      </a:cubicBezTo>
                      <a:cubicBezTo>
                        <a:pt x="-3053" y="189144"/>
                        <a:pt x="-2022" y="344018"/>
                        <a:pt x="2974" y="497667"/>
                      </a:cubicBezTo>
                      <a:cubicBezTo>
                        <a:pt x="6089" y="593431"/>
                        <a:pt x="9966" y="689169"/>
                        <a:pt x="12531" y="784939"/>
                      </a:cubicBezTo>
                      <a:lnTo>
                        <a:pt x="46172" y="784939"/>
                      </a:lnTo>
                      <a:cubicBezTo>
                        <a:pt x="43098" y="674837"/>
                        <a:pt x="38048" y="564834"/>
                        <a:pt x="34827" y="454671"/>
                      </a:cubicBezTo>
                      <a:cubicBezTo>
                        <a:pt x="30795" y="316848"/>
                        <a:pt x="31223" y="177980"/>
                        <a:pt x="50753" y="41208"/>
                      </a:cubicBezTo>
                      <a:cubicBezTo>
                        <a:pt x="52722" y="27399"/>
                        <a:pt x="55488" y="13716"/>
                        <a:pt x="57919" y="0"/>
                      </a:cubicBezTo>
                      <a:lnTo>
                        <a:pt x="252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p6"/>
                <p:cNvSpPr/>
                <p:nvPr/>
              </p:nvSpPr>
              <p:spPr>
                <a:xfrm>
                  <a:off x="4672175" y="6226944"/>
                  <a:ext cx="63108" cy="784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738" extrusionOk="0">
                      <a:moveTo>
                        <a:pt x="30861" y="0"/>
                      </a:moveTo>
                      <a:cubicBezTo>
                        <a:pt x="28477" y="24090"/>
                        <a:pt x="25677" y="48100"/>
                        <a:pt x="23889" y="72263"/>
                      </a:cubicBezTo>
                      <a:cubicBezTo>
                        <a:pt x="8244" y="283957"/>
                        <a:pt x="11693" y="496247"/>
                        <a:pt x="4581" y="708256"/>
                      </a:cubicBezTo>
                      <a:cubicBezTo>
                        <a:pt x="3724" y="733772"/>
                        <a:pt x="1299" y="759222"/>
                        <a:pt x="0" y="784739"/>
                      </a:cubicBezTo>
                      <a:lnTo>
                        <a:pt x="34839" y="784739"/>
                      </a:lnTo>
                      <a:cubicBezTo>
                        <a:pt x="36835" y="743952"/>
                        <a:pt x="38570" y="703099"/>
                        <a:pt x="39614" y="662313"/>
                      </a:cubicBezTo>
                      <a:cubicBezTo>
                        <a:pt x="44256" y="482002"/>
                        <a:pt x="42146" y="301531"/>
                        <a:pt x="52955" y="121435"/>
                      </a:cubicBezTo>
                      <a:cubicBezTo>
                        <a:pt x="55393" y="80856"/>
                        <a:pt x="59137" y="40431"/>
                        <a:pt x="63108" y="0"/>
                      </a:cubicBezTo>
                      <a:lnTo>
                        <a:pt x="30861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6"/>
                <p:cNvSpPr/>
                <p:nvPr/>
              </p:nvSpPr>
              <p:spPr>
                <a:xfrm>
                  <a:off x="4244935" y="6580431"/>
                  <a:ext cx="257838" cy="43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38" h="431051" extrusionOk="0">
                      <a:moveTo>
                        <a:pt x="146758" y="56"/>
                      </a:moveTo>
                      <a:cubicBezTo>
                        <a:pt x="86309" y="-2168"/>
                        <a:pt x="49179" y="62668"/>
                        <a:pt x="33293" y="112730"/>
                      </a:cubicBezTo>
                      <a:cubicBezTo>
                        <a:pt x="21171" y="150918"/>
                        <a:pt x="14641" y="191148"/>
                        <a:pt x="9404" y="230777"/>
                      </a:cubicBezTo>
                      <a:cubicBezTo>
                        <a:pt x="2325" y="284314"/>
                        <a:pt x="-970" y="338562"/>
                        <a:pt x="249" y="392609"/>
                      </a:cubicBezTo>
                      <a:cubicBezTo>
                        <a:pt x="530" y="405200"/>
                        <a:pt x="2224" y="417925"/>
                        <a:pt x="3035" y="430649"/>
                      </a:cubicBezTo>
                      <a:lnTo>
                        <a:pt x="60564" y="430850"/>
                      </a:lnTo>
                      <a:cubicBezTo>
                        <a:pt x="59653" y="417590"/>
                        <a:pt x="58060" y="404262"/>
                        <a:pt x="57778" y="391203"/>
                      </a:cubicBezTo>
                      <a:cubicBezTo>
                        <a:pt x="56934" y="352626"/>
                        <a:pt x="58830" y="314184"/>
                        <a:pt x="62553" y="275742"/>
                      </a:cubicBezTo>
                      <a:cubicBezTo>
                        <a:pt x="66217" y="238009"/>
                        <a:pt x="71769" y="200277"/>
                        <a:pt x="80268" y="163288"/>
                      </a:cubicBezTo>
                      <a:cubicBezTo>
                        <a:pt x="87400" y="132260"/>
                        <a:pt x="96716" y="99771"/>
                        <a:pt x="117893" y="75105"/>
                      </a:cubicBezTo>
                      <a:cubicBezTo>
                        <a:pt x="130404" y="60532"/>
                        <a:pt x="142606" y="53754"/>
                        <a:pt x="159697" y="64356"/>
                      </a:cubicBezTo>
                      <a:cubicBezTo>
                        <a:pt x="177492" y="75386"/>
                        <a:pt x="183982" y="97039"/>
                        <a:pt x="187564" y="116508"/>
                      </a:cubicBezTo>
                      <a:cubicBezTo>
                        <a:pt x="194014" y="151487"/>
                        <a:pt x="191489" y="187465"/>
                        <a:pt x="191945" y="222813"/>
                      </a:cubicBezTo>
                      <a:cubicBezTo>
                        <a:pt x="192614" y="274402"/>
                        <a:pt x="194979" y="325904"/>
                        <a:pt x="196325" y="377473"/>
                      </a:cubicBezTo>
                      <a:cubicBezTo>
                        <a:pt x="196793" y="395355"/>
                        <a:pt x="196740" y="413170"/>
                        <a:pt x="197122" y="431052"/>
                      </a:cubicBezTo>
                      <a:lnTo>
                        <a:pt x="257839" y="431052"/>
                      </a:lnTo>
                      <a:cubicBezTo>
                        <a:pt x="257417" y="412634"/>
                        <a:pt x="257350" y="394284"/>
                        <a:pt x="256841" y="375866"/>
                      </a:cubicBezTo>
                      <a:cubicBezTo>
                        <a:pt x="255361" y="322288"/>
                        <a:pt x="252113" y="268509"/>
                        <a:pt x="251865" y="214850"/>
                      </a:cubicBezTo>
                      <a:cubicBezTo>
                        <a:pt x="251818" y="203967"/>
                        <a:pt x="251932" y="193084"/>
                        <a:pt x="251865" y="182201"/>
                      </a:cubicBezTo>
                      <a:cubicBezTo>
                        <a:pt x="251544" y="127437"/>
                        <a:pt x="248034" y="57217"/>
                        <a:pt x="200309" y="20563"/>
                      </a:cubicBezTo>
                      <a:cubicBezTo>
                        <a:pt x="190947" y="13370"/>
                        <a:pt x="180305" y="7443"/>
                        <a:pt x="169053" y="3840"/>
                      </a:cubicBezTo>
                      <a:cubicBezTo>
                        <a:pt x="161867" y="1536"/>
                        <a:pt x="154306" y="330"/>
                        <a:pt x="146758" y="56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p6"/>
                <p:cNvSpPr/>
                <p:nvPr/>
              </p:nvSpPr>
              <p:spPr>
                <a:xfrm>
                  <a:off x="3389990" y="6226944"/>
                  <a:ext cx="170800" cy="79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498" extrusionOk="0">
                      <a:moveTo>
                        <a:pt x="135566" y="0"/>
                      </a:moveTo>
                      <a:cubicBezTo>
                        <a:pt x="127804" y="21444"/>
                        <a:pt x="120571" y="43050"/>
                        <a:pt x="113673" y="64695"/>
                      </a:cubicBezTo>
                      <a:cubicBezTo>
                        <a:pt x="106071" y="88545"/>
                        <a:pt x="98075" y="112219"/>
                        <a:pt x="90179" y="135961"/>
                      </a:cubicBezTo>
                      <a:cubicBezTo>
                        <a:pt x="51154" y="253364"/>
                        <a:pt x="26910" y="375100"/>
                        <a:pt x="14138" y="498062"/>
                      </a:cubicBezTo>
                      <a:cubicBezTo>
                        <a:pt x="4045" y="595240"/>
                        <a:pt x="985" y="692852"/>
                        <a:pt x="0" y="790499"/>
                      </a:cubicBezTo>
                      <a:lnTo>
                        <a:pt x="33446" y="790499"/>
                      </a:lnTo>
                      <a:cubicBezTo>
                        <a:pt x="34283" y="693924"/>
                        <a:pt x="37264" y="597530"/>
                        <a:pt x="46981" y="501451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55" y="91384"/>
                        <a:pt x="147708" y="63899"/>
                      </a:cubicBezTo>
                      <a:cubicBezTo>
                        <a:pt x="154640" y="42159"/>
                        <a:pt x="162723" y="21076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p6"/>
                <p:cNvSpPr/>
                <p:nvPr/>
              </p:nvSpPr>
              <p:spPr>
                <a:xfrm>
                  <a:off x="3819854" y="6226944"/>
                  <a:ext cx="46901" cy="651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1" h="651329" extrusionOk="0">
                      <a:moveTo>
                        <a:pt x="27593" y="0"/>
                      </a:moveTo>
                      <a:cubicBezTo>
                        <a:pt x="2820" y="215002"/>
                        <a:pt x="-9363" y="431806"/>
                        <a:pt x="8486" y="647579"/>
                      </a:cubicBezTo>
                      <a:cubicBezTo>
                        <a:pt x="15216" y="648985"/>
                        <a:pt x="21847" y="649722"/>
                        <a:pt x="28591" y="651329"/>
                      </a:cubicBezTo>
                      <a:cubicBezTo>
                        <a:pt x="9906" y="434405"/>
                        <a:pt x="22068" y="216302"/>
                        <a:pt x="46901" y="0"/>
                      </a:cubicBezTo>
                      <a:lnTo>
                        <a:pt x="2759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p6"/>
                <p:cNvSpPr/>
                <p:nvPr/>
              </p:nvSpPr>
              <p:spPr>
                <a:xfrm>
                  <a:off x="5979026" y="6226944"/>
                  <a:ext cx="61928" cy="78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346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202"/>
                      </a:cubicBezTo>
                      <a:cubicBezTo>
                        <a:pt x="17278" y="660906"/>
                        <a:pt x="28282" y="723861"/>
                        <a:pt x="41623" y="786346"/>
                      </a:cubicBezTo>
                      <a:lnTo>
                        <a:pt x="61929" y="786346"/>
                      </a:lnTo>
                      <a:cubicBezTo>
                        <a:pt x="51033" y="736250"/>
                        <a:pt x="41623" y="685954"/>
                        <a:pt x="35455" y="635055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4" name="Google Shape;1354;p6"/>
                <p:cNvSpPr/>
                <p:nvPr/>
              </p:nvSpPr>
              <p:spPr>
                <a:xfrm>
                  <a:off x="6254241" y="6226944"/>
                  <a:ext cx="194026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6" h="506431" extrusionOk="0">
                      <a:moveTo>
                        <a:pt x="913" y="0"/>
                      </a:moveTo>
                      <a:cubicBezTo>
                        <a:pt x="-2596" y="71064"/>
                        <a:pt x="4315" y="142933"/>
                        <a:pt x="16437" y="212605"/>
                      </a:cubicBezTo>
                      <a:cubicBezTo>
                        <a:pt x="26443" y="270100"/>
                        <a:pt x="38947" y="327617"/>
                        <a:pt x="60432" y="382012"/>
                      </a:cubicBezTo>
                      <a:cubicBezTo>
                        <a:pt x="65119" y="393886"/>
                        <a:pt x="70062" y="405626"/>
                        <a:pt x="75360" y="417246"/>
                      </a:cubicBezTo>
                      <a:cubicBezTo>
                        <a:pt x="80195" y="427841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2"/>
                        <a:pt x="102236" y="467610"/>
                      </a:cubicBezTo>
                      <a:cubicBezTo>
                        <a:pt x="114492" y="486911"/>
                        <a:pt x="136546" y="514424"/>
                        <a:pt x="162752" y="504237"/>
                      </a:cubicBezTo>
                      <a:cubicBezTo>
                        <a:pt x="166342" y="502837"/>
                        <a:pt x="169349" y="500915"/>
                        <a:pt x="172309" y="498464"/>
                      </a:cubicBezTo>
                      <a:cubicBezTo>
                        <a:pt x="174754" y="496435"/>
                        <a:pt x="177158" y="493655"/>
                        <a:pt x="179074" y="491097"/>
                      </a:cubicBezTo>
                      <a:cubicBezTo>
                        <a:pt x="193212" y="472237"/>
                        <a:pt x="194196" y="443037"/>
                        <a:pt x="194008" y="420428"/>
                      </a:cubicBezTo>
                      <a:cubicBezTo>
                        <a:pt x="193586" y="370265"/>
                        <a:pt x="183574" y="320993"/>
                        <a:pt x="176488" y="271527"/>
                      </a:cubicBezTo>
                      <a:cubicBezTo>
                        <a:pt x="173709" y="252132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7"/>
                        <a:pt x="154682" y="40558"/>
                        <a:pt x="152800" y="0"/>
                      </a:cubicBezTo>
                      <a:lnTo>
                        <a:pt x="118959" y="0"/>
                      </a:lnTo>
                      <a:cubicBezTo>
                        <a:pt x="122709" y="79115"/>
                        <a:pt x="130304" y="158042"/>
                        <a:pt x="139064" y="236889"/>
                      </a:cubicBezTo>
                      <a:cubicBezTo>
                        <a:pt x="140651" y="251167"/>
                        <a:pt x="141897" y="265480"/>
                        <a:pt x="144040" y="279691"/>
                      </a:cubicBezTo>
                      <a:cubicBezTo>
                        <a:pt x="150851" y="324844"/>
                        <a:pt x="159745" y="369863"/>
                        <a:pt x="160957" y="415652"/>
                      </a:cubicBezTo>
                      <a:cubicBezTo>
                        <a:pt x="161359" y="430781"/>
                        <a:pt x="161359" y="446754"/>
                        <a:pt x="157180" y="461435"/>
                      </a:cubicBezTo>
                      <a:cubicBezTo>
                        <a:pt x="156316" y="464462"/>
                        <a:pt x="155205" y="467483"/>
                        <a:pt x="153597" y="470195"/>
                      </a:cubicBezTo>
                      <a:cubicBezTo>
                        <a:pt x="153175" y="470905"/>
                        <a:pt x="152566" y="471769"/>
                        <a:pt x="152003" y="472385"/>
                      </a:cubicBezTo>
                      <a:cubicBezTo>
                        <a:pt x="151762" y="472646"/>
                        <a:pt x="151662" y="472941"/>
                        <a:pt x="151407" y="473182"/>
                      </a:cubicBezTo>
                      <a:cubicBezTo>
                        <a:pt x="146679" y="471508"/>
                        <a:pt x="142587" y="467107"/>
                        <a:pt x="139459" y="463424"/>
                      </a:cubicBezTo>
                      <a:cubicBezTo>
                        <a:pt x="133786" y="456747"/>
                        <a:pt x="129005" y="449239"/>
                        <a:pt x="124531" y="441731"/>
                      </a:cubicBezTo>
                      <a:cubicBezTo>
                        <a:pt x="108022" y="414005"/>
                        <a:pt x="95572" y="383747"/>
                        <a:pt x="84321" y="353542"/>
                      </a:cubicBezTo>
                      <a:cubicBezTo>
                        <a:pt x="76887" y="333591"/>
                        <a:pt x="71341" y="313305"/>
                        <a:pt x="66205" y="292630"/>
                      </a:cubicBezTo>
                      <a:cubicBezTo>
                        <a:pt x="59172" y="264314"/>
                        <a:pt x="53118" y="235770"/>
                        <a:pt x="48089" y="207032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6"/>
                <p:cNvSpPr/>
                <p:nvPr/>
              </p:nvSpPr>
              <p:spPr>
                <a:xfrm>
                  <a:off x="6947906" y="6226944"/>
                  <a:ext cx="121205" cy="78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5" h="787283" extrusionOk="0">
                      <a:moveTo>
                        <a:pt x="0" y="0"/>
                      </a:moveTo>
                      <a:cubicBezTo>
                        <a:pt x="29079" y="51716"/>
                        <a:pt x="59238" y="103145"/>
                        <a:pt x="72853" y="161444"/>
                      </a:cubicBezTo>
                      <a:cubicBezTo>
                        <a:pt x="83361" y="206430"/>
                        <a:pt x="86616" y="253143"/>
                        <a:pt x="87788" y="299200"/>
                      </a:cubicBezTo>
                      <a:cubicBezTo>
                        <a:pt x="89027" y="348090"/>
                        <a:pt x="88022" y="397007"/>
                        <a:pt x="87788" y="445911"/>
                      </a:cubicBezTo>
                      <a:cubicBezTo>
                        <a:pt x="87272" y="552772"/>
                        <a:pt x="83917" y="659567"/>
                        <a:pt x="81814" y="766388"/>
                      </a:cubicBezTo>
                      <a:cubicBezTo>
                        <a:pt x="81673" y="773353"/>
                        <a:pt x="81727" y="780319"/>
                        <a:pt x="81613" y="787284"/>
                      </a:cubicBezTo>
                      <a:lnTo>
                        <a:pt x="115253" y="787284"/>
                      </a:lnTo>
                      <a:cubicBezTo>
                        <a:pt x="115367" y="780519"/>
                        <a:pt x="115327" y="773755"/>
                        <a:pt x="115454" y="766991"/>
                      </a:cubicBezTo>
                      <a:cubicBezTo>
                        <a:pt x="117490" y="659968"/>
                        <a:pt x="120624" y="552953"/>
                        <a:pt x="120832" y="445911"/>
                      </a:cubicBezTo>
                      <a:cubicBezTo>
                        <a:pt x="120926" y="396672"/>
                        <a:pt x="121830" y="347427"/>
                        <a:pt x="120430" y="298202"/>
                      </a:cubicBezTo>
                      <a:cubicBezTo>
                        <a:pt x="119064" y="249929"/>
                        <a:pt x="115387" y="201206"/>
                        <a:pt x="104310" y="154077"/>
                      </a:cubicBezTo>
                      <a:cubicBezTo>
                        <a:pt x="96869" y="122439"/>
                        <a:pt x="85028" y="92349"/>
                        <a:pt x="70864" y="63108"/>
                      </a:cubicBezTo>
                      <a:cubicBezTo>
                        <a:pt x="60389" y="41476"/>
                        <a:pt x="48375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p6"/>
                <p:cNvSpPr/>
                <p:nvPr/>
              </p:nvSpPr>
              <p:spPr>
                <a:xfrm>
                  <a:off x="7522021" y="6762966"/>
                  <a:ext cx="106978" cy="252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8" h="252066" extrusionOk="0">
                      <a:moveTo>
                        <a:pt x="44779" y="262"/>
                      </a:moveTo>
                      <a:cubicBezTo>
                        <a:pt x="37117" y="1200"/>
                        <a:pt x="29656" y="4722"/>
                        <a:pt x="24078" y="10616"/>
                      </a:cubicBezTo>
                      <a:cubicBezTo>
                        <a:pt x="17555" y="17494"/>
                        <a:pt x="13522" y="26415"/>
                        <a:pt x="10536" y="35302"/>
                      </a:cubicBezTo>
                      <a:cubicBezTo>
                        <a:pt x="2760" y="58448"/>
                        <a:pt x="1220" y="83536"/>
                        <a:pt x="389" y="107740"/>
                      </a:cubicBezTo>
                      <a:cubicBezTo>
                        <a:pt x="-963" y="147053"/>
                        <a:pt x="1334" y="186366"/>
                        <a:pt x="5365" y="225411"/>
                      </a:cubicBezTo>
                      <a:cubicBezTo>
                        <a:pt x="6283" y="234318"/>
                        <a:pt x="7770" y="243158"/>
                        <a:pt x="8948" y="252066"/>
                      </a:cubicBezTo>
                      <a:lnTo>
                        <a:pt x="28257" y="252066"/>
                      </a:lnTo>
                      <a:cubicBezTo>
                        <a:pt x="26977" y="242623"/>
                        <a:pt x="25450" y="233112"/>
                        <a:pt x="24473" y="223602"/>
                      </a:cubicBezTo>
                      <a:cubicBezTo>
                        <a:pt x="20026" y="180338"/>
                        <a:pt x="17461" y="136136"/>
                        <a:pt x="20494" y="92604"/>
                      </a:cubicBezTo>
                      <a:cubicBezTo>
                        <a:pt x="20997" y="85371"/>
                        <a:pt x="21700" y="78138"/>
                        <a:pt x="22685" y="70932"/>
                      </a:cubicBezTo>
                      <a:cubicBezTo>
                        <a:pt x="23294" y="66478"/>
                        <a:pt x="23997" y="62399"/>
                        <a:pt x="24874" y="57993"/>
                      </a:cubicBezTo>
                      <a:cubicBezTo>
                        <a:pt x="25644" y="54102"/>
                        <a:pt x="26375" y="50465"/>
                        <a:pt x="27460" y="46647"/>
                      </a:cubicBezTo>
                      <a:cubicBezTo>
                        <a:pt x="31029" y="34110"/>
                        <a:pt x="38470" y="13992"/>
                        <a:pt x="55133" y="20970"/>
                      </a:cubicBezTo>
                      <a:cubicBezTo>
                        <a:pt x="57256" y="21861"/>
                        <a:pt x="59258" y="23347"/>
                        <a:pt x="60906" y="24948"/>
                      </a:cubicBezTo>
                      <a:cubicBezTo>
                        <a:pt x="65467" y="29415"/>
                        <a:pt x="68501" y="35423"/>
                        <a:pt x="70858" y="41269"/>
                      </a:cubicBezTo>
                      <a:cubicBezTo>
                        <a:pt x="76999" y="56539"/>
                        <a:pt x="79384" y="73256"/>
                        <a:pt x="81607" y="89456"/>
                      </a:cubicBezTo>
                      <a:cubicBezTo>
                        <a:pt x="88894" y="142566"/>
                        <a:pt x="87715" y="196613"/>
                        <a:pt x="83201" y="249923"/>
                      </a:cubicBezTo>
                      <a:cubicBezTo>
                        <a:pt x="83134" y="250592"/>
                        <a:pt x="83061" y="251329"/>
                        <a:pt x="83000" y="252066"/>
                      </a:cubicBezTo>
                      <a:lnTo>
                        <a:pt x="103105" y="252066"/>
                      </a:lnTo>
                      <a:cubicBezTo>
                        <a:pt x="105041" y="229898"/>
                        <a:pt x="106548" y="207730"/>
                        <a:pt x="106889" y="185428"/>
                      </a:cubicBezTo>
                      <a:cubicBezTo>
                        <a:pt x="107278" y="159711"/>
                        <a:pt x="106414" y="133926"/>
                        <a:pt x="103902" y="108343"/>
                      </a:cubicBezTo>
                      <a:cubicBezTo>
                        <a:pt x="102395" y="93073"/>
                        <a:pt x="100346" y="77810"/>
                        <a:pt x="97332" y="62767"/>
                      </a:cubicBezTo>
                      <a:cubicBezTo>
                        <a:pt x="94218" y="47223"/>
                        <a:pt x="89965" y="30875"/>
                        <a:pt x="80609" y="17782"/>
                      </a:cubicBezTo>
                      <a:cubicBezTo>
                        <a:pt x="77013" y="12746"/>
                        <a:pt x="72626" y="8232"/>
                        <a:pt x="67275" y="5044"/>
                      </a:cubicBezTo>
                      <a:cubicBezTo>
                        <a:pt x="60330" y="898"/>
                        <a:pt x="52434" y="-676"/>
                        <a:pt x="44779" y="262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6"/>
                <p:cNvSpPr/>
                <p:nvPr/>
              </p:nvSpPr>
              <p:spPr>
                <a:xfrm>
                  <a:off x="7976688" y="6226944"/>
                  <a:ext cx="126194" cy="78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4" h="788690" extrusionOk="0">
                      <a:moveTo>
                        <a:pt x="60702" y="0"/>
                      </a:moveTo>
                      <a:cubicBezTo>
                        <a:pt x="50549" y="21304"/>
                        <a:pt x="41052" y="43090"/>
                        <a:pt x="34824" y="65693"/>
                      </a:cubicBezTo>
                      <a:cubicBezTo>
                        <a:pt x="31930" y="76201"/>
                        <a:pt x="30370" y="87024"/>
                        <a:pt x="28455" y="97740"/>
                      </a:cubicBezTo>
                      <a:cubicBezTo>
                        <a:pt x="24651" y="119044"/>
                        <a:pt x="21349" y="140395"/>
                        <a:pt x="18502" y="161839"/>
                      </a:cubicBezTo>
                      <a:cubicBezTo>
                        <a:pt x="10513" y="221840"/>
                        <a:pt x="5597" y="282337"/>
                        <a:pt x="2777" y="342793"/>
                      </a:cubicBezTo>
                      <a:cubicBezTo>
                        <a:pt x="-2339" y="452353"/>
                        <a:pt x="-739" y="562497"/>
                        <a:pt x="10540" y="671622"/>
                      </a:cubicBezTo>
                      <a:cubicBezTo>
                        <a:pt x="14578" y="710734"/>
                        <a:pt x="20137" y="749779"/>
                        <a:pt x="27457" y="788489"/>
                      </a:cubicBezTo>
                      <a:lnTo>
                        <a:pt x="86982" y="788690"/>
                      </a:lnTo>
                      <a:cubicBezTo>
                        <a:pt x="83473" y="771143"/>
                        <a:pt x="79508" y="753663"/>
                        <a:pt x="76829" y="735916"/>
                      </a:cubicBezTo>
                      <a:cubicBezTo>
                        <a:pt x="68692" y="682136"/>
                        <a:pt x="63709" y="627889"/>
                        <a:pt x="60903" y="573513"/>
                      </a:cubicBezTo>
                      <a:cubicBezTo>
                        <a:pt x="56663" y="491405"/>
                        <a:pt x="56965" y="408949"/>
                        <a:pt x="61499" y="326867"/>
                      </a:cubicBezTo>
                      <a:cubicBezTo>
                        <a:pt x="65417" y="256070"/>
                        <a:pt x="72375" y="185340"/>
                        <a:pt x="84591" y="115461"/>
                      </a:cubicBezTo>
                      <a:cubicBezTo>
                        <a:pt x="86573" y="104122"/>
                        <a:pt x="88254" y="92315"/>
                        <a:pt x="91362" y="81218"/>
                      </a:cubicBezTo>
                      <a:cubicBezTo>
                        <a:pt x="99245" y="53002"/>
                        <a:pt x="112365" y="25871"/>
                        <a:pt x="126195" y="0"/>
                      </a:cubicBezTo>
                      <a:lnTo>
                        <a:pt x="60702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8" name="Google Shape;1358;p6"/>
                <p:cNvSpPr/>
                <p:nvPr/>
              </p:nvSpPr>
              <p:spPr>
                <a:xfrm>
                  <a:off x="8258554" y="6226944"/>
                  <a:ext cx="189706" cy="789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6" h="789091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29"/>
                      </a:cubicBezTo>
                      <a:cubicBezTo>
                        <a:pt x="38000" y="220012"/>
                        <a:pt x="45066" y="253907"/>
                        <a:pt x="51160" y="287848"/>
                      </a:cubicBezTo>
                      <a:cubicBezTo>
                        <a:pt x="63041" y="354004"/>
                        <a:pt x="74795" y="420180"/>
                        <a:pt x="85597" y="486516"/>
                      </a:cubicBezTo>
                      <a:cubicBezTo>
                        <a:pt x="101972" y="587049"/>
                        <a:pt x="116104" y="687829"/>
                        <a:pt x="128628" y="788891"/>
                      </a:cubicBezTo>
                      <a:lnTo>
                        <a:pt x="178388" y="789092"/>
                      </a:lnTo>
                      <a:lnTo>
                        <a:pt x="189707" y="789092"/>
                      </a:lnTo>
                      <a:cubicBezTo>
                        <a:pt x="176848" y="684748"/>
                        <a:pt x="162315" y="580606"/>
                        <a:pt x="145304" y="476765"/>
                      </a:cubicBezTo>
                      <a:cubicBezTo>
                        <a:pt x="133918" y="407194"/>
                        <a:pt x="121662" y="337669"/>
                        <a:pt x="108891" y="268339"/>
                      </a:cubicBezTo>
                      <a:cubicBezTo>
                        <a:pt x="101651" y="229107"/>
                        <a:pt x="93949" y="189988"/>
                        <a:pt x="88189" y="150494"/>
                      </a:cubicBezTo>
                      <a:cubicBezTo>
                        <a:pt x="81070" y="101731"/>
                        <a:pt x="74346" y="52801"/>
                        <a:pt x="63102" y="4782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p6"/>
                <p:cNvSpPr/>
                <p:nvPr/>
              </p:nvSpPr>
              <p:spPr>
                <a:xfrm>
                  <a:off x="8754795" y="6226944"/>
                  <a:ext cx="92221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21" h="789493" extrusionOk="0">
                      <a:moveTo>
                        <a:pt x="0" y="0"/>
                      </a:moveTo>
                      <a:cubicBezTo>
                        <a:pt x="938" y="28209"/>
                        <a:pt x="3215" y="56505"/>
                        <a:pt x="5224" y="84607"/>
                      </a:cubicBezTo>
                      <a:cubicBezTo>
                        <a:pt x="8037" y="124194"/>
                        <a:pt x="9175" y="163781"/>
                        <a:pt x="10582" y="203449"/>
                      </a:cubicBezTo>
                      <a:cubicBezTo>
                        <a:pt x="17413" y="399472"/>
                        <a:pt x="32348" y="595139"/>
                        <a:pt x="58133" y="789494"/>
                      </a:cubicBezTo>
                      <a:lnTo>
                        <a:pt x="92221" y="789494"/>
                      </a:lnTo>
                      <a:cubicBezTo>
                        <a:pt x="65566" y="591917"/>
                        <a:pt x="50095" y="393009"/>
                        <a:pt x="42662" y="193691"/>
                      </a:cubicBezTo>
                      <a:cubicBezTo>
                        <a:pt x="41121" y="152611"/>
                        <a:pt x="39447" y="111476"/>
                        <a:pt x="36434" y="70468"/>
                      </a:cubicBezTo>
                      <a:cubicBezTo>
                        <a:pt x="34759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p6"/>
                <p:cNvSpPr/>
                <p:nvPr/>
              </p:nvSpPr>
              <p:spPr>
                <a:xfrm>
                  <a:off x="8873978" y="6226944"/>
                  <a:ext cx="97205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493" extrusionOk="0">
                      <a:moveTo>
                        <a:pt x="61978" y="0"/>
                      </a:moveTo>
                      <a:cubicBezTo>
                        <a:pt x="54945" y="23320"/>
                        <a:pt x="48047" y="46653"/>
                        <a:pt x="42288" y="70274"/>
                      </a:cubicBezTo>
                      <a:cubicBezTo>
                        <a:pt x="9203" y="205271"/>
                        <a:pt x="-4124" y="345478"/>
                        <a:pt x="1100" y="484326"/>
                      </a:cubicBezTo>
                      <a:cubicBezTo>
                        <a:pt x="2372" y="518114"/>
                        <a:pt x="4783" y="551841"/>
                        <a:pt x="8467" y="585455"/>
                      </a:cubicBezTo>
                      <a:cubicBezTo>
                        <a:pt x="10945" y="608252"/>
                        <a:pt x="14226" y="630970"/>
                        <a:pt x="17039" y="653740"/>
                      </a:cubicBezTo>
                      <a:cubicBezTo>
                        <a:pt x="22464" y="698880"/>
                        <a:pt x="27353" y="744421"/>
                        <a:pt x="34117" y="789494"/>
                      </a:cubicBezTo>
                      <a:lnTo>
                        <a:pt x="66197" y="789494"/>
                      </a:lnTo>
                      <a:cubicBezTo>
                        <a:pt x="58763" y="740604"/>
                        <a:pt x="54276" y="690977"/>
                        <a:pt x="48047" y="642355"/>
                      </a:cubicBezTo>
                      <a:cubicBezTo>
                        <a:pt x="41284" y="589413"/>
                        <a:pt x="35390" y="536558"/>
                        <a:pt x="33515" y="483134"/>
                      </a:cubicBezTo>
                      <a:cubicBezTo>
                        <a:pt x="28492" y="340288"/>
                        <a:pt x="43828" y="196022"/>
                        <a:pt x="80127" y="57730"/>
                      </a:cubicBezTo>
                      <a:cubicBezTo>
                        <a:pt x="85217" y="38328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p6"/>
                <p:cNvSpPr/>
                <p:nvPr/>
              </p:nvSpPr>
              <p:spPr>
                <a:xfrm>
                  <a:off x="9178604" y="6728170"/>
                  <a:ext cx="258239" cy="288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39" h="288870" extrusionOk="0">
                      <a:moveTo>
                        <a:pt x="141172" y="420"/>
                      </a:moveTo>
                      <a:cubicBezTo>
                        <a:pt x="105207" y="4384"/>
                        <a:pt x="73261" y="33979"/>
                        <a:pt x="51228" y="61539"/>
                      </a:cubicBezTo>
                      <a:cubicBezTo>
                        <a:pt x="46472" y="67399"/>
                        <a:pt x="42120" y="73460"/>
                        <a:pt x="37833" y="79648"/>
                      </a:cubicBezTo>
                      <a:cubicBezTo>
                        <a:pt x="32609" y="87336"/>
                        <a:pt x="27519" y="95219"/>
                        <a:pt x="23300" y="103537"/>
                      </a:cubicBezTo>
                      <a:cubicBezTo>
                        <a:pt x="3677" y="142334"/>
                        <a:pt x="-1279" y="186938"/>
                        <a:pt x="262" y="229935"/>
                      </a:cubicBezTo>
                      <a:cubicBezTo>
                        <a:pt x="931" y="249692"/>
                        <a:pt x="3543" y="269248"/>
                        <a:pt x="7026" y="288669"/>
                      </a:cubicBezTo>
                      <a:lnTo>
                        <a:pt x="39441" y="288870"/>
                      </a:lnTo>
                      <a:cubicBezTo>
                        <a:pt x="35690" y="269047"/>
                        <a:pt x="32945" y="249089"/>
                        <a:pt x="32274" y="228930"/>
                      </a:cubicBezTo>
                      <a:cubicBezTo>
                        <a:pt x="31069" y="193368"/>
                        <a:pt x="34552" y="156332"/>
                        <a:pt x="49621" y="123649"/>
                      </a:cubicBezTo>
                      <a:cubicBezTo>
                        <a:pt x="53773" y="114634"/>
                        <a:pt x="58930" y="106116"/>
                        <a:pt x="64555" y="97965"/>
                      </a:cubicBezTo>
                      <a:cubicBezTo>
                        <a:pt x="68372" y="92440"/>
                        <a:pt x="72458" y="87069"/>
                        <a:pt x="76677" y="81838"/>
                      </a:cubicBezTo>
                      <a:cubicBezTo>
                        <a:pt x="98845" y="54279"/>
                        <a:pt x="137221" y="16633"/>
                        <a:pt x="174190" y="41427"/>
                      </a:cubicBezTo>
                      <a:cubicBezTo>
                        <a:pt x="183365" y="47561"/>
                        <a:pt x="188388" y="62918"/>
                        <a:pt x="191535" y="72683"/>
                      </a:cubicBezTo>
                      <a:cubicBezTo>
                        <a:pt x="200108" y="99358"/>
                        <a:pt x="202921" y="127265"/>
                        <a:pt x="208278" y="154724"/>
                      </a:cubicBezTo>
                      <a:cubicBezTo>
                        <a:pt x="216851" y="199127"/>
                        <a:pt x="220869" y="243999"/>
                        <a:pt x="224017" y="288870"/>
                      </a:cubicBezTo>
                      <a:lnTo>
                        <a:pt x="258240" y="288870"/>
                      </a:lnTo>
                      <a:cubicBezTo>
                        <a:pt x="257704" y="281235"/>
                        <a:pt x="257436" y="273601"/>
                        <a:pt x="256834" y="265966"/>
                      </a:cubicBezTo>
                      <a:cubicBezTo>
                        <a:pt x="253619" y="225113"/>
                        <a:pt x="247927" y="184795"/>
                        <a:pt x="240292" y="144544"/>
                      </a:cubicBezTo>
                      <a:cubicBezTo>
                        <a:pt x="234331" y="112793"/>
                        <a:pt x="230982" y="80130"/>
                        <a:pt x="218593" y="49993"/>
                      </a:cubicBezTo>
                      <a:cubicBezTo>
                        <a:pt x="213436" y="37321"/>
                        <a:pt x="206270" y="24543"/>
                        <a:pt x="195286" y="15950"/>
                      </a:cubicBezTo>
                      <a:cubicBezTo>
                        <a:pt x="189326" y="11236"/>
                        <a:pt x="182360" y="7498"/>
                        <a:pt x="175194" y="4800"/>
                      </a:cubicBezTo>
                      <a:cubicBezTo>
                        <a:pt x="169033" y="2469"/>
                        <a:pt x="162938" y="1062"/>
                        <a:pt x="156911" y="420"/>
                      </a:cubicBezTo>
                      <a:cubicBezTo>
                        <a:pt x="151620" y="-136"/>
                        <a:pt x="146329" y="-143"/>
                        <a:pt x="141172" y="42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62" name="Google Shape;1362;p6"/>
              <p:cNvGrpSpPr/>
              <p:nvPr/>
            </p:nvGrpSpPr>
            <p:grpSpPr>
              <a:xfrm>
                <a:off x="3379596" y="6230547"/>
                <a:ext cx="6362174" cy="790511"/>
                <a:chOff x="3379596" y="6230547"/>
                <a:chExt cx="6362174" cy="790511"/>
              </a:xfrm>
            </p:grpSpPr>
            <p:sp>
              <p:nvSpPr>
                <p:cNvPr id="1363" name="Google Shape;1363;p6"/>
                <p:cNvSpPr/>
                <p:nvPr/>
              </p:nvSpPr>
              <p:spPr>
                <a:xfrm>
                  <a:off x="9050776" y="6457479"/>
                  <a:ext cx="535004" cy="56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004" h="563379" extrusionOk="0">
                      <a:moveTo>
                        <a:pt x="329477" y="5"/>
                      </a:moveTo>
                      <a:cubicBezTo>
                        <a:pt x="319431" y="72"/>
                        <a:pt x="309519" y="909"/>
                        <a:pt x="299607" y="2389"/>
                      </a:cubicBezTo>
                      <a:cubicBezTo>
                        <a:pt x="236117" y="11913"/>
                        <a:pt x="175574" y="45124"/>
                        <a:pt x="132176" y="92173"/>
                      </a:cubicBezTo>
                      <a:cubicBezTo>
                        <a:pt x="85429" y="142911"/>
                        <a:pt x="54621" y="206696"/>
                        <a:pt x="34262" y="272128"/>
                      </a:cubicBezTo>
                      <a:cubicBezTo>
                        <a:pt x="5329" y="364999"/>
                        <a:pt x="-3913" y="464996"/>
                        <a:pt x="1445" y="562776"/>
                      </a:cubicBezTo>
                      <a:lnTo>
                        <a:pt x="26895" y="562776"/>
                      </a:lnTo>
                      <a:cubicBezTo>
                        <a:pt x="21671" y="467608"/>
                        <a:pt x="30712" y="370062"/>
                        <a:pt x="58974" y="279689"/>
                      </a:cubicBezTo>
                      <a:cubicBezTo>
                        <a:pt x="78195" y="217941"/>
                        <a:pt x="107061" y="157545"/>
                        <a:pt x="151330" y="109686"/>
                      </a:cubicBezTo>
                      <a:cubicBezTo>
                        <a:pt x="161040" y="99165"/>
                        <a:pt x="171354" y="89353"/>
                        <a:pt x="182739" y="80627"/>
                      </a:cubicBezTo>
                      <a:cubicBezTo>
                        <a:pt x="193522" y="72342"/>
                        <a:pt x="205109" y="65075"/>
                        <a:pt x="217029" y="58526"/>
                      </a:cubicBezTo>
                      <a:cubicBezTo>
                        <a:pt x="268666" y="30196"/>
                        <a:pt x="341732" y="10654"/>
                        <a:pt x="396181" y="42405"/>
                      </a:cubicBezTo>
                      <a:cubicBezTo>
                        <a:pt x="407701" y="49136"/>
                        <a:pt x="417278" y="58231"/>
                        <a:pt x="426252" y="68083"/>
                      </a:cubicBezTo>
                      <a:cubicBezTo>
                        <a:pt x="476281" y="123281"/>
                        <a:pt x="496239" y="197005"/>
                        <a:pt x="503673" y="269536"/>
                      </a:cubicBezTo>
                      <a:cubicBezTo>
                        <a:pt x="513652" y="367243"/>
                        <a:pt x="503673" y="465465"/>
                        <a:pt x="505079" y="563379"/>
                      </a:cubicBezTo>
                      <a:lnTo>
                        <a:pt x="508427" y="563379"/>
                      </a:lnTo>
                      <a:lnTo>
                        <a:pt x="531935" y="563379"/>
                      </a:lnTo>
                      <a:cubicBezTo>
                        <a:pt x="531534" y="532906"/>
                        <a:pt x="531801" y="502434"/>
                        <a:pt x="532739" y="471961"/>
                      </a:cubicBezTo>
                      <a:cubicBezTo>
                        <a:pt x="534882" y="399363"/>
                        <a:pt x="537896" y="326135"/>
                        <a:pt x="528921" y="253811"/>
                      </a:cubicBezTo>
                      <a:cubicBezTo>
                        <a:pt x="519813" y="179954"/>
                        <a:pt x="496908" y="106190"/>
                        <a:pt x="445942" y="50167"/>
                      </a:cubicBezTo>
                      <a:cubicBezTo>
                        <a:pt x="436700" y="40014"/>
                        <a:pt x="426788" y="30625"/>
                        <a:pt x="415269" y="23097"/>
                      </a:cubicBezTo>
                      <a:cubicBezTo>
                        <a:pt x="389685" y="6394"/>
                        <a:pt x="359547" y="-203"/>
                        <a:pt x="329477" y="5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4" name="Google Shape;1364;p6"/>
                <p:cNvSpPr/>
                <p:nvPr/>
              </p:nvSpPr>
              <p:spPr>
                <a:xfrm>
                  <a:off x="9590881" y="6361928"/>
                  <a:ext cx="150889" cy="64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40" extrusionOk="0">
                      <a:moveTo>
                        <a:pt x="0" y="0"/>
                      </a:moveTo>
                      <a:cubicBezTo>
                        <a:pt x="3483" y="6898"/>
                        <a:pt x="7167" y="13689"/>
                        <a:pt x="10515" y="20708"/>
                      </a:cubicBezTo>
                      <a:cubicBezTo>
                        <a:pt x="13730" y="27385"/>
                        <a:pt x="17414" y="33781"/>
                        <a:pt x="20293" y="40612"/>
                      </a:cubicBezTo>
                      <a:cubicBezTo>
                        <a:pt x="23173" y="47423"/>
                        <a:pt x="25316" y="54563"/>
                        <a:pt x="27861" y="61514"/>
                      </a:cubicBezTo>
                      <a:cubicBezTo>
                        <a:pt x="32214" y="73630"/>
                        <a:pt x="36299" y="85745"/>
                        <a:pt x="39782" y="98142"/>
                      </a:cubicBezTo>
                      <a:cubicBezTo>
                        <a:pt x="79095" y="236976"/>
                        <a:pt x="97177" y="380927"/>
                        <a:pt x="109635" y="524316"/>
                      </a:cubicBezTo>
                      <a:cubicBezTo>
                        <a:pt x="113184" y="564968"/>
                        <a:pt x="115997" y="605687"/>
                        <a:pt x="119011" y="646340"/>
                      </a:cubicBezTo>
                      <a:cubicBezTo>
                        <a:pt x="125105" y="643058"/>
                        <a:pt x="130798" y="639107"/>
                        <a:pt x="136156" y="634619"/>
                      </a:cubicBezTo>
                      <a:cubicBezTo>
                        <a:pt x="141447" y="630199"/>
                        <a:pt x="146403" y="625244"/>
                        <a:pt x="150890" y="619685"/>
                      </a:cubicBezTo>
                      <a:cubicBezTo>
                        <a:pt x="149215" y="598120"/>
                        <a:pt x="147675" y="576554"/>
                        <a:pt x="145867" y="554989"/>
                      </a:cubicBezTo>
                      <a:cubicBezTo>
                        <a:pt x="132807" y="398267"/>
                        <a:pt x="113988" y="240854"/>
                        <a:pt x="70858" y="89188"/>
                      </a:cubicBezTo>
                      <a:cubicBezTo>
                        <a:pt x="67107" y="76061"/>
                        <a:pt x="62754" y="63390"/>
                        <a:pt x="58133" y="50564"/>
                      </a:cubicBezTo>
                      <a:cubicBezTo>
                        <a:pt x="55387" y="43110"/>
                        <a:pt x="53043" y="35576"/>
                        <a:pt x="49962" y="28269"/>
                      </a:cubicBezTo>
                      <a:cubicBezTo>
                        <a:pt x="47149" y="21686"/>
                        <a:pt x="43733" y="15283"/>
                        <a:pt x="40586" y="8760"/>
                      </a:cubicBezTo>
                      <a:cubicBezTo>
                        <a:pt x="27124" y="6510"/>
                        <a:pt x="13596" y="3663"/>
                        <a:pt x="0" y="0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p6"/>
                <p:cNvSpPr/>
                <p:nvPr/>
              </p:nvSpPr>
              <p:spPr>
                <a:xfrm>
                  <a:off x="7731385" y="6230547"/>
                  <a:ext cx="38817" cy="78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301" extrusionOk="0">
                      <a:moveTo>
                        <a:pt x="0" y="0"/>
                      </a:moveTo>
                      <a:cubicBezTo>
                        <a:pt x="998" y="10146"/>
                        <a:pt x="2244" y="20125"/>
                        <a:pt x="2585" y="30459"/>
                      </a:cubicBezTo>
                      <a:cubicBezTo>
                        <a:pt x="4246" y="80990"/>
                        <a:pt x="2706" y="131595"/>
                        <a:pt x="2786" y="182146"/>
                      </a:cubicBezTo>
                      <a:cubicBezTo>
                        <a:pt x="2840" y="218385"/>
                        <a:pt x="4092" y="254617"/>
                        <a:pt x="4976" y="290836"/>
                      </a:cubicBezTo>
                      <a:cubicBezTo>
                        <a:pt x="8928" y="452896"/>
                        <a:pt x="-2036" y="614916"/>
                        <a:pt x="3583" y="776983"/>
                      </a:cubicBezTo>
                      <a:cubicBezTo>
                        <a:pt x="3710" y="780667"/>
                        <a:pt x="4226" y="784351"/>
                        <a:pt x="4380" y="788101"/>
                      </a:cubicBezTo>
                      <a:lnTo>
                        <a:pt x="38817" y="788302"/>
                      </a:lnTo>
                      <a:cubicBezTo>
                        <a:pt x="31953" y="622277"/>
                        <a:pt x="41938" y="455916"/>
                        <a:pt x="37424" y="289838"/>
                      </a:cubicBezTo>
                      <a:cubicBezTo>
                        <a:pt x="36447" y="253874"/>
                        <a:pt x="35141" y="218130"/>
                        <a:pt x="35034" y="182146"/>
                      </a:cubicBezTo>
                      <a:cubicBezTo>
                        <a:pt x="34886" y="131267"/>
                        <a:pt x="36353" y="80126"/>
                        <a:pt x="34638" y="29260"/>
                      </a:cubicBezTo>
                      <a:cubicBezTo>
                        <a:pt x="34310" y="19523"/>
                        <a:pt x="32877" y="9758"/>
                        <a:pt x="3184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p6"/>
                <p:cNvSpPr/>
                <p:nvPr/>
              </p:nvSpPr>
              <p:spPr>
                <a:xfrm>
                  <a:off x="6550523" y="6230547"/>
                  <a:ext cx="291833" cy="787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95" extrusionOk="0">
                      <a:moveTo>
                        <a:pt x="0" y="0"/>
                      </a:moveTo>
                      <a:cubicBezTo>
                        <a:pt x="7528" y="7334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9"/>
                      </a:cubicBezTo>
                      <a:cubicBezTo>
                        <a:pt x="173895" y="308938"/>
                        <a:pt x="221733" y="477201"/>
                        <a:pt x="245053" y="648329"/>
                      </a:cubicBezTo>
                      <a:cubicBezTo>
                        <a:pt x="251335" y="694473"/>
                        <a:pt x="255287" y="740751"/>
                        <a:pt x="257992" y="787096"/>
                      </a:cubicBezTo>
                      <a:lnTo>
                        <a:pt x="291833" y="787096"/>
                      </a:lnTo>
                      <a:cubicBezTo>
                        <a:pt x="289081" y="739211"/>
                        <a:pt x="285023" y="691393"/>
                        <a:pt x="278492" y="643775"/>
                      </a:cubicBezTo>
                      <a:cubicBezTo>
                        <a:pt x="254583" y="469345"/>
                        <a:pt x="204782" y="298263"/>
                        <a:pt x="130584" y="138546"/>
                      </a:cubicBezTo>
                      <a:cubicBezTo>
                        <a:pt x="107953" y="89831"/>
                        <a:pt x="82209" y="40425"/>
                        <a:pt x="45588" y="596"/>
                      </a:cubicBezTo>
                      <a:cubicBezTo>
                        <a:pt x="45394" y="389"/>
                        <a:pt x="45180" y="208"/>
                        <a:pt x="4498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6"/>
                <p:cNvSpPr/>
                <p:nvPr/>
              </p:nvSpPr>
              <p:spPr>
                <a:xfrm>
                  <a:off x="5510785" y="6230547"/>
                  <a:ext cx="152698" cy="78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689" extrusionOk="0">
                      <a:moveTo>
                        <a:pt x="117063" y="0"/>
                      </a:moveTo>
                      <a:cubicBezTo>
                        <a:pt x="102791" y="33071"/>
                        <a:pt x="90020" y="66819"/>
                        <a:pt x="78246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2"/>
                        <a:pt x="9143" y="470550"/>
                        <a:pt x="5393" y="565544"/>
                      </a:cubicBezTo>
                      <a:cubicBezTo>
                        <a:pt x="4067" y="599010"/>
                        <a:pt x="2640" y="632390"/>
                        <a:pt x="1609" y="665876"/>
                      </a:cubicBezTo>
                      <a:cubicBezTo>
                        <a:pt x="1033" y="684427"/>
                        <a:pt x="-146" y="703246"/>
                        <a:pt x="15" y="721798"/>
                      </a:cubicBezTo>
                      <a:cubicBezTo>
                        <a:pt x="95" y="731174"/>
                        <a:pt x="758" y="740550"/>
                        <a:pt x="1207" y="749860"/>
                      </a:cubicBezTo>
                      <a:cubicBezTo>
                        <a:pt x="1790" y="761780"/>
                        <a:pt x="2392" y="773769"/>
                        <a:pt x="3002" y="785690"/>
                      </a:cubicBezTo>
                      <a:lnTo>
                        <a:pt x="36642" y="785690"/>
                      </a:lnTo>
                      <a:cubicBezTo>
                        <a:pt x="36522" y="782341"/>
                        <a:pt x="36408" y="778925"/>
                        <a:pt x="36247" y="775577"/>
                      </a:cubicBezTo>
                      <a:cubicBezTo>
                        <a:pt x="35946" y="769482"/>
                        <a:pt x="35752" y="763522"/>
                        <a:pt x="35450" y="757427"/>
                      </a:cubicBezTo>
                      <a:cubicBezTo>
                        <a:pt x="34861" y="745506"/>
                        <a:pt x="33769" y="733384"/>
                        <a:pt x="33655" y="721396"/>
                      </a:cubicBezTo>
                      <a:cubicBezTo>
                        <a:pt x="33541" y="709408"/>
                        <a:pt x="34285" y="697420"/>
                        <a:pt x="34653" y="685365"/>
                      </a:cubicBezTo>
                      <a:cubicBezTo>
                        <a:pt x="35959" y="642034"/>
                        <a:pt x="37768" y="598555"/>
                        <a:pt x="39428" y="555197"/>
                      </a:cubicBezTo>
                      <a:cubicBezTo>
                        <a:pt x="43152" y="458080"/>
                        <a:pt x="48121" y="360635"/>
                        <a:pt x="66305" y="264957"/>
                      </a:cubicBezTo>
                      <a:cubicBezTo>
                        <a:pt x="77033" y="208486"/>
                        <a:pt x="92792" y="153696"/>
                        <a:pt x="112489" y="99729"/>
                      </a:cubicBezTo>
                      <a:cubicBezTo>
                        <a:pt x="124765" y="66082"/>
                        <a:pt x="137778" y="32603"/>
                        <a:pt x="152699" y="0"/>
                      </a:cubicBezTo>
                      <a:lnTo>
                        <a:pt x="11706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6"/>
                <p:cNvSpPr/>
                <p:nvPr/>
              </p:nvSpPr>
              <p:spPr>
                <a:xfrm>
                  <a:off x="5317034" y="6230547"/>
                  <a:ext cx="46077" cy="78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7" h="785288" extrusionOk="0">
                      <a:moveTo>
                        <a:pt x="8634" y="0"/>
                      </a:moveTo>
                      <a:cubicBezTo>
                        <a:pt x="8694" y="12223"/>
                        <a:pt x="8044" y="24398"/>
                        <a:pt x="8433" y="36627"/>
                      </a:cubicBezTo>
                      <a:cubicBezTo>
                        <a:pt x="10201" y="92067"/>
                        <a:pt x="14112" y="147340"/>
                        <a:pt x="13610" y="202847"/>
                      </a:cubicBezTo>
                      <a:cubicBezTo>
                        <a:pt x="12009" y="379996"/>
                        <a:pt x="-4654" y="556925"/>
                        <a:pt x="1267" y="734188"/>
                      </a:cubicBezTo>
                      <a:cubicBezTo>
                        <a:pt x="1843" y="751333"/>
                        <a:pt x="4522" y="768411"/>
                        <a:pt x="7442" y="785288"/>
                      </a:cubicBezTo>
                      <a:lnTo>
                        <a:pt x="41678" y="785288"/>
                      </a:lnTo>
                      <a:cubicBezTo>
                        <a:pt x="38644" y="768076"/>
                        <a:pt x="35691" y="750730"/>
                        <a:pt x="35108" y="733183"/>
                      </a:cubicBezTo>
                      <a:cubicBezTo>
                        <a:pt x="29268" y="556409"/>
                        <a:pt x="45033" y="379749"/>
                        <a:pt x="46058" y="203048"/>
                      </a:cubicBezTo>
                      <a:cubicBezTo>
                        <a:pt x="46386" y="147112"/>
                        <a:pt x="42348" y="91498"/>
                        <a:pt x="40486" y="35630"/>
                      </a:cubicBezTo>
                      <a:cubicBezTo>
                        <a:pt x="40091" y="23735"/>
                        <a:pt x="40560" y="11901"/>
                        <a:pt x="40486" y="0"/>
                      </a:cubicBezTo>
                      <a:lnTo>
                        <a:pt x="863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6"/>
                <p:cNvSpPr/>
                <p:nvPr/>
              </p:nvSpPr>
              <p:spPr>
                <a:xfrm>
                  <a:off x="4877981" y="6230547"/>
                  <a:ext cx="57918" cy="7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886" extrusionOk="0">
                      <a:moveTo>
                        <a:pt x="25269" y="0"/>
                      </a:moveTo>
                      <a:cubicBezTo>
                        <a:pt x="23160" y="12203"/>
                        <a:pt x="20669" y="24352"/>
                        <a:pt x="18900" y="36627"/>
                      </a:cubicBezTo>
                      <a:cubicBezTo>
                        <a:pt x="-3053" y="189138"/>
                        <a:pt x="-2022" y="344012"/>
                        <a:pt x="2974" y="497667"/>
                      </a:cubicBezTo>
                      <a:cubicBezTo>
                        <a:pt x="6089" y="593425"/>
                        <a:pt x="9966" y="689182"/>
                        <a:pt x="12531" y="784886"/>
                      </a:cubicBezTo>
                      <a:lnTo>
                        <a:pt x="46172" y="784886"/>
                      </a:lnTo>
                      <a:cubicBezTo>
                        <a:pt x="43091" y="674783"/>
                        <a:pt x="38048" y="564834"/>
                        <a:pt x="34826" y="454664"/>
                      </a:cubicBezTo>
                      <a:cubicBezTo>
                        <a:pt x="30788" y="316848"/>
                        <a:pt x="31223" y="177980"/>
                        <a:pt x="50752" y="41208"/>
                      </a:cubicBezTo>
                      <a:cubicBezTo>
                        <a:pt x="52722" y="27392"/>
                        <a:pt x="55487" y="13716"/>
                        <a:pt x="57919" y="0"/>
                      </a:cubicBezTo>
                      <a:lnTo>
                        <a:pt x="25269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6"/>
                <p:cNvSpPr/>
                <p:nvPr/>
              </p:nvSpPr>
              <p:spPr>
                <a:xfrm>
                  <a:off x="4661781" y="6230547"/>
                  <a:ext cx="63108" cy="78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684" extrusionOk="0">
                      <a:moveTo>
                        <a:pt x="30854" y="0"/>
                      </a:moveTo>
                      <a:cubicBezTo>
                        <a:pt x="28477" y="24090"/>
                        <a:pt x="25677" y="48100"/>
                        <a:pt x="23889" y="72264"/>
                      </a:cubicBezTo>
                      <a:cubicBezTo>
                        <a:pt x="8244" y="283958"/>
                        <a:pt x="11693" y="496248"/>
                        <a:pt x="4581" y="708269"/>
                      </a:cubicBezTo>
                      <a:cubicBezTo>
                        <a:pt x="3724" y="733786"/>
                        <a:pt x="1299" y="759236"/>
                        <a:pt x="0" y="784685"/>
                      </a:cubicBezTo>
                      <a:lnTo>
                        <a:pt x="34839" y="784685"/>
                      </a:lnTo>
                      <a:cubicBezTo>
                        <a:pt x="36835" y="743966"/>
                        <a:pt x="38563" y="703113"/>
                        <a:pt x="39614" y="662259"/>
                      </a:cubicBezTo>
                      <a:cubicBezTo>
                        <a:pt x="44256" y="481995"/>
                        <a:pt x="42146" y="301531"/>
                        <a:pt x="52955" y="121428"/>
                      </a:cubicBezTo>
                      <a:cubicBezTo>
                        <a:pt x="55386" y="80850"/>
                        <a:pt x="59137" y="40425"/>
                        <a:pt x="63108" y="0"/>
                      </a:cubicBezTo>
                      <a:lnTo>
                        <a:pt x="3085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6"/>
                <p:cNvSpPr/>
                <p:nvPr/>
              </p:nvSpPr>
              <p:spPr>
                <a:xfrm>
                  <a:off x="4234537" y="6584034"/>
                  <a:ext cx="257843" cy="43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43" h="431065" extrusionOk="0">
                      <a:moveTo>
                        <a:pt x="146762" y="56"/>
                      </a:moveTo>
                      <a:cubicBezTo>
                        <a:pt x="86313" y="-2168"/>
                        <a:pt x="49183" y="62662"/>
                        <a:pt x="33291" y="112724"/>
                      </a:cubicBezTo>
                      <a:cubicBezTo>
                        <a:pt x="21175" y="150918"/>
                        <a:pt x="14639" y="191149"/>
                        <a:pt x="9408" y="230770"/>
                      </a:cubicBezTo>
                      <a:cubicBezTo>
                        <a:pt x="2329" y="284328"/>
                        <a:pt x="-966" y="338576"/>
                        <a:pt x="246" y="392623"/>
                      </a:cubicBezTo>
                      <a:cubicBezTo>
                        <a:pt x="534" y="405214"/>
                        <a:pt x="2229" y="417938"/>
                        <a:pt x="3039" y="430663"/>
                      </a:cubicBezTo>
                      <a:lnTo>
                        <a:pt x="60569" y="430864"/>
                      </a:lnTo>
                      <a:cubicBezTo>
                        <a:pt x="59658" y="417603"/>
                        <a:pt x="58064" y="404276"/>
                        <a:pt x="57776" y="391216"/>
                      </a:cubicBezTo>
                      <a:cubicBezTo>
                        <a:pt x="56939" y="352640"/>
                        <a:pt x="58834" y="314131"/>
                        <a:pt x="62558" y="275755"/>
                      </a:cubicBezTo>
                      <a:cubicBezTo>
                        <a:pt x="66221" y="238010"/>
                        <a:pt x="71773" y="200277"/>
                        <a:pt x="80272" y="163288"/>
                      </a:cubicBezTo>
                      <a:cubicBezTo>
                        <a:pt x="87404" y="132260"/>
                        <a:pt x="96714" y="99772"/>
                        <a:pt x="117897" y="75105"/>
                      </a:cubicBezTo>
                      <a:cubicBezTo>
                        <a:pt x="130408" y="60532"/>
                        <a:pt x="142610" y="53754"/>
                        <a:pt x="159701" y="64356"/>
                      </a:cubicBezTo>
                      <a:cubicBezTo>
                        <a:pt x="177496" y="75387"/>
                        <a:pt x="183979" y="97039"/>
                        <a:pt x="187569" y="116508"/>
                      </a:cubicBezTo>
                      <a:cubicBezTo>
                        <a:pt x="194018" y="151481"/>
                        <a:pt x="191487" y="187465"/>
                        <a:pt x="191949" y="222807"/>
                      </a:cubicBezTo>
                      <a:cubicBezTo>
                        <a:pt x="192619" y="274416"/>
                        <a:pt x="194983" y="325918"/>
                        <a:pt x="196329" y="377487"/>
                      </a:cubicBezTo>
                      <a:cubicBezTo>
                        <a:pt x="196798" y="395301"/>
                        <a:pt x="196744" y="413183"/>
                        <a:pt x="197126" y="431065"/>
                      </a:cubicBezTo>
                      <a:lnTo>
                        <a:pt x="257843" y="431065"/>
                      </a:lnTo>
                      <a:cubicBezTo>
                        <a:pt x="257421" y="412648"/>
                        <a:pt x="257354" y="394297"/>
                        <a:pt x="256845" y="375880"/>
                      </a:cubicBezTo>
                      <a:cubicBezTo>
                        <a:pt x="255365" y="322234"/>
                        <a:pt x="252117" y="268522"/>
                        <a:pt x="251869" y="214844"/>
                      </a:cubicBezTo>
                      <a:cubicBezTo>
                        <a:pt x="251816" y="203967"/>
                        <a:pt x="251929" y="193078"/>
                        <a:pt x="251869" y="182201"/>
                      </a:cubicBezTo>
                      <a:cubicBezTo>
                        <a:pt x="251548" y="127438"/>
                        <a:pt x="248038" y="57217"/>
                        <a:pt x="200314" y="20556"/>
                      </a:cubicBezTo>
                      <a:cubicBezTo>
                        <a:pt x="190951" y="13370"/>
                        <a:pt x="180309" y="7443"/>
                        <a:pt x="169058" y="3840"/>
                      </a:cubicBezTo>
                      <a:cubicBezTo>
                        <a:pt x="161871" y="1536"/>
                        <a:pt x="154310" y="330"/>
                        <a:pt x="146762" y="56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6"/>
                <p:cNvSpPr/>
                <p:nvPr/>
              </p:nvSpPr>
              <p:spPr>
                <a:xfrm>
                  <a:off x="3379596" y="6230547"/>
                  <a:ext cx="170800" cy="79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511" extrusionOk="0">
                      <a:moveTo>
                        <a:pt x="135566" y="0"/>
                      </a:moveTo>
                      <a:cubicBezTo>
                        <a:pt x="127804" y="21438"/>
                        <a:pt x="120571" y="43050"/>
                        <a:pt x="113666" y="64696"/>
                      </a:cubicBezTo>
                      <a:cubicBezTo>
                        <a:pt x="106065" y="88538"/>
                        <a:pt x="98075" y="112220"/>
                        <a:pt x="90179" y="135961"/>
                      </a:cubicBezTo>
                      <a:cubicBezTo>
                        <a:pt x="51154" y="253364"/>
                        <a:pt x="26903" y="375100"/>
                        <a:pt x="14138" y="498063"/>
                      </a:cubicBezTo>
                      <a:cubicBezTo>
                        <a:pt x="4045" y="595240"/>
                        <a:pt x="985" y="692866"/>
                        <a:pt x="0" y="790512"/>
                      </a:cubicBezTo>
                      <a:lnTo>
                        <a:pt x="33446" y="790512"/>
                      </a:lnTo>
                      <a:cubicBezTo>
                        <a:pt x="34283" y="693938"/>
                        <a:pt x="37264" y="597530"/>
                        <a:pt x="46981" y="501445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48" y="91378"/>
                        <a:pt x="147708" y="63899"/>
                      </a:cubicBezTo>
                      <a:cubicBezTo>
                        <a:pt x="154640" y="42160"/>
                        <a:pt x="162723" y="21077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6"/>
                <p:cNvSpPr/>
                <p:nvPr/>
              </p:nvSpPr>
              <p:spPr>
                <a:xfrm>
                  <a:off x="3809458" y="6230547"/>
                  <a:ext cx="46903" cy="651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3" h="651342" extrusionOk="0">
                      <a:moveTo>
                        <a:pt x="27595" y="0"/>
                      </a:moveTo>
                      <a:cubicBezTo>
                        <a:pt x="2822" y="215003"/>
                        <a:pt x="-9361" y="431806"/>
                        <a:pt x="8481" y="647592"/>
                      </a:cubicBezTo>
                      <a:cubicBezTo>
                        <a:pt x="15219" y="648999"/>
                        <a:pt x="21849" y="649735"/>
                        <a:pt x="28586" y="651343"/>
                      </a:cubicBezTo>
                      <a:cubicBezTo>
                        <a:pt x="9908" y="434405"/>
                        <a:pt x="22070" y="216302"/>
                        <a:pt x="46903" y="0"/>
                      </a:cubicBezTo>
                      <a:lnTo>
                        <a:pt x="27595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6"/>
                <p:cNvSpPr/>
                <p:nvPr/>
              </p:nvSpPr>
              <p:spPr>
                <a:xfrm>
                  <a:off x="5968632" y="6230547"/>
                  <a:ext cx="61928" cy="786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292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196"/>
                      </a:cubicBezTo>
                      <a:cubicBezTo>
                        <a:pt x="17272" y="660920"/>
                        <a:pt x="28282" y="723807"/>
                        <a:pt x="41623" y="786292"/>
                      </a:cubicBezTo>
                      <a:lnTo>
                        <a:pt x="61929" y="786292"/>
                      </a:lnTo>
                      <a:cubicBezTo>
                        <a:pt x="51033" y="736264"/>
                        <a:pt x="41623" y="685901"/>
                        <a:pt x="35455" y="635001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6"/>
                <p:cNvSpPr/>
                <p:nvPr/>
              </p:nvSpPr>
              <p:spPr>
                <a:xfrm>
                  <a:off x="6243847" y="6230547"/>
                  <a:ext cx="194021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1" h="506431" extrusionOk="0">
                      <a:moveTo>
                        <a:pt x="913" y="0"/>
                      </a:moveTo>
                      <a:cubicBezTo>
                        <a:pt x="-2596" y="71065"/>
                        <a:pt x="4315" y="142926"/>
                        <a:pt x="16437" y="212605"/>
                      </a:cubicBezTo>
                      <a:cubicBezTo>
                        <a:pt x="26436" y="270101"/>
                        <a:pt x="38940" y="327617"/>
                        <a:pt x="60432" y="382005"/>
                      </a:cubicBezTo>
                      <a:cubicBezTo>
                        <a:pt x="65119" y="393880"/>
                        <a:pt x="70062" y="405620"/>
                        <a:pt x="75360" y="417240"/>
                      </a:cubicBezTo>
                      <a:cubicBezTo>
                        <a:pt x="80195" y="427835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3"/>
                        <a:pt x="102236" y="467603"/>
                      </a:cubicBezTo>
                      <a:cubicBezTo>
                        <a:pt x="114492" y="486905"/>
                        <a:pt x="136546" y="514424"/>
                        <a:pt x="162752" y="504237"/>
                      </a:cubicBezTo>
                      <a:cubicBezTo>
                        <a:pt x="166342" y="502837"/>
                        <a:pt x="169342" y="500915"/>
                        <a:pt x="172309" y="498464"/>
                      </a:cubicBezTo>
                      <a:cubicBezTo>
                        <a:pt x="174754" y="496435"/>
                        <a:pt x="177158" y="493649"/>
                        <a:pt x="179074" y="491097"/>
                      </a:cubicBezTo>
                      <a:cubicBezTo>
                        <a:pt x="193212" y="472238"/>
                        <a:pt x="194196" y="443031"/>
                        <a:pt x="194002" y="420428"/>
                      </a:cubicBezTo>
                      <a:cubicBezTo>
                        <a:pt x="193580" y="370265"/>
                        <a:pt x="183574" y="320993"/>
                        <a:pt x="176488" y="271527"/>
                      </a:cubicBezTo>
                      <a:cubicBezTo>
                        <a:pt x="173709" y="252125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1"/>
                        <a:pt x="154682" y="40559"/>
                        <a:pt x="152800" y="0"/>
                      </a:cubicBezTo>
                      <a:lnTo>
                        <a:pt x="118959" y="0"/>
                      </a:lnTo>
                      <a:cubicBezTo>
                        <a:pt x="122703" y="79115"/>
                        <a:pt x="130304" y="158042"/>
                        <a:pt x="139064" y="236889"/>
                      </a:cubicBezTo>
                      <a:cubicBezTo>
                        <a:pt x="140645" y="251161"/>
                        <a:pt x="141897" y="265480"/>
                        <a:pt x="144040" y="279685"/>
                      </a:cubicBezTo>
                      <a:cubicBezTo>
                        <a:pt x="150851" y="324844"/>
                        <a:pt x="159745" y="369863"/>
                        <a:pt x="160957" y="415653"/>
                      </a:cubicBezTo>
                      <a:cubicBezTo>
                        <a:pt x="161359" y="430782"/>
                        <a:pt x="161359" y="446755"/>
                        <a:pt x="157180" y="461435"/>
                      </a:cubicBezTo>
                      <a:cubicBezTo>
                        <a:pt x="156316" y="464462"/>
                        <a:pt x="155205" y="467483"/>
                        <a:pt x="153590" y="470195"/>
                      </a:cubicBezTo>
                      <a:cubicBezTo>
                        <a:pt x="153175" y="470898"/>
                        <a:pt x="152566" y="471769"/>
                        <a:pt x="152003" y="472385"/>
                      </a:cubicBezTo>
                      <a:cubicBezTo>
                        <a:pt x="151762" y="472646"/>
                        <a:pt x="151655" y="472934"/>
                        <a:pt x="151407" y="473182"/>
                      </a:cubicBezTo>
                      <a:cubicBezTo>
                        <a:pt x="146672" y="471508"/>
                        <a:pt x="142587" y="467101"/>
                        <a:pt x="139459" y="463424"/>
                      </a:cubicBezTo>
                      <a:cubicBezTo>
                        <a:pt x="133787" y="456747"/>
                        <a:pt x="129005" y="449239"/>
                        <a:pt x="124531" y="441725"/>
                      </a:cubicBezTo>
                      <a:cubicBezTo>
                        <a:pt x="108016" y="413998"/>
                        <a:pt x="95572" y="383747"/>
                        <a:pt x="84321" y="353542"/>
                      </a:cubicBezTo>
                      <a:cubicBezTo>
                        <a:pt x="76887" y="333584"/>
                        <a:pt x="71341" y="313305"/>
                        <a:pt x="66205" y="292624"/>
                      </a:cubicBezTo>
                      <a:cubicBezTo>
                        <a:pt x="59172" y="264314"/>
                        <a:pt x="53118" y="235764"/>
                        <a:pt x="48089" y="207026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6"/>
                <p:cNvSpPr/>
                <p:nvPr/>
              </p:nvSpPr>
              <p:spPr>
                <a:xfrm>
                  <a:off x="6937505" y="6230547"/>
                  <a:ext cx="121209" cy="78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9" h="787297" extrusionOk="0">
                      <a:moveTo>
                        <a:pt x="0" y="0"/>
                      </a:moveTo>
                      <a:cubicBezTo>
                        <a:pt x="29086" y="51710"/>
                        <a:pt x="59244" y="103145"/>
                        <a:pt x="72859" y="161444"/>
                      </a:cubicBezTo>
                      <a:cubicBezTo>
                        <a:pt x="83368" y="206430"/>
                        <a:pt x="86622" y="253137"/>
                        <a:pt x="87788" y="299194"/>
                      </a:cubicBezTo>
                      <a:cubicBezTo>
                        <a:pt x="89033" y="348091"/>
                        <a:pt x="88029" y="397007"/>
                        <a:pt x="87788" y="445911"/>
                      </a:cubicBezTo>
                      <a:cubicBezTo>
                        <a:pt x="87279" y="552773"/>
                        <a:pt x="83923" y="659581"/>
                        <a:pt x="81820" y="766402"/>
                      </a:cubicBezTo>
                      <a:cubicBezTo>
                        <a:pt x="81680" y="773367"/>
                        <a:pt x="81733" y="780332"/>
                        <a:pt x="81620" y="787297"/>
                      </a:cubicBezTo>
                      <a:lnTo>
                        <a:pt x="115260" y="787297"/>
                      </a:lnTo>
                      <a:cubicBezTo>
                        <a:pt x="115374" y="780533"/>
                        <a:pt x="115334" y="773769"/>
                        <a:pt x="115461" y="767005"/>
                      </a:cubicBezTo>
                      <a:cubicBezTo>
                        <a:pt x="117490" y="659982"/>
                        <a:pt x="120631" y="552947"/>
                        <a:pt x="120839" y="445911"/>
                      </a:cubicBezTo>
                      <a:cubicBezTo>
                        <a:pt x="120926" y="396672"/>
                        <a:pt x="121836" y="347421"/>
                        <a:pt x="120437" y="298202"/>
                      </a:cubicBezTo>
                      <a:cubicBezTo>
                        <a:pt x="119064" y="249929"/>
                        <a:pt x="115394" y="201206"/>
                        <a:pt x="104310" y="154078"/>
                      </a:cubicBezTo>
                      <a:cubicBezTo>
                        <a:pt x="96869" y="122433"/>
                        <a:pt x="85028" y="92349"/>
                        <a:pt x="70870" y="63102"/>
                      </a:cubicBezTo>
                      <a:cubicBezTo>
                        <a:pt x="60396" y="41470"/>
                        <a:pt x="48381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6"/>
                <p:cNvSpPr/>
                <p:nvPr/>
              </p:nvSpPr>
              <p:spPr>
                <a:xfrm>
                  <a:off x="7511624" y="6766569"/>
                  <a:ext cx="106977" cy="252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7" h="252079" extrusionOk="0">
                      <a:moveTo>
                        <a:pt x="44782" y="262"/>
                      </a:moveTo>
                      <a:cubicBezTo>
                        <a:pt x="37120" y="1200"/>
                        <a:pt x="29660" y="4716"/>
                        <a:pt x="24074" y="10616"/>
                      </a:cubicBezTo>
                      <a:cubicBezTo>
                        <a:pt x="17558" y="17494"/>
                        <a:pt x="13526" y="26415"/>
                        <a:pt x="10539" y="35296"/>
                      </a:cubicBezTo>
                      <a:cubicBezTo>
                        <a:pt x="2763" y="58441"/>
                        <a:pt x="1217" y="83509"/>
                        <a:pt x="386" y="107753"/>
                      </a:cubicBezTo>
                      <a:cubicBezTo>
                        <a:pt x="-960" y="147066"/>
                        <a:pt x="1337" y="186312"/>
                        <a:pt x="5362" y="225424"/>
                      </a:cubicBezTo>
                      <a:cubicBezTo>
                        <a:pt x="6280" y="234332"/>
                        <a:pt x="7773" y="243172"/>
                        <a:pt x="8945" y="252079"/>
                      </a:cubicBezTo>
                      <a:lnTo>
                        <a:pt x="28260" y="252079"/>
                      </a:lnTo>
                      <a:cubicBezTo>
                        <a:pt x="26981" y="242570"/>
                        <a:pt x="25454" y="233126"/>
                        <a:pt x="24476" y="223616"/>
                      </a:cubicBezTo>
                      <a:cubicBezTo>
                        <a:pt x="20029" y="180285"/>
                        <a:pt x="17464" y="136150"/>
                        <a:pt x="20491" y="92618"/>
                      </a:cubicBezTo>
                      <a:cubicBezTo>
                        <a:pt x="21000" y="85385"/>
                        <a:pt x="21703" y="78138"/>
                        <a:pt x="22681" y="70932"/>
                      </a:cubicBezTo>
                      <a:cubicBezTo>
                        <a:pt x="23291" y="66478"/>
                        <a:pt x="23994" y="62393"/>
                        <a:pt x="24871" y="57993"/>
                      </a:cubicBezTo>
                      <a:cubicBezTo>
                        <a:pt x="25648" y="54102"/>
                        <a:pt x="26378" y="50465"/>
                        <a:pt x="27463" y="46648"/>
                      </a:cubicBezTo>
                      <a:cubicBezTo>
                        <a:pt x="31026" y="34104"/>
                        <a:pt x="38473" y="13992"/>
                        <a:pt x="55130" y="20963"/>
                      </a:cubicBezTo>
                      <a:cubicBezTo>
                        <a:pt x="57259" y="21854"/>
                        <a:pt x="59262" y="23341"/>
                        <a:pt x="60903" y="24949"/>
                      </a:cubicBezTo>
                      <a:cubicBezTo>
                        <a:pt x="65470" y="29409"/>
                        <a:pt x="68504" y="35423"/>
                        <a:pt x="70855" y="41269"/>
                      </a:cubicBezTo>
                      <a:cubicBezTo>
                        <a:pt x="77003" y="56533"/>
                        <a:pt x="79387" y="73256"/>
                        <a:pt x="81610" y="89470"/>
                      </a:cubicBezTo>
                      <a:cubicBezTo>
                        <a:pt x="88891" y="142579"/>
                        <a:pt x="87718" y="196626"/>
                        <a:pt x="83198" y="249869"/>
                      </a:cubicBezTo>
                      <a:cubicBezTo>
                        <a:pt x="83138" y="250606"/>
                        <a:pt x="83064" y="251343"/>
                        <a:pt x="83004" y="252079"/>
                      </a:cubicBezTo>
                      <a:lnTo>
                        <a:pt x="103109" y="252079"/>
                      </a:lnTo>
                      <a:cubicBezTo>
                        <a:pt x="105044" y="229912"/>
                        <a:pt x="106551" y="207743"/>
                        <a:pt x="106886" y="185375"/>
                      </a:cubicBezTo>
                      <a:cubicBezTo>
                        <a:pt x="107281" y="159724"/>
                        <a:pt x="106417" y="133940"/>
                        <a:pt x="103906" y="108356"/>
                      </a:cubicBezTo>
                      <a:cubicBezTo>
                        <a:pt x="102399" y="93086"/>
                        <a:pt x="100350" y="77810"/>
                        <a:pt x="97336" y="62768"/>
                      </a:cubicBezTo>
                      <a:cubicBezTo>
                        <a:pt x="94221" y="47217"/>
                        <a:pt x="89969" y="30869"/>
                        <a:pt x="80613" y="17782"/>
                      </a:cubicBezTo>
                      <a:cubicBezTo>
                        <a:pt x="77016" y="12746"/>
                        <a:pt x="72623" y="8232"/>
                        <a:pt x="67272" y="5037"/>
                      </a:cubicBezTo>
                      <a:cubicBezTo>
                        <a:pt x="60333" y="899"/>
                        <a:pt x="52437" y="-676"/>
                        <a:pt x="44782" y="262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6"/>
                <p:cNvSpPr/>
                <p:nvPr/>
              </p:nvSpPr>
              <p:spPr>
                <a:xfrm>
                  <a:off x="7966290" y="6230547"/>
                  <a:ext cx="126198" cy="78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8" h="788703" extrusionOk="0">
                      <a:moveTo>
                        <a:pt x="60706" y="0"/>
                      </a:moveTo>
                      <a:cubicBezTo>
                        <a:pt x="50553" y="21304"/>
                        <a:pt x="41050" y="43084"/>
                        <a:pt x="34828" y="65694"/>
                      </a:cubicBezTo>
                      <a:cubicBezTo>
                        <a:pt x="31935" y="76202"/>
                        <a:pt x="30375" y="87024"/>
                        <a:pt x="28459" y="97740"/>
                      </a:cubicBezTo>
                      <a:cubicBezTo>
                        <a:pt x="24648" y="119038"/>
                        <a:pt x="21353" y="140388"/>
                        <a:pt x="18507" y="161840"/>
                      </a:cubicBezTo>
                      <a:cubicBezTo>
                        <a:pt x="10517" y="221840"/>
                        <a:pt x="5601" y="282337"/>
                        <a:pt x="2782" y="342793"/>
                      </a:cubicBezTo>
                      <a:cubicBezTo>
                        <a:pt x="-2342" y="452354"/>
                        <a:pt x="-741" y="562497"/>
                        <a:pt x="10544" y="671636"/>
                      </a:cubicBezTo>
                      <a:cubicBezTo>
                        <a:pt x="14582" y="710747"/>
                        <a:pt x="20141" y="749793"/>
                        <a:pt x="27461" y="788503"/>
                      </a:cubicBezTo>
                      <a:lnTo>
                        <a:pt x="86987" y="788704"/>
                      </a:lnTo>
                      <a:cubicBezTo>
                        <a:pt x="83477" y="771157"/>
                        <a:pt x="79506" y="753677"/>
                        <a:pt x="76833" y="735929"/>
                      </a:cubicBezTo>
                      <a:cubicBezTo>
                        <a:pt x="68696" y="682083"/>
                        <a:pt x="63713" y="627902"/>
                        <a:pt x="60907" y="573507"/>
                      </a:cubicBezTo>
                      <a:cubicBezTo>
                        <a:pt x="56668" y="491405"/>
                        <a:pt x="56969" y="408949"/>
                        <a:pt x="61503" y="326867"/>
                      </a:cubicBezTo>
                      <a:cubicBezTo>
                        <a:pt x="65421" y="256070"/>
                        <a:pt x="72380" y="185334"/>
                        <a:pt x="84595" y="115461"/>
                      </a:cubicBezTo>
                      <a:cubicBezTo>
                        <a:pt x="86578" y="104122"/>
                        <a:pt x="88259" y="92315"/>
                        <a:pt x="91360" y="81218"/>
                      </a:cubicBezTo>
                      <a:cubicBezTo>
                        <a:pt x="99249" y="52996"/>
                        <a:pt x="112369" y="25872"/>
                        <a:pt x="126199" y="0"/>
                      </a:cubicBezTo>
                      <a:lnTo>
                        <a:pt x="6070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6"/>
                <p:cNvSpPr/>
                <p:nvPr/>
              </p:nvSpPr>
              <p:spPr>
                <a:xfrm>
                  <a:off x="8248160" y="6230547"/>
                  <a:ext cx="189720" cy="78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20" h="789105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30"/>
                      </a:cubicBezTo>
                      <a:cubicBezTo>
                        <a:pt x="38000" y="220005"/>
                        <a:pt x="45066" y="253907"/>
                        <a:pt x="51160" y="287849"/>
                      </a:cubicBezTo>
                      <a:cubicBezTo>
                        <a:pt x="63041" y="353997"/>
                        <a:pt x="74788" y="420173"/>
                        <a:pt x="85597" y="486516"/>
                      </a:cubicBezTo>
                      <a:cubicBezTo>
                        <a:pt x="101966" y="587049"/>
                        <a:pt x="116124" y="687843"/>
                        <a:pt x="128574" y="788904"/>
                      </a:cubicBezTo>
                      <a:lnTo>
                        <a:pt x="178335" y="789105"/>
                      </a:lnTo>
                      <a:lnTo>
                        <a:pt x="189720" y="789105"/>
                      </a:lnTo>
                      <a:cubicBezTo>
                        <a:pt x="176861" y="684762"/>
                        <a:pt x="162328" y="580606"/>
                        <a:pt x="145317" y="476765"/>
                      </a:cubicBezTo>
                      <a:cubicBezTo>
                        <a:pt x="133932" y="407194"/>
                        <a:pt x="121676" y="337669"/>
                        <a:pt x="108891" y="268339"/>
                      </a:cubicBezTo>
                      <a:cubicBezTo>
                        <a:pt x="101651" y="229107"/>
                        <a:pt x="93949" y="189981"/>
                        <a:pt x="88183" y="150494"/>
                      </a:cubicBezTo>
                      <a:cubicBezTo>
                        <a:pt x="81070" y="101731"/>
                        <a:pt x="74346" y="52801"/>
                        <a:pt x="63102" y="4775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6"/>
                <p:cNvSpPr/>
                <p:nvPr/>
              </p:nvSpPr>
              <p:spPr>
                <a:xfrm>
                  <a:off x="8744414" y="6230547"/>
                  <a:ext cx="92154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54" h="789507" extrusionOk="0">
                      <a:moveTo>
                        <a:pt x="0" y="0"/>
                      </a:moveTo>
                      <a:cubicBezTo>
                        <a:pt x="871" y="28202"/>
                        <a:pt x="3148" y="56505"/>
                        <a:pt x="5223" y="84600"/>
                      </a:cubicBezTo>
                      <a:cubicBezTo>
                        <a:pt x="8036" y="124194"/>
                        <a:pt x="9175" y="163782"/>
                        <a:pt x="10581" y="203443"/>
                      </a:cubicBezTo>
                      <a:cubicBezTo>
                        <a:pt x="17413" y="399465"/>
                        <a:pt x="32280" y="595132"/>
                        <a:pt x="58132" y="789508"/>
                      </a:cubicBezTo>
                      <a:lnTo>
                        <a:pt x="92154" y="789508"/>
                      </a:lnTo>
                      <a:cubicBezTo>
                        <a:pt x="65566" y="591918"/>
                        <a:pt x="50028" y="393009"/>
                        <a:pt x="42595" y="193692"/>
                      </a:cubicBezTo>
                      <a:cubicBezTo>
                        <a:pt x="41054" y="152611"/>
                        <a:pt x="39446" y="111476"/>
                        <a:pt x="36433" y="70469"/>
                      </a:cubicBezTo>
                      <a:cubicBezTo>
                        <a:pt x="34758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6"/>
                <p:cNvSpPr/>
                <p:nvPr/>
              </p:nvSpPr>
              <p:spPr>
                <a:xfrm>
                  <a:off x="8863597" y="6230547"/>
                  <a:ext cx="97205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507" extrusionOk="0">
                      <a:moveTo>
                        <a:pt x="61978" y="0"/>
                      </a:moveTo>
                      <a:cubicBezTo>
                        <a:pt x="54879" y="23320"/>
                        <a:pt x="48048" y="46653"/>
                        <a:pt x="42288" y="70268"/>
                      </a:cubicBezTo>
                      <a:cubicBezTo>
                        <a:pt x="9203" y="205271"/>
                        <a:pt x="-4124" y="345472"/>
                        <a:pt x="1100" y="484326"/>
                      </a:cubicBezTo>
                      <a:cubicBezTo>
                        <a:pt x="2372" y="518114"/>
                        <a:pt x="4784" y="551841"/>
                        <a:pt x="8467" y="585455"/>
                      </a:cubicBezTo>
                      <a:cubicBezTo>
                        <a:pt x="10945" y="608246"/>
                        <a:pt x="14226" y="630983"/>
                        <a:pt x="16972" y="653754"/>
                      </a:cubicBezTo>
                      <a:cubicBezTo>
                        <a:pt x="22464" y="698893"/>
                        <a:pt x="27354" y="744435"/>
                        <a:pt x="34117" y="789508"/>
                      </a:cubicBezTo>
                      <a:lnTo>
                        <a:pt x="66197" y="789508"/>
                      </a:lnTo>
                      <a:cubicBezTo>
                        <a:pt x="58696" y="740550"/>
                        <a:pt x="54276" y="690924"/>
                        <a:pt x="48048" y="642369"/>
                      </a:cubicBezTo>
                      <a:cubicBezTo>
                        <a:pt x="41284" y="589406"/>
                        <a:pt x="35390" y="536558"/>
                        <a:pt x="33515" y="483134"/>
                      </a:cubicBezTo>
                      <a:cubicBezTo>
                        <a:pt x="28492" y="340288"/>
                        <a:pt x="43762" y="196023"/>
                        <a:pt x="80128" y="57730"/>
                      </a:cubicBezTo>
                      <a:cubicBezTo>
                        <a:pt x="85217" y="38329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6"/>
                <p:cNvSpPr/>
                <p:nvPr/>
              </p:nvSpPr>
              <p:spPr>
                <a:xfrm>
                  <a:off x="9168176" y="6731773"/>
                  <a:ext cx="258287" cy="28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87" h="288884" extrusionOk="0">
                      <a:moveTo>
                        <a:pt x="141220" y="419"/>
                      </a:moveTo>
                      <a:cubicBezTo>
                        <a:pt x="105255" y="4384"/>
                        <a:pt x="73309" y="33979"/>
                        <a:pt x="51208" y="61532"/>
                      </a:cubicBezTo>
                      <a:cubicBezTo>
                        <a:pt x="46520" y="67399"/>
                        <a:pt x="42167" y="73453"/>
                        <a:pt x="37881" y="79648"/>
                      </a:cubicBezTo>
                      <a:cubicBezTo>
                        <a:pt x="32589" y="87330"/>
                        <a:pt x="27567" y="95219"/>
                        <a:pt x="23348" y="103537"/>
                      </a:cubicBezTo>
                      <a:cubicBezTo>
                        <a:pt x="3725" y="142348"/>
                        <a:pt x="-1231" y="186952"/>
                        <a:pt x="242" y="229948"/>
                      </a:cubicBezTo>
                      <a:cubicBezTo>
                        <a:pt x="979" y="249638"/>
                        <a:pt x="3591" y="269261"/>
                        <a:pt x="7006" y="288683"/>
                      </a:cubicBezTo>
                      <a:lnTo>
                        <a:pt x="39488" y="288884"/>
                      </a:lnTo>
                      <a:cubicBezTo>
                        <a:pt x="35738" y="269060"/>
                        <a:pt x="32992" y="249102"/>
                        <a:pt x="32322" y="228944"/>
                      </a:cubicBezTo>
                      <a:cubicBezTo>
                        <a:pt x="31116" y="193381"/>
                        <a:pt x="34599" y="156345"/>
                        <a:pt x="49668" y="123662"/>
                      </a:cubicBezTo>
                      <a:cubicBezTo>
                        <a:pt x="53753" y="114628"/>
                        <a:pt x="58910" y="106109"/>
                        <a:pt x="64536" y="97965"/>
                      </a:cubicBezTo>
                      <a:cubicBezTo>
                        <a:pt x="68353" y="92440"/>
                        <a:pt x="72506" y="87069"/>
                        <a:pt x="76725" y="81838"/>
                      </a:cubicBezTo>
                      <a:cubicBezTo>
                        <a:pt x="98893" y="54279"/>
                        <a:pt x="137268" y="16634"/>
                        <a:pt x="174237" y="41427"/>
                      </a:cubicBezTo>
                      <a:cubicBezTo>
                        <a:pt x="183412" y="47561"/>
                        <a:pt x="188435" y="62918"/>
                        <a:pt x="191583" y="72683"/>
                      </a:cubicBezTo>
                      <a:cubicBezTo>
                        <a:pt x="200155" y="99358"/>
                        <a:pt x="202968" y="127279"/>
                        <a:pt x="208259" y="154671"/>
                      </a:cubicBezTo>
                      <a:cubicBezTo>
                        <a:pt x="216898" y="199141"/>
                        <a:pt x="220850" y="243945"/>
                        <a:pt x="223998" y="288884"/>
                      </a:cubicBezTo>
                      <a:lnTo>
                        <a:pt x="258288" y="288884"/>
                      </a:lnTo>
                      <a:cubicBezTo>
                        <a:pt x="257752" y="281249"/>
                        <a:pt x="257484" y="273614"/>
                        <a:pt x="256882" y="265979"/>
                      </a:cubicBezTo>
                      <a:cubicBezTo>
                        <a:pt x="253666" y="225126"/>
                        <a:pt x="247907" y="184808"/>
                        <a:pt x="240339" y="144558"/>
                      </a:cubicBezTo>
                      <a:cubicBezTo>
                        <a:pt x="234378" y="112793"/>
                        <a:pt x="230963" y="80130"/>
                        <a:pt x="218640" y="49986"/>
                      </a:cubicBezTo>
                      <a:cubicBezTo>
                        <a:pt x="213483" y="37321"/>
                        <a:pt x="206317" y="24543"/>
                        <a:pt x="195333" y="15951"/>
                      </a:cubicBezTo>
                      <a:cubicBezTo>
                        <a:pt x="189306" y="11235"/>
                        <a:pt x="182408" y="7498"/>
                        <a:pt x="175242" y="4799"/>
                      </a:cubicBezTo>
                      <a:cubicBezTo>
                        <a:pt x="169080" y="2469"/>
                        <a:pt x="162986" y="1062"/>
                        <a:pt x="156958" y="419"/>
                      </a:cubicBezTo>
                      <a:cubicBezTo>
                        <a:pt x="151667" y="-137"/>
                        <a:pt x="146310" y="-143"/>
                        <a:pt x="141220" y="419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83" name="Google Shape;1383;p6"/>
            <p:cNvGrpSpPr/>
            <p:nvPr/>
          </p:nvGrpSpPr>
          <p:grpSpPr>
            <a:xfrm>
              <a:off x="3547922" y="2391170"/>
              <a:ext cx="2116720" cy="3709272"/>
              <a:chOff x="5059518" y="3399017"/>
              <a:chExt cx="1542574" cy="2703157"/>
            </a:xfrm>
          </p:grpSpPr>
          <p:grpSp>
            <p:nvGrpSpPr>
              <p:cNvPr id="1384" name="Google Shape;1384;p6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1385" name="Google Shape;1385;p6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6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6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6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6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6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6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6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6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6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6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6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6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6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6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6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6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02" name="Google Shape;1402;p6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6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6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6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6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7" name="Google Shape;1407;p6"/>
            <p:cNvGrpSpPr/>
            <p:nvPr/>
          </p:nvGrpSpPr>
          <p:grpSpPr>
            <a:xfrm>
              <a:off x="6363958" y="4960878"/>
              <a:ext cx="1224587" cy="1412871"/>
              <a:chOff x="7111724" y="5271709"/>
              <a:chExt cx="892426" cy="1029639"/>
            </a:xfrm>
          </p:grpSpPr>
          <p:grpSp>
            <p:nvGrpSpPr>
              <p:cNvPr id="1408" name="Google Shape;1408;p6"/>
              <p:cNvGrpSpPr/>
              <p:nvPr/>
            </p:nvGrpSpPr>
            <p:grpSpPr>
              <a:xfrm>
                <a:off x="7229724" y="5271709"/>
                <a:ext cx="255255" cy="208872"/>
                <a:chOff x="7229724" y="5271709"/>
                <a:chExt cx="255255" cy="208872"/>
              </a:xfrm>
            </p:grpSpPr>
            <p:sp>
              <p:nvSpPr>
                <p:cNvPr id="1409" name="Google Shape;1409;p6"/>
                <p:cNvSpPr/>
                <p:nvPr/>
              </p:nvSpPr>
              <p:spPr>
                <a:xfrm>
                  <a:off x="7251930" y="5275513"/>
                  <a:ext cx="233049" cy="20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9" h="205068" extrusionOk="0">
                      <a:moveTo>
                        <a:pt x="86943" y="205068"/>
                      </a:moveTo>
                      <a:lnTo>
                        <a:pt x="3997" y="94195"/>
                      </a:lnTo>
                      <a:cubicBezTo>
                        <a:pt x="3997" y="94195"/>
                        <a:pt x="-11320" y="26358"/>
                        <a:pt x="18014" y="10318"/>
                      </a:cubicBezTo>
                      <a:cubicBezTo>
                        <a:pt x="47348" y="-5721"/>
                        <a:pt x="80018" y="-1208"/>
                        <a:pt x="99219" y="11236"/>
                      </a:cubicBezTo>
                      <a:cubicBezTo>
                        <a:pt x="151779" y="45285"/>
                        <a:pt x="233050" y="138785"/>
                        <a:pt x="233050" y="138785"/>
                      </a:cubicBezTo>
                      <a:lnTo>
                        <a:pt x="86943" y="20506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6"/>
                <p:cNvSpPr/>
                <p:nvPr/>
              </p:nvSpPr>
              <p:spPr>
                <a:xfrm>
                  <a:off x="7229724" y="5271709"/>
                  <a:ext cx="136061" cy="13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61" h="136134" extrusionOk="0">
                      <a:moveTo>
                        <a:pt x="15454" y="120796"/>
                      </a:moveTo>
                      <a:cubicBezTo>
                        <a:pt x="-8388" y="97021"/>
                        <a:pt x="-4176" y="54139"/>
                        <a:pt x="24863" y="25025"/>
                      </a:cubicBezTo>
                      <a:cubicBezTo>
                        <a:pt x="53896" y="-4094"/>
                        <a:pt x="96765" y="-8434"/>
                        <a:pt x="120608" y="15341"/>
                      </a:cubicBezTo>
                      <a:cubicBezTo>
                        <a:pt x="144450" y="39116"/>
                        <a:pt x="140237" y="81992"/>
                        <a:pt x="111198" y="111112"/>
                      </a:cubicBezTo>
                      <a:cubicBezTo>
                        <a:pt x="82158" y="140232"/>
                        <a:pt x="39296" y="144565"/>
                        <a:pt x="15454" y="120796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6"/>
                <p:cNvSpPr/>
                <p:nvPr/>
              </p:nvSpPr>
              <p:spPr>
                <a:xfrm>
                  <a:off x="7239130" y="5301305"/>
                  <a:ext cx="99794" cy="9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94" h="99810" extrusionOk="0">
                      <a:moveTo>
                        <a:pt x="13622" y="86285"/>
                      </a:moveTo>
                      <a:cubicBezTo>
                        <a:pt x="-5298" y="67412"/>
                        <a:pt x="-4401" y="35828"/>
                        <a:pt x="15638" y="15742"/>
                      </a:cubicBezTo>
                      <a:cubicBezTo>
                        <a:pt x="35669" y="-4349"/>
                        <a:pt x="67247" y="-5341"/>
                        <a:pt x="86173" y="13526"/>
                      </a:cubicBezTo>
                      <a:cubicBezTo>
                        <a:pt x="105093" y="32399"/>
                        <a:pt x="104195" y="63983"/>
                        <a:pt x="84157" y="84068"/>
                      </a:cubicBezTo>
                      <a:cubicBezTo>
                        <a:pt x="64126" y="104160"/>
                        <a:pt x="32548" y="105151"/>
                        <a:pt x="13622" y="86285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6"/>
                <p:cNvSpPr/>
                <p:nvPr/>
              </p:nvSpPr>
              <p:spPr>
                <a:xfrm>
                  <a:off x="7244990" y="5325687"/>
                  <a:ext cx="52566" cy="67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66" h="67628" extrusionOk="0">
                      <a:moveTo>
                        <a:pt x="52567" y="67629"/>
                      </a:moveTo>
                      <a:cubicBezTo>
                        <a:pt x="52567" y="67629"/>
                        <a:pt x="16964" y="65934"/>
                        <a:pt x="5177" y="49031"/>
                      </a:cubicBezTo>
                      <a:cubicBezTo>
                        <a:pt x="-6610" y="32120"/>
                        <a:pt x="5418" y="0"/>
                        <a:pt x="5418" y="0"/>
                      </a:cubicBezTo>
                      <a:cubicBezTo>
                        <a:pt x="5418" y="0"/>
                        <a:pt x="5438" y="20025"/>
                        <a:pt x="17225" y="36935"/>
                      </a:cubicBezTo>
                      <a:cubicBezTo>
                        <a:pt x="29012" y="53839"/>
                        <a:pt x="52567" y="67629"/>
                        <a:pt x="52567" y="67629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13" name="Google Shape;1413;p6"/>
              <p:cNvGrpSpPr/>
              <p:nvPr/>
            </p:nvGrpSpPr>
            <p:grpSpPr>
              <a:xfrm>
                <a:off x="7111724" y="5346084"/>
                <a:ext cx="857048" cy="746130"/>
                <a:chOff x="7111724" y="5346084"/>
                <a:chExt cx="857048" cy="746130"/>
              </a:xfrm>
            </p:grpSpPr>
            <p:sp>
              <p:nvSpPr>
                <p:cNvPr id="1414" name="Google Shape;1414;p6"/>
                <p:cNvSpPr/>
                <p:nvPr/>
              </p:nvSpPr>
              <p:spPr>
                <a:xfrm>
                  <a:off x="7111756" y="5346084"/>
                  <a:ext cx="857016" cy="746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016" h="746130" extrusionOk="0">
                      <a:moveTo>
                        <a:pt x="282388" y="738275"/>
                      </a:moveTo>
                      <a:cubicBezTo>
                        <a:pt x="282388" y="738275"/>
                        <a:pt x="32721" y="802603"/>
                        <a:pt x="6267" y="563102"/>
                      </a:cubicBezTo>
                      <a:cubicBezTo>
                        <a:pt x="-20248" y="323145"/>
                        <a:pt x="35011" y="189662"/>
                        <a:pt x="217318" y="62890"/>
                      </a:cubicBezTo>
                      <a:cubicBezTo>
                        <a:pt x="420432" y="-78349"/>
                        <a:pt x="854080" y="19337"/>
                        <a:pt x="857014" y="345574"/>
                      </a:cubicBezTo>
                      <a:cubicBezTo>
                        <a:pt x="858581" y="520099"/>
                        <a:pt x="282388" y="738275"/>
                        <a:pt x="282388" y="738275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6"/>
                <p:cNvSpPr/>
                <p:nvPr/>
              </p:nvSpPr>
              <p:spPr>
                <a:xfrm>
                  <a:off x="7111724" y="5346261"/>
                  <a:ext cx="659203" cy="744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203" h="744433" extrusionOk="0">
                      <a:moveTo>
                        <a:pt x="245" y="477628"/>
                      </a:moveTo>
                      <a:cubicBezTo>
                        <a:pt x="922" y="504491"/>
                        <a:pt x="3031" y="532907"/>
                        <a:pt x="6347" y="562904"/>
                      </a:cubicBezTo>
                      <a:cubicBezTo>
                        <a:pt x="22098" y="705462"/>
                        <a:pt x="116537" y="739532"/>
                        <a:pt x="190729" y="744434"/>
                      </a:cubicBezTo>
                      <a:cubicBezTo>
                        <a:pt x="224376" y="674099"/>
                        <a:pt x="392765" y="322412"/>
                        <a:pt x="406501" y="309299"/>
                      </a:cubicBezTo>
                      <a:cubicBezTo>
                        <a:pt x="421624" y="294860"/>
                        <a:pt x="388017" y="241014"/>
                        <a:pt x="388017" y="241014"/>
                      </a:cubicBezTo>
                      <a:cubicBezTo>
                        <a:pt x="388017" y="241014"/>
                        <a:pt x="451862" y="261220"/>
                        <a:pt x="481497" y="246177"/>
                      </a:cubicBezTo>
                      <a:cubicBezTo>
                        <a:pt x="511133" y="231135"/>
                        <a:pt x="506719" y="180892"/>
                        <a:pt x="506719" y="180892"/>
                      </a:cubicBezTo>
                      <a:cubicBezTo>
                        <a:pt x="506719" y="180892"/>
                        <a:pt x="551062" y="203589"/>
                        <a:pt x="570966" y="177243"/>
                      </a:cubicBezTo>
                      <a:cubicBezTo>
                        <a:pt x="589390" y="152851"/>
                        <a:pt x="571690" y="123081"/>
                        <a:pt x="571690" y="123081"/>
                      </a:cubicBezTo>
                      <a:cubicBezTo>
                        <a:pt x="571690" y="123081"/>
                        <a:pt x="632347" y="127555"/>
                        <a:pt x="651635" y="98958"/>
                      </a:cubicBezTo>
                      <a:cubicBezTo>
                        <a:pt x="660475" y="85845"/>
                        <a:pt x="660160" y="65873"/>
                        <a:pt x="657729" y="48005"/>
                      </a:cubicBezTo>
                      <a:cubicBezTo>
                        <a:pt x="515721" y="-20146"/>
                        <a:pt x="330561" y="-16148"/>
                        <a:pt x="217237" y="62652"/>
                      </a:cubicBezTo>
                      <a:cubicBezTo>
                        <a:pt x="57721" y="173579"/>
                        <a:pt x="-4443" y="289596"/>
                        <a:pt x="245" y="477628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6"/>
                <p:cNvSpPr/>
                <p:nvPr/>
              </p:nvSpPr>
              <p:spPr>
                <a:xfrm>
                  <a:off x="7111756" y="5346843"/>
                  <a:ext cx="451331" cy="661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31" h="661515" extrusionOk="0">
                      <a:moveTo>
                        <a:pt x="213" y="477046"/>
                      </a:moveTo>
                      <a:cubicBezTo>
                        <a:pt x="889" y="503909"/>
                        <a:pt x="2999" y="532326"/>
                        <a:pt x="6314" y="562323"/>
                      </a:cubicBezTo>
                      <a:cubicBezTo>
                        <a:pt x="8115" y="578610"/>
                        <a:pt x="11176" y="593164"/>
                        <a:pt x="14886" y="606739"/>
                      </a:cubicBezTo>
                      <a:cubicBezTo>
                        <a:pt x="16373" y="612191"/>
                        <a:pt x="18275" y="616905"/>
                        <a:pt x="20043" y="621955"/>
                      </a:cubicBezTo>
                      <a:cubicBezTo>
                        <a:pt x="22876" y="630072"/>
                        <a:pt x="25957" y="638042"/>
                        <a:pt x="29446" y="645148"/>
                      </a:cubicBezTo>
                      <a:cubicBezTo>
                        <a:pt x="31388" y="649113"/>
                        <a:pt x="33418" y="652876"/>
                        <a:pt x="35547" y="656540"/>
                      </a:cubicBezTo>
                      <a:cubicBezTo>
                        <a:pt x="36585" y="658328"/>
                        <a:pt x="37825" y="659795"/>
                        <a:pt x="38902" y="661516"/>
                      </a:cubicBezTo>
                      <a:cubicBezTo>
                        <a:pt x="56644" y="658342"/>
                        <a:pt x="76715" y="652696"/>
                        <a:pt x="86694" y="642623"/>
                      </a:cubicBezTo>
                      <a:cubicBezTo>
                        <a:pt x="106826" y="622310"/>
                        <a:pt x="85743" y="584102"/>
                        <a:pt x="85743" y="584102"/>
                      </a:cubicBezTo>
                      <a:cubicBezTo>
                        <a:pt x="85743" y="584102"/>
                        <a:pt x="131854" y="601227"/>
                        <a:pt x="145543" y="576950"/>
                      </a:cubicBezTo>
                      <a:cubicBezTo>
                        <a:pt x="159233" y="552679"/>
                        <a:pt x="140567" y="486905"/>
                        <a:pt x="140567" y="486912"/>
                      </a:cubicBezTo>
                      <a:cubicBezTo>
                        <a:pt x="140567" y="486912"/>
                        <a:pt x="167597" y="472707"/>
                        <a:pt x="175420" y="448570"/>
                      </a:cubicBezTo>
                      <a:cubicBezTo>
                        <a:pt x="183242" y="424426"/>
                        <a:pt x="171904" y="390431"/>
                        <a:pt x="171904" y="390431"/>
                      </a:cubicBezTo>
                      <a:cubicBezTo>
                        <a:pt x="171904" y="390431"/>
                        <a:pt x="203803" y="378931"/>
                        <a:pt x="217003" y="354292"/>
                      </a:cubicBezTo>
                      <a:cubicBezTo>
                        <a:pt x="230210" y="329660"/>
                        <a:pt x="224759" y="291947"/>
                        <a:pt x="224759" y="291947"/>
                      </a:cubicBezTo>
                      <a:cubicBezTo>
                        <a:pt x="224759" y="291947"/>
                        <a:pt x="279160" y="276061"/>
                        <a:pt x="296901" y="251590"/>
                      </a:cubicBezTo>
                      <a:cubicBezTo>
                        <a:pt x="314642" y="227111"/>
                        <a:pt x="295535" y="194027"/>
                        <a:pt x="295535" y="194027"/>
                      </a:cubicBezTo>
                      <a:cubicBezTo>
                        <a:pt x="295535" y="194027"/>
                        <a:pt x="354250" y="202372"/>
                        <a:pt x="381046" y="184148"/>
                      </a:cubicBezTo>
                      <a:cubicBezTo>
                        <a:pt x="407848" y="165925"/>
                        <a:pt x="402886" y="121187"/>
                        <a:pt x="402886" y="121187"/>
                      </a:cubicBezTo>
                      <a:cubicBezTo>
                        <a:pt x="402886" y="121187"/>
                        <a:pt x="442942" y="100459"/>
                        <a:pt x="450088" y="76918"/>
                      </a:cubicBezTo>
                      <a:cubicBezTo>
                        <a:pt x="457227" y="53384"/>
                        <a:pt x="431302" y="27004"/>
                        <a:pt x="431302" y="27004"/>
                      </a:cubicBezTo>
                      <a:lnTo>
                        <a:pt x="447804" y="362"/>
                      </a:lnTo>
                      <a:cubicBezTo>
                        <a:pt x="443257" y="302"/>
                        <a:pt x="438669" y="-54"/>
                        <a:pt x="434135" y="7"/>
                      </a:cubicBezTo>
                      <a:cubicBezTo>
                        <a:pt x="429568" y="87"/>
                        <a:pt x="425060" y="161"/>
                        <a:pt x="420513" y="362"/>
                      </a:cubicBezTo>
                      <a:cubicBezTo>
                        <a:pt x="406563" y="951"/>
                        <a:pt x="392947" y="2264"/>
                        <a:pt x="379325" y="4032"/>
                      </a:cubicBezTo>
                      <a:cubicBezTo>
                        <a:pt x="373726" y="4769"/>
                        <a:pt x="368046" y="5291"/>
                        <a:pt x="362521" y="6229"/>
                      </a:cubicBezTo>
                      <a:cubicBezTo>
                        <a:pt x="351551" y="8070"/>
                        <a:pt x="340849" y="10722"/>
                        <a:pt x="330247" y="13354"/>
                      </a:cubicBezTo>
                      <a:cubicBezTo>
                        <a:pt x="322820" y="15210"/>
                        <a:pt x="315225" y="16924"/>
                        <a:pt x="308012" y="19168"/>
                      </a:cubicBezTo>
                      <a:cubicBezTo>
                        <a:pt x="298067" y="22255"/>
                        <a:pt x="288711" y="26026"/>
                        <a:pt x="279254" y="29850"/>
                      </a:cubicBezTo>
                      <a:cubicBezTo>
                        <a:pt x="272979" y="32395"/>
                        <a:pt x="266442" y="34478"/>
                        <a:pt x="260415" y="37344"/>
                      </a:cubicBezTo>
                      <a:cubicBezTo>
                        <a:pt x="245192" y="44570"/>
                        <a:pt x="230612" y="52754"/>
                        <a:pt x="217204" y="62070"/>
                      </a:cubicBezTo>
                      <a:cubicBezTo>
                        <a:pt x="195739" y="76998"/>
                        <a:pt x="176317" y="92001"/>
                        <a:pt x="158301" y="107277"/>
                      </a:cubicBezTo>
                      <a:cubicBezTo>
                        <a:pt x="152589" y="112119"/>
                        <a:pt x="147867" y="117223"/>
                        <a:pt x="142489" y="122118"/>
                      </a:cubicBezTo>
                      <a:cubicBezTo>
                        <a:pt x="130782" y="132787"/>
                        <a:pt x="119303" y="143462"/>
                        <a:pt x="109157" y="154486"/>
                      </a:cubicBezTo>
                      <a:cubicBezTo>
                        <a:pt x="103806" y="160299"/>
                        <a:pt x="99171" y="166394"/>
                        <a:pt x="94242" y="172327"/>
                      </a:cubicBezTo>
                      <a:cubicBezTo>
                        <a:pt x="85254" y="183143"/>
                        <a:pt x="76789" y="194080"/>
                        <a:pt x="69181" y="205372"/>
                      </a:cubicBezTo>
                      <a:cubicBezTo>
                        <a:pt x="65384" y="211004"/>
                        <a:pt x="61921" y="216717"/>
                        <a:pt x="58452" y="222490"/>
                      </a:cubicBezTo>
                      <a:cubicBezTo>
                        <a:pt x="51132" y="234679"/>
                        <a:pt x="44481" y="247277"/>
                        <a:pt x="38621" y="260155"/>
                      </a:cubicBezTo>
                      <a:cubicBezTo>
                        <a:pt x="35896" y="266143"/>
                        <a:pt x="33190" y="272123"/>
                        <a:pt x="30772" y="278278"/>
                      </a:cubicBezTo>
                      <a:cubicBezTo>
                        <a:pt x="25635" y="291338"/>
                        <a:pt x="21483" y="304933"/>
                        <a:pt x="17699" y="318830"/>
                      </a:cubicBezTo>
                      <a:cubicBezTo>
                        <a:pt x="15904" y="325420"/>
                        <a:pt x="13808" y="331890"/>
                        <a:pt x="12315" y="338681"/>
                      </a:cubicBezTo>
                      <a:cubicBezTo>
                        <a:pt x="8758" y="354801"/>
                        <a:pt x="6247" y="371665"/>
                        <a:pt x="4305" y="389044"/>
                      </a:cubicBezTo>
                      <a:cubicBezTo>
                        <a:pt x="3749" y="394027"/>
                        <a:pt x="2798" y="398655"/>
                        <a:pt x="2369" y="403751"/>
                      </a:cubicBezTo>
                      <a:cubicBezTo>
                        <a:pt x="413" y="426998"/>
                        <a:pt x="-430" y="451262"/>
                        <a:pt x="213" y="47704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6"/>
                <p:cNvSpPr/>
                <p:nvPr/>
              </p:nvSpPr>
              <p:spPr>
                <a:xfrm>
                  <a:off x="7247394" y="5433760"/>
                  <a:ext cx="82375" cy="7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75" h="79633" extrusionOk="0">
                      <a:moveTo>
                        <a:pt x="0" y="69431"/>
                      </a:moveTo>
                      <a:lnTo>
                        <a:pt x="65606" y="0"/>
                      </a:lnTo>
                      <a:cubicBezTo>
                        <a:pt x="65606" y="0"/>
                        <a:pt x="93628" y="55326"/>
                        <a:pt x="77226" y="72679"/>
                      </a:cubicBezTo>
                      <a:cubicBezTo>
                        <a:pt x="60824" y="90038"/>
                        <a:pt x="0" y="69431"/>
                        <a:pt x="0" y="69431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6"/>
                <p:cNvSpPr/>
                <p:nvPr/>
              </p:nvSpPr>
              <p:spPr>
                <a:xfrm>
                  <a:off x="7162138" y="5676362"/>
                  <a:ext cx="72109" cy="8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9" h="85585" extrusionOk="0">
                      <a:moveTo>
                        <a:pt x="47222" y="85517"/>
                      </a:moveTo>
                      <a:cubicBezTo>
                        <a:pt x="29193" y="88210"/>
                        <a:pt x="0" y="10756"/>
                        <a:pt x="0" y="10756"/>
                      </a:cubicBezTo>
                      <a:lnTo>
                        <a:pt x="72109" y="0"/>
                      </a:lnTo>
                      <a:cubicBezTo>
                        <a:pt x="72109" y="0"/>
                        <a:pt x="65251" y="82832"/>
                        <a:pt x="47222" y="85517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6"/>
                <p:cNvSpPr/>
                <p:nvPr/>
              </p:nvSpPr>
              <p:spPr>
                <a:xfrm>
                  <a:off x="7167503" y="5600717"/>
                  <a:ext cx="59264" cy="54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64" h="54555" extrusionOk="0">
                      <a:moveTo>
                        <a:pt x="2672" y="54556"/>
                      </a:moveTo>
                      <a:lnTo>
                        <a:pt x="0" y="0"/>
                      </a:lnTo>
                      <a:lnTo>
                        <a:pt x="59264" y="2297"/>
                      </a:lnTo>
                      <a:cubicBezTo>
                        <a:pt x="59264" y="2297"/>
                        <a:pt x="49432" y="21538"/>
                        <a:pt x="35288" y="34605"/>
                      </a:cubicBezTo>
                      <a:cubicBezTo>
                        <a:pt x="21143" y="47671"/>
                        <a:pt x="2672" y="54556"/>
                        <a:pt x="2672" y="54556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6"/>
                <p:cNvSpPr/>
                <p:nvPr/>
              </p:nvSpPr>
              <p:spPr>
                <a:xfrm>
                  <a:off x="7241327" y="5543997"/>
                  <a:ext cx="82603" cy="6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03" h="64655" extrusionOk="0">
                      <a:moveTo>
                        <a:pt x="15189" y="64655"/>
                      </a:moveTo>
                      <a:lnTo>
                        <a:pt x="0" y="0"/>
                      </a:lnTo>
                      <a:lnTo>
                        <a:pt x="82604" y="5572"/>
                      </a:lnTo>
                      <a:cubicBezTo>
                        <a:pt x="82604" y="5572"/>
                        <a:pt x="73958" y="32173"/>
                        <a:pt x="57107" y="46948"/>
                      </a:cubicBezTo>
                      <a:cubicBezTo>
                        <a:pt x="40251" y="61715"/>
                        <a:pt x="15189" y="64655"/>
                        <a:pt x="15189" y="6465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1" name="Google Shape;1421;p6"/>
                <p:cNvSpPr/>
                <p:nvPr/>
              </p:nvSpPr>
              <p:spPr>
                <a:xfrm>
                  <a:off x="7276253" y="5651140"/>
                  <a:ext cx="46589" cy="62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89" h="62639" extrusionOk="0">
                      <a:moveTo>
                        <a:pt x="9591" y="62640"/>
                      </a:moveTo>
                      <a:lnTo>
                        <a:pt x="0" y="7273"/>
                      </a:lnTo>
                      <a:lnTo>
                        <a:pt x="46580" y="0"/>
                      </a:lnTo>
                      <a:cubicBezTo>
                        <a:pt x="46580" y="0"/>
                        <a:pt x="47229" y="19007"/>
                        <a:pt x="37987" y="34672"/>
                      </a:cubicBezTo>
                      <a:cubicBezTo>
                        <a:pt x="28738" y="50330"/>
                        <a:pt x="9591" y="62640"/>
                        <a:pt x="9591" y="62640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6"/>
                <p:cNvSpPr/>
                <p:nvPr/>
              </p:nvSpPr>
              <p:spPr>
                <a:xfrm>
                  <a:off x="7353646" y="5550889"/>
                  <a:ext cx="51334" cy="63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4" h="63202" extrusionOk="0">
                      <a:moveTo>
                        <a:pt x="1882" y="63202"/>
                      </a:moveTo>
                      <a:lnTo>
                        <a:pt x="0" y="0"/>
                      </a:lnTo>
                      <a:lnTo>
                        <a:pt x="51334" y="4608"/>
                      </a:lnTo>
                      <a:cubicBezTo>
                        <a:pt x="51334" y="4608"/>
                        <a:pt x="51120" y="29166"/>
                        <a:pt x="38757" y="43820"/>
                      </a:cubicBezTo>
                      <a:cubicBezTo>
                        <a:pt x="26394" y="58467"/>
                        <a:pt x="1882" y="63202"/>
                        <a:pt x="1882" y="63202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3" name="Google Shape;1423;p6"/>
                <p:cNvSpPr/>
                <p:nvPr/>
              </p:nvSpPr>
              <p:spPr>
                <a:xfrm>
                  <a:off x="7352920" y="5437658"/>
                  <a:ext cx="80872" cy="84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72" h="84760" extrusionOk="0">
                      <a:moveTo>
                        <a:pt x="6157" y="78813"/>
                      </a:moveTo>
                      <a:cubicBezTo>
                        <a:pt x="-10860" y="61374"/>
                        <a:pt x="12795" y="0"/>
                        <a:pt x="12795" y="0"/>
                      </a:cubicBezTo>
                      <a:lnTo>
                        <a:pt x="80872" y="69765"/>
                      </a:lnTo>
                      <a:cubicBezTo>
                        <a:pt x="80872" y="69765"/>
                        <a:pt x="23175" y="96260"/>
                        <a:pt x="6157" y="78813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4" name="Google Shape;1424;p6"/>
                <p:cNvSpPr/>
                <p:nvPr/>
              </p:nvSpPr>
              <p:spPr>
                <a:xfrm>
                  <a:off x="7442258" y="5463657"/>
                  <a:ext cx="62264" cy="62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4" h="62994" extrusionOk="0">
                      <a:moveTo>
                        <a:pt x="0" y="0"/>
                      </a:moveTo>
                      <a:lnTo>
                        <a:pt x="6543" y="62995"/>
                      </a:lnTo>
                      <a:cubicBezTo>
                        <a:pt x="6543" y="62995"/>
                        <a:pt x="28169" y="58715"/>
                        <a:pt x="42099" y="45655"/>
                      </a:cubicBezTo>
                      <a:cubicBezTo>
                        <a:pt x="56029" y="32589"/>
                        <a:pt x="62264" y="10736"/>
                        <a:pt x="62264" y="10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5" name="Google Shape;1425;p6"/>
                <p:cNvSpPr/>
                <p:nvPr/>
              </p:nvSpPr>
              <p:spPr>
                <a:xfrm>
                  <a:off x="7450214" y="5377235"/>
                  <a:ext cx="68044" cy="66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4" h="66120" extrusionOk="0">
                      <a:moveTo>
                        <a:pt x="0" y="0"/>
                      </a:moveTo>
                      <a:lnTo>
                        <a:pt x="14165" y="66042"/>
                      </a:lnTo>
                      <a:cubicBezTo>
                        <a:pt x="14165" y="66042"/>
                        <a:pt x="38342" y="67656"/>
                        <a:pt x="51810" y="56237"/>
                      </a:cubicBezTo>
                      <a:cubicBezTo>
                        <a:pt x="65278" y="44818"/>
                        <a:pt x="68044" y="20360"/>
                        <a:pt x="68044" y="20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6" name="Google Shape;1426;p6"/>
                <p:cNvSpPr/>
                <p:nvPr/>
              </p:nvSpPr>
              <p:spPr>
                <a:xfrm>
                  <a:off x="7371676" y="5372534"/>
                  <a:ext cx="68763" cy="70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63" h="70418" extrusionOk="0">
                      <a:moveTo>
                        <a:pt x="0" y="32609"/>
                      </a:moveTo>
                      <a:cubicBezTo>
                        <a:pt x="0" y="32609"/>
                        <a:pt x="46774" y="77581"/>
                        <a:pt x="62124" y="69431"/>
                      </a:cubicBezTo>
                      <a:cubicBezTo>
                        <a:pt x="77474" y="61273"/>
                        <a:pt x="61400" y="0"/>
                        <a:pt x="61400" y="0"/>
                      </a:cubicBezTo>
                      <a:lnTo>
                        <a:pt x="0" y="32609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7" name="Google Shape;1427;p6"/>
                <p:cNvSpPr/>
                <p:nvPr/>
              </p:nvSpPr>
              <p:spPr>
                <a:xfrm>
                  <a:off x="7124211" y="5740535"/>
                  <a:ext cx="45116" cy="8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16" h="88993" extrusionOk="0">
                      <a:moveTo>
                        <a:pt x="3074" y="0"/>
                      </a:moveTo>
                      <a:lnTo>
                        <a:pt x="0" y="88993"/>
                      </a:lnTo>
                      <a:cubicBezTo>
                        <a:pt x="0" y="88993"/>
                        <a:pt x="44336" y="53531"/>
                        <a:pt x="45106" y="31283"/>
                      </a:cubicBezTo>
                      <a:cubicBezTo>
                        <a:pt x="45870" y="9041"/>
                        <a:pt x="3074" y="0"/>
                        <a:pt x="3074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6"/>
                <p:cNvSpPr/>
                <p:nvPr/>
              </p:nvSpPr>
              <p:spPr>
                <a:xfrm>
                  <a:off x="7128337" y="5795727"/>
                  <a:ext cx="65873" cy="8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73" h="81487" extrusionOk="0">
                      <a:moveTo>
                        <a:pt x="0" y="78485"/>
                      </a:moveTo>
                      <a:lnTo>
                        <a:pt x="52701" y="0"/>
                      </a:lnTo>
                      <a:cubicBezTo>
                        <a:pt x="52701" y="0"/>
                        <a:pt x="74869" y="50116"/>
                        <a:pt x="61689" y="69732"/>
                      </a:cubicBezTo>
                      <a:cubicBezTo>
                        <a:pt x="48515" y="89355"/>
                        <a:pt x="0" y="78485"/>
                        <a:pt x="0" y="78485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6"/>
                <p:cNvSpPr/>
                <p:nvPr/>
              </p:nvSpPr>
              <p:spPr>
                <a:xfrm>
                  <a:off x="7218147" y="5732673"/>
                  <a:ext cx="60921" cy="7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21" h="76737" extrusionOk="0">
                      <a:moveTo>
                        <a:pt x="0" y="76737"/>
                      </a:moveTo>
                      <a:lnTo>
                        <a:pt x="47631" y="0"/>
                      </a:lnTo>
                      <a:cubicBezTo>
                        <a:pt x="47631" y="0"/>
                        <a:pt x="69250" y="33881"/>
                        <a:pt x="57342" y="53069"/>
                      </a:cubicBezTo>
                      <a:cubicBezTo>
                        <a:pt x="45434" y="72250"/>
                        <a:pt x="0" y="76737"/>
                        <a:pt x="0" y="76737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6"/>
                <p:cNvSpPr/>
                <p:nvPr/>
              </p:nvSpPr>
              <p:spPr>
                <a:xfrm>
                  <a:off x="7191760" y="5837799"/>
                  <a:ext cx="57097" cy="80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7" h="80486" extrusionOk="0">
                      <a:moveTo>
                        <a:pt x="0" y="73523"/>
                      </a:moveTo>
                      <a:lnTo>
                        <a:pt x="39568" y="0"/>
                      </a:lnTo>
                      <a:cubicBezTo>
                        <a:pt x="39568" y="0"/>
                        <a:pt x="64682" y="53485"/>
                        <a:pt x="54790" y="71862"/>
                      </a:cubicBezTo>
                      <a:cubicBezTo>
                        <a:pt x="44898" y="90246"/>
                        <a:pt x="0" y="73523"/>
                        <a:pt x="0" y="73523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1" name="Google Shape;1431;p6"/>
                <p:cNvSpPr/>
                <p:nvPr/>
              </p:nvSpPr>
              <p:spPr>
                <a:xfrm>
                  <a:off x="7148027" y="5946113"/>
                  <a:ext cx="46141" cy="4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1" h="44726" extrusionOk="0">
                      <a:moveTo>
                        <a:pt x="8586" y="44726"/>
                      </a:moveTo>
                      <a:lnTo>
                        <a:pt x="0" y="2"/>
                      </a:lnTo>
                      <a:cubicBezTo>
                        <a:pt x="0" y="2"/>
                        <a:pt x="43914" y="-400"/>
                        <a:pt x="46057" y="10778"/>
                      </a:cubicBezTo>
                      <a:cubicBezTo>
                        <a:pt x="48207" y="21962"/>
                        <a:pt x="8586" y="44726"/>
                        <a:pt x="8586" y="4472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2" name="Google Shape;1432;p6"/>
                <p:cNvSpPr/>
                <p:nvPr/>
              </p:nvSpPr>
              <p:spPr>
                <a:xfrm>
                  <a:off x="7129636" y="5898042"/>
                  <a:ext cx="41502" cy="3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" h="35147" extrusionOk="0">
                      <a:moveTo>
                        <a:pt x="0" y="0"/>
                      </a:moveTo>
                      <a:cubicBezTo>
                        <a:pt x="0" y="0"/>
                        <a:pt x="40894" y="15350"/>
                        <a:pt x="41496" y="24137"/>
                      </a:cubicBezTo>
                      <a:cubicBezTo>
                        <a:pt x="42099" y="32923"/>
                        <a:pt x="2411" y="35147"/>
                        <a:pt x="2411" y="3514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33" name="Google Shape;1433;p6"/>
              <p:cNvSpPr/>
              <p:nvPr/>
            </p:nvSpPr>
            <p:spPr>
              <a:xfrm>
                <a:off x="7262482" y="5560897"/>
                <a:ext cx="741668" cy="730613"/>
              </a:xfrm>
              <a:custGeom>
                <a:avLst/>
                <a:gdLst/>
                <a:ahLst/>
                <a:cxnLst/>
                <a:rect l="l" t="t" r="r" b="b"/>
                <a:pathLst>
                  <a:path w="741668" h="730613" extrusionOk="0">
                    <a:moveTo>
                      <a:pt x="115208" y="101334"/>
                    </a:moveTo>
                    <a:cubicBezTo>
                      <a:pt x="234908" y="-16994"/>
                      <a:pt x="556303" y="-84495"/>
                      <a:pt x="695205" y="205650"/>
                    </a:cubicBezTo>
                    <a:cubicBezTo>
                      <a:pt x="766015" y="353553"/>
                      <a:pt x="783702" y="681833"/>
                      <a:pt x="543230" y="724488"/>
                    </a:cubicBezTo>
                    <a:cubicBezTo>
                      <a:pt x="326955" y="762843"/>
                      <a:pt x="67704" y="614827"/>
                      <a:pt x="17126" y="455063"/>
                    </a:cubicBezTo>
                    <a:cubicBezTo>
                      <a:pt x="-18430" y="342737"/>
                      <a:pt x="-4499" y="219661"/>
                      <a:pt x="115208" y="101334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6"/>
              <p:cNvSpPr/>
              <p:nvPr/>
            </p:nvSpPr>
            <p:spPr>
              <a:xfrm>
                <a:off x="7262502" y="5585112"/>
                <a:ext cx="641095" cy="702094"/>
              </a:xfrm>
              <a:custGeom>
                <a:avLst/>
                <a:gdLst/>
                <a:ahLst/>
                <a:cxnLst/>
                <a:rect l="l" t="t" r="r" b="b"/>
                <a:pathLst>
                  <a:path w="641095" h="702094" extrusionOk="0">
                    <a:moveTo>
                      <a:pt x="617" y="344896"/>
                    </a:moveTo>
                    <a:cubicBezTo>
                      <a:pt x="2446" y="374076"/>
                      <a:pt x="8232" y="402867"/>
                      <a:pt x="17120" y="430949"/>
                    </a:cubicBezTo>
                    <a:cubicBezTo>
                      <a:pt x="58582" y="561914"/>
                      <a:pt x="240319" y="683115"/>
                      <a:pt x="423610" y="702095"/>
                    </a:cubicBezTo>
                    <a:cubicBezTo>
                      <a:pt x="549747" y="659748"/>
                      <a:pt x="719576" y="410502"/>
                      <a:pt x="600920" y="201380"/>
                    </a:cubicBezTo>
                    <a:cubicBezTo>
                      <a:pt x="488179" y="2672"/>
                      <a:pt x="381350" y="3784"/>
                      <a:pt x="245376" y="0"/>
                    </a:cubicBezTo>
                    <a:cubicBezTo>
                      <a:pt x="192715" y="18505"/>
                      <a:pt x="146839" y="45796"/>
                      <a:pt x="115228" y="77046"/>
                    </a:cubicBezTo>
                    <a:cubicBezTo>
                      <a:pt x="25451" y="165784"/>
                      <a:pt x="-4854" y="257349"/>
                      <a:pt x="617" y="344896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6"/>
              <p:cNvSpPr/>
              <p:nvPr/>
            </p:nvSpPr>
            <p:spPr>
              <a:xfrm>
                <a:off x="7263146" y="5628847"/>
                <a:ext cx="516116" cy="565019"/>
              </a:xfrm>
              <a:custGeom>
                <a:avLst/>
                <a:gdLst/>
                <a:ahLst/>
                <a:cxnLst/>
                <a:rect l="l" t="t" r="r" b="b"/>
                <a:pathLst>
                  <a:path w="516116" h="565019" extrusionOk="0">
                    <a:moveTo>
                      <a:pt x="190243" y="45"/>
                    </a:moveTo>
                    <a:cubicBezTo>
                      <a:pt x="176721" y="313"/>
                      <a:pt x="163279" y="2108"/>
                      <a:pt x="149851" y="4653"/>
                    </a:cubicBezTo>
                    <a:cubicBezTo>
                      <a:pt x="136926" y="13748"/>
                      <a:pt x="124690" y="23238"/>
                      <a:pt x="114483" y="33324"/>
                    </a:cubicBezTo>
                    <a:cubicBezTo>
                      <a:pt x="37270" y="109646"/>
                      <a:pt x="4306" y="188024"/>
                      <a:pt x="0" y="264172"/>
                    </a:cubicBezTo>
                    <a:cubicBezTo>
                      <a:pt x="3556" y="288952"/>
                      <a:pt x="8318" y="313544"/>
                      <a:pt x="15698" y="337628"/>
                    </a:cubicBezTo>
                    <a:cubicBezTo>
                      <a:pt x="21157" y="355436"/>
                      <a:pt x="29294" y="373204"/>
                      <a:pt x="38509" y="390583"/>
                    </a:cubicBezTo>
                    <a:cubicBezTo>
                      <a:pt x="40880" y="395063"/>
                      <a:pt x="43231" y="399531"/>
                      <a:pt x="45836" y="403978"/>
                    </a:cubicBezTo>
                    <a:cubicBezTo>
                      <a:pt x="50384" y="411713"/>
                      <a:pt x="56518" y="418986"/>
                      <a:pt x="61742" y="426581"/>
                    </a:cubicBezTo>
                    <a:cubicBezTo>
                      <a:pt x="65432" y="431965"/>
                      <a:pt x="70080" y="436968"/>
                      <a:pt x="74092" y="442272"/>
                    </a:cubicBezTo>
                    <a:cubicBezTo>
                      <a:pt x="227680" y="574684"/>
                      <a:pt x="379266" y="645381"/>
                      <a:pt x="494131" y="414024"/>
                    </a:cubicBezTo>
                    <a:cubicBezTo>
                      <a:pt x="562142" y="277037"/>
                      <a:pt x="465761" y="111361"/>
                      <a:pt x="295932" y="24323"/>
                    </a:cubicBezTo>
                    <a:cubicBezTo>
                      <a:pt x="262372" y="7118"/>
                      <a:pt x="226368" y="-671"/>
                      <a:pt x="190243" y="45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6"/>
              <p:cNvSpPr/>
              <p:nvPr/>
            </p:nvSpPr>
            <p:spPr>
              <a:xfrm>
                <a:off x="7281121" y="5794977"/>
                <a:ext cx="347426" cy="352780"/>
              </a:xfrm>
              <a:custGeom>
                <a:avLst/>
                <a:gdLst/>
                <a:ahLst/>
                <a:cxnLst/>
                <a:rect l="l" t="t" r="r" b="b"/>
                <a:pathLst>
                  <a:path w="347426" h="352780" extrusionOk="0">
                    <a:moveTo>
                      <a:pt x="56633" y="283757"/>
                    </a:moveTo>
                    <a:cubicBezTo>
                      <a:pt x="-14245" y="206470"/>
                      <a:pt x="-19274" y="95751"/>
                      <a:pt x="45388" y="36453"/>
                    </a:cubicBezTo>
                    <a:cubicBezTo>
                      <a:pt x="110050" y="-22844"/>
                      <a:pt x="219925" y="-8264"/>
                      <a:pt x="290796" y="69022"/>
                    </a:cubicBezTo>
                    <a:cubicBezTo>
                      <a:pt x="361666" y="146309"/>
                      <a:pt x="366703" y="257035"/>
                      <a:pt x="302041" y="316332"/>
                    </a:cubicBezTo>
                    <a:cubicBezTo>
                      <a:pt x="237378" y="375623"/>
                      <a:pt x="127503" y="361043"/>
                      <a:pt x="56633" y="283757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6"/>
              <p:cNvSpPr/>
              <p:nvPr/>
            </p:nvSpPr>
            <p:spPr>
              <a:xfrm>
                <a:off x="7420870" y="5830601"/>
                <a:ext cx="170190" cy="151494"/>
              </a:xfrm>
              <a:custGeom>
                <a:avLst/>
                <a:gdLst/>
                <a:ahLst/>
                <a:cxnLst/>
                <a:rect l="l" t="t" r="r" b="b"/>
                <a:pathLst>
                  <a:path w="170190" h="151494" extrusionOk="0">
                    <a:moveTo>
                      <a:pt x="162164" y="149442"/>
                    </a:moveTo>
                    <a:cubicBezTo>
                      <a:pt x="179772" y="140267"/>
                      <a:pt x="168279" y="99433"/>
                      <a:pt x="128980" y="62464"/>
                    </a:cubicBezTo>
                    <a:cubicBezTo>
                      <a:pt x="89680" y="25489"/>
                      <a:pt x="22574" y="-7629"/>
                      <a:pt x="4966" y="1546"/>
                    </a:cubicBezTo>
                    <a:cubicBezTo>
                      <a:pt x="-12641" y="10728"/>
                      <a:pt x="19245" y="62203"/>
                      <a:pt x="58544" y="99172"/>
                    </a:cubicBezTo>
                    <a:cubicBezTo>
                      <a:pt x="97844" y="136148"/>
                      <a:pt x="144551" y="158624"/>
                      <a:pt x="162164" y="149442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6"/>
              <p:cNvSpPr/>
              <p:nvPr/>
            </p:nvSpPr>
            <p:spPr>
              <a:xfrm>
                <a:off x="7511958" y="6019104"/>
                <a:ext cx="33891" cy="33897"/>
              </a:xfrm>
              <a:custGeom>
                <a:avLst/>
                <a:gdLst/>
                <a:ahLst/>
                <a:cxnLst/>
                <a:rect l="l" t="t" r="r" b="b"/>
                <a:pathLst>
                  <a:path w="33891" h="33897" extrusionOk="0">
                    <a:moveTo>
                      <a:pt x="17967" y="33866"/>
                    </a:moveTo>
                    <a:cubicBezTo>
                      <a:pt x="8625" y="34428"/>
                      <a:pt x="594" y="27316"/>
                      <a:pt x="32" y="17973"/>
                    </a:cubicBezTo>
                    <a:cubicBezTo>
                      <a:pt x="-538" y="8630"/>
                      <a:pt x="6582" y="600"/>
                      <a:pt x="15924" y="31"/>
                    </a:cubicBezTo>
                    <a:cubicBezTo>
                      <a:pt x="25267" y="-532"/>
                      <a:pt x="33297" y="6581"/>
                      <a:pt x="33860" y="15924"/>
                    </a:cubicBezTo>
                    <a:cubicBezTo>
                      <a:pt x="34429" y="25267"/>
                      <a:pt x="27310" y="33296"/>
                      <a:pt x="17967" y="33866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6"/>
              <p:cNvSpPr/>
              <p:nvPr/>
            </p:nvSpPr>
            <p:spPr>
              <a:xfrm>
                <a:off x="7525057" y="6066130"/>
                <a:ext cx="20907" cy="20907"/>
              </a:xfrm>
              <a:custGeom>
                <a:avLst/>
                <a:gdLst/>
                <a:ahLst/>
                <a:cxnLst/>
                <a:rect l="l" t="t" r="r" b="b"/>
                <a:pathLst>
                  <a:path w="20907" h="20907" extrusionOk="0">
                    <a:moveTo>
                      <a:pt x="11084" y="20888"/>
                    </a:moveTo>
                    <a:cubicBezTo>
                      <a:pt x="5324" y="21237"/>
                      <a:pt x="368" y="16843"/>
                      <a:pt x="19" y="11084"/>
                    </a:cubicBezTo>
                    <a:cubicBezTo>
                      <a:pt x="-329" y="5324"/>
                      <a:pt x="4058" y="368"/>
                      <a:pt x="9824" y="19"/>
                    </a:cubicBezTo>
                    <a:cubicBezTo>
                      <a:pt x="15584" y="-329"/>
                      <a:pt x="20540" y="4058"/>
                      <a:pt x="20888" y="9818"/>
                    </a:cubicBezTo>
                    <a:cubicBezTo>
                      <a:pt x="21237" y="15584"/>
                      <a:pt x="16850" y="20540"/>
                      <a:pt x="11084" y="20888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6"/>
              <p:cNvSpPr/>
              <p:nvPr/>
            </p:nvSpPr>
            <p:spPr>
              <a:xfrm>
                <a:off x="7644171" y="6044676"/>
                <a:ext cx="17357" cy="17364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7364" extrusionOk="0">
                    <a:moveTo>
                      <a:pt x="9205" y="17349"/>
                    </a:moveTo>
                    <a:cubicBezTo>
                      <a:pt x="4416" y="17636"/>
                      <a:pt x="304" y="13993"/>
                      <a:pt x="16" y="9205"/>
                    </a:cubicBezTo>
                    <a:cubicBezTo>
                      <a:pt x="-272" y="4423"/>
                      <a:pt x="3371" y="304"/>
                      <a:pt x="8153" y="16"/>
                    </a:cubicBezTo>
                    <a:cubicBezTo>
                      <a:pt x="12942" y="-272"/>
                      <a:pt x="17054" y="3371"/>
                      <a:pt x="17342" y="8160"/>
                    </a:cubicBezTo>
                    <a:cubicBezTo>
                      <a:pt x="17630" y="12942"/>
                      <a:pt x="13986" y="17054"/>
                      <a:pt x="9205" y="17349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6"/>
              <p:cNvSpPr/>
              <p:nvPr/>
            </p:nvSpPr>
            <p:spPr>
              <a:xfrm>
                <a:off x="7601437" y="5713364"/>
                <a:ext cx="22565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22571" extrusionOk="0">
                    <a:moveTo>
                      <a:pt x="11962" y="22551"/>
                    </a:moveTo>
                    <a:cubicBezTo>
                      <a:pt x="5741" y="22925"/>
                      <a:pt x="396" y="18191"/>
                      <a:pt x="22" y="11969"/>
                    </a:cubicBezTo>
                    <a:cubicBezTo>
                      <a:pt x="-360" y="5747"/>
                      <a:pt x="4381" y="396"/>
                      <a:pt x="10603" y="21"/>
                    </a:cubicBezTo>
                    <a:cubicBezTo>
                      <a:pt x="16825" y="-354"/>
                      <a:pt x="22169" y="4387"/>
                      <a:pt x="22544" y="10603"/>
                    </a:cubicBezTo>
                    <a:cubicBezTo>
                      <a:pt x="22920" y="16824"/>
                      <a:pt x="18184" y="22175"/>
                      <a:pt x="11962" y="22551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6"/>
              <p:cNvSpPr/>
              <p:nvPr/>
            </p:nvSpPr>
            <p:spPr>
              <a:xfrm>
                <a:off x="7663183" y="5732929"/>
                <a:ext cx="27247" cy="27241"/>
              </a:xfrm>
              <a:custGeom>
                <a:avLst/>
                <a:gdLst/>
                <a:ahLst/>
                <a:cxnLst/>
                <a:rect l="l" t="t" r="r" b="b"/>
                <a:pathLst>
                  <a:path w="27247" h="27241" extrusionOk="0">
                    <a:moveTo>
                      <a:pt x="14451" y="27216"/>
                    </a:moveTo>
                    <a:cubicBezTo>
                      <a:pt x="6937" y="27672"/>
                      <a:pt x="480" y="21952"/>
                      <a:pt x="25" y="14445"/>
                    </a:cubicBezTo>
                    <a:cubicBezTo>
                      <a:pt x="-424" y="6937"/>
                      <a:pt x="5295" y="481"/>
                      <a:pt x="12803" y="25"/>
                    </a:cubicBezTo>
                    <a:cubicBezTo>
                      <a:pt x="20311" y="-430"/>
                      <a:pt x="26767" y="5290"/>
                      <a:pt x="27222" y="12797"/>
                    </a:cubicBezTo>
                    <a:cubicBezTo>
                      <a:pt x="27678" y="20311"/>
                      <a:pt x="21958" y="26767"/>
                      <a:pt x="14451" y="27216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6"/>
              <p:cNvSpPr/>
              <p:nvPr/>
            </p:nvSpPr>
            <p:spPr>
              <a:xfrm>
                <a:off x="7540038" y="6196733"/>
                <a:ext cx="200964" cy="61344"/>
              </a:xfrm>
              <a:custGeom>
                <a:avLst/>
                <a:gdLst/>
                <a:ahLst/>
                <a:cxnLst/>
                <a:rect l="l" t="t" r="r" b="b"/>
                <a:pathLst>
                  <a:path w="200964" h="61344" extrusionOk="0">
                    <a:moveTo>
                      <a:pt x="200965" y="56391"/>
                    </a:moveTo>
                    <a:cubicBezTo>
                      <a:pt x="200965" y="56391"/>
                      <a:pt x="134387" y="68667"/>
                      <a:pt x="84145" y="54569"/>
                    </a:cubicBezTo>
                    <a:cubicBezTo>
                      <a:pt x="33908" y="40471"/>
                      <a:pt x="0" y="0"/>
                      <a:pt x="0" y="0"/>
                    </a:cubicBezTo>
                    <a:cubicBezTo>
                      <a:pt x="0" y="0"/>
                      <a:pt x="42300" y="25517"/>
                      <a:pt x="92543" y="39614"/>
                    </a:cubicBezTo>
                    <a:cubicBezTo>
                      <a:pt x="142786" y="53712"/>
                      <a:pt x="200965" y="56391"/>
                      <a:pt x="200965" y="56391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6"/>
              <p:cNvSpPr/>
              <p:nvPr/>
            </p:nvSpPr>
            <p:spPr>
              <a:xfrm>
                <a:off x="7827418" y="6134839"/>
                <a:ext cx="173154" cy="166509"/>
              </a:xfrm>
              <a:custGeom>
                <a:avLst/>
                <a:gdLst/>
                <a:ahLst/>
                <a:cxnLst/>
                <a:rect l="l" t="t" r="r" b="b"/>
                <a:pathLst>
                  <a:path w="173154" h="166509" extrusionOk="0">
                    <a:moveTo>
                      <a:pt x="6235" y="57039"/>
                    </a:moveTo>
                    <a:cubicBezTo>
                      <a:pt x="24605" y="19219"/>
                      <a:pt x="85155" y="-12981"/>
                      <a:pt x="123932" y="5242"/>
                    </a:cubicBezTo>
                    <a:cubicBezTo>
                      <a:pt x="174417" y="28964"/>
                      <a:pt x="182547" y="91456"/>
                      <a:pt x="164183" y="129275"/>
                    </a:cubicBezTo>
                    <a:cubicBezTo>
                      <a:pt x="145819" y="167095"/>
                      <a:pt x="88638" y="175969"/>
                      <a:pt x="50470" y="156513"/>
                    </a:cubicBezTo>
                    <a:cubicBezTo>
                      <a:pt x="12296" y="137051"/>
                      <a:pt x="-12129" y="94851"/>
                      <a:pt x="6235" y="57039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6"/>
              <p:cNvSpPr/>
              <p:nvPr/>
            </p:nvSpPr>
            <p:spPr>
              <a:xfrm>
                <a:off x="7869265" y="6214562"/>
                <a:ext cx="76673" cy="74404"/>
              </a:xfrm>
              <a:custGeom>
                <a:avLst/>
                <a:gdLst/>
                <a:ahLst/>
                <a:cxnLst/>
                <a:rect l="l" t="t" r="r" b="b"/>
                <a:pathLst>
                  <a:path w="76673" h="74404" extrusionOk="0">
                    <a:moveTo>
                      <a:pt x="16639" y="65230"/>
                    </a:moveTo>
                    <a:cubicBezTo>
                      <a:pt x="-814" y="51715"/>
                      <a:pt x="-5247" y="28215"/>
                      <a:pt x="6734" y="12737"/>
                    </a:cubicBezTo>
                    <a:cubicBezTo>
                      <a:pt x="18716" y="-2740"/>
                      <a:pt x="42578" y="-4334"/>
                      <a:pt x="60031" y="9174"/>
                    </a:cubicBezTo>
                    <a:cubicBezTo>
                      <a:pt x="77484" y="22689"/>
                      <a:pt x="81924" y="46190"/>
                      <a:pt x="69936" y="61667"/>
                    </a:cubicBezTo>
                    <a:cubicBezTo>
                      <a:pt x="57955" y="77145"/>
                      <a:pt x="34093" y="78738"/>
                      <a:pt x="16639" y="65230"/>
                    </a:cubicBezTo>
                    <a:close/>
                  </a:path>
                </a:pathLst>
              </a:custGeom>
              <a:solidFill>
                <a:srgbClr val="8333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6" name="Google Shape;1446;p6"/>
            <p:cNvGrpSpPr/>
            <p:nvPr/>
          </p:nvGrpSpPr>
          <p:grpSpPr>
            <a:xfrm>
              <a:off x="4552247" y="5262023"/>
              <a:ext cx="1214784" cy="1025958"/>
              <a:chOff x="5791423" y="5491168"/>
              <a:chExt cx="885282" cy="747674"/>
            </a:xfrm>
          </p:grpSpPr>
          <p:grpSp>
            <p:nvGrpSpPr>
              <p:cNvPr id="1447" name="Google Shape;1447;p6"/>
              <p:cNvGrpSpPr/>
              <p:nvPr/>
            </p:nvGrpSpPr>
            <p:grpSpPr>
              <a:xfrm>
                <a:off x="6498459" y="5615229"/>
                <a:ext cx="178246" cy="212946"/>
                <a:chOff x="6498459" y="5615229"/>
                <a:chExt cx="178246" cy="212946"/>
              </a:xfrm>
            </p:grpSpPr>
            <p:sp>
              <p:nvSpPr>
                <p:cNvPr id="1448" name="Google Shape;1448;p6"/>
                <p:cNvSpPr/>
                <p:nvPr/>
              </p:nvSpPr>
              <p:spPr>
                <a:xfrm>
                  <a:off x="6498459" y="5634944"/>
                  <a:ext cx="175102" cy="193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02" h="193231" extrusionOk="0">
                      <a:moveTo>
                        <a:pt x="0" y="66218"/>
                      </a:moveTo>
                      <a:lnTo>
                        <a:pt x="98062" y="1717"/>
                      </a:lnTo>
                      <a:cubicBezTo>
                        <a:pt x="98062" y="1717"/>
                        <a:pt x="156234" y="-7773"/>
                        <a:pt x="168309" y="17871"/>
                      </a:cubicBezTo>
                      <a:cubicBezTo>
                        <a:pt x="180378" y="43508"/>
                        <a:pt x="174886" y="70920"/>
                        <a:pt x="163373" y="86531"/>
                      </a:cubicBezTo>
                      <a:cubicBezTo>
                        <a:pt x="131876" y="129253"/>
                        <a:pt x="48602" y="193232"/>
                        <a:pt x="48602" y="193232"/>
                      </a:cubicBezTo>
                      <a:lnTo>
                        <a:pt x="0" y="6621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6"/>
                <p:cNvSpPr/>
                <p:nvPr/>
              </p:nvSpPr>
              <p:spPr>
                <a:xfrm>
                  <a:off x="6562694" y="5615229"/>
                  <a:ext cx="114011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1" h="116700" extrusionOk="0">
                      <a:moveTo>
                        <a:pt x="15087" y="11165"/>
                      </a:moveTo>
                      <a:cubicBezTo>
                        <a:pt x="36418" y="-7789"/>
                        <a:pt x="72483" y="-2029"/>
                        <a:pt x="95636" y="24030"/>
                      </a:cubicBezTo>
                      <a:cubicBezTo>
                        <a:pt x="118788" y="50089"/>
                        <a:pt x="120261" y="86576"/>
                        <a:pt x="98924" y="105536"/>
                      </a:cubicBezTo>
                      <a:cubicBezTo>
                        <a:pt x="77586" y="124489"/>
                        <a:pt x="41528" y="118730"/>
                        <a:pt x="18376" y="92670"/>
                      </a:cubicBezTo>
                      <a:cubicBezTo>
                        <a:pt x="-4777" y="66611"/>
                        <a:pt x="-6250" y="30124"/>
                        <a:pt x="15087" y="11165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6"/>
                <p:cNvSpPr/>
                <p:nvPr/>
              </p:nvSpPr>
              <p:spPr>
                <a:xfrm>
                  <a:off x="6568322" y="5623164"/>
                  <a:ext cx="84298" cy="8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8" h="84897" extrusionOk="0">
                      <a:moveTo>
                        <a:pt x="13230" y="9893"/>
                      </a:moveTo>
                      <a:cubicBezTo>
                        <a:pt x="30161" y="-5148"/>
                        <a:pt x="56836" y="-2771"/>
                        <a:pt x="72809" y="15205"/>
                      </a:cubicBezTo>
                      <a:cubicBezTo>
                        <a:pt x="88782" y="33187"/>
                        <a:pt x="88005" y="59956"/>
                        <a:pt x="71074" y="75004"/>
                      </a:cubicBezTo>
                      <a:cubicBezTo>
                        <a:pt x="54137" y="90046"/>
                        <a:pt x="27462" y="87669"/>
                        <a:pt x="11489" y="69687"/>
                      </a:cubicBezTo>
                      <a:cubicBezTo>
                        <a:pt x="-4484" y="51711"/>
                        <a:pt x="-3707" y="24936"/>
                        <a:pt x="13230" y="9893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6"/>
                <p:cNvSpPr/>
                <p:nvPr/>
              </p:nvSpPr>
              <p:spPr>
                <a:xfrm>
                  <a:off x="6574406" y="5628076"/>
                  <a:ext cx="59638" cy="4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38" h="42593" extrusionOk="0">
                      <a:moveTo>
                        <a:pt x="0" y="42593"/>
                      </a:moveTo>
                      <a:cubicBezTo>
                        <a:pt x="0" y="42593"/>
                        <a:pt x="3262" y="12556"/>
                        <a:pt x="18170" y="3447"/>
                      </a:cubicBezTo>
                      <a:cubicBezTo>
                        <a:pt x="33078" y="-5661"/>
                        <a:pt x="59639" y="6160"/>
                        <a:pt x="59639" y="6160"/>
                      </a:cubicBezTo>
                      <a:cubicBezTo>
                        <a:pt x="59639" y="6160"/>
                        <a:pt x="42695" y="5155"/>
                        <a:pt x="27787" y="14263"/>
                      </a:cubicBezTo>
                      <a:cubicBezTo>
                        <a:pt x="12879" y="23372"/>
                        <a:pt x="0" y="42593"/>
                        <a:pt x="0" y="42593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2" name="Google Shape;1452;p6"/>
              <p:cNvGrpSpPr/>
              <p:nvPr/>
            </p:nvGrpSpPr>
            <p:grpSpPr>
              <a:xfrm>
                <a:off x="5791423" y="5491168"/>
                <a:ext cx="810584" cy="747674"/>
                <a:chOff x="5791423" y="5491168"/>
                <a:chExt cx="810584" cy="747674"/>
              </a:xfrm>
            </p:grpSpPr>
            <p:grpSp>
              <p:nvGrpSpPr>
                <p:cNvPr id="1453" name="Google Shape;1453;p6"/>
                <p:cNvGrpSpPr/>
                <p:nvPr/>
              </p:nvGrpSpPr>
              <p:grpSpPr>
                <a:xfrm>
                  <a:off x="5981271" y="5491168"/>
                  <a:ext cx="620736" cy="732553"/>
                  <a:chOff x="5981271" y="5491168"/>
                  <a:chExt cx="620736" cy="732553"/>
                </a:xfrm>
              </p:grpSpPr>
              <p:sp>
                <p:nvSpPr>
                  <p:cNvPr id="1454" name="Google Shape;1454;p6"/>
                  <p:cNvSpPr/>
                  <p:nvPr/>
                </p:nvSpPr>
                <p:spPr>
                  <a:xfrm>
                    <a:off x="5981271" y="5491171"/>
                    <a:ext cx="620736" cy="73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736" h="732550" extrusionOk="0">
                        <a:moveTo>
                          <a:pt x="3501" y="225850"/>
                        </a:moveTo>
                        <a:cubicBezTo>
                          <a:pt x="3501" y="225850"/>
                          <a:pt x="-38149" y="11317"/>
                          <a:pt x="165850" y="1191"/>
                        </a:cubicBezTo>
                        <a:cubicBezTo>
                          <a:pt x="370237" y="-8956"/>
                          <a:pt x="480347" y="44622"/>
                          <a:pt x="578274" y="205364"/>
                        </a:cubicBezTo>
                        <a:cubicBezTo>
                          <a:pt x="687379" y="384448"/>
                          <a:pt x="582527" y="746362"/>
                          <a:pt x="306345" y="732144"/>
                        </a:cubicBezTo>
                        <a:cubicBezTo>
                          <a:pt x="158603" y="724535"/>
                          <a:pt x="3501" y="225850"/>
                          <a:pt x="3501" y="22585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5" name="Google Shape;1455;p6"/>
                  <p:cNvSpPr/>
                  <p:nvPr/>
                </p:nvSpPr>
                <p:spPr>
                  <a:xfrm>
                    <a:off x="5984103" y="5491170"/>
                    <a:ext cx="617798" cy="579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98" h="579145" extrusionOk="0">
                        <a:moveTo>
                          <a:pt x="235496" y="435"/>
                        </a:moveTo>
                        <a:cubicBezTo>
                          <a:pt x="212732" y="-369"/>
                          <a:pt x="188581" y="-34"/>
                          <a:pt x="163038" y="1232"/>
                        </a:cubicBezTo>
                        <a:cubicBezTo>
                          <a:pt x="41603" y="7259"/>
                          <a:pt x="7949" y="85423"/>
                          <a:pt x="0" y="147942"/>
                        </a:cubicBezTo>
                        <a:cubicBezTo>
                          <a:pt x="57790" y="180015"/>
                          <a:pt x="346738" y="340489"/>
                          <a:pt x="357125" y="352785"/>
                        </a:cubicBezTo>
                        <a:cubicBezTo>
                          <a:pt x="368564" y="366320"/>
                          <a:pt x="415853" y="340643"/>
                          <a:pt x="415853" y="340643"/>
                        </a:cubicBezTo>
                        <a:cubicBezTo>
                          <a:pt x="415853" y="340643"/>
                          <a:pt x="395480" y="393625"/>
                          <a:pt x="406691" y="419470"/>
                        </a:cubicBezTo>
                        <a:cubicBezTo>
                          <a:pt x="417903" y="445321"/>
                          <a:pt x="460638" y="444156"/>
                          <a:pt x="460638" y="444156"/>
                        </a:cubicBezTo>
                        <a:cubicBezTo>
                          <a:pt x="460638" y="444156"/>
                          <a:pt x="439166" y="480515"/>
                          <a:pt x="460444" y="498698"/>
                        </a:cubicBezTo>
                        <a:cubicBezTo>
                          <a:pt x="480134" y="515535"/>
                          <a:pt x="506226" y="502080"/>
                          <a:pt x="506226" y="502087"/>
                        </a:cubicBezTo>
                        <a:cubicBezTo>
                          <a:pt x="506226" y="502087"/>
                          <a:pt x="499335" y="553174"/>
                          <a:pt x="522547" y="570962"/>
                        </a:cubicBezTo>
                        <a:cubicBezTo>
                          <a:pt x="533189" y="579112"/>
                          <a:pt x="550100" y="579869"/>
                          <a:pt x="565350" y="578724"/>
                        </a:cubicBezTo>
                        <a:cubicBezTo>
                          <a:pt x="630280" y="462064"/>
                          <a:pt x="636374" y="305194"/>
                          <a:pt x="575503" y="205278"/>
                        </a:cubicBezTo>
                        <a:cubicBezTo>
                          <a:pt x="489811" y="64628"/>
                          <a:pt x="394830" y="6094"/>
                          <a:pt x="235496" y="435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6" name="Google Shape;1456;p6"/>
                  <p:cNvSpPr/>
                  <p:nvPr/>
                </p:nvSpPr>
                <p:spPr>
                  <a:xfrm>
                    <a:off x="6061543" y="5491168"/>
                    <a:ext cx="539922" cy="403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922" h="403545" extrusionOk="0">
                        <a:moveTo>
                          <a:pt x="158055" y="437"/>
                        </a:moveTo>
                        <a:cubicBezTo>
                          <a:pt x="135291" y="-367"/>
                          <a:pt x="111141" y="-39"/>
                          <a:pt x="85598" y="1234"/>
                        </a:cubicBezTo>
                        <a:cubicBezTo>
                          <a:pt x="71721" y="1924"/>
                          <a:pt x="59251" y="3772"/>
                          <a:pt x="47577" y="6210"/>
                        </a:cubicBezTo>
                        <a:cubicBezTo>
                          <a:pt x="42883" y="7194"/>
                          <a:pt x="38797" y="8561"/>
                          <a:pt x="34437" y="9793"/>
                        </a:cubicBezTo>
                        <a:cubicBezTo>
                          <a:pt x="27419" y="11782"/>
                          <a:pt x="20520" y="13979"/>
                          <a:pt x="14332" y="16564"/>
                        </a:cubicBezTo>
                        <a:cubicBezTo>
                          <a:pt x="10876" y="18010"/>
                          <a:pt x="7588" y="19531"/>
                          <a:pt x="4380" y="21145"/>
                        </a:cubicBezTo>
                        <a:cubicBezTo>
                          <a:pt x="2813" y="21928"/>
                          <a:pt x="1507" y="22900"/>
                          <a:pt x="0" y="23730"/>
                        </a:cubicBezTo>
                        <a:cubicBezTo>
                          <a:pt x="1775" y="38899"/>
                          <a:pt x="5525" y="56171"/>
                          <a:pt x="13535" y="65139"/>
                        </a:cubicBezTo>
                        <a:cubicBezTo>
                          <a:pt x="29689" y="83208"/>
                          <a:pt x="63102" y="67322"/>
                          <a:pt x="63102" y="67322"/>
                        </a:cubicBezTo>
                        <a:cubicBezTo>
                          <a:pt x="63102" y="67322"/>
                          <a:pt x="46251" y="105463"/>
                          <a:pt x="66088" y="118289"/>
                        </a:cubicBezTo>
                        <a:cubicBezTo>
                          <a:pt x="85926" y="131114"/>
                          <a:pt x="142531" y="118684"/>
                          <a:pt x="142531" y="118684"/>
                        </a:cubicBezTo>
                        <a:cubicBezTo>
                          <a:pt x="142531" y="118684"/>
                          <a:pt x="153160" y="142285"/>
                          <a:pt x="173185" y="150134"/>
                        </a:cubicBezTo>
                        <a:cubicBezTo>
                          <a:pt x="193209" y="157990"/>
                          <a:pt x="222550" y="150134"/>
                          <a:pt x="222550" y="150134"/>
                        </a:cubicBezTo>
                        <a:cubicBezTo>
                          <a:pt x="222550" y="150134"/>
                          <a:pt x="230654" y="177720"/>
                          <a:pt x="250819" y="190150"/>
                        </a:cubicBezTo>
                        <a:cubicBezTo>
                          <a:pt x="270992" y="202580"/>
                          <a:pt x="303172" y="199901"/>
                          <a:pt x="303178" y="199901"/>
                        </a:cubicBezTo>
                        <a:cubicBezTo>
                          <a:pt x="303178" y="199901"/>
                          <a:pt x="313834" y="246742"/>
                          <a:pt x="333631" y="263010"/>
                        </a:cubicBezTo>
                        <a:cubicBezTo>
                          <a:pt x="353428" y="279271"/>
                          <a:pt x="382401" y="264798"/>
                          <a:pt x="382401" y="264798"/>
                        </a:cubicBezTo>
                        <a:cubicBezTo>
                          <a:pt x="382401" y="264798"/>
                          <a:pt x="372334" y="314049"/>
                          <a:pt x="386385" y="337658"/>
                        </a:cubicBezTo>
                        <a:cubicBezTo>
                          <a:pt x="400429" y="361265"/>
                          <a:pt x="438537" y="359357"/>
                          <a:pt x="438537" y="359357"/>
                        </a:cubicBezTo>
                        <a:cubicBezTo>
                          <a:pt x="438537" y="359357"/>
                          <a:pt x="454028" y="394310"/>
                          <a:pt x="473577" y="401556"/>
                        </a:cubicBezTo>
                        <a:cubicBezTo>
                          <a:pt x="493126" y="408809"/>
                          <a:pt x="516774" y="388222"/>
                          <a:pt x="516774" y="388222"/>
                        </a:cubicBezTo>
                        <a:lnTo>
                          <a:pt x="538473" y="403545"/>
                        </a:lnTo>
                        <a:cubicBezTo>
                          <a:pt x="538748" y="399701"/>
                          <a:pt x="539291" y="395837"/>
                          <a:pt x="539465" y="392006"/>
                        </a:cubicBezTo>
                        <a:cubicBezTo>
                          <a:pt x="539639" y="388135"/>
                          <a:pt x="539799" y="384311"/>
                          <a:pt x="539867" y="380460"/>
                        </a:cubicBezTo>
                        <a:cubicBezTo>
                          <a:pt x="540081" y="368619"/>
                          <a:pt x="539666" y="357033"/>
                          <a:pt x="538869" y="345420"/>
                        </a:cubicBezTo>
                        <a:cubicBezTo>
                          <a:pt x="538534" y="340644"/>
                          <a:pt x="538386" y="335816"/>
                          <a:pt x="537877" y="331087"/>
                        </a:cubicBezTo>
                        <a:cubicBezTo>
                          <a:pt x="536873" y="321711"/>
                          <a:pt x="535178" y="312523"/>
                          <a:pt x="533497" y="303421"/>
                        </a:cubicBezTo>
                        <a:cubicBezTo>
                          <a:pt x="532306" y="297032"/>
                          <a:pt x="531241" y="290522"/>
                          <a:pt x="529714" y="284307"/>
                        </a:cubicBezTo>
                        <a:cubicBezTo>
                          <a:pt x="527610" y="275734"/>
                          <a:pt x="524898" y="267624"/>
                          <a:pt x="522146" y="259427"/>
                        </a:cubicBezTo>
                        <a:cubicBezTo>
                          <a:pt x="520317" y="253989"/>
                          <a:pt x="518891" y="248349"/>
                          <a:pt x="516774" y="243099"/>
                        </a:cubicBezTo>
                        <a:cubicBezTo>
                          <a:pt x="511437" y="229852"/>
                          <a:pt x="505262" y="217093"/>
                          <a:pt x="498062" y="205279"/>
                        </a:cubicBezTo>
                        <a:cubicBezTo>
                          <a:pt x="486530" y="186346"/>
                          <a:pt x="474829" y="169148"/>
                          <a:pt x="462828" y="153121"/>
                        </a:cubicBezTo>
                        <a:cubicBezTo>
                          <a:pt x="459024" y="148044"/>
                          <a:pt x="454945" y="143785"/>
                          <a:pt x="451081" y="138990"/>
                        </a:cubicBezTo>
                        <a:cubicBezTo>
                          <a:pt x="442649" y="128535"/>
                          <a:pt x="434204" y="118282"/>
                          <a:pt x="425404" y="109127"/>
                        </a:cubicBezTo>
                        <a:cubicBezTo>
                          <a:pt x="420756" y="104305"/>
                          <a:pt x="415833" y="100065"/>
                          <a:pt x="411071" y="95592"/>
                        </a:cubicBezTo>
                        <a:cubicBezTo>
                          <a:pt x="402378" y="87434"/>
                          <a:pt x="393551" y="79712"/>
                          <a:pt x="384396" y="72700"/>
                        </a:cubicBezTo>
                        <a:cubicBezTo>
                          <a:pt x="379822" y="69197"/>
                          <a:pt x="375167" y="65976"/>
                          <a:pt x="370459" y="62748"/>
                        </a:cubicBezTo>
                        <a:cubicBezTo>
                          <a:pt x="360520" y="55930"/>
                          <a:pt x="350200" y="49655"/>
                          <a:pt x="339605" y="44036"/>
                        </a:cubicBezTo>
                        <a:cubicBezTo>
                          <a:pt x="334676" y="41424"/>
                          <a:pt x="329760" y="38832"/>
                          <a:pt x="324677" y="36468"/>
                        </a:cubicBezTo>
                        <a:cubicBezTo>
                          <a:pt x="313881" y="31452"/>
                          <a:pt x="302596" y="27246"/>
                          <a:pt x="291030" y="23335"/>
                        </a:cubicBezTo>
                        <a:cubicBezTo>
                          <a:pt x="285551" y="21479"/>
                          <a:pt x="280180" y="19370"/>
                          <a:pt x="274507" y="17756"/>
                        </a:cubicBezTo>
                        <a:cubicBezTo>
                          <a:pt x="261053" y="13925"/>
                          <a:pt x="246915" y="10931"/>
                          <a:pt x="232308" y="8400"/>
                        </a:cubicBezTo>
                        <a:cubicBezTo>
                          <a:pt x="228122" y="7677"/>
                          <a:pt x="224251" y="6632"/>
                          <a:pt x="219965" y="6016"/>
                        </a:cubicBezTo>
                        <a:cubicBezTo>
                          <a:pt x="200396" y="3169"/>
                          <a:pt x="179908" y="1214"/>
                          <a:pt x="158055" y="43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7" name="Google Shape;1457;p6"/>
                  <p:cNvSpPr/>
                  <p:nvPr/>
                </p:nvSpPr>
                <p:spPr>
                  <a:xfrm>
                    <a:off x="6472513" y="5622603"/>
                    <a:ext cx="66886" cy="7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86" h="70454" extrusionOk="0">
                        <a:moveTo>
                          <a:pt x="11500" y="0"/>
                        </a:moveTo>
                        <a:lnTo>
                          <a:pt x="66886" y="59063"/>
                        </a:lnTo>
                        <a:cubicBezTo>
                          <a:pt x="66886" y="59063"/>
                          <a:pt x="18646" y="79938"/>
                          <a:pt x="4796" y="65171"/>
                        </a:cubicBezTo>
                        <a:cubicBezTo>
                          <a:pt x="-9054" y="50410"/>
                          <a:pt x="11500" y="0"/>
                          <a:pt x="1150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8" name="Google Shape;1458;p6"/>
                  <p:cNvSpPr/>
                  <p:nvPr/>
                </p:nvSpPr>
                <p:spPr>
                  <a:xfrm>
                    <a:off x="6267062" y="5541051"/>
                    <a:ext cx="71105" cy="6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05" h="61567" extrusionOk="0">
                        <a:moveTo>
                          <a:pt x="20" y="36131"/>
                        </a:moveTo>
                        <a:cubicBezTo>
                          <a:pt x="-1333" y="20741"/>
                          <a:pt x="65693" y="0"/>
                          <a:pt x="65693" y="0"/>
                        </a:cubicBezTo>
                        <a:lnTo>
                          <a:pt x="71105" y="61568"/>
                        </a:lnTo>
                        <a:cubicBezTo>
                          <a:pt x="71105" y="61568"/>
                          <a:pt x="1373" y="51522"/>
                          <a:pt x="20" y="36131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9" name="Google Shape;1459;p6"/>
                  <p:cNvSpPr/>
                  <p:nvPr/>
                </p:nvSpPr>
                <p:spPr>
                  <a:xfrm>
                    <a:off x="6359283" y="5549489"/>
                    <a:ext cx="46304" cy="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04" h="50550" extrusionOk="0">
                        <a:moveTo>
                          <a:pt x="0" y="0"/>
                        </a:moveTo>
                        <a:lnTo>
                          <a:pt x="46305" y="529"/>
                        </a:lnTo>
                        <a:lnTo>
                          <a:pt x="41322" y="50551"/>
                        </a:lnTo>
                        <a:cubicBezTo>
                          <a:pt x="41322" y="50551"/>
                          <a:pt x="25550" y="41255"/>
                          <a:pt x="15216" y="28611"/>
                        </a:cubicBezTo>
                        <a:cubicBezTo>
                          <a:pt x="4882" y="159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0" name="Google Shape;1460;p6"/>
                  <p:cNvSpPr/>
                  <p:nvPr/>
                </p:nvSpPr>
                <p:spPr>
                  <a:xfrm>
                    <a:off x="6394317" y="5615384"/>
                    <a:ext cx="55480" cy="69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80" h="69604" extrusionOk="0">
                        <a:moveTo>
                          <a:pt x="0" y="9544"/>
                        </a:moveTo>
                        <a:lnTo>
                          <a:pt x="55480" y="0"/>
                        </a:lnTo>
                        <a:lnTo>
                          <a:pt x="46539" y="69605"/>
                        </a:lnTo>
                        <a:cubicBezTo>
                          <a:pt x="46539" y="69605"/>
                          <a:pt x="24472" y="60931"/>
                          <a:pt x="12839" y="45910"/>
                        </a:cubicBezTo>
                        <a:cubicBezTo>
                          <a:pt x="1199" y="30894"/>
                          <a:pt x="0" y="9544"/>
                          <a:pt x="0" y="9544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1" name="Google Shape;1461;p6"/>
                  <p:cNvSpPr/>
                  <p:nvPr/>
                </p:nvSpPr>
                <p:spPr>
                  <a:xfrm>
                    <a:off x="6303863" y="5639078"/>
                    <a:ext cx="51106" cy="39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06" h="39781" extrusionOk="0">
                        <a:moveTo>
                          <a:pt x="0" y="5278"/>
                        </a:moveTo>
                        <a:lnTo>
                          <a:pt x="47336" y="0"/>
                        </a:lnTo>
                        <a:lnTo>
                          <a:pt x="51107" y="39782"/>
                        </a:lnTo>
                        <a:cubicBezTo>
                          <a:pt x="51107" y="39782"/>
                          <a:pt x="34987" y="39360"/>
                          <a:pt x="22215" y="30734"/>
                        </a:cubicBezTo>
                        <a:cubicBezTo>
                          <a:pt x="9436" y="22108"/>
                          <a:pt x="0" y="5278"/>
                          <a:pt x="0" y="5278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6"/>
                  <p:cNvSpPr/>
                  <p:nvPr/>
                </p:nvSpPr>
                <p:spPr>
                  <a:xfrm>
                    <a:off x="6384646" y="5708422"/>
                    <a:ext cx="53571" cy="44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71" h="44845" extrusionOk="0">
                        <a:moveTo>
                          <a:pt x="0" y="0"/>
                        </a:moveTo>
                        <a:lnTo>
                          <a:pt x="53571" y="1641"/>
                        </a:lnTo>
                        <a:lnTo>
                          <a:pt x="47048" y="44845"/>
                        </a:lnTo>
                        <a:cubicBezTo>
                          <a:pt x="47048" y="44845"/>
                          <a:pt x="26273" y="43399"/>
                          <a:pt x="14513" y="32187"/>
                        </a:cubicBezTo>
                        <a:cubicBezTo>
                          <a:pt x="2752" y="2097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6"/>
                  <p:cNvSpPr/>
                  <p:nvPr/>
                </p:nvSpPr>
                <p:spPr>
                  <a:xfrm>
                    <a:off x="6460982" y="5712188"/>
                    <a:ext cx="72416" cy="6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416" h="67914" extrusionOk="0">
                        <a:moveTo>
                          <a:pt x="6074" y="4231"/>
                        </a:moveTo>
                        <a:cubicBezTo>
                          <a:pt x="21698" y="-9278"/>
                          <a:pt x="72417" y="13882"/>
                          <a:pt x="72417" y="13882"/>
                        </a:cubicBezTo>
                        <a:lnTo>
                          <a:pt x="9904" y="67915"/>
                        </a:lnTo>
                        <a:cubicBezTo>
                          <a:pt x="9904" y="67915"/>
                          <a:pt x="-9551" y="17739"/>
                          <a:pt x="6074" y="4231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6"/>
                  <p:cNvSpPr/>
                  <p:nvPr/>
                </p:nvSpPr>
                <p:spPr>
                  <a:xfrm>
                    <a:off x="6453855" y="5789506"/>
                    <a:ext cx="53631" cy="5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31" h="52131" extrusionOk="0">
                        <a:moveTo>
                          <a:pt x="53632" y="0"/>
                        </a:moveTo>
                        <a:lnTo>
                          <a:pt x="0" y="2311"/>
                        </a:lnTo>
                        <a:cubicBezTo>
                          <a:pt x="0" y="2311"/>
                          <a:pt x="2511" y="20822"/>
                          <a:pt x="12845" y="33279"/>
                        </a:cubicBezTo>
                        <a:cubicBezTo>
                          <a:pt x="23186" y="45736"/>
                          <a:pt x="41362" y="52131"/>
                          <a:pt x="41362" y="52131"/>
                        </a:cubicBezTo>
                        <a:lnTo>
                          <a:pt x="53632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5" name="Google Shape;1465;p6"/>
                  <p:cNvSpPr/>
                  <p:nvPr/>
                </p:nvSpPr>
                <p:spPr>
                  <a:xfrm>
                    <a:off x="6523249" y="5800663"/>
                    <a:ext cx="56950" cy="56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50" h="56524" extrusionOk="0">
                        <a:moveTo>
                          <a:pt x="56950" y="0"/>
                        </a:moveTo>
                        <a:lnTo>
                          <a:pt x="352" y="8599"/>
                        </a:lnTo>
                        <a:cubicBezTo>
                          <a:pt x="352" y="8599"/>
                          <a:pt x="-2254" y="28972"/>
                          <a:pt x="6714" y="40954"/>
                        </a:cubicBezTo>
                        <a:cubicBezTo>
                          <a:pt x="15689" y="52935"/>
                          <a:pt x="36243" y="56525"/>
                          <a:pt x="36243" y="56525"/>
                        </a:cubicBezTo>
                        <a:lnTo>
                          <a:pt x="5695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6" name="Google Shape;1466;p6"/>
                  <p:cNvSpPr/>
                  <p:nvPr/>
                </p:nvSpPr>
                <p:spPr>
                  <a:xfrm>
                    <a:off x="6525650" y="5732780"/>
                    <a:ext cx="59404" cy="57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04" h="57507" extrusionOk="0">
                        <a:moveTo>
                          <a:pt x="34960" y="0"/>
                        </a:moveTo>
                        <a:cubicBezTo>
                          <a:pt x="34960" y="0"/>
                          <a:pt x="-5485" y="37270"/>
                          <a:pt x="629" y="50678"/>
                        </a:cubicBezTo>
                        <a:cubicBezTo>
                          <a:pt x="6738" y="64079"/>
                          <a:pt x="59405" y="53625"/>
                          <a:pt x="59405" y="53625"/>
                        </a:cubicBezTo>
                        <a:lnTo>
                          <a:pt x="3496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6"/>
                  <p:cNvSpPr/>
                  <p:nvPr/>
                </p:nvSpPr>
                <p:spPr>
                  <a:xfrm>
                    <a:off x="6214207" y="5501677"/>
                    <a:ext cx="75136" cy="41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36" h="41179" extrusionOk="0">
                        <a:moveTo>
                          <a:pt x="75137" y="7153"/>
                        </a:moveTo>
                        <a:lnTo>
                          <a:pt x="0" y="0"/>
                        </a:lnTo>
                        <a:cubicBezTo>
                          <a:pt x="0" y="0"/>
                          <a:pt x="27727" y="39326"/>
                          <a:pt x="46513" y="41115"/>
                        </a:cubicBezTo>
                        <a:cubicBezTo>
                          <a:pt x="65298" y="42903"/>
                          <a:pt x="75137" y="7153"/>
                          <a:pt x="75137" y="7153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6"/>
                  <p:cNvSpPr/>
                  <p:nvPr/>
                </p:nvSpPr>
                <p:spPr>
                  <a:xfrm>
                    <a:off x="6172052" y="5502876"/>
                    <a:ext cx="67839" cy="57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9" h="57170" extrusionOk="0">
                        <a:moveTo>
                          <a:pt x="4128" y="0"/>
                        </a:moveTo>
                        <a:lnTo>
                          <a:pt x="67839" y="48609"/>
                        </a:lnTo>
                        <a:cubicBezTo>
                          <a:pt x="67839" y="48609"/>
                          <a:pt x="24307" y="64803"/>
                          <a:pt x="8381" y="52647"/>
                        </a:cubicBezTo>
                        <a:cubicBezTo>
                          <a:pt x="-7552" y="40492"/>
                          <a:pt x="4128" y="0"/>
                          <a:pt x="4128" y="0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9" name="Google Shape;1469;p6"/>
                  <p:cNvSpPr/>
                  <p:nvPr/>
                </p:nvSpPr>
                <p:spPr>
                  <a:xfrm>
                    <a:off x="6226416" y="5582185"/>
                    <a:ext cx="62492" cy="53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92" h="53533" extrusionOk="0">
                        <a:moveTo>
                          <a:pt x="0" y="0"/>
                        </a:moveTo>
                        <a:lnTo>
                          <a:pt x="62492" y="44229"/>
                        </a:lnTo>
                        <a:cubicBezTo>
                          <a:pt x="62492" y="44229"/>
                          <a:pt x="32716" y="60785"/>
                          <a:pt x="17091" y="49728"/>
                        </a:cubicBezTo>
                        <a:cubicBezTo>
                          <a:pt x="1467" y="3867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0" name="Google Shape;1470;p6"/>
                  <p:cNvSpPr/>
                  <p:nvPr/>
                </p:nvSpPr>
                <p:spPr>
                  <a:xfrm>
                    <a:off x="6133795" y="5554639"/>
                    <a:ext cx="67928" cy="49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28" h="49063" extrusionOk="0">
                        <a:moveTo>
                          <a:pt x="7740" y="0"/>
                        </a:moveTo>
                        <a:lnTo>
                          <a:pt x="67929" y="37243"/>
                        </a:lnTo>
                        <a:cubicBezTo>
                          <a:pt x="67929" y="37243"/>
                          <a:pt x="21390" y="55755"/>
                          <a:pt x="6341" y="46446"/>
                        </a:cubicBezTo>
                        <a:cubicBezTo>
                          <a:pt x="-8701" y="37136"/>
                          <a:pt x="7740" y="0"/>
                          <a:pt x="7740" y="0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6"/>
                  <p:cNvSpPr/>
                  <p:nvPr/>
                </p:nvSpPr>
                <p:spPr>
                  <a:xfrm>
                    <a:off x="6076062" y="5515855"/>
                    <a:ext cx="38275" cy="38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5" h="38454" extrusionOk="0">
                        <a:moveTo>
                          <a:pt x="0" y="4976"/>
                        </a:moveTo>
                        <a:lnTo>
                          <a:pt x="38275" y="0"/>
                        </a:lnTo>
                        <a:cubicBezTo>
                          <a:pt x="38275" y="0"/>
                          <a:pt x="36373" y="37177"/>
                          <a:pt x="26803" y="38422"/>
                        </a:cubicBezTo>
                        <a:cubicBezTo>
                          <a:pt x="17232" y="39661"/>
                          <a:pt x="0" y="4976"/>
                          <a:pt x="0" y="497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6"/>
                  <p:cNvSpPr/>
                  <p:nvPr/>
                </p:nvSpPr>
                <p:spPr>
                  <a:xfrm>
                    <a:off x="6126091" y="5502762"/>
                    <a:ext cx="29863" cy="33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3" h="33868" extrusionOk="0">
                        <a:moveTo>
                          <a:pt x="29863" y="0"/>
                        </a:moveTo>
                        <a:cubicBezTo>
                          <a:pt x="29863" y="0"/>
                          <a:pt x="14781" y="33808"/>
                          <a:pt x="7320" y="33868"/>
                        </a:cubicBezTo>
                        <a:cubicBezTo>
                          <a:pt x="-147" y="33929"/>
                          <a:pt x="0" y="235"/>
                          <a:pt x="0" y="235"/>
                        </a:cubicBezTo>
                        <a:lnTo>
                          <a:pt x="29863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73" name="Google Shape;1473;p6"/>
                <p:cNvGrpSpPr/>
                <p:nvPr/>
              </p:nvGrpSpPr>
              <p:grpSpPr>
                <a:xfrm>
                  <a:off x="5791423" y="5614047"/>
                  <a:ext cx="624008" cy="624795"/>
                  <a:chOff x="5791423" y="5614047"/>
                  <a:chExt cx="624008" cy="624795"/>
                </a:xfrm>
              </p:grpSpPr>
              <p:sp>
                <p:nvSpPr>
                  <p:cNvPr id="1474" name="Google Shape;1474;p6"/>
                  <p:cNvSpPr/>
                  <p:nvPr/>
                </p:nvSpPr>
                <p:spPr>
                  <a:xfrm>
                    <a:off x="5791423" y="5614047"/>
                    <a:ext cx="624008" cy="624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008" h="624795" extrusionOk="0">
                        <a:moveTo>
                          <a:pt x="551351" y="110656"/>
                        </a:moveTo>
                        <a:cubicBezTo>
                          <a:pt x="645341" y="218000"/>
                          <a:pt x="686007" y="493384"/>
                          <a:pt x="433399" y="596060"/>
                        </a:cubicBezTo>
                        <a:cubicBezTo>
                          <a:pt x="304637" y="648393"/>
                          <a:pt x="25971" y="646558"/>
                          <a:pt x="2196" y="440912"/>
                        </a:cubicBezTo>
                        <a:cubicBezTo>
                          <a:pt x="-19189" y="255960"/>
                          <a:pt x="119324" y="44179"/>
                          <a:pt x="257087" y="9567"/>
                        </a:cubicBezTo>
                        <a:cubicBezTo>
                          <a:pt x="353949" y="-14771"/>
                          <a:pt x="457368" y="3319"/>
                          <a:pt x="551351" y="110656"/>
                        </a:cubicBezTo>
                        <a:close/>
                      </a:path>
                    </a:pathLst>
                  </a:custGeom>
                  <a:solidFill>
                    <a:srgbClr val="581A1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5" name="Google Shape;1475;p6"/>
                  <p:cNvSpPr/>
                  <p:nvPr/>
                </p:nvSpPr>
                <p:spPr>
                  <a:xfrm>
                    <a:off x="5798193" y="5614064"/>
                    <a:ext cx="603175" cy="51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175" h="513842" extrusionOk="0">
                        <a:moveTo>
                          <a:pt x="323887" y="1"/>
                        </a:moveTo>
                        <a:cubicBezTo>
                          <a:pt x="299100" y="48"/>
                          <a:pt x="274447" y="3470"/>
                          <a:pt x="250230" y="9558"/>
                        </a:cubicBezTo>
                        <a:cubicBezTo>
                          <a:pt x="137294" y="37934"/>
                          <a:pt x="25443" y="185495"/>
                          <a:pt x="0" y="339606"/>
                        </a:cubicBezTo>
                        <a:cubicBezTo>
                          <a:pt x="29381" y="448503"/>
                          <a:pt x="127409" y="408882"/>
                          <a:pt x="127409" y="408882"/>
                        </a:cubicBezTo>
                        <a:cubicBezTo>
                          <a:pt x="127409" y="408882"/>
                          <a:pt x="197195" y="532581"/>
                          <a:pt x="350756" y="511404"/>
                        </a:cubicBezTo>
                        <a:cubicBezTo>
                          <a:pt x="542599" y="484943"/>
                          <a:pt x="593010" y="339599"/>
                          <a:pt x="603176" y="224747"/>
                        </a:cubicBezTo>
                        <a:cubicBezTo>
                          <a:pt x="590210" y="179239"/>
                          <a:pt x="569469" y="139022"/>
                          <a:pt x="544649" y="110680"/>
                        </a:cubicBezTo>
                        <a:cubicBezTo>
                          <a:pt x="474160" y="30178"/>
                          <a:pt x="398240" y="-147"/>
                          <a:pt x="323887" y="1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6" name="Google Shape;1476;p6"/>
                  <p:cNvSpPr/>
                  <p:nvPr/>
                </p:nvSpPr>
                <p:spPr>
                  <a:xfrm>
                    <a:off x="5882690" y="5614064"/>
                    <a:ext cx="386517" cy="361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517" h="361880" extrusionOk="0">
                        <a:moveTo>
                          <a:pt x="239389" y="0"/>
                        </a:moveTo>
                        <a:cubicBezTo>
                          <a:pt x="214603" y="47"/>
                          <a:pt x="189950" y="3470"/>
                          <a:pt x="165733" y="9557"/>
                        </a:cubicBezTo>
                        <a:cubicBezTo>
                          <a:pt x="153490" y="12631"/>
                          <a:pt x="141214" y="17561"/>
                          <a:pt x="129106" y="23294"/>
                        </a:cubicBezTo>
                        <a:cubicBezTo>
                          <a:pt x="125985" y="24767"/>
                          <a:pt x="122857" y="26234"/>
                          <a:pt x="119749" y="27868"/>
                        </a:cubicBezTo>
                        <a:cubicBezTo>
                          <a:pt x="114345" y="30734"/>
                          <a:pt x="109161" y="34679"/>
                          <a:pt x="103823" y="38021"/>
                        </a:cubicBezTo>
                        <a:cubicBezTo>
                          <a:pt x="100033" y="40385"/>
                          <a:pt x="96423" y="43399"/>
                          <a:pt x="92673" y="45984"/>
                        </a:cubicBezTo>
                        <a:cubicBezTo>
                          <a:pt x="-2978" y="148191"/>
                          <a:pt x="-56810" y="251724"/>
                          <a:pt x="94668" y="342197"/>
                        </a:cubicBezTo>
                        <a:cubicBezTo>
                          <a:pt x="184351" y="395762"/>
                          <a:pt x="300107" y="335098"/>
                          <a:pt x="365793" y="219570"/>
                        </a:cubicBezTo>
                        <a:cubicBezTo>
                          <a:pt x="400412" y="158679"/>
                          <a:pt x="389777" y="82598"/>
                          <a:pt x="347878" y="23890"/>
                        </a:cubicBezTo>
                        <a:cubicBezTo>
                          <a:pt x="337819" y="19275"/>
                          <a:pt x="327726" y="15337"/>
                          <a:pt x="317620" y="12142"/>
                        </a:cubicBezTo>
                        <a:cubicBezTo>
                          <a:pt x="314184" y="11058"/>
                          <a:pt x="310702" y="10287"/>
                          <a:pt x="307266" y="9357"/>
                        </a:cubicBezTo>
                        <a:cubicBezTo>
                          <a:pt x="301245" y="7729"/>
                          <a:pt x="295178" y="6537"/>
                          <a:pt x="289157" y="5372"/>
                        </a:cubicBezTo>
                        <a:cubicBezTo>
                          <a:pt x="272534" y="2177"/>
                          <a:pt x="255925" y="-33"/>
                          <a:pt x="239389" y="0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7" name="Google Shape;1477;p6"/>
                  <p:cNvSpPr/>
                  <p:nvPr/>
                </p:nvSpPr>
                <p:spPr>
                  <a:xfrm>
                    <a:off x="5917105" y="5642595"/>
                    <a:ext cx="262107" cy="249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107" h="249014" extrusionOk="0">
                        <a:moveTo>
                          <a:pt x="61211" y="38442"/>
                        </a:moveTo>
                        <a:cubicBezTo>
                          <a:pt x="122444" y="-11245"/>
                          <a:pt x="203354" y="-12999"/>
                          <a:pt x="241923" y="34538"/>
                        </a:cubicBezTo>
                        <a:cubicBezTo>
                          <a:pt x="280500" y="82068"/>
                          <a:pt x="262129" y="160881"/>
                          <a:pt x="200896" y="210569"/>
                        </a:cubicBezTo>
                        <a:cubicBezTo>
                          <a:pt x="139663" y="260263"/>
                          <a:pt x="58753" y="262010"/>
                          <a:pt x="20184" y="214480"/>
                        </a:cubicBezTo>
                        <a:cubicBezTo>
                          <a:pt x="-18392" y="166943"/>
                          <a:pt x="-22" y="88129"/>
                          <a:pt x="61211" y="38442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8" name="Google Shape;1478;p6"/>
                  <p:cNvSpPr/>
                  <p:nvPr/>
                </p:nvSpPr>
                <p:spPr>
                  <a:xfrm>
                    <a:off x="5954113" y="5679055"/>
                    <a:ext cx="145062" cy="13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062" h="134071" extrusionOk="0">
                        <a:moveTo>
                          <a:pt x="141827" y="4935"/>
                        </a:moveTo>
                        <a:cubicBezTo>
                          <a:pt x="130583" y="-7455"/>
                          <a:pt x="89093" y="3783"/>
                          <a:pt x="54267" y="35300"/>
                        </a:cubicBezTo>
                        <a:cubicBezTo>
                          <a:pt x="19435" y="66818"/>
                          <a:pt x="-8734" y="118614"/>
                          <a:pt x="2511" y="130998"/>
                        </a:cubicBezTo>
                        <a:cubicBezTo>
                          <a:pt x="13762" y="143387"/>
                          <a:pt x="64414" y="116371"/>
                          <a:pt x="99246" y="84853"/>
                        </a:cubicBezTo>
                        <a:cubicBezTo>
                          <a:pt x="134072" y="53336"/>
                          <a:pt x="153072" y="17325"/>
                          <a:pt x="141827" y="4935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9" name="Google Shape;1479;p6"/>
                  <p:cNvSpPr/>
                  <p:nvPr/>
                </p:nvSpPr>
                <p:spPr>
                  <a:xfrm>
                    <a:off x="6004382" y="5819148"/>
                    <a:ext cx="28731" cy="28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31" h="28731" extrusionOk="0">
                        <a:moveTo>
                          <a:pt x="0" y="14366"/>
                        </a:moveTo>
                        <a:cubicBezTo>
                          <a:pt x="0" y="6436"/>
                          <a:pt x="6430" y="0"/>
                          <a:pt x="14366" y="0"/>
                        </a:cubicBezTo>
                        <a:cubicBezTo>
                          <a:pt x="22302" y="0"/>
                          <a:pt x="28732" y="6436"/>
                          <a:pt x="28732" y="14366"/>
                        </a:cubicBezTo>
                        <a:cubicBezTo>
                          <a:pt x="28732" y="22302"/>
                          <a:pt x="22302" y="28731"/>
                          <a:pt x="14366" y="28731"/>
                        </a:cubicBezTo>
                        <a:cubicBezTo>
                          <a:pt x="6430" y="28731"/>
                          <a:pt x="0" y="22302"/>
                          <a:pt x="0" y="14366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0" name="Google Shape;1480;p6"/>
                  <p:cNvSpPr/>
                  <p:nvPr/>
                </p:nvSpPr>
                <p:spPr>
                  <a:xfrm>
                    <a:off x="5975255" y="5828169"/>
                    <a:ext cx="17720" cy="17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20" h="17720" extrusionOk="0">
                        <a:moveTo>
                          <a:pt x="0" y="8860"/>
                        </a:moveTo>
                        <a:cubicBezTo>
                          <a:pt x="0" y="3965"/>
                          <a:pt x="3965" y="0"/>
                          <a:pt x="8860" y="0"/>
                        </a:cubicBezTo>
                        <a:cubicBezTo>
                          <a:pt x="13756" y="0"/>
                          <a:pt x="17721" y="3965"/>
                          <a:pt x="17721" y="8860"/>
                        </a:cubicBezTo>
                        <a:cubicBezTo>
                          <a:pt x="17721" y="13756"/>
                          <a:pt x="13756" y="17721"/>
                          <a:pt x="8860" y="17721"/>
                        </a:cubicBezTo>
                        <a:cubicBezTo>
                          <a:pt x="3965" y="17721"/>
                          <a:pt x="0" y="13756"/>
                          <a:pt x="0" y="8860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1" name="Google Shape;1481;p6"/>
                  <p:cNvSpPr/>
                  <p:nvPr/>
                </p:nvSpPr>
                <p:spPr>
                  <a:xfrm>
                    <a:off x="5990405" y="5930142"/>
                    <a:ext cx="14714" cy="14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4" h="14714" extrusionOk="0">
                        <a:moveTo>
                          <a:pt x="0" y="7360"/>
                        </a:moveTo>
                        <a:cubicBezTo>
                          <a:pt x="0" y="3295"/>
                          <a:pt x="3289" y="0"/>
                          <a:pt x="7354" y="0"/>
                        </a:cubicBezTo>
                        <a:cubicBezTo>
                          <a:pt x="11419" y="0"/>
                          <a:pt x="14714" y="3295"/>
                          <a:pt x="14714" y="7360"/>
                        </a:cubicBezTo>
                        <a:cubicBezTo>
                          <a:pt x="14714" y="11419"/>
                          <a:pt x="11419" y="14714"/>
                          <a:pt x="7354" y="14714"/>
                        </a:cubicBezTo>
                        <a:cubicBezTo>
                          <a:pt x="3289" y="14714"/>
                          <a:pt x="0" y="11419"/>
                          <a:pt x="0" y="7360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2" name="Google Shape;1482;p6"/>
                  <p:cNvSpPr/>
                  <p:nvPr/>
                </p:nvSpPr>
                <p:spPr>
                  <a:xfrm>
                    <a:off x="6268368" y="5910806"/>
                    <a:ext cx="19134" cy="19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34" h="19127" extrusionOk="0">
                        <a:moveTo>
                          <a:pt x="0" y="9564"/>
                        </a:moveTo>
                        <a:cubicBezTo>
                          <a:pt x="0" y="4280"/>
                          <a:pt x="4286" y="0"/>
                          <a:pt x="9564" y="0"/>
                        </a:cubicBezTo>
                        <a:cubicBezTo>
                          <a:pt x="14848" y="0"/>
                          <a:pt x="19134" y="4280"/>
                          <a:pt x="19134" y="9564"/>
                        </a:cubicBezTo>
                        <a:cubicBezTo>
                          <a:pt x="19134" y="14848"/>
                          <a:pt x="14848" y="19128"/>
                          <a:pt x="9564" y="19128"/>
                        </a:cubicBezTo>
                        <a:cubicBezTo>
                          <a:pt x="4286" y="19128"/>
                          <a:pt x="0" y="14848"/>
                          <a:pt x="0" y="9564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3" name="Google Shape;1483;p6"/>
                  <p:cNvSpPr/>
                  <p:nvPr/>
                </p:nvSpPr>
                <p:spPr>
                  <a:xfrm>
                    <a:off x="6244579" y="5961927"/>
                    <a:ext cx="23092" cy="23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2" h="23092" extrusionOk="0">
                        <a:moveTo>
                          <a:pt x="0" y="11546"/>
                        </a:moveTo>
                        <a:cubicBezTo>
                          <a:pt x="0" y="5170"/>
                          <a:pt x="5164" y="0"/>
                          <a:pt x="11546" y="0"/>
                        </a:cubicBezTo>
                        <a:cubicBezTo>
                          <a:pt x="17922" y="0"/>
                          <a:pt x="23092" y="5170"/>
                          <a:pt x="23092" y="11546"/>
                        </a:cubicBezTo>
                        <a:cubicBezTo>
                          <a:pt x="23092" y="17928"/>
                          <a:pt x="17922" y="23092"/>
                          <a:pt x="11546" y="23092"/>
                        </a:cubicBezTo>
                        <a:cubicBezTo>
                          <a:pt x="5164" y="23092"/>
                          <a:pt x="0" y="17928"/>
                          <a:pt x="0" y="11546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4" name="Google Shape;1484;p6"/>
                  <p:cNvSpPr/>
                  <p:nvPr/>
                </p:nvSpPr>
                <p:spPr>
                  <a:xfrm>
                    <a:off x="6076880" y="5937904"/>
                    <a:ext cx="271399" cy="158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399" h="158740" extrusionOk="0">
                        <a:moveTo>
                          <a:pt x="271400" y="0"/>
                        </a:moveTo>
                        <a:cubicBezTo>
                          <a:pt x="271400" y="0"/>
                          <a:pt x="236514" y="98329"/>
                          <a:pt x="168664" y="136410"/>
                        </a:cubicBezTo>
                        <a:cubicBezTo>
                          <a:pt x="100821" y="174491"/>
                          <a:pt x="0" y="152329"/>
                          <a:pt x="0" y="152329"/>
                        </a:cubicBezTo>
                        <a:cubicBezTo>
                          <a:pt x="0" y="152329"/>
                          <a:pt x="86649" y="150032"/>
                          <a:pt x="154499" y="111952"/>
                        </a:cubicBezTo>
                        <a:cubicBezTo>
                          <a:pt x="222349" y="73871"/>
                          <a:pt x="271400" y="0"/>
                          <a:pt x="271400" y="0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5" name="Google Shape;1485;p6"/>
                  <p:cNvSpPr/>
                  <p:nvPr/>
                </p:nvSpPr>
                <p:spPr>
                  <a:xfrm>
                    <a:off x="5839348" y="5812055"/>
                    <a:ext cx="84271" cy="155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71" h="155570" extrusionOk="0">
                        <a:moveTo>
                          <a:pt x="0" y="155571"/>
                        </a:moveTo>
                        <a:cubicBezTo>
                          <a:pt x="0" y="155571"/>
                          <a:pt x="2324" y="98229"/>
                          <a:pt x="23393" y="59338"/>
                        </a:cubicBezTo>
                        <a:cubicBezTo>
                          <a:pt x="44463" y="20440"/>
                          <a:pt x="84272" y="0"/>
                          <a:pt x="84272" y="0"/>
                        </a:cubicBezTo>
                        <a:cubicBezTo>
                          <a:pt x="84272" y="0"/>
                          <a:pt x="55252" y="30185"/>
                          <a:pt x="34183" y="69076"/>
                        </a:cubicBezTo>
                        <a:cubicBezTo>
                          <a:pt x="13120" y="107973"/>
                          <a:pt x="0" y="155571"/>
                          <a:pt x="0" y="155571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6" name="Google Shape;1486;p6"/>
                  <p:cNvSpPr/>
                  <p:nvPr/>
                </p:nvSpPr>
                <p:spPr>
                  <a:xfrm>
                    <a:off x="5846506" y="5993807"/>
                    <a:ext cx="140913" cy="146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13" h="146553" extrusionOk="0">
                        <a:moveTo>
                          <a:pt x="97279" y="6743"/>
                        </a:moveTo>
                        <a:cubicBezTo>
                          <a:pt x="128335" y="24216"/>
                          <a:pt x="152478" y="77098"/>
                          <a:pt x="135079" y="108977"/>
                        </a:cubicBezTo>
                        <a:cubicBezTo>
                          <a:pt x="112422" y="150480"/>
                          <a:pt x="59125" y="154156"/>
                          <a:pt x="28070" y="136683"/>
                        </a:cubicBezTo>
                        <a:cubicBezTo>
                          <a:pt x="-2985" y="119210"/>
                          <a:pt x="-7573" y="70374"/>
                          <a:pt x="10851" y="39077"/>
                        </a:cubicBezTo>
                        <a:cubicBezTo>
                          <a:pt x="29268" y="7774"/>
                          <a:pt x="66217" y="-10730"/>
                          <a:pt x="97279" y="6743"/>
                        </a:cubicBezTo>
                        <a:close/>
                      </a:path>
                    </a:pathLst>
                  </a:custGeom>
                  <a:solidFill>
                    <a:srgbClr val="86382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7" name="Google Shape;1487;p6"/>
                  <p:cNvSpPr/>
                  <p:nvPr/>
                </p:nvSpPr>
                <p:spPr>
                  <a:xfrm>
                    <a:off x="5854658" y="6003734"/>
                    <a:ext cx="90653" cy="9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53" h="92100" extrusionOk="0">
                        <a:moveTo>
                          <a:pt x="13072" y="17805"/>
                        </a:moveTo>
                        <a:cubicBezTo>
                          <a:pt x="30666" y="-2280"/>
                          <a:pt x="59364" y="-5917"/>
                          <a:pt x="77179" y="9681"/>
                        </a:cubicBezTo>
                        <a:cubicBezTo>
                          <a:pt x="94987" y="25279"/>
                          <a:pt x="95167" y="54205"/>
                          <a:pt x="77580" y="74290"/>
                        </a:cubicBezTo>
                        <a:cubicBezTo>
                          <a:pt x="59994" y="94381"/>
                          <a:pt x="31296" y="98018"/>
                          <a:pt x="13481" y="82420"/>
                        </a:cubicBezTo>
                        <a:cubicBezTo>
                          <a:pt x="-4334" y="66822"/>
                          <a:pt x="-4515" y="37896"/>
                          <a:pt x="13072" y="17805"/>
                        </a:cubicBezTo>
                        <a:close/>
                      </a:path>
                    </a:pathLst>
                  </a:custGeom>
                  <a:solidFill>
                    <a:srgbClr val="AE61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8" name="Google Shape;1488;p6"/>
                  <p:cNvSpPr/>
                  <p:nvPr/>
                </p:nvSpPr>
                <p:spPr>
                  <a:xfrm>
                    <a:off x="5879927" y="6040452"/>
                    <a:ext cx="18618" cy="18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8611" extrusionOk="0">
                        <a:moveTo>
                          <a:pt x="0" y="9302"/>
                        </a:moveTo>
                        <a:cubicBezTo>
                          <a:pt x="0" y="4166"/>
                          <a:pt x="4165" y="0"/>
                          <a:pt x="9309" y="0"/>
                        </a:cubicBezTo>
                        <a:cubicBezTo>
                          <a:pt x="14446" y="0"/>
                          <a:pt x="18618" y="4166"/>
                          <a:pt x="18618" y="9302"/>
                        </a:cubicBezTo>
                        <a:cubicBezTo>
                          <a:pt x="18618" y="14446"/>
                          <a:pt x="14446" y="18612"/>
                          <a:pt x="9309" y="18612"/>
                        </a:cubicBezTo>
                        <a:cubicBezTo>
                          <a:pt x="4165" y="18612"/>
                          <a:pt x="0" y="14446"/>
                          <a:pt x="0" y="9302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489" name="Google Shape;1489;p6"/>
            <p:cNvGrpSpPr/>
            <p:nvPr/>
          </p:nvGrpSpPr>
          <p:grpSpPr>
            <a:xfrm>
              <a:off x="5471892" y="5002528"/>
              <a:ext cx="1173872" cy="1374832"/>
              <a:chOff x="6461622" y="5302060"/>
              <a:chExt cx="855467" cy="1001918"/>
            </a:xfrm>
          </p:grpSpPr>
          <p:grpSp>
            <p:nvGrpSpPr>
              <p:cNvPr id="1490" name="Google Shape;1490;p6"/>
              <p:cNvGrpSpPr/>
              <p:nvPr/>
            </p:nvGrpSpPr>
            <p:grpSpPr>
              <a:xfrm>
                <a:off x="7069033" y="5302060"/>
                <a:ext cx="179958" cy="257327"/>
                <a:chOff x="7069033" y="5302060"/>
                <a:chExt cx="179958" cy="257327"/>
              </a:xfrm>
            </p:grpSpPr>
            <p:sp>
              <p:nvSpPr>
                <p:cNvPr id="1491" name="Google Shape;1491;p6"/>
                <p:cNvSpPr/>
                <p:nvPr/>
              </p:nvSpPr>
              <p:spPr>
                <a:xfrm>
                  <a:off x="7069033" y="5311732"/>
                  <a:ext cx="178014" cy="24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14" h="247655" extrusionOk="0">
                      <a:moveTo>
                        <a:pt x="0" y="143962"/>
                      </a:moveTo>
                      <a:lnTo>
                        <a:pt x="65747" y="26211"/>
                      </a:lnTo>
                      <a:cubicBezTo>
                        <a:pt x="65747" y="26211"/>
                        <a:pt x="120015" y="-14314"/>
                        <a:pt x="145913" y="5416"/>
                      </a:cubicBezTo>
                      <a:cubicBezTo>
                        <a:pt x="171819" y="25153"/>
                        <a:pt x="180759" y="56000"/>
                        <a:pt x="177303" y="78021"/>
                      </a:cubicBezTo>
                      <a:cubicBezTo>
                        <a:pt x="167854" y="138276"/>
                        <a:pt x="116907" y="247656"/>
                        <a:pt x="116907" y="247656"/>
                      </a:cubicBezTo>
                      <a:lnTo>
                        <a:pt x="0" y="143962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6"/>
                <p:cNvSpPr/>
                <p:nvPr/>
              </p:nvSpPr>
              <p:spPr>
                <a:xfrm>
                  <a:off x="7106984" y="5302060"/>
                  <a:ext cx="142007" cy="122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07" h="122440" extrusionOk="0">
                      <a:moveTo>
                        <a:pt x="3251" y="35360"/>
                      </a:moveTo>
                      <a:cubicBezTo>
                        <a:pt x="14944" y="4720"/>
                        <a:pt x="54759" y="-8534"/>
                        <a:pt x="92177" y="5745"/>
                      </a:cubicBezTo>
                      <a:cubicBezTo>
                        <a:pt x="129601" y="20030"/>
                        <a:pt x="150450" y="56449"/>
                        <a:pt x="138756" y="87083"/>
                      </a:cubicBezTo>
                      <a:cubicBezTo>
                        <a:pt x="127063" y="117723"/>
                        <a:pt x="87248" y="130977"/>
                        <a:pt x="49830" y="116692"/>
                      </a:cubicBezTo>
                      <a:cubicBezTo>
                        <a:pt x="12406" y="102413"/>
                        <a:pt x="-8443" y="65993"/>
                        <a:pt x="3251" y="35360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6"/>
                <p:cNvSpPr/>
                <p:nvPr/>
              </p:nvSpPr>
              <p:spPr>
                <a:xfrm>
                  <a:off x="7114668" y="5312533"/>
                  <a:ext cx="99377" cy="95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77" h="95037" extrusionOk="0">
                      <a:moveTo>
                        <a:pt x="2940" y="29676"/>
                      </a:moveTo>
                      <a:cubicBezTo>
                        <a:pt x="12223" y="5358"/>
                        <a:pt x="40679" y="-6362"/>
                        <a:pt x="66497" y="3489"/>
                      </a:cubicBezTo>
                      <a:cubicBezTo>
                        <a:pt x="92315" y="13348"/>
                        <a:pt x="105716" y="41048"/>
                        <a:pt x="96434" y="65366"/>
                      </a:cubicBezTo>
                      <a:cubicBezTo>
                        <a:pt x="87152" y="89677"/>
                        <a:pt x="58701" y="101403"/>
                        <a:pt x="32884" y="91545"/>
                      </a:cubicBezTo>
                      <a:cubicBezTo>
                        <a:pt x="7066" y="81693"/>
                        <a:pt x="-6336" y="53994"/>
                        <a:pt x="2940" y="29676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6"/>
                <p:cNvSpPr/>
                <p:nvPr/>
              </p:nvSpPr>
              <p:spPr>
                <a:xfrm>
                  <a:off x="7123945" y="5315574"/>
                  <a:ext cx="47803" cy="6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3" h="68760" extrusionOk="0">
                      <a:moveTo>
                        <a:pt x="6334" y="68761"/>
                      </a:moveTo>
                      <a:cubicBezTo>
                        <a:pt x="6334" y="68761"/>
                        <a:pt x="-6277" y="36420"/>
                        <a:pt x="4090" y="19228"/>
                      </a:cubicBezTo>
                      <a:cubicBezTo>
                        <a:pt x="14458" y="2036"/>
                        <a:pt x="47803" y="0"/>
                        <a:pt x="47803" y="0"/>
                      </a:cubicBezTo>
                      <a:cubicBezTo>
                        <a:pt x="47803" y="0"/>
                        <a:pt x="29995" y="7963"/>
                        <a:pt x="19628" y="25155"/>
                      </a:cubicBezTo>
                      <a:cubicBezTo>
                        <a:pt x="9261" y="42340"/>
                        <a:pt x="6334" y="68761"/>
                        <a:pt x="6334" y="68761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5" name="Google Shape;1495;p6"/>
              <p:cNvGrpSpPr/>
              <p:nvPr/>
            </p:nvGrpSpPr>
            <p:grpSpPr>
              <a:xfrm>
                <a:off x="6496326" y="5337221"/>
                <a:ext cx="820763" cy="770439"/>
                <a:chOff x="6496326" y="5337221"/>
                <a:chExt cx="820763" cy="770439"/>
              </a:xfrm>
            </p:grpSpPr>
            <p:sp>
              <p:nvSpPr>
                <p:cNvPr id="1496" name="Google Shape;1496;p6"/>
                <p:cNvSpPr/>
                <p:nvPr/>
              </p:nvSpPr>
              <p:spPr>
                <a:xfrm>
                  <a:off x="6496326" y="5337312"/>
                  <a:ext cx="820763" cy="770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63" h="770348" extrusionOk="0">
                      <a:moveTo>
                        <a:pt x="57506" y="406994"/>
                      </a:moveTo>
                      <a:cubicBezTo>
                        <a:pt x="57506" y="406994"/>
                        <a:pt x="-98728" y="210396"/>
                        <a:pt x="103838" y="91881"/>
                      </a:cubicBezTo>
                      <a:cubicBezTo>
                        <a:pt x="306792" y="-26855"/>
                        <a:pt x="447448" y="-30639"/>
                        <a:pt x="632520" y="81273"/>
                      </a:cubicBezTo>
                      <a:cubicBezTo>
                        <a:pt x="838715" y="205956"/>
                        <a:pt x="923784" y="630469"/>
                        <a:pt x="634724" y="762452"/>
                      </a:cubicBezTo>
                      <a:cubicBezTo>
                        <a:pt x="480090" y="833054"/>
                        <a:pt x="57506" y="406994"/>
                        <a:pt x="57506" y="406994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6"/>
                <p:cNvSpPr/>
                <p:nvPr/>
              </p:nvSpPr>
              <p:spPr>
                <a:xfrm>
                  <a:off x="6496800" y="5337221"/>
                  <a:ext cx="819943" cy="48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43" h="482584" extrusionOk="0">
                      <a:moveTo>
                        <a:pt x="176847" y="52766"/>
                      </a:moveTo>
                      <a:cubicBezTo>
                        <a:pt x="153212" y="64018"/>
                        <a:pt x="128774" y="77164"/>
                        <a:pt x="103404" y="92013"/>
                      </a:cubicBezTo>
                      <a:cubicBezTo>
                        <a:pt x="-17173" y="162555"/>
                        <a:pt x="-10027" y="260080"/>
                        <a:pt x="15034" y="328024"/>
                      </a:cubicBezTo>
                      <a:cubicBezTo>
                        <a:pt x="90948" y="330060"/>
                        <a:pt x="470582" y="340394"/>
                        <a:pt x="487694" y="347419"/>
                      </a:cubicBezTo>
                      <a:cubicBezTo>
                        <a:pt x="506540" y="355148"/>
                        <a:pt x="541118" y="303894"/>
                        <a:pt x="541118" y="303894"/>
                      </a:cubicBezTo>
                      <a:cubicBezTo>
                        <a:pt x="541118" y="303894"/>
                        <a:pt x="548451" y="368703"/>
                        <a:pt x="573593" y="389103"/>
                      </a:cubicBezTo>
                      <a:cubicBezTo>
                        <a:pt x="598727" y="409503"/>
                        <a:pt x="641670" y="385654"/>
                        <a:pt x="641670" y="385654"/>
                      </a:cubicBezTo>
                      <a:cubicBezTo>
                        <a:pt x="641670" y="385654"/>
                        <a:pt x="639065" y="434102"/>
                        <a:pt x="670395" y="441355"/>
                      </a:cubicBezTo>
                      <a:cubicBezTo>
                        <a:pt x="699401" y="448073"/>
                        <a:pt x="718863" y="420526"/>
                        <a:pt x="718863" y="420526"/>
                      </a:cubicBezTo>
                      <a:cubicBezTo>
                        <a:pt x="718863" y="420526"/>
                        <a:pt x="738935" y="476255"/>
                        <a:pt x="772026" y="482074"/>
                      </a:cubicBezTo>
                      <a:cubicBezTo>
                        <a:pt x="787195" y="484740"/>
                        <a:pt x="804836" y="476543"/>
                        <a:pt x="819771" y="467294"/>
                      </a:cubicBezTo>
                      <a:cubicBezTo>
                        <a:pt x="824084" y="313933"/>
                        <a:pt x="747106" y="150808"/>
                        <a:pt x="632060" y="81243"/>
                      </a:cubicBezTo>
                      <a:cubicBezTo>
                        <a:pt x="470120" y="-16677"/>
                        <a:pt x="342262" y="-25973"/>
                        <a:pt x="176847" y="52766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6"/>
                <p:cNvSpPr/>
                <p:nvPr/>
              </p:nvSpPr>
              <p:spPr>
                <a:xfrm>
                  <a:off x="6524887" y="5338111"/>
                  <a:ext cx="750314" cy="29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314" h="293632" extrusionOk="0">
                      <a:moveTo>
                        <a:pt x="148760" y="51876"/>
                      </a:moveTo>
                      <a:cubicBezTo>
                        <a:pt x="125125" y="63127"/>
                        <a:pt x="100687" y="76274"/>
                        <a:pt x="75317" y="91122"/>
                      </a:cubicBezTo>
                      <a:cubicBezTo>
                        <a:pt x="61541" y="99179"/>
                        <a:pt x="49807" y="107678"/>
                        <a:pt x="39205" y="116357"/>
                      </a:cubicBezTo>
                      <a:cubicBezTo>
                        <a:pt x="34940" y="119847"/>
                        <a:pt x="31504" y="123410"/>
                        <a:pt x="27713" y="126979"/>
                      </a:cubicBezTo>
                      <a:cubicBezTo>
                        <a:pt x="21612" y="132726"/>
                        <a:pt x="15745" y="138619"/>
                        <a:pt x="10809" y="144539"/>
                      </a:cubicBezTo>
                      <a:cubicBezTo>
                        <a:pt x="8050" y="147848"/>
                        <a:pt x="5512" y="151143"/>
                        <a:pt x="3087" y="154485"/>
                      </a:cubicBezTo>
                      <a:cubicBezTo>
                        <a:pt x="1909" y="156119"/>
                        <a:pt x="1098" y="157800"/>
                        <a:pt x="0" y="159448"/>
                      </a:cubicBezTo>
                      <a:cubicBezTo>
                        <a:pt x="9851" y="173968"/>
                        <a:pt x="22837" y="189585"/>
                        <a:pt x="35757" y="194474"/>
                      </a:cubicBezTo>
                      <a:cubicBezTo>
                        <a:pt x="61809" y="204326"/>
                        <a:pt x="87439" y="170418"/>
                        <a:pt x="87446" y="170418"/>
                      </a:cubicBezTo>
                      <a:cubicBezTo>
                        <a:pt x="87446" y="170418"/>
                        <a:pt x="90493" y="218223"/>
                        <a:pt x="117517" y="220781"/>
                      </a:cubicBezTo>
                      <a:cubicBezTo>
                        <a:pt x="144540" y="223333"/>
                        <a:pt x="195647" y="180644"/>
                        <a:pt x="195647" y="180644"/>
                      </a:cubicBezTo>
                      <a:cubicBezTo>
                        <a:pt x="195647" y="180644"/>
                        <a:pt x="219000" y="199055"/>
                        <a:pt x="243573" y="196443"/>
                      </a:cubicBezTo>
                      <a:cubicBezTo>
                        <a:pt x="268152" y="193832"/>
                        <a:pt x="293896" y="170264"/>
                        <a:pt x="293896" y="170264"/>
                      </a:cubicBezTo>
                      <a:cubicBezTo>
                        <a:pt x="293896" y="170264"/>
                        <a:pt x="316781" y="194079"/>
                        <a:pt x="343931" y="196055"/>
                      </a:cubicBezTo>
                      <a:cubicBezTo>
                        <a:pt x="371082" y="198031"/>
                        <a:pt x="402472" y="178233"/>
                        <a:pt x="402472" y="178233"/>
                      </a:cubicBezTo>
                      <a:cubicBezTo>
                        <a:pt x="402472" y="178233"/>
                        <a:pt x="438175" y="220326"/>
                        <a:pt x="466980" y="226400"/>
                      </a:cubicBezTo>
                      <a:cubicBezTo>
                        <a:pt x="495792" y="232482"/>
                        <a:pt x="517645" y="202364"/>
                        <a:pt x="517645" y="202364"/>
                      </a:cubicBezTo>
                      <a:cubicBezTo>
                        <a:pt x="517645" y="202364"/>
                        <a:pt x="533511" y="257904"/>
                        <a:pt x="560347" y="274514"/>
                      </a:cubicBezTo>
                      <a:cubicBezTo>
                        <a:pt x="587183" y="291129"/>
                        <a:pt x="625015" y="268975"/>
                        <a:pt x="625015" y="268975"/>
                      </a:cubicBezTo>
                      <a:cubicBezTo>
                        <a:pt x="625015" y="268975"/>
                        <a:pt x="659339" y="296387"/>
                        <a:pt x="683114" y="293406"/>
                      </a:cubicBezTo>
                      <a:cubicBezTo>
                        <a:pt x="706883" y="290433"/>
                        <a:pt x="720070" y="256906"/>
                        <a:pt x="720070" y="256906"/>
                      </a:cubicBezTo>
                      <a:lnTo>
                        <a:pt x="750315" y="261018"/>
                      </a:lnTo>
                      <a:cubicBezTo>
                        <a:pt x="748567" y="256953"/>
                        <a:pt x="747066" y="252727"/>
                        <a:pt x="745211" y="248722"/>
                      </a:cubicBezTo>
                      <a:cubicBezTo>
                        <a:pt x="743329" y="244691"/>
                        <a:pt x="741474" y="240706"/>
                        <a:pt x="739492" y="236741"/>
                      </a:cubicBezTo>
                      <a:cubicBezTo>
                        <a:pt x="733431" y="224565"/>
                        <a:pt x="726868" y="212972"/>
                        <a:pt x="719896" y="201560"/>
                      </a:cubicBezTo>
                      <a:cubicBezTo>
                        <a:pt x="717016" y="196866"/>
                        <a:pt x="714303" y="192023"/>
                        <a:pt x="711276" y="187476"/>
                      </a:cubicBezTo>
                      <a:cubicBezTo>
                        <a:pt x="705289" y="178455"/>
                        <a:pt x="698685" y="169976"/>
                        <a:pt x="692142" y="161597"/>
                      </a:cubicBezTo>
                      <a:cubicBezTo>
                        <a:pt x="687541" y="155717"/>
                        <a:pt x="683007" y="149649"/>
                        <a:pt x="678152" y="144118"/>
                      </a:cubicBezTo>
                      <a:cubicBezTo>
                        <a:pt x="671461" y="136496"/>
                        <a:pt x="664395" y="129665"/>
                        <a:pt x="657243" y="122767"/>
                      </a:cubicBezTo>
                      <a:cubicBezTo>
                        <a:pt x="652494" y="118199"/>
                        <a:pt x="648048" y="113203"/>
                        <a:pt x="643105" y="108977"/>
                      </a:cubicBezTo>
                      <a:cubicBezTo>
                        <a:pt x="630634" y="98309"/>
                        <a:pt x="617582" y="88577"/>
                        <a:pt x="603972" y="80353"/>
                      </a:cubicBezTo>
                      <a:cubicBezTo>
                        <a:pt x="582180" y="67173"/>
                        <a:pt x="561130" y="55848"/>
                        <a:pt x="540395" y="45875"/>
                      </a:cubicBezTo>
                      <a:cubicBezTo>
                        <a:pt x="533825" y="42714"/>
                        <a:pt x="527410" y="40538"/>
                        <a:pt x="520927" y="37698"/>
                      </a:cubicBezTo>
                      <a:cubicBezTo>
                        <a:pt x="506789" y="31510"/>
                        <a:pt x="492744" y="25536"/>
                        <a:pt x="478915" y="20881"/>
                      </a:cubicBezTo>
                      <a:cubicBezTo>
                        <a:pt x="471621" y="18423"/>
                        <a:pt x="464355" y="16715"/>
                        <a:pt x="457128" y="14686"/>
                      </a:cubicBezTo>
                      <a:cubicBezTo>
                        <a:pt x="443942" y="10976"/>
                        <a:pt x="430848" y="7788"/>
                        <a:pt x="417796" y="5498"/>
                      </a:cubicBezTo>
                      <a:cubicBezTo>
                        <a:pt x="411272" y="4352"/>
                        <a:pt x="404816" y="3536"/>
                        <a:pt x="398313" y="2738"/>
                      </a:cubicBezTo>
                      <a:cubicBezTo>
                        <a:pt x="384563" y="1064"/>
                        <a:pt x="370720" y="140"/>
                        <a:pt x="356937" y="33"/>
                      </a:cubicBezTo>
                      <a:cubicBezTo>
                        <a:pt x="350528" y="-14"/>
                        <a:pt x="344139" y="-54"/>
                        <a:pt x="337703" y="240"/>
                      </a:cubicBezTo>
                      <a:cubicBezTo>
                        <a:pt x="324047" y="850"/>
                        <a:pt x="310304" y="2544"/>
                        <a:pt x="296448" y="4687"/>
                      </a:cubicBezTo>
                      <a:cubicBezTo>
                        <a:pt x="289871" y="5705"/>
                        <a:pt x="283287" y="6408"/>
                        <a:pt x="276651" y="7768"/>
                      </a:cubicBezTo>
                      <a:cubicBezTo>
                        <a:pt x="260892" y="10996"/>
                        <a:pt x="244899" y="15450"/>
                        <a:pt x="228671" y="20613"/>
                      </a:cubicBezTo>
                      <a:cubicBezTo>
                        <a:pt x="224017" y="22094"/>
                        <a:pt x="219523" y="23084"/>
                        <a:pt x="214821" y="24726"/>
                      </a:cubicBezTo>
                      <a:cubicBezTo>
                        <a:pt x="193363" y="32206"/>
                        <a:pt x="171443" y="41080"/>
                        <a:pt x="148760" y="5187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6"/>
                <p:cNvSpPr/>
                <p:nvPr/>
              </p:nvSpPr>
              <p:spPr>
                <a:xfrm>
                  <a:off x="7012642" y="5383283"/>
                  <a:ext cx="87787" cy="70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7" h="70843" extrusionOk="0">
                      <a:moveTo>
                        <a:pt x="0" y="0"/>
                      </a:moveTo>
                      <a:lnTo>
                        <a:pt x="87788" y="30834"/>
                      </a:lnTo>
                      <a:cubicBezTo>
                        <a:pt x="87788" y="30834"/>
                        <a:pt x="49680" y="77695"/>
                        <a:pt x="27733" y="69987"/>
                      </a:cubicBezTo>
                      <a:cubicBezTo>
                        <a:pt x="5787" y="6228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6"/>
                <p:cNvSpPr/>
                <p:nvPr/>
              </p:nvSpPr>
              <p:spPr>
                <a:xfrm>
                  <a:off x="6766356" y="5380376"/>
                  <a:ext cx="87024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24" h="76212" extrusionOk="0">
                      <a:moveTo>
                        <a:pt x="1072" y="71661"/>
                      </a:moveTo>
                      <a:cubicBezTo>
                        <a:pt x="-8472" y="56686"/>
                        <a:pt x="48857" y="0"/>
                        <a:pt x="48857" y="0"/>
                      </a:cubicBezTo>
                      <a:lnTo>
                        <a:pt x="87024" y="59887"/>
                      </a:lnTo>
                      <a:cubicBezTo>
                        <a:pt x="87024" y="59887"/>
                        <a:pt x="10615" y="86629"/>
                        <a:pt x="1072" y="71661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6"/>
                <p:cNvSpPr/>
                <p:nvPr/>
              </p:nvSpPr>
              <p:spPr>
                <a:xfrm>
                  <a:off x="6846730" y="5350888"/>
                  <a:ext cx="68928" cy="5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28" h="53632" extrusionOk="0">
                      <a:moveTo>
                        <a:pt x="0" y="24017"/>
                      </a:moveTo>
                      <a:lnTo>
                        <a:pt x="47470" y="0"/>
                      </a:lnTo>
                      <a:lnTo>
                        <a:pt x="68928" y="53632"/>
                      </a:lnTo>
                      <a:cubicBezTo>
                        <a:pt x="68928" y="53632"/>
                        <a:pt x="47919" y="52520"/>
                        <a:pt x="30680" y="45113"/>
                      </a:cubicBezTo>
                      <a:cubicBezTo>
                        <a:pt x="13448" y="37713"/>
                        <a:pt x="0" y="24017"/>
                        <a:pt x="0" y="24017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6"/>
                <p:cNvSpPr/>
                <p:nvPr/>
              </p:nvSpPr>
              <p:spPr>
                <a:xfrm>
                  <a:off x="6922443" y="5394073"/>
                  <a:ext cx="79295" cy="76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5" h="76116" extrusionOk="0">
                      <a:moveTo>
                        <a:pt x="0" y="39145"/>
                      </a:moveTo>
                      <a:lnTo>
                        <a:pt x="51489" y="0"/>
                      </a:lnTo>
                      <a:lnTo>
                        <a:pt x="79296" y="75692"/>
                      </a:lnTo>
                      <a:cubicBezTo>
                        <a:pt x="79296" y="75692"/>
                        <a:pt x="52199" y="78552"/>
                        <a:pt x="32374" y="69417"/>
                      </a:cubicBezTo>
                      <a:cubicBezTo>
                        <a:pt x="12551" y="60282"/>
                        <a:pt x="0" y="39145"/>
                        <a:pt x="0" y="3914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6"/>
                <p:cNvSpPr/>
                <p:nvPr/>
              </p:nvSpPr>
              <p:spPr>
                <a:xfrm>
                  <a:off x="6840549" y="5470515"/>
                  <a:ext cx="70394" cy="4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4" h="44972" extrusionOk="0">
                      <a:moveTo>
                        <a:pt x="0" y="30486"/>
                      </a:moveTo>
                      <a:lnTo>
                        <a:pt x="45454" y="0"/>
                      </a:lnTo>
                      <a:lnTo>
                        <a:pt x="70395" y="38549"/>
                      </a:lnTo>
                      <a:cubicBezTo>
                        <a:pt x="70395" y="38549"/>
                        <a:pt x="53745" y="46666"/>
                        <a:pt x="36145" y="44651"/>
                      </a:cubicBezTo>
                      <a:cubicBezTo>
                        <a:pt x="18545" y="42635"/>
                        <a:pt x="0" y="30486"/>
                        <a:pt x="0" y="30486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6"/>
                <p:cNvSpPr/>
                <p:nvPr/>
              </p:nvSpPr>
              <p:spPr>
                <a:xfrm>
                  <a:off x="6956867" y="5496721"/>
                  <a:ext cx="71740" cy="5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0" h="53396" extrusionOk="0">
                      <a:moveTo>
                        <a:pt x="0" y="26736"/>
                      </a:moveTo>
                      <a:lnTo>
                        <a:pt x="55480" y="0"/>
                      </a:lnTo>
                      <a:lnTo>
                        <a:pt x="71741" y="47497"/>
                      </a:lnTo>
                      <a:cubicBezTo>
                        <a:pt x="71741" y="47497"/>
                        <a:pt x="49801" y="57041"/>
                        <a:pt x="31866" y="51850"/>
                      </a:cubicBezTo>
                      <a:cubicBezTo>
                        <a:pt x="13937" y="46667"/>
                        <a:pt x="0" y="26736"/>
                        <a:pt x="0" y="26736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6"/>
                <p:cNvSpPr/>
                <p:nvPr/>
              </p:nvSpPr>
              <p:spPr>
                <a:xfrm>
                  <a:off x="7044015" y="5462552"/>
                  <a:ext cx="73847" cy="88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47" h="88236" extrusionOk="0">
                      <a:moveTo>
                        <a:pt x="1101" y="25356"/>
                      </a:moveTo>
                      <a:cubicBezTo>
                        <a:pt x="9868" y="3295"/>
                        <a:pt x="73847" y="0"/>
                        <a:pt x="73847" y="0"/>
                      </a:cubicBezTo>
                      <a:lnTo>
                        <a:pt x="38780" y="88236"/>
                      </a:lnTo>
                      <a:cubicBezTo>
                        <a:pt x="38780" y="88236"/>
                        <a:pt x="-7665" y="47410"/>
                        <a:pt x="1101" y="25356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6"/>
                <p:cNvSpPr/>
                <p:nvPr/>
              </p:nvSpPr>
              <p:spPr>
                <a:xfrm>
                  <a:off x="7071645" y="5540964"/>
                  <a:ext cx="68586" cy="6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6" h="60314" extrusionOk="0">
                      <a:moveTo>
                        <a:pt x="53444" y="0"/>
                      </a:moveTo>
                      <a:lnTo>
                        <a:pt x="0" y="30794"/>
                      </a:lnTo>
                      <a:cubicBezTo>
                        <a:pt x="0" y="30794"/>
                        <a:pt x="12377" y="48334"/>
                        <a:pt x="29522" y="55547"/>
                      </a:cubicBezTo>
                      <a:cubicBezTo>
                        <a:pt x="46673" y="62760"/>
                        <a:pt x="68586" y="59646"/>
                        <a:pt x="68586" y="59646"/>
                      </a:cubicBezTo>
                      <a:lnTo>
                        <a:pt x="53444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6"/>
                <p:cNvSpPr/>
                <p:nvPr/>
              </p:nvSpPr>
              <p:spPr>
                <a:xfrm>
                  <a:off x="7151992" y="5513766"/>
                  <a:ext cx="62003" cy="71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03" h="71762" extrusionOk="0">
                      <a:moveTo>
                        <a:pt x="53136" y="0"/>
                      </a:moveTo>
                      <a:lnTo>
                        <a:pt x="0" y="38791"/>
                      </a:lnTo>
                      <a:cubicBezTo>
                        <a:pt x="0" y="38791"/>
                        <a:pt x="8150" y="60938"/>
                        <a:pt x="23648" y="68393"/>
                      </a:cubicBezTo>
                      <a:cubicBezTo>
                        <a:pt x="39152" y="75847"/>
                        <a:pt x="62003" y="68607"/>
                        <a:pt x="62003" y="68607"/>
                      </a:cubicBezTo>
                      <a:lnTo>
                        <a:pt x="53136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8" name="Google Shape;1508;p6"/>
                <p:cNvSpPr/>
                <p:nvPr/>
              </p:nvSpPr>
              <p:spPr>
                <a:xfrm>
                  <a:off x="7136665" y="5454964"/>
                  <a:ext cx="65851" cy="7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1" h="71651" extrusionOk="0">
                      <a:moveTo>
                        <a:pt x="12487" y="0"/>
                      </a:moveTo>
                      <a:cubicBezTo>
                        <a:pt x="12487" y="0"/>
                        <a:pt x="-8971" y="59438"/>
                        <a:pt x="4370" y="69866"/>
                      </a:cubicBezTo>
                      <a:cubicBezTo>
                        <a:pt x="17711" y="80287"/>
                        <a:pt x="65851" y="41690"/>
                        <a:pt x="65851" y="41690"/>
                      </a:cubicBezTo>
                      <a:lnTo>
                        <a:pt x="12487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9" name="Google Shape;1509;p6"/>
                <p:cNvSpPr/>
                <p:nvPr/>
              </p:nvSpPr>
              <p:spPr>
                <a:xfrm>
                  <a:off x="6673486" y="5370552"/>
                  <a:ext cx="82366" cy="51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51411" extrusionOk="0">
                      <a:moveTo>
                        <a:pt x="80387" y="0"/>
                      </a:moveTo>
                      <a:lnTo>
                        <a:pt x="0" y="32562"/>
                      </a:lnTo>
                      <a:cubicBezTo>
                        <a:pt x="0" y="32562"/>
                        <a:pt x="49124" y="57945"/>
                        <a:pt x="69223" y="49801"/>
                      </a:cubicBezTo>
                      <a:cubicBezTo>
                        <a:pt x="89321" y="41664"/>
                        <a:pt x="80387" y="0"/>
                        <a:pt x="80387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0" name="Google Shape;1510;p6"/>
                <p:cNvSpPr/>
                <p:nvPr/>
              </p:nvSpPr>
              <p:spPr>
                <a:xfrm>
                  <a:off x="6635365" y="5424505"/>
                  <a:ext cx="90721" cy="51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21" h="51684" extrusionOk="0">
                      <a:moveTo>
                        <a:pt x="0" y="0"/>
                      </a:moveTo>
                      <a:lnTo>
                        <a:pt x="90721" y="15759"/>
                      </a:lnTo>
                      <a:cubicBezTo>
                        <a:pt x="90721" y="15759"/>
                        <a:pt x="54931" y="55353"/>
                        <a:pt x="32254" y="51408"/>
                      </a:cubicBezTo>
                      <a:cubicBezTo>
                        <a:pt x="9571" y="4747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1" name="Google Shape;1511;p6"/>
                <p:cNvSpPr/>
                <p:nvPr/>
              </p:nvSpPr>
              <p:spPr>
                <a:xfrm>
                  <a:off x="6728631" y="5478706"/>
                  <a:ext cx="87158" cy="41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58" h="41816" extrusionOk="0">
                      <a:moveTo>
                        <a:pt x="0" y="0"/>
                      </a:moveTo>
                      <a:lnTo>
                        <a:pt x="87158" y="11941"/>
                      </a:lnTo>
                      <a:cubicBezTo>
                        <a:pt x="87158" y="11941"/>
                        <a:pt x="65586" y="44611"/>
                        <a:pt x="43800" y="41624"/>
                      </a:cubicBezTo>
                      <a:cubicBezTo>
                        <a:pt x="22007" y="38636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2" name="Google Shape;1512;p6"/>
                <p:cNvSpPr/>
                <p:nvPr/>
              </p:nvSpPr>
              <p:spPr>
                <a:xfrm>
                  <a:off x="6627509" y="5495636"/>
                  <a:ext cx="81096" cy="4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" h="48124" extrusionOk="0">
                      <a:moveTo>
                        <a:pt x="0" y="0"/>
                      </a:moveTo>
                      <a:lnTo>
                        <a:pt x="81097" y="6048"/>
                      </a:lnTo>
                      <a:cubicBezTo>
                        <a:pt x="81097" y="6048"/>
                        <a:pt x="43478" y="49600"/>
                        <a:pt x="23199" y="48086"/>
                      </a:cubicBezTo>
                      <a:cubicBezTo>
                        <a:pt x="2926" y="4658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3" name="Google Shape;1513;p6"/>
                <p:cNvSpPr/>
                <p:nvPr/>
              </p:nvSpPr>
              <p:spPr>
                <a:xfrm>
                  <a:off x="6542828" y="5470528"/>
                  <a:ext cx="47655" cy="4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5" h="46243" extrusionOk="0">
                      <a:moveTo>
                        <a:pt x="0" y="25376"/>
                      </a:moveTo>
                      <a:lnTo>
                        <a:pt x="36380" y="0"/>
                      </a:lnTo>
                      <a:cubicBezTo>
                        <a:pt x="36380" y="0"/>
                        <a:pt x="54161" y="38911"/>
                        <a:pt x="45066" y="45254"/>
                      </a:cubicBezTo>
                      <a:cubicBezTo>
                        <a:pt x="35971" y="51596"/>
                        <a:pt x="0" y="25376"/>
                        <a:pt x="0" y="2537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4" name="Google Shape;1514;p6"/>
                <p:cNvSpPr/>
                <p:nvPr/>
              </p:nvSpPr>
              <p:spPr>
                <a:xfrm>
                  <a:off x="6584372" y="5435113"/>
                  <a:ext cx="30734" cy="4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4" h="46811" extrusionOk="0">
                      <a:moveTo>
                        <a:pt x="30319" y="0"/>
                      </a:moveTo>
                      <a:cubicBezTo>
                        <a:pt x="30319" y="0"/>
                        <a:pt x="32877" y="42460"/>
                        <a:pt x="25296" y="46486"/>
                      </a:cubicBezTo>
                      <a:cubicBezTo>
                        <a:pt x="17721" y="50504"/>
                        <a:pt x="0" y="16080"/>
                        <a:pt x="0" y="16080"/>
                      </a:cubicBezTo>
                      <a:lnTo>
                        <a:pt x="30319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15" name="Google Shape;1515;p6"/>
              <p:cNvSpPr/>
              <p:nvPr/>
            </p:nvSpPr>
            <p:spPr>
              <a:xfrm>
                <a:off x="6461622" y="5532574"/>
                <a:ext cx="687319" cy="754166"/>
              </a:xfrm>
              <a:custGeom>
                <a:avLst/>
                <a:gdLst/>
                <a:ahLst/>
                <a:cxnLst/>
                <a:rect l="l" t="t" r="r" b="b"/>
                <a:pathLst>
                  <a:path w="687319" h="754166" extrusionOk="0">
                    <a:moveTo>
                      <a:pt x="461209" y="29687"/>
                    </a:moveTo>
                    <a:cubicBezTo>
                      <a:pt x="613941" y="89253"/>
                      <a:pt x="801444" y="348397"/>
                      <a:pt x="598410" y="587027"/>
                    </a:cubicBezTo>
                    <a:cubicBezTo>
                      <a:pt x="494917" y="708670"/>
                      <a:pt x="209895" y="854583"/>
                      <a:pt x="76585" y="657576"/>
                    </a:cubicBezTo>
                    <a:cubicBezTo>
                      <a:pt x="-43302" y="480393"/>
                      <a:pt x="-14430" y="191058"/>
                      <a:pt x="107641" y="82709"/>
                    </a:cubicBezTo>
                    <a:cubicBezTo>
                      <a:pt x="193466" y="6535"/>
                      <a:pt x="308478" y="-29878"/>
                      <a:pt x="461209" y="29687"/>
                    </a:cubicBezTo>
                    <a:close/>
                  </a:path>
                </a:pathLst>
              </a:custGeom>
              <a:solidFill>
                <a:srgbClr val="581A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6"/>
              <p:cNvSpPr/>
              <p:nvPr/>
            </p:nvSpPr>
            <p:spPr>
              <a:xfrm>
                <a:off x="6462822" y="5532599"/>
                <a:ext cx="560582" cy="706876"/>
              </a:xfrm>
              <a:custGeom>
                <a:avLst/>
                <a:gdLst/>
                <a:ahLst/>
                <a:cxnLst/>
                <a:rect l="l" t="t" r="r" b="b"/>
                <a:pathLst>
                  <a:path w="560582" h="706876" extrusionOk="0">
                    <a:moveTo>
                      <a:pt x="176360" y="33935"/>
                    </a:moveTo>
                    <a:cubicBezTo>
                      <a:pt x="151124" y="47128"/>
                      <a:pt x="127811" y="63691"/>
                      <a:pt x="106353" y="82738"/>
                    </a:cubicBezTo>
                    <a:cubicBezTo>
                      <a:pt x="6283" y="171557"/>
                      <a:pt x="-29461" y="381295"/>
                      <a:pt x="26334" y="551874"/>
                    </a:cubicBezTo>
                    <a:cubicBezTo>
                      <a:pt x="39005" y="590725"/>
                      <a:pt x="61836" y="638088"/>
                      <a:pt x="76992" y="658220"/>
                    </a:cubicBezTo>
                    <a:cubicBezTo>
                      <a:pt x="104170" y="694325"/>
                      <a:pt x="117919" y="708349"/>
                      <a:pt x="129452" y="706755"/>
                    </a:cubicBezTo>
                    <a:cubicBezTo>
                      <a:pt x="134897" y="705999"/>
                      <a:pt x="173359" y="653258"/>
                      <a:pt x="178704" y="655541"/>
                    </a:cubicBezTo>
                    <a:cubicBezTo>
                      <a:pt x="236247" y="680174"/>
                      <a:pt x="392708" y="690053"/>
                      <a:pt x="485211" y="562704"/>
                    </a:cubicBezTo>
                    <a:cubicBezTo>
                      <a:pt x="649234" y="336879"/>
                      <a:pt x="500420" y="45400"/>
                      <a:pt x="460096" y="29668"/>
                    </a:cubicBezTo>
                    <a:cubicBezTo>
                      <a:pt x="345546" y="-15002"/>
                      <a:pt x="252072" y="-5653"/>
                      <a:pt x="176360" y="33935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6"/>
              <p:cNvSpPr/>
              <p:nvPr/>
            </p:nvSpPr>
            <p:spPr>
              <a:xfrm>
                <a:off x="6473119" y="5533342"/>
                <a:ext cx="394121" cy="579473"/>
              </a:xfrm>
              <a:custGeom>
                <a:avLst/>
                <a:gdLst/>
                <a:ahLst/>
                <a:cxnLst/>
                <a:rect l="l" t="t" r="r" b="b"/>
                <a:pathLst>
                  <a:path w="394121" h="579473" extrusionOk="0">
                    <a:moveTo>
                      <a:pt x="166063" y="33192"/>
                    </a:moveTo>
                    <a:cubicBezTo>
                      <a:pt x="140828" y="46385"/>
                      <a:pt x="117515" y="62948"/>
                      <a:pt x="96057" y="81994"/>
                    </a:cubicBezTo>
                    <a:cubicBezTo>
                      <a:pt x="85207" y="91625"/>
                      <a:pt x="75309" y="103158"/>
                      <a:pt x="66006" y="115421"/>
                    </a:cubicBezTo>
                    <a:cubicBezTo>
                      <a:pt x="63602" y="118582"/>
                      <a:pt x="61191" y="121736"/>
                      <a:pt x="58894" y="125051"/>
                    </a:cubicBezTo>
                    <a:cubicBezTo>
                      <a:pt x="54902" y="130838"/>
                      <a:pt x="51714" y="137609"/>
                      <a:pt x="48044" y="143844"/>
                    </a:cubicBezTo>
                    <a:cubicBezTo>
                      <a:pt x="45439" y="148264"/>
                      <a:pt x="43356" y="153247"/>
                      <a:pt x="40905" y="157875"/>
                    </a:cubicBezTo>
                    <a:cubicBezTo>
                      <a:pt x="-2386" y="312789"/>
                      <a:pt x="-57070" y="567312"/>
                      <a:pt x="145315" y="579193"/>
                    </a:cubicBezTo>
                    <a:cubicBezTo>
                      <a:pt x="265143" y="586232"/>
                      <a:pt x="346890" y="459754"/>
                      <a:pt x="382887" y="314952"/>
                    </a:cubicBezTo>
                    <a:cubicBezTo>
                      <a:pt x="418892" y="170157"/>
                      <a:pt x="363170" y="37625"/>
                      <a:pt x="289320" y="0"/>
                    </a:cubicBezTo>
                    <a:cubicBezTo>
                      <a:pt x="276622" y="630"/>
                      <a:pt x="264245" y="1969"/>
                      <a:pt x="252251" y="4079"/>
                    </a:cubicBezTo>
                    <a:cubicBezTo>
                      <a:pt x="248178" y="4795"/>
                      <a:pt x="244214" y="5853"/>
                      <a:pt x="240222" y="6724"/>
                    </a:cubicBezTo>
                    <a:cubicBezTo>
                      <a:pt x="233224" y="8264"/>
                      <a:pt x="226399" y="10267"/>
                      <a:pt x="219642" y="12276"/>
                    </a:cubicBezTo>
                    <a:cubicBezTo>
                      <a:pt x="201010" y="17828"/>
                      <a:pt x="182907" y="24385"/>
                      <a:pt x="166063" y="33192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6"/>
              <p:cNvSpPr/>
              <p:nvPr/>
            </p:nvSpPr>
            <p:spPr>
              <a:xfrm>
                <a:off x="6511135" y="5602872"/>
                <a:ext cx="267735" cy="317721"/>
              </a:xfrm>
              <a:custGeom>
                <a:avLst/>
                <a:gdLst/>
                <a:ahLst/>
                <a:cxnLst/>
                <a:rect l="l" t="t" r="r" b="b"/>
                <a:pathLst>
                  <a:path w="267735" h="317721" extrusionOk="0">
                    <a:moveTo>
                      <a:pt x="17033" y="108176"/>
                    </a:moveTo>
                    <a:cubicBezTo>
                      <a:pt x="53091" y="25049"/>
                      <a:pt x="134637" y="-19642"/>
                      <a:pt x="199166" y="8346"/>
                    </a:cubicBezTo>
                    <a:cubicBezTo>
                      <a:pt x="263693" y="36341"/>
                      <a:pt x="286766" y="126426"/>
                      <a:pt x="250701" y="209545"/>
                    </a:cubicBezTo>
                    <a:cubicBezTo>
                      <a:pt x="214643" y="292672"/>
                      <a:pt x="133097" y="337363"/>
                      <a:pt x="68569" y="309375"/>
                    </a:cubicBezTo>
                    <a:cubicBezTo>
                      <a:pt x="4047" y="281380"/>
                      <a:pt x="-19031" y="191302"/>
                      <a:pt x="17033" y="108176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6"/>
              <p:cNvSpPr/>
              <p:nvPr/>
            </p:nvSpPr>
            <p:spPr>
              <a:xfrm>
                <a:off x="6538952" y="5635810"/>
                <a:ext cx="101284" cy="203791"/>
              </a:xfrm>
              <a:custGeom>
                <a:avLst/>
                <a:gdLst/>
                <a:ahLst/>
                <a:cxnLst/>
                <a:rect l="l" t="t" r="r" b="b"/>
                <a:pathLst>
                  <a:path w="101284" h="203791" extrusionOk="0">
                    <a:moveTo>
                      <a:pt x="87987" y="844"/>
                    </a:moveTo>
                    <a:cubicBezTo>
                      <a:pt x="69951" y="-5820"/>
                      <a:pt x="33619" y="27640"/>
                      <a:pt x="14833" y="78238"/>
                    </a:cubicBezTo>
                    <a:cubicBezTo>
                      <a:pt x="-3953" y="128835"/>
                      <a:pt x="-5199" y="196572"/>
                      <a:pt x="12837" y="203235"/>
                    </a:cubicBezTo>
                    <a:cubicBezTo>
                      <a:pt x="30873" y="209899"/>
                      <a:pt x="68176" y="155490"/>
                      <a:pt x="86962" y="104892"/>
                    </a:cubicBezTo>
                    <a:cubicBezTo>
                      <a:pt x="105748" y="54301"/>
                      <a:pt x="106016" y="7507"/>
                      <a:pt x="87987" y="844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6"/>
              <p:cNvSpPr/>
              <p:nvPr/>
            </p:nvSpPr>
            <p:spPr>
              <a:xfrm>
                <a:off x="6633736" y="5828519"/>
                <a:ext cx="33016" cy="33016"/>
              </a:xfrm>
              <a:custGeom>
                <a:avLst/>
                <a:gdLst/>
                <a:ahLst/>
                <a:cxnLst/>
                <a:rect l="l" t="t" r="r" b="b"/>
                <a:pathLst>
                  <a:path w="33016" h="33016" extrusionOk="0">
                    <a:moveTo>
                      <a:pt x="1870" y="24128"/>
                    </a:moveTo>
                    <a:cubicBezTo>
                      <a:pt x="-2343" y="16038"/>
                      <a:pt x="805" y="6073"/>
                      <a:pt x="8888" y="1866"/>
                    </a:cubicBezTo>
                    <a:cubicBezTo>
                      <a:pt x="16979" y="-2339"/>
                      <a:pt x="26944" y="802"/>
                      <a:pt x="31150" y="8892"/>
                    </a:cubicBezTo>
                    <a:cubicBezTo>
                      <a:pt x="35356" y="16976"/>
                      <a:pt x="32215" y="26941"/>
                      <a:pt x="24125" y="31147"/>
                    </a:cubicBezTo>
                    <a:cubicBezTo>
                      <a:pt x="16041" y="35360"/>
                      <a:pt x="6075" y="32212"/>
                      <a:pt x="1870" y="24128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6"/>
              <p:cNvSpPr/>
              <p:nvPr/>
            </p:nvSpPr>
            <p:spPr>
              <a:xfrm>
                <a:off x="6606626" y="5856795"/>
                <a:ext cx="20365" cy="20365"/>
              </a:xfrm>
              <a:custGeom>
                <a:avLst/>
                <a:gdLst/>
                <a:ahLst/>
                <a:cxnLst/>
                <a:rect l="l" t="t" r="r" b="b"/>
                <a:pathLst>
                  <a:path w="20365" h="20365" extrusionOk="0">
                    <a:moveTo>
                      <a:pt x="1153" y="14879"/>
                    </a:moveTo>
                    <a:cubicBezTo>
                      <a:pt x="-1446" y="9897"/>
                      <a:pt x="497" y="3749"/>
                      <a:pt x="5486" y="1150"/>
                    </a:cubicBezTo>
                    <a:cubicBezTo>
                      <a:pt x="10476" y="-1442"/>
                      <a:pt x="16617" y="494"/>
                      <a:pt x="19216" y="5483"/>
                    </a:cubicBezTo>
                    <a:cubicBezTo>
                      <a:pt x="21808" y="10473"/>
                      <a:pt x="19872" y="16621"/>
                      <a:pt x="14882" y="19212"/>
                    </a:cubicBezTo>
                    <a:cubicBezTo>
                      <a:pt x="9893" y="21811"/>
                      <a:pt x="3745" y="19869"/>
                      <a:pt x="1153" y="14879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6"/>
              <p:cNvSpPr/>
              <p:nvPr/>
            </p:nvSpPr>
            <p:spPr>
              <a:xfrm>
                <a:off x="6685353" y="6111183"/>
                <a:ext cx="16910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16910" h="16914" extrusionOk="0">
                    <a:moveTo>
                      <a:pt x="958" y="12362"/>
                    </a:moveTo>
                    <a:cubicBezTo>
                      <a:pt x="-1199" y="8216"/>
                      <a:pt x="409" y="3113"/>
                      <a:pt x="4554" y="956"/>
                    </a:cubicBezTo>
                    <a:cubicBezTo>
                      <a:pt x="8693" y="-1200"/>
                      <a:pt x="13796" y="414"/>
                      <a:pt x="15953" y="4553"/>
                    </a:cubicBezTo>
                    <a:cubicBezTo>
                      <a:pt x="18110" y="8698"/>
                      <a:pt x="16502" y="13802"/>
                      <a:pt x="12357" y="15958"/>
                    </a:cubicBezTo>
                    <a:cubicBezTo>
                      <a:pt x="8217" y="18115"/>
                      <a:pt x="3107" y="16501"/>
                      <a:pt x="958" y="12362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6"/>
              <p:cNvSpPr/>
              <p:nvPr/>
            </p:nvSpPr>
            <p:spPr>
              <a:xfrm>
                <a:off x="6929547" y="5650279"/>
                <a:ext cx="21984" cy="21983"/>
              </a:xfrm>
              <a:custGeom>
                <a:avLst/>
                <a:gdLst/>
                <a:ahLst/>
                <a:cxnLst/>
                <a:rect l="l" t="t" r="r" b="b"/>
                <a:pathLst>
                  <a:path w="21984" h="21983" extrusionOk="0">
                    <a:moveTo>
                      <a:pt x="1241" y="16064"/>
                    </a:moveTo>
                    <a:cubicBezTo>
                      <a:pt x="-1558" y="10679"/>
                      <a:pt x="538" y="4042"/>
                      <a:pt x="5922" y="1243"/>
                    </a:cubicBezTo>
                    <a:cubicBezTo>
                      <a:pt x="11307" y="-1557"/>
                      <a:pt x="17937" y="533"/>
                      <a:pt x="20744" y="5917"/>
                    </a:cubicBezTo>
                    <a:cubicBezTo>
                      <a:pt x="23543" y="11302"/>
                      <a:pt x="21447" y="17939"/>
                      <a:pt x="16062" y="20738"/>
                    </a:cubicBezTo>
                    <a:cubicBezTo>
                      <a:pt x="10678" y="23545"/>
                      <a:pt x="4047" y="21448"/>
                      <a:pt x="1241" y="16064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6"/>
              <p:cNvSpPr/>
              <p:nvPr/>
            </p:nvSpPr>
            <p:spPr>
              <a:xfrm>
                <a:off x="6910474" y="5612162"/>
                <a:ext cx="26541" cy="26541"/>
              </a:xfrm>
              <a:custGeom>
                <a:avLst/>
                <a:gdLst/>
                <a:ahLst/>
                <a:cxnLst/>
                <a:rect l="l" t="t" r="r" b="b"/>
                <a:pathLst>
                  <a:path w="26541" h="26541" extrusionOk="0">
                    <a:moveTo>
                      <a:pt x="1501" y="19395"/>
                    </a:moveTo>
                    <a:cubicBezTo>
                      <a:pt x="-1881" y="12899"/>
                      <a:pt x="644" y="4882"/>
                      <a:pt x="7147" y="1500"/>
                    </a:cubicBezTo>
                    <a:cubicBezTo>
                      <a:pt x="13643" y="-1882"/>
                      <a:pt x="21660" y="649"/>
                      <a:pt x="25042" y="7146"/>
                    </a:cubicBezTo>
                    <a:cubicBezTo>
                      <a:pt x="28424" y="13649"/>
                      <a:pt x="25892" y="21659"/>
                      <a:pt x="19390" y="25041"/>
                    </a:cubicBezTo>
                    <a:cubicBezTo>
                      <a:pt x="12893" y="28423"/>
                      <a:pt x="4883" y="25898"/>
                      <a:pt x="1501" y="19395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6"/>
              <p:cNvSpPr/>
              <p:nvPr/>
            </p:nvSpPr>
            <p:spPr>
              <a:xfrm>
                <a:off x="6891856" y="5709058"/>
                <a:ext cx="113402" cy="415752"/>
              </a:xfrm>
              <a:custGeom>
                <a:avLst/>
                <a:gdLst/>
                <a:ahLst/>
                <a:cxnLst/>
                <a:rect l="l" t="t" r="r" b="b"/>
                <a:pathLst>
                  <a:path w="113402" h="415752" extrusionOk="0">
                    <a:moveTo>
                      <a:pt x="85785" y="0"/>
                    </a:moveTo>
                    <a:cubicBezTo>
                      <a:pt x="85785" y="0"/>
                      <a:pt x="127643" y="131521"/>
                      <a:pt x="108295" y="218800"/>
                    </a:cubicBezTo>
                    <a:cubicBezTo>
                      <a:pt x="88940" y="306085"/>
                      <a:pt x="0" y="415753"/>
                      <a:pt x="0" y="415753"/>
                    </a:cubicBezTo>
                    <a:cubicBezTo>
                      <a:pt x="0" y="415753"/>
                      <a:pt x="57141" y="299482"/>
                      <a:pt x="76496" y="212203"/>
                    </a:cubicBezTo>
                    <a:cubicBezTo>
                      <a:pt x="95851" y="124917"/>
                      <a:pt x="85785" y="0"/>
                      <a:pt x="85785" y="0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6"/>
              <p:cNvSpPr/>
              <p:nvPr/>
            </p:nvSpPr>
            <p:spPr>
              <a:xfrm>
                <a:off x="6511292" y="5873603"/>
                <a:ext cx="30605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30605" h="203268" extrusionOk="0">
                    <a:moveTo>
                      <a:pt x="27216" y="203269"/>
                    </a:moveTo>
                    <a:cubicBezTo>
                      <a:pt x="27216" y="203269"/>
                      <a:pt x="-825" y="143589"/>
                      <a:pt x="19" y="92770"/>
                    </a:cubicBezTo>
                    <a:cubicBezTo>
                      <a:pt x="869" y="41952"/>
                      <a:pt x="30605" y="0"/>
                      <a:pt x="30605" y="0"/>
                    </a:cubicBezTo>
                    <a:cubicBezTo>
                      <a:pt x="30605" y="0"/>
                      <a:pt x="17037" y="46164"/>
                      <a:pt x="16186" y="96977"/>
                    </a:cubicBezTo>
                    <a:cubicBezTo>
                      <a:pt x="15342" y="147795"/>
                      <a:pt x="27216" y="203269"/>
                      <a:pt x="27216" y="203269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6"/>
              <p:cNvSpPr/>
              <p:nvPr/>
            </p:nvSpPr>
            <p:spPr>
              <a:xfrm>
                <a:off x="6544998" y="6178588"/>
                <a:ext cx="128555" cy="125390"/>
              </a:xfrm>
              <a:custGeom>
                <a:avLst/>
                <a:gdLst/>
                <a:ahLst/>
                <a:cxnLst/>
                <a:rect l="l" t="t" r="r" b="b"/>
                <a:pathLst>
                  <a:path w="128555" h="125390" extrusionOk="0">
                    <a:moveTo>
                      <a:pt x="58347" y="2"/>
                    </a:moveTo>
                    <a:cubicBezTo>
                      <a:pt x="90406" y="-266"/>
                      <a:pt x="130429" y="28559"/>
                      <a:pt x="128487" y="59501"/>
                    </a:cubicBezTo>
                    <a:cubicBezTo>
                      <a:pt x="125962" y="99778"/>
                      <a:pt x="83897" y="125120"/>
                      <a:pt x="51844" y="125388"/>
                    </a:cubicBezTo>
                    <a:cubicBezTo>
                      <a:pt x="19784" y="125663"/>
                      <a:pt x="-2732" y="91527"/>
                      <a:pt x="268" y="60585"/>
                    </a:cubicBezTo>
                    <a:cubicBezTo>
                      <a:pt x="3262" y="29637"/>
                      <a:pt x="26293" y="277"/>
                      <a:pt x="58347" y="2"/>
                    </a:cubicBezTo>
                    <a:close/>
                  </a:path>
                </a:pathLst>
              </a:custGeom>
              <a:solidFill>
                <a:srgbClr val="5B1A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6"/>
              <p:cNvSpPr/>
              <p:nvPr/>
            </p:nvSpPr>
            <p:spPr>
              <a:xfrm>
                <a:off x="6552410" y="6163842"/>
                <a:ext cx="95361" cy="105964"/>
              </a:xfrm>
              <a:custGeom>
                <a:avLst/>
                <a:gdLst/>
                <a:ahLst/>
                <a:cxnLst/>
                <a:rect l="l" t="t" r="r" b="b"/>
                <a:pathLst>
                  <a:path w="95361" h="105964" extrusionOk="0">
                    <a:moveTo>
                      <a:pt x="1717" y="41758"/>
                    </a:moveTo>
                    <a:cubicBezTo>
                      <a:pt x="8696" y="13167"/>
                      <a:pt x="34936" y="-4982"/>
                      <a:pt x="60318" y="1213"/>
                    </a:cubicBezTo>
                    <a:cubicBezTo>
                      <a:pt x="85701" y="7408"/>
                      <a:pt x="100622" y="35610"/>
                      <a:pt x="93644" y="64201"/>
                    </a:cubicBezTo>
                    <a:cubicBezTo>
                      <a:pt x="86665" y="92791"/>
                      <a:pt x="60425" y="110947"/>
                      <a:pt x="35043" y="104752"/>
                    </a:cubicBezTo>
                    <a:cubicBezTo>
                      <a:pt x="9660" y="98551"/>
                      <a:pt x="-5261" y="70348"/>
                      <a:pt x="1717" y="41758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6"/>
              <p:cNvSpPr/>
              <p:nvPr/>
            </p:nvSpPr>
            <p:spPr>
              <a:xfrm>
                <a:off x="6561154" y="6207912"/>
                <a:ext cx="2328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82" h="36512" extrusionOk="0">
                    <a:moveTo>
                      <a:pt x="293" y="16642"/>
                    </a:moveTo>
                    <a:cubicBezTo>
                      <a:pt x="1726" y="6602"/>
                      <a:pt x="7961" y="-818"/>
                      <a:pt x="14230" y="72"/>
                    </a:cubicBezTo>
                    <a:cubicBezTo>
                      <a:pt x="20492" y="963"/>
                      <a:pt x="24417" y="9830"/>
                      <a:pt x="22990" y="19870"/>
                    </a:cubicBezTo>
                    <a:cubicBezTo>
                      <a:pt x="21557" y="29915"/>
                      <a:pt x="15322" y="37336"/>
                      <a:pt x="9053" y="36439"/>
                    </a:cubicBezTo>
                    <a:cubicBezTo>
                      <a:pt x="2785" y="35548"/>
                      <a:pt x="-1133" y="26687"/>
                      <a:pt x="293" y="16642"/>
                    </a:cubicBezTo>
                    <a:close/>
                  </a:path>
                </a:pathLst>
              </a:custGeom>
              <a:solidFill>
                <a:srgbClr val="D68C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30" name="Google Shape;1530;p6"/>
          <p:cNvSpPr txBox="1">
            <a:spLocks noGrp="1"/>
          </p:cNvSpPr>
          <p:nvPr>
            <p:ph type="title"/>
          </p:nvPr>
        </p:nvSpPr>
        <p:spPr>
          <a:xfrm>
            <a:off x="2138015" y="1918100"/>
            <a:ext cx="7389300" cy="20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31" name="Google Shape;1531;p6"/>
          <p:cNvSpPr txBox="1">
            <a:spLocks noGrp="1"/>
          </p:cNvSpPr>
          <p:nvPr>
            <p:ph type="body" idx="1"/>
          </p:nvPr>
        </p:nvSpPr>
        <p:spPr>
          <a:xfrm>
            <a:off x="2138015" y="4154150"/>
            <a:ext cx="7389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1532" name="Google Shape;1532;p6"/>
          <p:cNvSpPr/>
          <p:nvPr/>
        </p:nvSpPr>
        <p:spPr>
          <a:xfrm flipH="1">
            <a:off x="7505" y="5364044"/>
            <a:ext cx="1680235" cy="1494117"/>
          </a:xfrm>
          <a:custGeom>
            <a:avLst/>
            <a:gdLst/>
            <a:ahLst/>
            <a:cxnLst/>
            <a:rect l="l" t="t" r="r" b="b"/>
            <a:pathLst>
              <a:path w="1680234" h="1494117" extrusionOk="0">
                <a:moveTo>
                  <a:pt x="927514" y="864772"/>
                </a:moveTo>
                <a:lnTo>
                  <a:pt x="936675" y="865705"/>
                </a:lnTo>
                <a:lnTo>
                  <a:pt x="942987" y="866715"/>
                </a:lnTo>
                <a:lnTo>
                  <a:pt x="943361" y="866623"/>
                </a:lnTo>
                <a:lnTo>
                  <a:pt x="949164" y="867532"/>
                </a:lnTo>
                <a:lnTo>
                  <a:pt x="970397" y="869137"/>
                </a:lnTo>
                <a:lnTo>
                  <a:pt x="1000364" y="872186"/>
                </a:lnTo>
                <a:lnTo>
                  <a:pt x="991923" y="896942"/>
                </a:lnTo>
                <a:lnTo>
                  <a:pt x="984587" y="915225"/>
                </a:lnTo>
                <a:lnTo>
                  <a:pt x="983265" y="919656"/>
                </a:lnTo>
                <a:lnTo>
                  <a:pt x="954523" y="886380"/>
                </a:lnTo>
                <a:close/>
                <a:moveTo>
                  <a:pt x="174219" y="0"/>
                </a:moveTo>
                <a:lnTo>
                  <a:pt x="174175" y="68"/>
                </a:lnTo>
                <a:lnTo>
                  <a:pt x="174167" y="8"/>
                </a:lnTo>
                <a:lnTo>
                  <a:pt x="172914" y="2048"/>
                </a:lnTo>
                <a:lnTo>
                  <a:pt x="168269" y="9341"/>
                </a:lnTo>
                <a:cubicBezTo>
                  <a:pt x="164505" y="15480"/>
                  <a:pt x="159164" y="24555"/>
                  <a:pt x="152855" y="36302"/>
                </a:cubicBezTo>
                <a:lnTo>
                  <a:pt x="149160" y="43787"/>
                </a:lnTo>
                <a:lnTo>
                  <a:pt x="148970" y="44127"/>
                </a:lnTo>
                <a:lnTo>
                  <a:pt x="148970" y="44126"/>
                </a:lnTo>
                <a:lnTo>
                  <a:pt x="147617" y="46911"/>
                </a:lnTo>
                <a:lnTo>
                  <a:pt x="131632" y="79287"/>
                </a:lnTo>
                <a:lnTo>
                  <a:pt x="130265" y="82643"/>
                </a:lnTo>
                <a:lnTo>
                  <a:pt x="129370" y="84486"/>
                </a:lnTo>
                <a:cubicBezTo>
                  <a:pt x="122463" y="99873"/>
                  <a:pt x="115305" y="117228"/>
                  <a:pt x="108263" y="136654"/>
                </a:cubicBezTo>
                <a:cubicBezTo>
                  <a:pt x="101536" y="155210"/>
                  <a:pt x="96186" y="175506"/>
                  <a:pt x="92489" y="196854"/>
                </a:cubicBezTo>
                <a:lnTo>
                  <a:pt x="92028" y="202091"/>
                </a:lnTo>
                <a:lnTo>
                  <a:pt x="90894" y="206661"/>
                </a:lnTo>
                <a:lnTo>
                  <a:pt x="89922" y="226025"/>
                </a:lnTo>
                <a:lnTo>
                  <a:pt x="86636" y="263358"/>
                </a:lnTo>
                <a:lnTo>
                  <a:pt x="87517" y="273912"/>
                </a:lnTo>
                <a:lnTo>
                  <a:pt x="87003" y="284140"/>
                </a:lnTo>
                <a:lnTo>
                  <a:pt x="89980" y="303437"/>
                </a:lnTo>
                <a:lnTo>
                  <a:pt x="92366" y="332031"/>
                </a:lnTo>
                <a:lnTo>
                  <a:pt x="96793" y="347589"/>
                </a:lnTo>
                <a:lnTo>
                  <a:pt x="99145" y="362836"/>
                </a:lnTo>
                <a:lnTo>
                  <a:pt x="105371" y="377742"/>
                </a:lnTo>
                <a:lnTo>
                  <a:pt x="111343" y="398733"/>
                </a:lnTo>
                <a:lnTo>
                  <a:pt x="111344" y="398733"/>
                </a:lnTo>
                <a:lnTo>
                  <a:pt x="111344" y="398734"/>
                </a:lnTo>
                <a:lnTo>
                  <a:pt x="129698" y="435986"/>
                </a:lnTo>
                <a:lnTo>
                  <a:pt x="129888" y="436442"/>
                </a:lnTo>
                <a:lnTo>
                  <a:pt x="130352" y="437077"/>
                </a:lnTo>
                <a:lnTo>
                  <a:pt x="156757" y="475610"/>
                </a:lnTo>
                <a:lnTo>
                  <a:pt x="164657" y="484057"/>
                </a:lnTo>
                <a:lnTo>
                  <a:pt x="169708" y="490974"/>
                </a:lnTo>
                <a:lnTo>
                  <a:pt x="176185" y="496384"/>
                </a:lnTo>
                <a:lnTo>
                  <a:pt x="182199" y="502815"/>
                </a:lnTo>
                <a:lnTo>
                  <a:pt x="183076" y="502140"/>
                </a:lnTo>
                <a:lnTo>
                  <a:pt x="205531" y="520896"/>
                </a:lnTo>
                <a:cubicBezTo>
                  <a:pt x="216499" y="527475"/>
                  <a:pt x="226340" y="531012"/>
                  <a:pt x="234595" y="532569"/>
                </a:cubicBezTo>
                <a:lnTo>
                  <a:pt x="246254" y="532443"/>
                </a:lnTo>
                <a:lnTo>
                  <a:pt x="255896" y="559729"/>
                </a:lnTo>
                <a:cubicBezTo>
                  <a:pt x="260475" y="572643"/>
                  <a:pt x="265424" y="586552"/>
                  <a:pt x="270482" y="600682"/>
                </a:cubicBezTo>
                <a:cubicBezTo>
                  <a:pt x="275542" y="614812"/>
                  <a:pt x="280709" y="629162"/>
                  <a:pt x="285615" y="642741"/>
                </a:cubicBezTo>
                <a:lnTo>
                  <a:pt x="297353" y="675131"/>
                </a:lnTo>
                <a:lnTo>
                  <a:pt x="260222" y="650804"/>
                </a:lnTo>
                <a:lnTo>
                  <a:pt x="254885" y="648777"/>
                </a:lnTo>
                <a:lnTo>
                  <a:pt x="251075" y="646396"/>
                </a:lnTo>
                <a:cubicBezTo>
                  <a:pt x="250971" y="646347"/>
                  <a:pt x="250849" y="646336"/>
                  <a:pt x="250745" y="646288"/>
                </a:cubicBezTo>
                <a:lnTo>
                  <a:pt x="242269" y="642771"/>
                </a:lnTo>
                <a:lnTo>
                  <a:pt x="242272" y="642764"/>
                </a:lnTo>
                <a:cubicBezTo>
                  <a:pt x="231486" y="637849"/>
                  <a:pt x="220603" y="633063"/>
                  <a:pt x="209376" y="629124"/>
                </a:cubicBezTo>
                <a:cubicBezTo>
                  <a:pt x="202096" y="626570"/>
                  <a:pt x="194722" y="624609"/>
                  <a:pt x="187370" y="622521"/>
                </a:cubicBezTo>
                <a:cubicBezTo>
                  <a:pt x="186267" y="622195"/>
                  <a:pt x="185175" y="621851"/>
                  <a:pt x="184069" y="621532"/>
                </a:cubicBezTo>
                <a:lnTo>
                  <a:pt x="183893" y="621482"/>
                </a:lnTo>
                <a:lnTo>
                  <a:pt x="181759" y="620873"/>
                </a:lnTo>
                <a:lnTo>
                  <a:pt x="180264" y="620438"/>
                </a:lnTo>
                <a:lnTo>
                  <a:pt x="173780" y="617975"/>
                </a:lnTo>
                <a:lnTo>
                  <a:pt x="167919" y="616840"/>
                </a:lnTo>
                <a:lnTo>
                  <a:pt x="165146" y="616032"/>
                </a:lnTo>
                <a:cubicBezTo>
                  <a:pt x="161856" y="615207"/>
                  <a:pt x="158731" y="614699"/>
                  <a:pt x="155463" y="613940"/>
                </a:cubicBezTo>
                <a:lnTo>
                  <a:pt x="155455" y="613939"/>
                </a:lnTo>
                <a:lnTo>
                  <a:pt x="140832" y="610639"/>
                </a:lnTo>
                <a:lnTo>
                  <a:pt x="140830" y="610639"/>
                </a:lnTo>
                <a:cubicBezTo>
                  <a:pt x="139502" y="610364"/>
                  <a:pt x="138191" y="610131"/>
                  <a:pt x="136870" y="609869"/>
                </a:cubicBezTo>
                <a:lnTo>
                  <a:pt x="136860" y="609867"/>
                </a:lnTo>
                <a:lnTo>
                  <a:pt x="120257" y="606460"/>
                </a:lnTo>
                <a:cubicBezTo>
                  <a:pt x="119991" y="606411"/>
                  <a:pt x="119750" y="606393"/>
                  <a:pt x="119487" y="606348"/>
                </a:cubicBezTo>
                <a:lnTo>
                  <a:pt x="95390" y="602717"/>
                </a:lnTo>
                <a:lnTo>
                  <a:pt x="95390" y="602717"/>
                </a:lnTo>
                <a:cubicBezTo>
                  <a:pt x="95201" y="602691"/>
                  <a:pt x="95027" y="602636"/>
                  <a:pt x="94842" y="602606"/>
                </a:cubicBezTo>
                <a:lnTo>
                  <a:pt x="93714" y="602467"/>
                </a:lnTo>
                <a:lnTo>
                  <a:pt x="89423" y="601635"/>
                </a:lnTo>
                <a:cubicBezTo>
                  <a:pt x="37940" y="594963"/>
                  <a:pt x="23" y="595454"/>
                  <a:pt x="23" y="595454"/>
                </a:cubicBezTo>
                <a:lnTo>
                  <a:pt x="23" y="595455"/>
                </a:lnTo>
                <a:lnTo>
                  <a:pt x="0" y="595455"/>
                </a:lnTo>
                <a:lnTo>
                  <a:pt x="206" y="596370"/>
                </a:lnTo>
                <a:lnTo>
                  <a:pt x="1662" y="603652"/>
                </a:lnTo>
                <a:cubicBezTo>
                  <a:pt x="9492" y="640594"/>
                  <a:pt x="46614" y="793022"/>
                  <a:pt x="139450" y="867616"/>
                </a:cubicBezTo>
                <a:cubicBezTo>
                  <a:pt x="239490" y="948003"/>
                  <a:pt x="348202" y="948876"/>
                  <a:pt x="396305" y="944288"/>
                </a:cubicBezTo>
                <a:lnTo>
                  <a:pt x="411209" y="942368"/>
                </a:lnTo>
                <a:lnTo>
                  <a:pt x="415438" y="946822"/>
                </a:lnTo>
                <a:lnTo>
                  <a:pt x="418955" y="950877"/>
                </a:lnTo>
                <a:lnTo>
                  <a:pt x="403183" y="976804"/>
                </a:lnTo>
                <a:lnTo>
                  <a:pt x="389149" y="1019273"/>
                </a:lnTo>
                <a:lnTo>
                  <a:pt x="386944" y="1025946"/>
                </a:lnTo>
                <a:lnTo>
                  <a:pt x="350466" y="1017493"/>
                </a:lnTo>
                <a:lnTo>
                  <a:pt x="336997" y="1016231"/>
                </a:lnTo>
                <a:lnTo>
                  <a:pt x="329115" y="1014581"/>
                </a:lnTo>
                <a:lnTo>
                  <a:pt x="315487" y="1014216"/>
                </a:lnTo>
                <a:lnTo>
                  <a:pt x="288371" y="1011675"/>
                </a:lnTo>
                <a:lnTo>
                  <a:pt x="263257" y="1012815"/>
                </a:lnTo>
                <a:lnTo>
                  <a:pt x="250358" y="1012469"/>
                </a:lnTo>
                <a:lnTo>
                  <a:pt x="243869" y="1013694"/>
                </a:lnTo>
                <a:lnTo>
                  <a:pt x="235010" y="1014096"/>
                </a:lnTo>
                <a:lnTo>
                  <a:pt x="235010" y="1014096"/>
                </a:lnTo>
                <a:lnTo>
                  <a:pt x="235009" y="1014096"/>
                </a:lnTo>
                <a:lnTo>
                  <a:pt x="195421" y="1022846"/>
                </a:lnTo>
                <a:lnTo>
                  <a:pt x="152886" y="1030880"/>
                </a:lnTo>
                <a:lnTo>
                  <a:pt x="146596" y="1033637"/>
                </a:lnTo>
                <a:lnTo>
                  <a:pt x="144121" y="1034183"/>
                </a:lnTo>
                <a:lnTo>
                  <a:pt x="117236" y="1046502"/>
                </a:lnTo>
                <a:lnTo>
                  <a:pt x="81487" y="1062167"/>
                </a:lnTo>
                <a:lnTo>
                  <a:pt x="78154" y="1064408"/>
                </a:lnTo>
                <a:lnTo>
                  <a:pt x="77540" y="1064689"/>
                </a:lnTo>
                <a:lnTo>
                  <a:pt x="76726" y="1065243"/>
                </a:lnTo>
                <a:lnTo>
                  <a:pt x="52700" y="1080551"/>
                </a:lnTo>
                <a:cubicBezTo>
                  <a:pt x="52570" y="1080643"/>
                  <a:pt x="52392" y="1080791"/>
                  <a:pt x="52263" y="1080880"/>
                </a:cubicBezTo>
                <a:cubicBezTo>
                  <a:pt x="48480" y="1083541"/>
                  <a:pt x="45533" y="1085796"/>
                  <a:pt x="42469" y="1088143"/>
                </a:cubicBezTo>
                <a:cubicBezTo>
                  <a:pt x="42061" y="1088461"/>
                  <a:pt x="41765" y="1088713"/>
                  <a:pt x="41369" y="1089024"/>
                </a:cubicBezTo>
                <a:lnTo>
                  <a:pt x="40454" y="1089758"/>
                </a:lnTo>
                <a:lnTo>
                  <a:pt x="37595" y="1091681"/>
                </a:lnTo>
                <a:cubicBezTo>
                  <a:pt x="32652" y="1095638"/>
                  <a:pt x="28915" y="1098911"/>
                  <a:pt x="26413" y="1101195"/>
                </a:cubicBezTo>
                <a:lnTo>
                  <a:pt x="22684" y="1104738"/>
                </a:lnTo>
                <a:lnTo>
                  <a:pt x="22664" y="1104755"/>
                </a:lnTo>
                <a:lnTo>
                  <a:pt x="22665" y="1104756"/>
                </a:lnTo>
                <a:lnTo>
                  <a:pt x="22646" y="1104774"/>
                </a:lnTo>
                <a:cubicBezTo>
                  <a:pt x="22646" y="1104774"/>
                  <a:pt x="36085" y="1109341"/>
                  <a:pt x="58974" y="1117917"/>
                </a:cubicBezTo>
                <a:lnTo>
                  <a:pt x="81761" y="1126717"/>
                </a:lnTo>
                <a:lnTo>
                  <a:pt x="99940" y="1133742"/>
                </a:lnTo>
                <a:cubicBezTo>
                  <a:pt x="115614" y="1139970"/>
                  <a:pt x="133152" y="1147129"/>
                  <a:pt x="152053" y="1155149"/>
                </a:cubicBezTo>
                <a:cubicBezTo>
                  <a:pt x="184645" y="1168977"/>
                  <a:pt x="222370" y="1192591"/>
                  <a:pt x="259764" y="1206398"/>
                </a:cubicBezTo>
                <a:lnTo>
                  <a:pt x="270644" y="1209277"/>
                </a:lnTo>
                <a:lnTo>
                  <a:pt x="278359" y="1212360"/>
                </a:lnTo>
                <a:lnTo>
                  <a:pt x="296843" y="1216210"/>
                </a:lnTo>
                <a:lnTo>
                  <a:pt x="296844" y="1216210"/>
                </a:lnTo>
                <a:cubicBezTo>
                  <a:pt x="306054" y="1217494"/>
                  <a:pt x="314937" y="1218290"/>
                  <a:pt x="323688" y="1218960"/>
                </a:cubicBezTo>
                <a:lnTo>
                  <a:pt x="323688" y="1218960"/>
                </a:lnTo>
                <a:lnTo>
                  <a:pt x="336045" y="1218841"/>
                </a:lnTo>
                <a:lnTo>
                  <a:pt x="357264" y="1220291"/>
                </a:lnTo>
                <a:lnTo>
                  <a:pt x="382766" y="1218391"/>
                </a:lnTo>
                <a:lnTo>
                  <a:pt x="392123" y="1218301"/>
                </a:lnTo>
                <a:cubicBezTo>
                  <a:pt x="392345" y="1218279"/>
                  <a:pt x="392564" y="1218324"/>
                  <a:pt x="392786" y="1218301"/>
                </a:cubicBezTo>
                <a:lnTo>
                  <a:pt x="402303" y="1216936"/>
                </a:lnTo>
                <a:lnTo>
                  <a:pt x="410097" y="1216355"/>
                </a:lnTo>
                <a:lnTo>
                  <a:pt x="444650" y="1208942"/>
                </a:lnTo>
                <a:lnTo>
                  <a:pt x="450327" y="1207740"/>
                </a:lnTo>
                <a:lnTo>
                  <a:pt x="450336" y="1207722"/>
                </a:lnTo>
                <a:lnTo>
                  <a:pt x="455226" y="1206673"/>
                </a:lnTo>
                <a:lnTo>
                  <a:pt x="467632" y="1202116"/>
                </a:lnTo>
                <a:lnTo>
                  <a:pt x="484932" y="1205892"/>
                </a:lnTo>
                <a:lnTo>
                  <a:pt x="490992" y="1206474"/>
                </a:lnTo>
                <a:lnTo>
                  <a:pt x="490539" y="1209207"/>
                </a:lnTo>
                <a:lnTo>
                  <a:pt x="490531" y="1209205"/>
                </a:lnTo>
                <a:lnTo>
                  <a:pt x="490505" y="1209412"/>
                </a:lnTo>
                <a:lnTo>
                  <a:pt x="489300" y="1216690"/>
                </a:lnTo>
                <a:lnTo>
                  <a:pt x="486073" y="1241539"/>
                </a:lnTo>
                <a:lnTo>
                  <a:pt x="485838" y="1241505"/>
                </a:lnTo>
                <a:cubicBezTo>
                  <a:pt x="485573" y="1243339"/>
                  <a:pt x="485309" y="1245155"/>
                  <a:pt x="485048" y="1246991"/>
                </a:cubicBezTo>
                <a:cubicBezTo>
                  <a:pt x="483770" y="1255997"/>
                  <a:pt x="482426" y="1264963"/>
                  <a:pt x="481284" y="1273945"/>
                </a:cubicBezTo>
                <a:lnTo>
                  <a:pt x="478232" y="1301935"/>
                </a:lnTo>
                <a:lnTo>
                  <a:pt x="476446" y="1315690"/>
                </a:lnTo>
                <a:lnTo>
                  <a:pt x="476255" y="1320062"/>
                </a:lnTo>
                <a:lnTo>
                  <a:pt x="475567" y="1326370"/>
                </a:lnTo>
                <a:lnTo>
                  <a:pt x="475429" y="1328045"/>
                </a:lnTo>
                <a:lnTo>
                  <a:pt x="475258" y="1329388"/>
                </a:lnTo>
                <a:lnTo>
                  <a:pt x="475159" y="1331325"/>
                </a:lnTo>
                <a:lnTo>
                  <a:pt x="474824" y="1335387"/>
                </a:lnTo>
                <a:cubicBezTo>
                  <a:pt x="474317" y="1341867"/>
                  <a:pt x="473876" y="1348303"/>
                  <a:pt x="473523" y="1354582"/>
                </a:cubicBezTo>
                <a:cubicBezTo>
                  <a:pt x="473360" y="1357451"/>
                  <a:pt x="473231" y="1360218"/>
                  <a:pt x="473104" y="1363039"/>
                </a:cubicBezTo>
                <a:cubicBezTo>
                  <a:pt x="472802" y="1369721"/>
                  <a:pt x="472545" y="1376331"/>
                  <a:pt x="472454" y="1382699"/>
                </a:cubicBezTo>
                <a:lnTo>
                  <a:pt x="472460" y="1383821"/>
                </a:lnTo>
                <a:lnTo>
                  <a:pt x="472418" y="1384637"/>
                </a:lnTo>
                <a:lnTo>
                  <a:pt x="472471" y="1385795"/>
                </a:lnTo>
                <a:lnTo>
                  <a:pt x="472499" y="1390785"/>
                </a:lnTo>
                <a:lnTo>
                  <a:pt x="472677" y="1401958"/>
                </a:lnTo>
                <a:lnTo>
                  <a:pt x="472538" y="1405140"/>
                </a:lnTo>
                <a:lnTo>
                  <a:pt x="472769" y="1407688"/>
                </a:lnTo>
                <a:lnTo>
                  <a:pt x="472778" y="1408260"/>
                </a:lnTo>
                <a:cubicBezTo>
                  <a:pt x="472793" y="1408617"/>
                  <a:pt x="472810" y="1408929"/>
                  <a:pt x="472825" y="1409283"/>
                </a:cubicBezTo>
                <a:lnTo>
                  <a:pt x="472915" y="1409306"/>
                </a:lnTo>
                <a:lnTo>
                  <a:pt x="474195" y="1423453"/>
                </a:lnTo>
                <a:lnTo>
                  <a:pt x="474591" y="1432103"/>
                </a:lnTo>
                <a:lnTo>
                  <a:pt x="474985" y="1432179"/>
                </a:lnTo>
                <a:lnTo>
                  <a:pt x="475828" y="1441497"/>
                </a:lnTo>
                <a:cubicBezTo>
                  <a:pt x="481242" y="1474107"/>
                  <a:pt x="493410" y="1494518"/>
                  <a:pt x="515730" y="1494112"/>
                </a:cubicBezTo>
                <a:cubicBezTo>
                  <a:pt x="594665" y="1492672"/>
                  <a:pt x="687551" y="1492152"/>
                  <a:pt x="776344" y="1491938"/>
                </a:cubicBezTo>
                <a:lnTo>
                  <a:pt x="832225" y="1491864"/>
                </a:lnTo>
                <a:lnTo>
                  <a:pt x="833973" y="1494035"/>
                </a:lnTo>
                <a:lnTo>
                  <a:pt x="837256" y="1491858"/>
                </a:lnTo>
                <a:lnTo>
                  <a:pt x="904207" y="1491769"/>
                </a:lnTo>
                <a:cubicBezTo>
                  <a:pt x="944301" y="1491737"/>
                  <a:pt x="981117" y="1491705"/>
                  <a:pt x="1012398" y="1491595"/>
                </a:cubicBezTo>
                <a:lnTo>
                  <a:pt x="1015497" y="1487182"/>
                </a:lnTo>
                <a:lnTo>
                  <a:pt x="1024541" y="1487514"/>
                </a:lnTo>
                <a:cubicBezTo>
                  <a:pt x="1141626" y="1491212"/>
                  <a:pt x="1187209" y="1488362"/>
                  <a:pt x="1261712" y="1489623"/>
                </a:cubicBezTo>
                <a:cubicBezTo>
                  <a:pt x="1375240" y="1491534"/>
                  <a:pt x="1410875" y="1412105"/>
                  <a:pt x="1397257" y="1220810"/>
                </a:cubicBezTo>
                <a:cubicBezTo>
                  <a:pt x="1385024" y="1048977"/>
                  <a:pt x="1369059" y="983850"/>
                  <a:pt x="1345831" y="902143"/>
                </a:cubicBezTo>
                <a:lnTo>
                  <a:pt x="1336851" y="870724"/>
                </a:lnTo>
                <a:lnTo>
                  <a:pt x="1408274" y="865484"/>
                </a:lnTo>
                <a:cubicBezTo>
                  <a:pt x="1436850" y="862353"/>
                  <a:pt x="1462284" y="858224"/>
                  <a:pt x="1481778" y="852726"/>
                </a:cubicBezTo>
                <a:lnTo>
                  <a:pt x="1481982" y="852652"/>
                </a:lnTo>
                <a:lnTo>
                  <a:pt x="1542534" y="832882"/>
                </a:lnTo>
                <a:lnTo>
                  <a:pt x="1567571" y="821592"/>
                </a:lnTo>
                <a:lnTo>
                  <a:pt x="1580611" y="816859"/>
                </a:lnTo>
                <a:lnTo>
                  <a:pt x="1591034" y="811010"/>
                </a:lnTo>
                <a:lnTo>
                  <a:pt x="1601249" y="806404"/>
                </a:lnTo>
                <a:lnTo>
                  <a:pt x="1608955" y="800954"/>
                </a:lnTo>
                <a:lnTo>
                  <a:pt x="1624365" y="792307"/>
                </a:lnTo>
                <a:lnTo>
                  <a:pt x="1637221" y="780965"/>
                </a:lnTo>
                <a:lnTo>
                  <a:pt x="1647969" y="773364"/>
                </a:lnTo>
                <a:lnTo>
                  <a:pt x="1650609" y="769153"/>
                </a:lnTo>
                <a:lnTo>
                  <a:pt x="1657130" y="763400"/>
                </a:lnTo>
                <a:lnTo>
                  <a:pt x="1655516" y="761327"/>
                </a:lnTo>
                <a:lnTo>
                  <a:pt x="1672750" y="733842"/>
                </a:lnTo>
                <a:cubicBezTo>
                  <a:pt x="1686747" y="676857"/>
                  <a:pt x="1687749" y="520899"/>
                  <a:pt x="1615775" y="411928"/>
                </a:cubicBezTo>
                <a:cubicBezTo>
                  <a:pt x="1579780" y="357443"/>
                  <a:pt x="1532548" y="292545"/>
                  <a:pt x="1473070" y="239520"/>
                </a:cubicBezTo>
                <a:lnTo>
                  <a:pt x="1448859" y="220327"/>
                </a:lnTo>
                <a:lnTo>
                  <a:pt x="1449014" y="219404"/>
                </a:lnTo>
                <a:lnTo>
                  <a:pt x="1443213" y="215851"/>
                </a:lnTo>
                <a:lnTo>
                  <a:pt x="1426150" y="202325"/>
                </a:lnTo>
                <a:cubicBezTo>
                  <a:pt x="1409734" y="190901"/>
                  <a:pt x="1392537" y="180567"/>
                  <a:pt x="1374543" y="171671"/>
                </a:cubicBezTo>
                <a:lnTo>
                  <a:pt x="1364970" y="167932"/>
                </a:lnTo>
                <a:lnTo>
                  <a:pt x="1360208" y="165016"/>
                </a:lnTo>
                <a:lnTo>
                  <a:pt x="1333450" y="155622"/>
                </a:lnTo>
                <a:lnTo>
                  <a:pt x="1318155" y="149648"/>
                </a:lnTo>
                <a:lnTo>
                  <a:pt x="1314528" y="148978"/>
                </a:lnTo>
                <a:lnTo>
                  <a:pt x="1310396" y="147528"/>
                </a:lnTo>
                <a:lnTo>
                  <a:pt x="1257565" y="138468"/>
                </a:lnTo>
                <a:lnTo>
                  <a:pt x="1256891" y="138343"/>
                </a:lnTo>
                <a:lnTo>
                  <a:pt x="1256457" y="138333"/>
                </a:lnTo>
                <a:lnTo>
                  <a:pt x="1241861" y="137736"/>
                </a:lnTo>
                <a:lnTo>
                  <a:pt x="1241733" y="137374"/>
                </a:lnTo>
                <a:cubicBezTo>
                  <a:pt x="1233381" y="136784"/>
                  <a:pt x="1225004" y="136177"/>
                  <a:pt x="1217054" y="135794"/>
                </a:cubicBezTo>
                <a:cubicBezTo>
                  <a:pt x="1213389" y="135618"/>
                  <a:pt x="1209765" y="135460"/>
                  <a:pt x="1206179" y="135330"/>
                </a:cubicBezTo>
                <a:cubicBezTo>
                  <a:pt x="1193542" y="134870"/>
                  <a:pt x="1181190" y="134603"/>
                  <a:pt x="1169463" y="134771"/>
                </a:cubicBezTo>
                <a:cubicBezTo>
                  <a:pt x="1161313" y="134890"/>
                  <a:pt x="1153385" y="135204"/>
                  <a:pt x="1145622" y="135654"/>
                </a:cubicBezTo>
                <a:lnTo>
                  <a:pt x="1144279" y="135760"/>
                </a:lnTo>
                <a:lnTo>
                  <a:pt x="1143460" y="135741"/>
                </a:lnTo>
                <a:lnTo>
                  <a:pt x="1142695" y="135884"/>
                </a:lnTo>
                <a:lnTo>
                  <a:pt x="1137908" y="136259"/>
                </a:lnTo>
                <a:cubicBezTo>
                  <a:pt x="1132879" y="136634"/>
                  <a:pt x="1127918" y="137075"/>
                  <a:pt x="1123035" y="137607"/>
                </a:cubicBezTo>
                <a:cubicBezTo>
                  <a:pt x="1120180" y="137918"/>
                  <a:pt x="1117339" y="138262"/>
                  <a:pt x="1114529" y="138630"/>
                </a:cubicBezTo>
                <a:cubicBezTo>
                  <a:pt x="1109664" y="139265"/>
                  <a:pt x="1104861" y="140005"/>
                  <a:pt x="1100122" y="140813"/>
                </a:cubicBezTo>
                <a:cubicBezTo>
                  <a:pt x="1097591" y="141246"/>
                  <a:pt x="1095045" y="141632"/>
                  <a:pt x="1092547" y="142114"/>
                </a:cubicBezTo>
                <a:lnTo>
                  <a:pt x="1090600" y="142543"/>
                </a:lnTo>
                <a:lnTo>
                  <a:pt x="1089432" y="142658"/>
                </a:lnTo>
                <a:lnTo>
                  <a:pt x="1088154" y="143082"/>
                </a:lnTo>
                <a:lnTo>
                  <a:pt x="1076932" y="145554"/>
                </a:lnTo>
                <a:cubicBezTo>
                  <a:pt x="1075235" y="145968"/>
                  <a:pt x="1073502" y="146321"/>
                  <a:pt x="1071819" y="146762"/>
                </a:cubicBezTo>
                <a:cubicBezTo>
                  <a:pt x="1064950" y="148561"/>
                  <a:pt x="1058185" y="150596"/>
                  <a:pt x="1051509" y="152851"/>
                </a:cubicBezTo>
                <a:lnTo>
                  <a:pt x="1051010" y="153036"/>
                </a:lnTo>
                <a:lnTo>
                  <a:pt x="1050619" y="153109"/>
                </a:lnTo>
                <a:lnTo>
                  <a:pt x="1049430" y="153620"/>
                </a:lnTo>
                <a:lnTo>
                  <a:pt x="1047234" y="154431"/>
                </a:lnTo>
                <a:cubicBezTo>
                  <a:pt x="1042240" y="156203"/>
                  <a:pt x="1037273" y="158102"/>
                  <a:pt x="1032361" y="160147"/>
                </a:cubicBezTo>
                <a:cubicBezTo>
                  <a:pt x="1029923" y="161163"/>
                  <a:pt x="1027487" y="162222"/>
                  <a:pt x="1025064" y="163308"/>
                </a:cubicBezTo>
                <a:lnTo>
                  <a:pt x="1020363" y="165548"/>
                </a:lnTo>
                <a:lnTo>
                  <a:pt x="1018824" y="166057"/>
                </a:lnTo>
                <a:lnTo>
                  <a:pt x="1017362" y="166977"/>
                </a:lnTo>
                <a:lnTo>
                  <a:pt x="1012284" y="169397"/>
                </a:lnTo>
                <a:lnTo>
                  <a:pt x="1010216" y="170468"/>
                </a:lnTo>
                <a:lnTo>
                  <a:pt x="1008414" y="171242"/>
                </a:lnTo>
                <a:lnTo>
                  <a:pt x="1006820" y="172226"/>
                </a:lnTo>
                <a:lnTo>
                  <a:pt x="1005824" y="172742"/>
                </a:lnTo>
                <a:cubicBezTo>
                  <a:pt x="1001430" y="175090"/>
                  <a:pt x="997043" y="177625"/>
                  <a:pt x="992671" y="180225"/>
                </a:cubicBezTo>
                <a:cubicBezTo>
                  <a:pt x="990516" y="181506"/>
                  <a:pt x="988364" y="182692"/>
                  <a:pt x="986210" y="184036"/>
                </a:cubicBezTo>
                <a:cubicBezTo>
                  <a:pt x="980024" y="187899"/>
                  <a:pt x="973861" y="191997"/>
                  <a:pt x="967666" y="196398"/>
                </a:cubicBezTo>
                <a:lnTo>
                  <a:pt x="967645" y="196414"/>
                </a:lnTo>
                <a:lnTo>
                  <a:pt x="967150" y="196720"/>
                </a:lnTo>
                <a:lnTo>
                  <a:pt x="966226" y="197464"/>
                </a:lnTo>
                <a:lnTo>
                  <a:pt x="964274" y="198908"/>
                </a:lnTo>
                <a:lnTo>
                  <a:pt x="953272" y="207298"/>
                </a:lnTo>
                <a:lnTo>
                  <a:pt x="951627" y="208333"/>
                </a:lnTo>
                <a:lnTo>
                  <a:pt x="950268" y="209589"/>
                </a:lnTo>
                <a:lnTo>
                  <a:pt x="948612" y="210852"/>
                </a:lnTo>
                <a:cubicBezTo>
                  <a:pt x="946499" y="212535"/>
                  <a:pt x="944367" y="214310"/>
                  <a:pt x="942245" y="216058"/>
                </a:cubicBezTo>
                <a:cubicBezTo>
                  <a:pt x="937953" y="219593"/>
                  <a:pt x="933618" y="223215"/>
                  <a:pt x="929277" y="227026"/>
                </a:cubicBezTo>
                <a:lnTo>
                  <a:pt x="926993" y="229062"/>
                </a:lnTo>
                <a:lnTo>
                  <a:pt x="925424" y="230326"/>
                </a:lnTo>
                <a:lnTo>
                  <a:pt x="923808" y="231903"/>
                </a:lnTo>
                <a:lnTo>
                  <a:pt x="921563" y="233905"/>
                </a:lnTo>
                <a:cubicBezTo>
                  <a:pt x="917593" y="237514"/>
                  <a:pt x="913599" y="241304"/>
                  <a:pt x="909572" y="245151"/>
                </a:cubicBezTo>
                <a:cubicBezTo>
                  <a:pt x="906963" y="247644"/>
                  <a:pt x="904355" y="250039"/>
                  <a:pt x="901717" y="252634"/>
                </a:cubicBezTo>
                <a:lnTo>
                  <a:pt x="881828" y="272849"/>
                </a:lnTo>
                <a:lnTo>
                  <a:pt x="881826" y="272851"/>
                </a:lnTo>
                <a:cubicBezTo>
                  <a:pt x="869748" y="285533"/>
                  <a:pt x="855425" y="300060"/>
                  <a:pt x="839873" y="316130"/>
                </a:cubicBezTo>
                <a:lnTo>
                  <a:pt x="838614" y="317471"/>
                </a:lnTo>
                <a:lnTo>
                  <a:pt x="834656" y="321558"/>
                </a:lnTo>
                <a:lnTo>
                  <a:pt x="834193" y="322043"/>
                </a:lnTo>
                <a:lnTo>
                  <a:pt x="826373" y="330118"/>
                </a:lnTo>
                <a:lnTo>
                  <a:pt x="823987" y="332757"/>
                </a:lnTo>
                <a:lnTo>
                  <a:pt x="821595" y="335267"/>
                </a:lnTo>
                <a:cubicBezTo>
                  <a:pt x="816774" y="340334"/>
                  <a:pt x="811805" y="345716"/>
                  <a:pt x="806862" y="351022"/>
                </a:cubicBezTo>
                <a:lnTo>
                  <a:pt x="804552" y="353742"/>
                </a:lnTo>
                <a:lnTo>
                  <a:pt x="790526" y="368677"/>
                </a:lnTo>
                <a:lnTo>
                  <a:pt x="776952" y="384757"/>
                </a:lnTo>
                <a:lnTo>
                  <a:pt x="761537" y="401798"/>
                </a:lnTo>
                <a:lnTo>
                  <a:pt x="753808" y="412171"/>
                </a:lnTo>
                <a:lnTo>
                  <a:pt x="739855" y="428698"/>
                </a:lnTo>
                <a:lnTo>
                  <a:pt x="735061" y="435557"/>
                </a:lnTo>
                <a:lnTo>
                  <a:pt x="732688" y="438351"/>
                </a:lnTo>
                <a:lnTo>
                  <a:pt x="732936" y="438597"/>
                </a:lnTo>
                <a:lnTo>
                  <a:pt x="715034" y="464206"/>
                </a:lnTo>
                <a:lnTo>
                  <a:pt x="700196" y="484118"/>
                </a:lnTo>
                <a:lnTo>
                  <a:pt x="697819" y="488832"/>
                </a:lnTo>
                <a:lnTo>
                  <a:pt x="693927" y="494400"/>
                </a:lnTo>
                <a:lnTo>
                  <a:pt x="694571" y="495272"/>
                </a:lnTo>
                <a:lnTo>
                  <a:pt x="655218" y="573309"/>
                </a:lnTo>
                <a:cubicBezTo>
                  <a:pt x="645080" y="601801"/>
                  <a:pt x="639139" y="629343"/>
                  <a:pt x="637206" y="655127"/>
                </a:cubicBezTo>
                <a:lnTo>
                  <a:pt x="642480" y="717318"/>
                </a:lnTo>
                <a:lnTo>
                  <a:pt x="627806" y="738795"/>
                </a:lnTo>
                <a:lnTo>
                  <a:pt x="620669" y="748867"/>
                </a:lnTo>
                <a:lnTo>
                  <a:pt x="620307" y="749548"/>
                </a:lnTo>
                <a:lnTo>
                  <a:pt x="619971" y="750024"/>
                </a:lnTo>
                <a:lnTo>
                  <a:pt x="619409" y="751087"/>
                </a:lnTo>
                <a:lnTo>
                  <a:pt x="613880" y="759179"/>
                </a:lnTo>
                <a:lnTo>
                  <a:pt x="594961" y="797215"/>
                </a:lnTo>
                <a:lnTo>
                  <a:pt x="593210" y="800508"/>
                </a:lnTo>
                <a:lnTo>
                  <a:pt x="559438" y="818229"/>
                </a:lnTo>
                <a:lnTo>
                  <a:pt x="559418" y="818245"/>
                </a:lnTo>
                <a:lnTo>
                  <a:pt x="512851" y="849662"/>
                </a:lnTo>
                <a:lnTo>
                  <a:pt x="469333" y="887131"/>
                </a:lnTo>
                <a:lnTo>
                  <a:pt x="469298" y="887157"/>
                </a:lnTo>
                <a:lnTo>
                  <a:pt x="458217" y="899754"/>
                </a:lnTo>
                <a:lnTo>
                  <a:pt x="456339" y="886116"/>
                </a:lnTo>
                <a:cubicBezTo>
                  <a:pt x="454164" y="869284"/>
                  <a:pt x="452112" y="852062"/>
                  <a:pt x="450504" y="836061"/>
                </a:cubicBezTo>
                <a:lnTo>
                  <a:pt x="447554" y="792322"/>
                </a:lnTo>
                <a:lnTo>
                  <a:pt x="451393" y="789474"/>
                </a:lnTo>
                <a:cubicBezTo>
                  <a:pt x="472210" y="772242"/>
                  <a:pt x="516676" y="726716"/>
                  <a:pt x="539338" y="638223"/>
                </a:cubicBezTo>
                <a:lnTo>
                  <a:pt x="543685" y="613196"/>
                </a:lnTo>
                <a:lnTo>
                  <a:pt x="544946" y="611960"/>
                </a:lnTo>
                <a:lnTo>
                  <a:pt x="547821" y="589376"/>
                </a:lnTo>
                <a:lnTo>
                  <a:pt x="550717" y="572702"/>
                </a:lnTo>
                <a:lnTo>
                  <a:pt x="550899" y="565196"/>
                </a:lnTo>
                <a:lnTo>
                  <a:pt x="551938" y="557038"/>
                </a:lnTo>
                <a:cubicBezTo>
                  <a:pt x="553317" y="537331"/>
                  <a:pt x="553649" y="516183"/>
                  <a:pt x="552650" y="493465"/>
                </a:cubicBezTo>
                <a:cubicBezTo>
                  <a:pt x="551794" y="474030"/>
                  <a:pt x="548328" y="451866"/>
                  <a:pt x="543466" y="428918"/>
                </a:cubicBezTo>
                <a:lnTo>
                  <a:pt x="542270" y="424199"/>
                </a:lnTo>
                <a:lnTo>
                  <a:pt x="541191" y="416992"/>
                </a:lnTo>
                <a:lnTo>
                  <a:pt x="525754" y="360764"/>
                </a:lnTo>
                <a:lnTo>
                  <a:pt x="525913" y="359675"/>
                </a:lnTo>
                <a:lnTo>
                  <a:pt x="520496" y="341612"/>
                </a:lnTo>
                <a:lnTo>
                  <a:pt x="514256" y="318885"/>
                </a:lnTo>
                <a:cubicBezTo>
                  <a:pt x="505012" y="289717"/>
                  <a:pt x="496653" y="266304"/>
                  <a:pt x="492631" y="255306"/>
                </a:cubicBezTo>
                <a:lnTo>
                  <a:pt x="491804" y="253074"/>
                </a:lnTo>
                <a:lnTo>
                  <a:pt x="490155" y="248439"/>
                </a:lnTo>
                <a:cubicBezTo>
                  <a:pt x="490155" y="248439"/>
                  <a:pt x="480759" y="255190"/>
                  <a:pt x="466707" y="268431"/>
                </a:cubicBezTo>
                <a:lnTo>
                  <a:pt x="452986" y="284168"/>
                </a:lnTo>
                <a:lnTo>
                  <a:pt x="415323" y="327360"/>
                </a:lnTo>
                <a:lnTo>
                  <a:pt x="415313" y="327379"/>
                </a:lnTo>
                <a:lnTo>
                  <a:pt x="415307" y="327390"/>
                </a:lnTo>
                <a:lnTo>
                  <a:pt x="415297" y="327401"/>
                </a:lnTo>
                <a:lnTo>
                  <a:pt x="395047" y="365733"/>
                </a:lnTo>
                <a:lnTo>
                  <a:pt x="377550" y="398846"/>
                </a:lnTo>
                <a:lnTo>
                  <a:pt x="364442" y="423652"/>
                </a:lnTo>
                <a:lnTo>
                  <a:pt x="364436" y="423674"/>
                </a:lnTo>
                <a:lnTo>
                  <a:pt x="364431" y="423684"/>
                </a:lnTo>
                <a:lnTo>
                  <a:pt x="354161" y="462394"/>
                </a:lnTo>
                <a:lnTo>
                  <a:pt x="348077" y="485319"/>
                </a:lnTo>
                <a:lnTo>
                  <a:pt x="348077" y="485327"/>
                </a:lnTo>
                <a:lnTo>
                  <a:pt x="348071" y="485346"/>
                </a:lnTo>
                <a:cubicBezTo>
                  <a:pt x="344219" y="507370"/>
                  <a:pt x="342164" y="530853"/>
                  <a:pt x="342499" y="555762"/>
                </a:cubicBezTo>
                <a:lnTo>
                  <a:pt x="342725" y="558002"/>
                </a:lnTo>
                <a:lnTo>
                  <a:pt x="345786" y="589281"/>
                </a:lnTo>
                <a:lnTo>
                  <a:pt x="346706" y="598686"/>
                </a:lnTo>
                <a:lnTo>
                  <a:pt x="346706" y="598687"/>
                </a:lnTo>
                <a:lnTo>
                  <a:pt x="346908" y="599519"/>
                </a:lnTo>
                <a:lnTo>
                  <a:pt x="347182" y="602236"/>
                </a:lnTo>
                <a:lnTo>
                  <a:pt x="355190" y="633695"/>
                </a:lnTo>
                <a:lnTo>
                  <a:pt x="356695" y="639907"/>
                </a:lnTo>
                <a:lnTo>
                  <a:pt x="356695" y="639907"/>
                </a:lnTo>
                <a:lnTo>
                  <a:pt x="356969" y="640687"/>
                </a:lnTo>
                <a:lnTo>
                  <a:pt x="358472" y="646589"/>
                </a:lnTo>
                <a:lnTo>
                  <a:pt x="361523" y="653634"/>
                </a:lnTo>
                <a:lnTo>
                  <a:pt x="365168" y="664000"/>
                </a:lnTo>
                <a:lnTo>
                  <a:pt x="366168" y="664358"/>
                </a:lnTo>
                <a:lnTo>
                  <a:pt x="391957" y="723906"/>
                </a:lnTo>
                <a:cubicBezTo>
                  <a:pt x="404057" y="746311"/>
                  <a:pt x="416103" y="764789"/>
                  <a:pt x="425125" y="777666"/>
                </a:cubicBezTo>
                <a:lnTo>
                  <a:pt x="432101" y="787212"/>
                </a:lnTo>
                <a:lnTo>
                  <a:pt x="434680" y="825318"/>
                </a:lnTo>
                <a:cubicBezTo>
                  <a:pt x="436940" y="852268"/>
                  <a:pt x="439307" y="883166"/>
                  <a:pt x="441109" y="907326"/>
                </a:cubicBezTo>
                <a:lnTo>
                  <a:pt x="441915" y="918284"/>
                </a:lnTo>
                <a:lnTo>
                  <a:pt x="431758" y="929830"/>
                </a:lnTo>
                <a:lnTo>
                  <a:pt x="429189" y="934054"/>
                </a:lnTo>
                <a:lnTo>
                  <a:pt x="419743" y="924673"/>
                </a:lnTo>
                <a:lnTo>
                  <a:pt x="418978" y="918242"/>
                </a:lnTo>
                <a:cubicBezTo>
                  <a:pt x="412817" y="876245"/>
                  <a:pt x="393647" y="783688"/>
                  <a:pt x="338864" y="715186"/>
                </a:cubicBezTo>
                <a:lnTo>
                  <a:pt x="336714" y="712996"/>
                </a:lnTo>
                <a:lnTo>
                  <a:pt x="336892" y="712851"/>
                </a:lnTo>
                <a:lnTo>
                  <a:pt x="319670" y="695459"/>
                </a:lnTo>
                <a:lnTo>
                  <a:pt x="318145" y="691662"/>
                </a:lnTo>
                <a:cubicBezTo>
                  <a:pt x="307105" y="663769"/>
                  <a:pt x="293240" y="627692"/>
                  <a:pt x="281939" y="594959"/>
                </a:cubicBezTo>
                <a:cubicBezTo>
                  <a:pt x="276289" y="578591"/>
                  <a:pt x="271281" y="563060"/>
                  <a:pt x="266945" y="548970"/>
                </a:cubicBezTo>
                <a:lnTo>
                  <a:pt x="261021" y="528771"/>
                </a:lnTo>
                <a:lnTo>
                  <a:pt x="279823" y="518978"/>
                </a:lnTo>
                <a:cubicBezTo>
                  <a:pt x="313137" y="494743"/>
                  <a:pt x="358313" y="432959"/>
                  <a:pt x="316159" y="288764"/>
                </a:cubicBezTo>
                <a:lnTo>
                  <a:pt x="296629" y="243820"/>
                </a:lnTo>
                <a:lnTo>
                  <a:pt x="296622" y="243268"/>
                </a:lnTo>
                <a:lnTo>
                  <a:pt x="295780" y="241868"/>
                </a:lnTo>
                <a:lnTo>
                  <a:pt x="295066" y="240225"/>
                </a:lnTo>
                <a:cubicBezTo>
                  <a:pt x="285618" y="222366"/>
                  <a:pt x="274300" y="203409"/>
                  <a:pt x="262747" y="185097"/>
                </a:cubicBezTo>
                <a:lnTo>
                  <a:pt x="249830" y="165464"/>
                </a:lnTo>
                <a:lnTo>
                  <a:pt x="246436" y="159821"/>
                </a:lnTo>
                <a:lnTo>
                  <a:pt x="232288" y="138801"/>
                </a:lnTo>
                <a:lnTo>
                  <a:pt x="229024" y="133840"/>
                </a:lnTo>
                <a:lnTo>
                  <a:pt x="224796" y="127671"/>
                </a:lnTo>
                <a:lnTo>
                  <a:pt x="221979" y="123485"/>
                </a:lnTo>
                <a:cubicBezTo>
                  <a:pt x="214624" y="112746"/>
                  <a:pt x="208311" y="103639"/>
                  <a:pt x="203765" y="96937"/>
                </a:cubicBezTo>
                <a:cubicBezTo>
                  <a:pt x="197822" y="88177"/>
                  <a:pt x="193001" y="77739"/>
                  <a:pt x="189112" y="67010"/>
                </a:cubicBezTo>
                <a:lnTo>
                  <a:pt x="181875" y="41708"/>
                </a:lnTo>
                <a:lnTo>
                  <a:pt x="180053" y="35314"/>
                </a:lnTo>
                <a:cubicBezTo>
                  <a:pt x="175650" y="15467"/>
                  <a:pt x="174219" y="0"/>
                  <a:pt x="174219" y="0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533" name="Google Shape;1533;p6"/>
          <p:cNvGrpSpPr/>
          <p:nvPr/>
        </p:nvGrpSpPr>
        <p:grpSpPr>
          <a:xfrm>
            <a:off x="-6719" y="5373614"/>
            <a:ext cx="1680236" cy="1494117"/>
            <a:chOff x="25054" y="5363769"/>
            <a:chExt cx="1680236" cy="1494117"/>
          </a:xfrm>
        </p:grpSpPr>
        <p:grpSp>
          <p:nvGrpSpPr>
            <p:cNvPr id="1534" name="Google Shape;1534;p6"/>
            <p:cNvGrpSpPr/>
            <p:nvPr/>
          </p:nvGrpSpPr>
          <p:grpSpPr>
            <a:xfrm flipH="1">
              <a:off x="852709" y="5363769"/>
              <a:ext cx="852581" cy="1494035"/>
              <a:chOff x="5059518" y="3399017"/>
              <a:chExt cx="1542574" cy="2703157"/>
            </a:xfrm>
          </p:grpSpPr>
          <p:grpSp>
            <p:nvGrpSpPr>
              <p:cNvPr id="1535" name="Google Shape;1535;p6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1536" name="Google Shape;1536;p6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6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6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6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0" name="Google Shape;1540;p6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1" name="Google Shape;1541;p6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2" name="Google Shape;1542;p6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3" name="Google Shape;1543;p6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4" name="Google Shape;1544;p6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5" name="Google Shape;1545;p6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6" name="Google Shape;1546;p6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7" name="Google Shape;1547;p6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8" name="Google Shape;1548;p6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9" name="Google Shape;1549;p6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0" name="Google Shape;1550;p6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1" name="Google Shape;1551;p6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2" name="Google Shape;1552;p6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53" name="Google Shape;1553;p6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6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6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8" name="Google Shape;1558;p6"/>
            <p:cNvGrpSpPr/>
            <p:nvPr/>
          </p:nvGrpSpPr>
          <p:grpSpPr>
            <a:xfrm flipH="1">
              <a:off x="25054" y="5498467"/>
              <a:ext cx="1300195" cy="1359419"/>
              <a:chOff x="9156917" y="349942"/>
              <a:chExt cx="3228695" cy="3375762"/>
            </a:xfrm>
          </p:grpSpPr>
          <p:grpSp>
            <p:nvGrpSpPr>
              <p:cNvPr id="1559" name="Google Shape;1559;p6"/>
              <p:cNvGrpSpPr/>
              <p:nvPr/>
            </p:nvGrpSpPr>
            <p:grpSpPr>
              <a:xfrm>
                <a:off x="9793778" y="349942"/>
                <a:ext cx="2591834" cy="3364683"/>
                <a:chOff x="4745811" y="1197734"/>
                <a:chExt cx="4609344" cy="5983787"/>
              </a:xfrm>
            </p:grpSpPr>
            <p:grpSp>
              <p:nvGrpSpPr>
                <p:cNvPr id="1560" name="Google Shape;1560;p6"/>
                <p:cNvGrpSpPr/>
                <p:nvPr/>
              </p:nvGrpSpPr>
              <p:grpSpPr>
                <a:xfrm>
                  <a:off x="4745811" y="1197734"/>
                  <a:ext cx="4609344" cy="3278391"/>
                  <a:chOff x="4745811" y="1197734"/>
                  <a:chExt cx="4609344" cy="3278391"/>
                </a:xfrm>
              </p:grpSpPr>
              <p:sp>
                <p:nvSpPr>
                  <p:cNvPr id="1561" name="Google Shape;1561;p6"/>
                  <p:cNvSpPr/>
                  <p:nvPr/>
                </p:nvSpPr>
                <p:spPr>
                  <a:xfrm>
                    <a:off x="4745811" y="1197734"/>
                    <a:ext cx="4609344" cy="3278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9344" h="3278357" extrusionOk="0">
                        <a:moveTo>
                          <a:pt x="2231638" y="3277247"/>
                        </a:moveTo>
                        <a:cubicBezTo>
                          <a:pt x="2624580" y="3268413"/>
                          <a:pt x="3388490" y="3268085"/>
                          <a:pt x="3732864" y="3170955"/>
                        </a:cubicBezTo>
                        <a:cubicBezTo>
                          <a:pt x="4077210" y="3073824"/>
                          <a:pt x="4514475" y="2897606"/>
                          <a:pt x="4576291" y="2645949"/>
                        </a:cubicBezTo>
                        <a:cubicBezTo>
                          <a:pt x="4638106" y="2394293"/>
                          <a:pt x="4642527" y="1705546"/>
                          <a:pt x="4324674" y="1224307"/>
                        </a:cubicBezTo>
                        <a:cubicBezTo>
                          <a:pt x="4006755" y="743068"/>
                          <a:pt x="3490322" y="77903"/>
                          <a:pt x="2739766" y="16094"/>
                        </a:cubicBezTo>
                        <a:cubicBezTo>
                          <a:pt x="1989210" y="-45715"/>
                          <a:pt x="1613246" y="53793"/>
                          <a:pt x="1083438" y="610088"/>
                        </a:cubicBezTo>
                        <a:cubicBezTo>
                          <a:pt x="809701" y="897514"/>
                          <a:pt x="274060" y="1398979"/>
                          <a:pt x="82639" y="1937003"/>
                        </a:cubicBezTo>
                        <a:cubicBezTo>
                          <a:pt x="-96432" y="2440296"/>
                          <a:pt x="20944" y="2876550"/>
                          <a:pt x="382121" y="3016871"/>
                        </a:cubicBezTo>
                        <a:cubicBezTo>
                          <a:pt x="972311" y="3246165"/>
                          <a:pt x="1838703" y="3286074"/>
                          <a:pt x="2231638" y="3277247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2" name="Google Shape;1562;p6"/>
                  <p:cNvSpPr/>
                  <p:nvPr/>
                </p:nvSpPr>
                <p:spPr>
                  <a:xfrm>
                    <a:off x="4999398" y="1197768"/>
                    <a:ext cx="3334635" cy="1977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635" h="1977836" extrusionOk="0">
                        <a:moveTo>
                          <a:pt x="2100075" y="288"/>
                        </a:moveTo>
                        <a:cubicBezTo>
                          <a:pt x="1589288" y="7661"/>
                          <a:pt x="1260278" y="158089"/>
                          <a:pt x="829811" y="610074"/>
                        </a:cubicBezTo>
                        <a:cubicBezTo>
                          <a:pt x="616436" y="834111"/>
                          <a:pt x="244571" y="1188410"/>
                          <a:pt x="0" y="1588484"/>
                        </a:cubicBezTo>
                        <a:cubicBezTo>
                          <a:pt x="45273" y="1671369"/>
                          <a:pt x="103814" y="1757737"/>
                          <a:pt x="176922" y="1828005"/>
                        </a:cubicBezTo>
                        <a:cubicBezTo>
                          <a:pt x="265634" y="1913275"/>
                          <a:pt x="478808" y="1961167"/>
                          <a:pt x="741140" y="1977836"/>
                        </a:cubicBezTo>
                        <a:cubicBezTo>
                          <a:pt x="783459" y="1971829"/>
                          <a:pt x="826764" y="1966337"/>
                          <a:pt x="872091" y="1961830"/>
                        </a:cubicBezTo>
                        <a:cubicBezTo>
                          <a:pt x="1194939" y="1929710"/>
                          <a:pt x="1386796" y="1916215"/>
                          <a:pt x="1568078" y="1917902"/>
                        </a:cubicBezTo>
                        <a:cubicBezTo>
                          <a:pt x="1610592" y="1918298"/>
                          <a:pt x="1652631" y="1919784"/>
                          <a:pt x="1695540" y="1921800"/>
                        </a:cubicBezTo>
                        <a:cubicBezTo>
                          <a:pt x="1932637" y="1881228"/>
                          <a:pt x="2149709" y="1822520"/>
                          <a:pt x="2303478" y="1746935"/>
                        </a:cubicBezTo>
                        <a:cubicBezTo>
                          <a:pt x="2735712" y="1534450"/>
                          <a:pt x="3046178" y="1192428"/>
                          <a:pt x="3206972" y="860679"/>
                        </a:cubicBezTo>
                        <a:cubicBezTo>
                          <a:pt x="3283020" y="703775"/>
                          <a:pt x="3319292" y="532339"/>
                          <a:pt x="3334636" y="374042"/>
                        </a:cubicBezTo>
                        <a:cubicBezTo>
                          <a:pt x="3093990" y="183940"/>
                          <a:pt x="2812276" y="42949"/>
                          <a:pt x="2486146" y="16093"/>
                        </a:cubicBezTo>
                        <a:cubicBezTo>
                          <a:pt x="2345416" y="4500"/>
                          <a:pt x="2217954" y="-1413"/>
                          <a:pt x="2100075" y="288"/>
                        </a:cubicBezTo>
                        <a:close/>
                      </a:path>
                    </a:pathLst>
                  </a:custGeom>
                  <a:solidFill>
                    <a:srgbClr val="9445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3" name="Google Shape;1563;p6"/>
                  <p:cNvSpPr/>
                  <p:nvPr/>
                </p:nvSpPr>
                <p:spPr>
                  <a:xfrm>
                    <a:off x="7960996" y="1500083"/>
                    <a:ext cx="186981" cy="199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1" h="199096" extrusionOk="0">
                        <a:moveTo>
                          <a:pt x="0" y="99548"/>
                        </a:moveTo>
                        <a:cubicBezTo>
                          <a:pt x="0" y="44570"/>
                          <a:pt x="41858" y="0"/>
                          <a:pt x="93487" y="0"/>
                        </a:cubicBezTo>
                        <a:cubicBezTo>
                          <a:pt x="145123" y="0"/>
                          <a:pt x="186981" y="44570"/>
                          <a:pt x="186981" y="99548"/>
                        </a:cubicBezTo>
                        <a:cubicBezTo>
                          <a:pt x="186981" y="154526"/>
                          <a:pt x="145123" y="199096"/>
                          <a:pt x="93487" y="199096"/>
                        </a:cubicBezTo>
                        <a:cubicBezTo>
                          <a:pt x="41858" y="199096"/>
                          <a:pt x="0" y="154526"/>
                          <a:pt x="0" y="9954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4" name="Google Shape;1564;p6"/>
                  <p:cNvSpPr/>
                  <p:nvPr/>
                </p:nvSpPr>
                <p:spPr>
                  <a:xfrm>
                    <a:off x="7697914" y="2572475"/>
                    <a:ext cx="186987" cy="199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7" h="199103" extrusionOk="0">
                        <a:moveTo>
                          <a:pt x="0" y="99555"/>
                        </a:moveTo>
                        <a:cubicBezTo>
                          <a:pt x="0" y="44570"/>
                          <a:pt x="41858" y="0"/>
                          <a:pt x="93494" y="0"/>
                        </a:cubicBezTo>
                        <a:cubicBezTo>
                          <a:pt x="145130" y="0"/>
                          <a:pt x="186988" y="44570"/>
                          <a:pt x="186988" y="99555"/>
                        </a:cubicBezTo>
                        <a:cubicBezTo>
                          <a:pt x="186988" y="154533"/>
                          <a:pt x="145130" y="199103"/>
                          <a:pt x="93494" y="199103"/>
                        </a:cubicBezTo>
                        <a:cubicBezTo>
                          <a:pt x="41858" y="199103"/>
                          <a:pt x="0" y="154533"/>
                          <a:pt x="0" y="99555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5" name="Google Shape;1565;p6"/>
                  <p:cNvSpPr/>
                  <p:nvPr/>
                </p:nvSpPr>
                <p:spPr>
                  <a:xfrm>
                    <a:off x="7311087" y="2679116"/>
                    <a:ext cx="276871" cy="29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71" h="297398" extrusionOk="0">
                        <a:moveTo>
                          <a:pt x="165630" y="0"/>
                        </a:moveTo>
                        <a:cubicBezTo>
                          <a:pt x="119459" y="0"/>
                          <a:pt x="79985" y="29977"/>
                          <a:pt x="63216" y="72652"/>
                        </a:cubicBezTo>
                        <a:cubicBezTo>
                          <a:pt x="25952" y="91753"/>
                          <a:pt x="0" y="132197"/>
                          <a:pt x="0" y="179179"/>
                        </a:cubicBezTo>
                        <a:cubicBezTo>
                          <a:pt x="0" y="244510"/>
                          <a:pt x="49674" y="297399"/>
                          <a:pt x="111034" y="297399"/>
                        </a:cubicBezTo>
                        <a:cubicBezTo>
                          <a:pt x="157272" y="297399"/>
                          <a:pt x="196926" y="267315"/>
                          <a:pt x="213656" y="224539"/>
                        </a:cubicBezTo>
                        <a:cubicBezTo>
                          <a:pt x="250906" y="205439"/>
                          <a:pt x="276872" y="165188"/>
                          <a:pt x="276872" y="118220"/>
                        </a:cubicBezTo>
                        <a:cubicBezTo>
                          <a:pt x="276872" y="52882"/>
                          <a:pt x="226990" y="0"/>
                          <a:pt x="165630" y="0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6" name="Google Shape;1566;p6"/>
                  <p:cNvSpPr/>
                  <p:nvPr/>
                </p:nvSpPr>
                <p:spPr>
                  <a:xfrm>
                    <a:off x="6873869" y="2889397"/>
                    <a:ext cx="104905" cy="105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05" h="105656" extrusionOk="0">
                        <a:moveTo>
                          <a:pt x="0" y="52828"/>
                        </a:moveTo>
                        <a:cubicBezTo>
                          <a:pt x="0" y="23655"/>
                          <a:pt x="23480" y="0"/>
                          <a:pt x="52453" y="0"/>
                        </a:cubicBezTo>
                        <a:cubicBezTo>
                          <a:pt x="81419" y="0"/>
                          <a:pt x="104906" y="23655"/>
                          <a:pt x="104906" y="52828"/>
                        </a:cubicBezTo>
                        <a:cubicBezTo>
                          <a:pt x="104906" y="82008"/>
                          <a:pt x="81419" y="105656"/>
                          <a:pt x="52453" y="105656"/>
                        </a:cubicBezTo>
                        <a:cubicBezTo>
                          <a:pt x="23480" y="105656"/>
                          <a:pt x="0" y="82008"/>
                          <a:pt x="0" y="5282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7" name="Google Shape;1567;p6"/>
                  <p:cNvSpPr/>
                  <p:nvPr/>
                </p:nvSpPr>
                <p:spPr>
                  <a:xfrm>
                    <a:off x="5170574" y="1197832"/>
                    <a:ext cx="2349031" cy="1736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031" h="1736321" extrusionOk="0">
                        <a:moveTo>
                          <a:pt x="1928900" y="224"/>
                        </a:moveTo>
                        <a:cubicBezTo>
                          <a:pt x="1892908" y="747"/>
                          <a:pt x="1857895" y="2133"/>
                          <a:pt x="1823612" y="4122"/>
                        </a:cubicBezTo>
                        <a:cubicBezTo>
                          <a:pt x="1812059" y="4798"/>
                          <a:pt x="1800915" y="5944"/>
                          <a:pt x="1789543" y="6794"/>
                        </a:cubicBezTo>
                        <a:cubicBezTo>
                          <a:pt x="1767335" y="8448"/>
                          <a:pt x="1745428" y="10397"/>
                          <a:pt x="1723863" y="12748"/>
                        </a:cubicBezTo>
                        <a:cubicBezTo>
                          <a:pt x="1711252" y="14121"/>
                          <a:pt x="1698708" y="15641"/>
                          <a:pt x="1686298" y="17262"/>
                        </a:cubicBezTo>
                        <a:cubicBezTo>
                          <a:pt x="1664813" y="20068"/>
                          <a:pt x="1643603" y="23336"/>
                          <a:pt x="1622674" y="26906"/>
                        </a:cubicBezTo>
                        <a:cubicBezTo>
                          <a:pt x="1611496" y="28815"/>
                          <a:pt x="1600251" y="30523"/>
                          <a:pt x="1589221" y="32652"/>
                        </a:cubicBezTo>
                        <a:cubicBezTo>
                          <a:pt x="1565868" y="37166"/>
                          <a:pt x="1543003" y="42283"/>
                          <a:pt x="1520259" y="47842"/>
                        </a:cubicBezTo>
                        <a:cubicBezTo>
                          <a:pt x="1512765" y="49670"/>
                          <a:pt x="1505110" y="51230"/>
                          <a:pt x="1497683" y="53179"/>
                        </a:cubicBezTo>
                        <a:cubicBezTo>
                          <a:pt x="1467344" y="61122"/>
                          <a:pt x="1437468" y="70110"/>
                          <a:pt x="1407986" y="80069"/>
                        </a:cubicBezTo>
                        <a:cubicBezTo>
                          <a:pt x="1401624" y="82212"/>
                          <a:pt x="1395429" y="84797"/>
                          <a:pt x="1389107" y="87047"/>
                        </a:cubicBezTo>
                        <a:cubicBezTo>
                          <a:pt x="1367052" y="94870"/>
                          <a:pt x="1345119" y="103255"/>
                          <a:pt x="1323427" y="112289"/>
                        </a:cubicBezTo>
                        <a:cubicBezTo>
                          <a:pt x="1312658" y="116777"/>
                          <a:pt x="1301902" y="121451"/>
                          <a:pt x="1291199" y="126247"/>
                        </a:cubicBezTo>
                        <a:cubicBezTo>
                          <a:pt x="1272273" y="134725"/>
                          <a:pt x="1253507" y="143666"/>
                          <a:pt x="1234761" y="153136"/>
                        </a:cubicBezTo>
                        <a:cubicBezTo>
                          <a:pt x="1225245" y="157938"/>
                          <a:pt x="1215714" y="162847"/>
                          <a:pt x="1206231" y="167910"/>
                        </a:cubicBezTo>
                        <a:cubicBezTo>
                          <a:pt x="1186829" y="178278"/>
                          <a:pt x="1167454" y="189475"/>
                          <a:pt x="1148146" y="200955"/>
                        </a:cubicBezTo>
                        <a:cubicBezTo>
                          <a:pt x="1138629" y="206614"/>
                          <a:pt x="1129125" y="211851"/>
                          <a:pt x="1119615" y="217785"/>
                        </a:cubicBezTo>
                        <a:cubicBezTo>
                          <a:pt x="1092297" y="234849"/>
                          <a:pt x="1065080" y="252945"/>
                          <a:pt x="1037721" y="272381"/>
                        </a:cubicBezTo>
                        <a:cubicBezTo>
                          <a:pt x="1032759" y="275904"/>
                          <a:pt x="1027709" y="279862"/>
                          <a:pt x="1022740" y="283465"/>
                        </a:cubicBezTo>
                        <a:cubicBezTo>
                          <a:pt x="999748" y="300161"/>
                          <a:pt x="976743" y="317768"/>
                          <a:pt x="953570" y="336213"/>
                        </a:cubicBezTo>
                        <a:cubicBezTo>
                          <a:pt x="944241" y="343647"/>
                          <a:pt x="934825" y="351482"/>
                          <a:pt x="925455" y="359204"/>
                        </a:cubicBezTo>
                        <a:cubicBezTo>
                          <a:pt x="906502" y="374816"/>
                          <a:pt x="887354" y="390809"/>
                          <a:pt x="868187" y="407639"/>
                        </a:cubicBezTo>
                        <a:cubicBezTo>
                          <a:pt x="856882" y="417564"/>
                          <a:pt x="845516" y="427657"/>
                          <a:pt x="834118" y="438018"/>
                        </a:cubicBezTo>
                        <a:cubicBezTo>
                          <a:pt x="816584" y="453957"/>
                          <a:pt x="798950" y="470694"/>
                          <a:pt x="781162" y="487685"/>
                        </a:cubicBezTo>
                        <a:cubicBezTo>
                          <a:pt x="769643" y="498695"/>
                          <a:pt x="758124" y="509270"/>
                          <a:pt x="746477" y="520729"/>
                        </a:cubicBezTo>
                        <a:cubicBezTo>
                          <a:pt x="717559" y="549179"/>
                          <a:pt x="688432" y="578720"/>
                          <a:pt x="658636" y="610010"/>
                        </a:cubicBezTo>
                        <a:cubicBezTo>
                          <a:pt x="600417" y="671143"/>
                          <a:pt x="526392" y="746326"/>
                          <a:pt x="450311" y="825113"/>
                        </a:cubicBezTo>
                        <a:cubicBezTo>
                          <a:pt x="431378" y="844749"/>
                          <a:pt x="412210" y="865062"/>
                          <a:pt x="392634" y="885656"/>
                        </a:cubicBezTo>
                        <a:cubicBezTo>
                          <a:pt x="371343" y="908032"/>
                          <a:pt x="349396" y="931800"/>
                          <a:pt x="327570" y="955234"/>
                        </a:cubicBezTo>
                        <a:cubicBezTo>
                          <a:pt x="218545" y="1072497"/>
                          <a:pt x="105248" y="1202122"/>
                          <a:pt x="0" y="1340896"/>
                        </a:cubicBezTo>
                        <a:cubicBezTo>
                          <a:pt x="83910" y="1435254"/>
                          <a:pt x="189740" y="1533670"/>
                          <a:pt x="310123" y="1599712"/>
                        </a:cubicBezTo>
                        <a:cubicBezTo>
                          <a:pt x="616256" y="1767646"/>
                          <a:pt x="1045189" y="1809343"/>
                          <a:pt x="1571976" y="1559890"/>
                        </a:cubicBezTo>
                        <a:cubicBezTo>
                          <a:pt x="2096720" y="1311408"/>
                          <a:pt x="2221899" y="1048587"/>
                          <a:pt x="2306552" y="732751"/>
                        </a:cubicBezTo>
                        <a:cubicBezTo>
                          <a:pt x="2370966" y="492453"/>
                          <a:pt x="2370116" y="289600"/>
                          <a:pt x="2248058" y="11717"/>
                        </a:cubicBezTo>
                        <a:cubicBezTo>
                          <a:pt x="2211176" y="9111"/>
                          <a:pt x="2174181" y="6432"/>
                          <a:pt x="2139073" y="4738"/>
                        </a:cubicBezTo>
                        <a:cubicBezTo>
                          <a:pt x="2122886" y="3961"/>
                          <a:pt x="2106880" y="3265"/>
                          <a:pt x="2091047" y="2689"/>
                        </a:cubicBezTo>
                        <a:cubicBezTo>
                          <a:pt x="2035239" y="659"/>
                          <a:pt x="1980689" y="-519"/>
                          <a:pt x="1928900" y="224"/>
                        </a:cubicBezTo>
                        <a:close/>
                      </a:path>
                    </a:pathLst>
                  </a:custGeom>
                  <a:solidFill>
                    <a:srgbClr val="B666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8" name="Google Shape;1568;p6"/>
                  <p:cNvSpPr/>
                  <p:nvPr/>
                </p:nvSpPr>
                <p:spPr>
                  <a:xfrm>
                    <a:off x="6999918" y="2231022"/>
                    <a:ext cx="145772" cy="146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772" h="146817" extrusionOk="0">
                        <a:moveTo>
                          <a:pt x="0" y="73409"/>
                        </a:moveTo>
                        <a:cubicBezTo>
                          <a:pt x="0" y="32864"/>
                          <a:pt x="32629" y="0"/>
                          <a:pt x="72886" y="0"/>
                        </a:cubicBezTo>
                        <a:cubicBezTo>
                          <a:pt x="113137" y="0"/>
                          <a:pt x="145773" y="32864"/>
                          <a:pt x="145773" y="73409"/>
                        </a:cubicBezTo>
                        <a:cubicBezTo>
                          <a:pt x="145773" y="113954"/>
                          <a:pt x="113137" y="146818"/>
                          <a:pt x="72886" y="146818"/>
                        </a:cubicBezTo>
                        <a:cubicBezTo>
                          <a:pt x="32629" y="146818"/>
                          <a:pt x="0" y="113954"/>
                          <a:pt x="0" y="73409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9" name="Google Shape;1569;p6"/>
                  <p:cNvSpPr/>
                  <p:nvPr/>
                </p:nvSpPr>
                <p:spPr>
                  <a:xfrm>
                    <a:off x="7110952" y="1922613"/>
                    <a:ext cx="80186" cy="80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6" h="80755" extrusionOk="0">
                        <a:moveTo>
                          <a:pt x="0" y="40378"/>
                        </a:moveTo>
                        <a:cubicBezTo>
                          <a:pt x="0" y="18076"/>
                          <a:pt x="17949" y="0"/>
                          <a:pt x="40090" y="0"/>
                        </a:cubicBezTo>
                        <a:cubicBezTo>
                          <a:pt x="62231" y="0"/>
                          <a:pt x="80187" y="18076"/>
                          <a:pt x="80187" y="40378"/>
                        </a:cubicBezTo>
                        <a:cubicBezTo>
                          <a:pt x="80187" y="62680"/>
                          <a:pt x="62231" y="80756"/>
                          <a:pt x="40090" y="80756"/>
                        </a:cubicBezTo>
                        <a:cubicBezTo>
                          <a:pt x="17949" y="80756"/>
                          <a:pt x="0" y="62680"/>
                          <a:pt x="0" y="40378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0" name="Google Shape;1570;p6"/>
                  <p:cNvSpPr/>
                  <p:nvPr/>
                </p:nvSpPr>
                <p:spPr>
                  <a:xfrm>
                    <a:off x="7224879" y="1744834"/>
                    <a:ext cx="363078" cy="38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078" h="386271" extrusionOk="0">
                        <a:moveTo>
                          <a:pt x="209966" y="0"/>
                        </a:moveTo>
                        <a:cubicBezTo>
                          <a:pt x="142096" y="0"/>
                          <a:pt x="85303" y="44698"/>
                          <a:pt x="65272" y="106319"/>
                        </a:cubicBezTo>
                        <a:cubicBezTo>
                          <a:pt x="25918" y="134207"/>
                          <a:pt x="0" y="179989"/>
                          <a:pt x="0" y="232134"/>
                        </a:cubicBezTo>
                        <a:cubicBezTo>
                          <a:pt x="0" y="317250"/>
                          <a:pt x="68600" y="386272"/>
                          <a:pt x="153113" y="386272"/>
                        </a:cubicBezTo>
                        <a:cubicBezTo>
                          <a:pt x="220990" y="386272"/>
                          <a:pt x="277776" y="341567"/>
                          <a:pt x="297814" y="279952"/>
                        </a:cubicBezTo>
                        <a:cubicBezTo>
                          <a:pt x="337161" y="252065"/>
                          <a:pt x="363086" y="206276"/>
                          <a:pt x="363079" y="154138"/>
                        </a:cubicBezTo>
                        <a:cubicBezTo>
                          <a:pt x="363086" y="69022"/>
                          <a:pt x="294486" y="0"/>
                          <a:pt x="209966" y="0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1" name="Google Shape;1571;p6"/>
                  <p:cNvSpPr/>
                  <p:nvPr/>
                </p:nvSpPr>
                <p:spPr>
                  <a:xfrm>
                    <a:off x="4775676" y="3115530"/>
                    <a:ext cx="4477443" cy="1360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443" h="1360595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942399" y="1328329"/>
                          <a:pt x="1808737" y="1368318"/>
                          <a:pt x="2201679" y="1359484"/>
                        </a:cubicBezTo>
                        <a:cubicBezTo>
                          <a:pt x="2594615" y="1350657"/>
                          <a:pt x="3358685" y="1350295"/>
                          <a:pt x="3703052" y="1253172"/>
                        </a:cubicBezTo>
                        <a:cubicBezTo>
                          <a:pt x="3984391" y="1173816"/>
                          <a:pt x="4327492" y="1041632"/>
                          <a:pt x="4477444" y="858689"/>
                        </a:cubicBezTo>
                        <a:cubicBezTo>
                          <a:pt x="4407122" y="720445"/>
                          <a:pt x="4283826" y="590498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14" y="535"/>
                          <a:pt x="1791800" y="140"/>
                        </a:cubicBezTo>
                        <a:close/>
                      </a:path>
                    </a:pathLst>
                  </a:custGeom>
                  <a:solidFill>
                    <a:srgbClr val="5E13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2" name="Google Shape;1572;p6"/>
                  <p:cNvSpPr/>
                  <p:nvPr/>
                </p:nvSpPr>
                <p:spPr>
                  <a:xfrm>
                    <a:off x="5704361" y="1531094"/>
                    <a:ext cx="1331649" cy="1133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1649" h="1133990" extrusionOk="0">
                        <a:moveTo>
                          <a:pt x="1288907" y="74056"/>
                        </a:moveTo>
                        <a:cubicBezTo>
                          <a:pt x="1180016" y="-62227"/>
                          <a:pt x="870354" y="-11810"/>
                          <a:pt x="529477" y="236906"/>
                        </a:cubicBezTo>
                        <a:cubicBezTo>
                          <a:pt x="243872" y="445292"/>
                          <a:pt x="-107346" y="865277"/>
                          <a:pt x="31187" y="1018893"/>
                        </a:cubicBezTo>
                        <a:cubicBezTo>
                          <a:pt x="220010" y="1228276"/>
                          <a:pt x="533750" y="1144862"/>
                          <a:pt x="904310" y="826567"/>
                        </a:cubicBezTo>
                        <a:cubicBezTo>
                          <a:pt x="1308738" y="479173"/>
                          <a:pt x="1397804" y="210332"/>
                          <a:pt x="1288907" y="74056"/>
                        </a:cubicBezTo>
                        <a:close/>
                      </a:path>
                    </a:pathLst>
                  </a:custGeom>
                  <a:solidFill>
                    <a:srgbClr val="C47D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3" name="Google Shape;1573;p6"/>
                  <p:cNvSpPr/>
                  <p:nvPr/>
                </p:nvSpPr>
                <p:spPr>
                  <a:xfrm>
                    <a:off x="5663224" y="1290651"/>
                    <a:ext cx="1477825" cy="822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825" h="822251" extrusionOk="0">
                        <a:moveTo>
                          <a:pt x="0" y="822251"/>
                        </a:moveTo>
                        <a:cubicBezTo>
                          <a:pt x="0" y="822251"/>
                          <a:pt x="230319" y="433160"/>
                          <a:pt x="595407" y="222632"/>
                        </a:cubicBezTo>
                        <a:cubicBezTo>
                          <a:pt x="1108886" y="-73474"/>
                          <a:pt x="1477825" y="11213"/>
                          <a:pt x="1477825" y="11213"/>
                        </a:cubicBezTo>
                        <a:cubicBezTo>
                          <a:pt x="1477825" y="11213"/>
                          <a:pt x="976709" y="26268"/>
                          <a:pt x="625089" y="265669"/>
                        </a:cubicBezTo>
                        <a:cubicBezTo>
                          <a:pt x="269692" y="507647"/>
                          <a:pt x="0" y="822251"/>
                          <a:pt x="0" y="822251"/>
                        </a:cubicBezTo>
                        <a:close/>
                      </a:path>
                    </a:pathLst>
                  </a:custGeom>
                  <a:solidFill>
                    <a:srgbClr val="D69E8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4" name="Google Shape;1574;p6"/>
                  <p:cNvSpPr/>
                  <p:nvPr/>
                </p:nvSpPr>
                <p:spPr>
                  <a:xfrm>
                    <a:off x="4775676" y="3115530"/>
                    <a:ext cx="4343632" cy="1314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3632" h="1314947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639488" y="1210644"/>
                          <a:pt x="991939" y="1276840"/>
                          <a:pt x="1323634" y="1314948"/>
                        </a:cubicBezTo>
                        <a:cubicBezTo>
                          <a:pt x="1389287" y="1299048"/>
                          <a:pt x="1453454" y="1284267"/>
                          <a:pt x="1522516" y="1265897"/>
                        </a:cubicBezTo>
                        <a:cubicBezTo>
                          <a:pt x="1611583" y="1242202"/>
                          <a:pt x="1731578" y="1053995"/>
                          <a:pt x="1794881" y="1015908"/>
                        </a:cubicBezTo>
                        <a:cubicBezTo>
                          <a:pt x="2046135" y="864731"/>
                          <a:pt x="2086587" y="790344"/>
                          <a:pt x="2312921" y="761197"/>
                        </a:cubicBezTo>
                        <a:cubicBezTo>
                          <a:pt x="2596282" y="724697"/>
                          <a:pt x="2718762" y="712515"/>
                          <a:pt x="2888839" y="745392"/>
                        </a:cubicBezTo>
                        <a:cubicBezTo>
                          <a:pt x="2944915" y="756228"/>
                          <a:pt x="3084895" y="776038"/>
                          <a:pt x="3231397" y="750730"/>
                        </a:cubicBezTo>
                        <a:cubicBezTo>
                          <a:pt x="3545412" y="696475"/>
                          <a:pt x="3880650" y="509628"/>
                          <a:pt x="3903957" y="551432"/>
                        </a:cubicBezTo>
                        <a:cubicBezTo>
                          <a:pt x="3937443" y="611366"/>
                          <a:pt x="3143167" y="923787"/>
                          <a:pt x="3170238" y="989226"/>
                        </a:cubicBezTo>
                        <a:cubicBezTo>
                          <a:pt x="3220775" y="1111371"/>
                          <a:pt x="3932554" y="910238"/>
                          <a:pt x="4076813" y="860123"/>
                        </a:cubicBezTo>
                        <a:cubicBezTo>
                          <a:pt x="4176335" y="825545"/>
                          <a:pt x="4265609" y="759228"/>
                          <a:pt x="4343632" y="679919"/>
                        </a:cubicBezTo>
                        <a:cubicBezTo>
                          <a:pt x="4325416" y="662339"/>
                          <a:pt x="4305391" y="644980"/>
                          <a:pt x="4283692" y="627781"/>
                        </a:cubicBezTo>
                        <a:cubicBezTo>
                          <a:pt x="4283089" y="627326"/>
                          <a:pt x="4282620" y="626804"/>
                          <a:pt x="4282084" y="626348"/>
                        </a:cubicBezTo>
                        <a:cubicBezTo>
                          <a:pt x="4281750" y="626094"/>
                          <a:pt x="4281348" y="625785"/>
                          <a:pt x="4281013" y="625524"/>
                        </a:cubicBezTo>
                        <a:cubicBezTo>
                          <a:pt x="4261457" y="610147"/>
                          <a:pt x="4239959" y="595011"/>
                          <a:pt x="4217188" y="579963"/>
                        </a:cubicBezTo>
                        <a:cubicBezTo>
                          <a:pt x="4213036" y="577217"/>
                          <a:pt x="4209152" y="574491"/>
                          <a:pt x="4204865" y="571752"/>
                        </a:cubicBezTo>
                        <a:cubicBezTo>
                          <a:pt x="4185711" y="559436"/>
                          <a:pt x="4164279" y="547300"/>
                          <a:pt x="4142714" y="535218"/>
                        </a:cubicBezTo>
                        <a:cubicBezTo>
                          <a:pt x="4133807" y="530296"/>
                          <a:pt x="4125904" y="525326"/>
                          <a:pt x="4116595" y="520437"/>
                        </a:cubicBezTo>
                        <a:cubicBezTo>
                          <a:pt x="4086658" y="504571"/>
                          <a:pt x="4054712" y="488866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21" y="535"/>
                          <a:pt x="1791800" y="140"/>
                        </a:cubicBezTo>
                        <a:close/>
                        <a:moveTo>
                          <a:pt x="4087060" y="659600"/>
                        </a:moveTo>
                        <a:cubicBezTo>
                          <a:pt x="4087060" y="659600"/>
                          <a:pt x="4004081" y="725253"/>
                          <a:pt x="3813879" y="816202"/>
                        </a:cubicBezTo>
                        <a:cubicBezTo>
                          <a:pt x="3665835" y="886986"/>
                          <a:pt x="3477281" y="929701"/>
                          <a:pt x="3477281" y="929701"/>
                        </a:cubicBezTo>
                        <a:cubicBezTo>
                          <a:pt x="3477281" y="929701"/>
                          <a:pt x="3646286" y="837734"/>
                          <a:pt x="3795193" y="768785"/>
                        </a:cubicBezTo>
                        <a:cubicBezTo>
                          <a:pt x="3944140" y="699844"/>
                          <a:pt x="4087060" y="659600"/>
                          <a:pt x="4087060" y="659600"/>
                        </a:cubicBezTo>
                        <a:close/>
                      </a:path>
                    </a:pathLst>
                  </a:custGeom>
                  <a:solidFill>
                    <a:srgbClr val="7033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5" name="Google Shape;1575;p6"/>
                  <p:cNvSpPr/>
                  <p:nvPr/>
                </p:nvSpPr>
                <p:spPr>
                  <a:xfrm>
                    <a:off x="7880971" y="3563148"/>
                    <a:ext cx="463665" cy="23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665" h="234980" extrusionOk="0">
                        <a:moveTo>
                          <a:pt x="0" y="234980"/>
                        </a:moveTo>
                        <a:cubicBezTo>
                          <a:pt x="0" y="234980"/>
                          <a:pt x="96641" y="166661"/>
                          <a:pt x="212558" y="107920"/>
                        </a:cubicBezTo>
                        <a:cubicBezTo>
                          <a:pt x="328474" y="49171"/>
                          <a:pt x="463665" y="0"/>
                          <a:pt x="463665" y="0"/>
                        </a:cubicBezTo>
                        <a:cubicBezTo>
                          <a:pt x="463665" y="0"/>
                          <a:pt x="365396" y="91156"/>
                          <a:pt x="249480" y="149905"/>
                        </a:cubicBezTo>
                        <a:cubicBezTo>
                          <a:pt x="133564" y="208647"/>
                          <a:pt x="0" y="234980"/>
                          <a:pt x="0" y="234980"/>
                        </a:cubicBezTo>
                        <a:close/>
                      </a:path>
                    </a:pathLst>
                  </a:custGeom>
                  <a:solidFill>
                    <a:srgbClr val="5E161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6" name="Google Shape;1576;p6"/>
                  <p:cNvSpPr/>
                  <p:nvPr/>
                </p:nvSpPr>
                <p:spPr>
                  <a:xfrm>
                    <a:off x="4845237" y="3115530"/>
                    <a:ext cx="3238231" cy="1262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8231" h="1262882" extrusionOk="0">
                        <a:moveTo>
                          <a:pt x="1722239" y="140"/>
                        </a:moveTo>
                        <a:cubicBezTo>
                          <a:pt x="1540958" y="-1547"/>
                          <a:pt x="1349101" y="11947"/>
                          <a:pt x="1026253" y="44068"/>
                        </a:cubicBezTo>
                        <a:cubicBezTo>
                          <a:pt x="980925" y="48575"/>
                          <a:pt x="937621" y="54067"/>
                          <a:pt x="895301" y="60074"/>
                        </a:cubicBezTo>
                        <a:cubicBezTo>
                          <a:pt x="396187" y="130951"/>
                          <a:pt x="105955" y="301497"/>
                          <a:pt x="18696" y="466665"/>
                        </a:cubicBezTo>
                        <a:cubicBezTo>
                          <a:pt x="15394" y="472920"/>
                          <a:pt x="11858" y="480301"/>
                          <a:pt x="8436" y="486985"/>
                        </a:cubicBezTo>
                        <a:cubicBezTo>
                          <a:pt x="-2367" y="559509"/>
                          <a:pt x="-5280" y="644370"/>
                          <a:pt x="14798" y="729379"/>
                        </a:cubicBezTo>
                        <a:cubicBezTo>
                          <a:pt x="39685" y="834747"/>
                          <a:pt x="183676" y="976997"/>
                          <a:pt x="363719" y="1078092"/>
                        </a:cubicBezTo>
                        <a:cubicBezTo>
                          <a:pt x="629821" y="1227521"/>
                          <a:pt x="1009958" y="1306207"/>
                          <a:pt x="1237036" y="1238183"/>
                        </a:cubicBezTo>
                        <a:cubicBezTo>
                          <a:pt x="1412732" y="1185556"/>
                          <a:pt x="1538915" y="1202768"/>
                          <a:pt x="1556194" y="1002768"/>
                        </a:cubicBezTo>
                        <a:cubicBezTo>
                          <a:pt x="1577324" y="758250"/>
                          <a:pt x="969882" y="704652"/>
                          <a:pt x="980276" y="655287"/>
                        </a:cubicBezTo>
                        <a:cubicBezTo>
                          <a:pt x="992981" y="594938"/>
                          <a:pt x="1973253" y="799619"/>
                          <a:pt x="1984953" y="765504"/>
                        </a:cubicBezTo>
                        <a:cubicBezTo>
                          <a:pt x="2019176" y="665735"/>
                          <a:pt x="1464729" y="462928"/>
                          <a:pt x="1479021" y="411044"/>
                        </a:cubicBezTo>
                        <a:cubicBezTo>
                          <a:pt x="1493534" y="358377"/>
                          <a:pt x="2171318" y="651389"/>
                          <a:pt x="2171318" y="651389"/>
                        </a:cubicBezTo>
                        <a:cubicBezTo>
                          <a:pt x="2171318" y="651389"/>
                          <a:pt x="1970105" y="434746"/>
                          <a:pt x="1990291" y="415357"/>
                        </a:cubicBezTo>
                        <a:cubicBezTo>
                          <a:pt x="2011635" y="394850"/>
                          <a:pt x="2120164" y="515414"/>
                          <a:pt x="2179736" y="548352"/>
                        </a:cubicBezTo>
                        <a:cubicBezTo>
                          <a:pt x="2196854" y="557822"/>
                          <a:pt x="2278246" y="553663"/>
                          <a:pt x="2284207" y="538091"/>
                        </a:cubicBezTo>
                        <a:cubicBezTo>
                          <a:pt x="2324357" y="433125"/>
                          <a:pt x="2372236" y="126082"/>
                          <a:pt x="2403451" y="127187"/>
                        </a:cubicBezTo>
                        <a:cubicBezTo>
                          <a:pt x="2434667" y="128292"/>
                          <a:pt x="2408307" y="432549"/>
                          <a:pt x="2416176" y="544045"/>
                        </a:cubicBezTo>
                        <a:cubicBezTo>
                          <a:pt x="2416980" y="555364"/>
                          <a:pt x="2483397" y="563548"/>
                          <a:pt x="2492532" y="549383"/>
                        </a:cubicBezTo>
                        <a:cubicBezTo>
                          <a:pt x="2565679" y="435945"/>
                          <a:pt x="2717332" y="210876"/>
                          <a:pt x="2744570" y="219342"/>
                        </a:cubicBezTo>
                        <a:cubicBezTo>
                          <a:pt x="2779497" y="230198"/>
                          <a:pt x="2609674" y="552638"/>
                          <a:pt x="2602334" y="582012"/>
                        </a:cubicBezTo>
                        <a:cubicBezTo>
                          <a:pt x="2596118" y="606919"/>
                          <a:pt x="2674028" y="633594"/>
                          <a:pt x="2697368" y="606644"/>
                        </a:cubicBezTo>
                        <a:cubicBezTo>
                          <a:pt x="2777922" y="513620"/>
                          <a:pt x="3005348" y="292918"/>
                          <a:pt x="3038279" y="300004"/>
                        </a:cubicBezTo>
                        <a:cubicBezTo>
                          <a:pt x="3071209" y="307096"/>
                          <a:pt x="2798182" y="648797"/>
                          <a:pt x="2809842" y="659185"/>
                        </a:cubicBezTo>
                        <a:cubicBezTo>
                          <a:pt x="2825821" y="673423"/>
                          <a:pt x="3004036" y="680797"/>
                          <a:pt x="3128585" y="525159"/>
                        </a:cubicBezTo>
                        <a:cubicBezTo>
                          <a:pt x="3209220" y="424405"/>
                          <a:pt x="3293364" y="332017"/>
                          <a:pt x="3190983" y="230017"/>
                        </a:cubicBezTo>
                        <a:cubicBezTo>
                          <a:pt x="3178392" y="217480"/>
                          <a:pt x="3165808" y="205920"/>
                          <a:pt x="3153425" y="194716"/>
                        </a:cubicBezTo>
                        <a:cubicBezTo>
                          <a:pt x="2893752" y="126009"/>
                          <a:pt x="2625191" y="75042"/>
                          <a:pt x="2354810" y="47349"/>
                        </a:cubicBezTo>
                        <a:cubicBezTo>
                          <a:pt x="2140021" y="25349"/>
                          <a:pt x="1989735" y="10621"/>
                          <a:pt x="1849701" y="4038"/>
                        </a:cubicBezTo>
                        <a:cubicBezTo>
                          <a:pt x="1806792" y="2022"/>
                          <a:pt x="1764760" y="535"/>
                          <a:pt x="1722239" y="140"/>
                        </a:cubicBezTo>
                        <a:close/>
                      </a:path>
                    </a:pathLst>
                  </a:custGeom>
                  <a:solidFill>
                    <a:srgbClr val="986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7" name="Google Shape;1577;p6"/>
                  <p:cNvSpPr/>
                  <p:nvPr/>
                </p:nvSpPr>
                <p:spPr>
                  <a:xfrm>
                    <a:off x="7607494" y="3312269"/>
                    <a:ext cx="159100" cy="214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100" h="214151" extrusionOk="0">
                        <a:moveTo>
                          <a:pt x="0" y="214152"/>
                        </a:moveTo>
                        <a:cubicBezTo>
                          <a:pt x="0" y="214152"/>
                          <a:pt x="23327" y="159603"/>
                          <a:pt x="63102" y="106065"/>
                        </a:cubicBezTo>
                        <a:cubicBezTo>
                          <a:pt x="102877" y="52527"/>
                          <a:pt x="159101" y="0"/>
                          <a:pt x="159101" y="0"/>
                        </a:cubicBezTo>
                        <a:cubicBezTo>
                          <a:pt x="159101" y="0"/>
                          <a:pt x="129733" y="62599"/>
                          <a:pt x="89958" y="116137"/>
                        </a:cubicBezTo>
                        <a:cubicBezTo>
                          <a:pt x="50176" y="169675"/>
                          <a:pt x="0" y="214152"/>
                          <a:pt x="0" y="214152"/>
                        </a:cubicBezTo>
                        <a:close/>
                      </a:path>
                    </a:pathLst>
                  </a:custGeom>
                  <a:solidFill>
                    <a:srgbClr val="6626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8" name="Google Shape;1578;p6"/>
                  <p:cNvSpPr/>
                  <p:nvPr/>
                </p:nvSpPr>
                <p:spPr>
                  <a:xfrm>
                    <a:off x="5078503" y="3147483"/>
                    <a:ext cx="2002025" cy="100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025" h="1000220" extrusionOk="0">
                        <a:moveTo>
                          <a:pt x="920850" y="0"/>
                        </a:moveTo>
                        <a:cubicBezTo>
                          <a:pt x="879005" y="3905"/>
                          <a:pt x="840021" y="7434"/>
                          <a:pt x="792986" y="12115"/>
                        </a:cubicBezTo>
                        <a:cubicBezTo>
                          <a:pt x="747659" y="16623"/>
                          <a:pt x="704354" y="22114"/>
                          <a:pt x="662034" y="28122"/>
                        </a:cubicBezTo>
                        <a:cubicBezTo>
                          <a:pt x="388846" y="66919"/>
                          <a:pt x="180521" y="136068"/>
                          <a:pt x="31520" y="217360"/>
                        </a:cubicBezTo>
                        <a:cubicBezTo>
                          <a:pt x="-1444" y="308470"/>
                          <a:pt x="-17932" y="413121"/>
                          <a:pt x="29672" y="502650"/>
                        </a:cubicBezTo>
                        <a:cubicBezTo>
                          <a:pt x="140056" y="710225"/>
                          <a:pt x="209808" y="709495"/>
                          <a:pt x="477109" y="867577"/>
                        </a:cubicBezTo>
                        <a:cubicBezTo>
                          <a:pt x="516992" y="891165"/>
                          <a:pt x="1104509" y="1113802"/>
                          <a:pt x="1202450" y="924638"/>
                        </a:cubicBezTo>
                        <a:cubicBezTo>
                          <a:pt x="1287217" y="760923"/>
                          <a:pt x="323508" y="608735"/>
                          <a:pt x="335080" y="545955"/>
                        </a:cubicBezTo>
                        <a:cubicBezTo>
                          <a:pt x="342990" y="503052"/>
                          <a:pt x="819574" y="581584"/>
                          <a:pt x="1195264" y="607529"/>
                        </a:cubicBezTo>
                        <a:cubicBezTo>
                          <a:pt x="1438442" y="624326"/>
                          <a:pt x="1635315" y="613074"/>
                          <a:pt x="1635315" y="613074"/>
                        </a:cubicBezTo>
                        <a:cubicBezTo>
                          <a:pt x="1635315" y="613074"/>
                          <a:pt x="832721" y="275305"/>
                          <a:pt x="847582" y="221465"/>
                        </a:cubicBezTo>
                        <a:cubicBezTo>
                          <a:pt x="870989" y="136624"/>
                          <a:pt x="1822704" y="524818"/>
                          <a:pt x="1822704" y="524818"/>
                        </a:cubicBezTo>
                        <a:cubicBezTo>
                          <a:pt x="1822704" y="524818"/>
                          <a:pt x="1551465" y="247551"/>
                          <a:pt x="1581542" y="216744"/>
                        </a:cubicBezTo>
                        <a:cubicBezTo>
                          <a:pt x="1623654" y="173607"/>
                          <a:pt x="1968222" y="453800"/>
                          <a:pt x="1968222" y="453800"/>
                        </a:cubicBezTo>
                        <a:cubicBezTo>
                          <a:pt x="1968222" y="453800"/>
                          <a:pt x="2087822" y="277642"/>
                          <a:pt x="1877093" y="165844"/>
                        </a:cubicBezTo>
                        <a:cubicBezTo>
                          <a:pt x="1702173" y="73034"/>
                          <a:pt x="1676154" y="66437"/>
                          <a:pt x="1312051" y="24425"/>
                        </a:cubicBezTo>
                        <a:cubicBezTo>
                          <a:pt x="1190080" y="10354"/>
                          <a:pt x="1053496" y="3938"/>
                          <a:pt x="920850" y="0"/>
                        </a:cubicBezTo>
                        <a:close/>
                      </a:path>
                    </a:pathLst>
                  </a:custGeom>
                  <a:solidFill>
                    <a:srgbClr val="CEA18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9" name="Google Shape;1579;p6"/>
                  <p:cNvSpPr/>
                  <p:nvPr/>
                </p:nvSpPr>
                <p:spPr>
                  <a:xfrm>
                    <a:off x="6890378" y="3207262"/>
                    <a:ext cx="122178" cy="290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78" h="290815" extrusionOk="0">
                        <a:moveTo>
                          <a:pt x="0" y="0"/>
                        </a:moveTo>
                        <a:cubicBezTo>
                          <a:pt x="0" y="0"/>
                          <a:pt x="12799" y="76838"/>
                          <a:pt x="43345" y="149537"/>
                        </a:cubicBezTo>
                        <a:cubicBezTo>
                          <a:pt x="73891" y="222242"/>
                          <a:pt x="122178" y="290815"/>
                          <a:pt x="122178" y="290815"/>
                        </a:cubicBezTo>
                        <a:cubicBezTo>
                          <a:pt x="122178" y="290815"/>
                          <a:pt x="109206" y="202532"/>
                          <a:pt x="78659" y="129827"/>
                        </a:cubicBezTo>
                        <a:cubicBezTo>
                          <a:pt x="48120" y="57128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3A2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0" name="Google Shape;1580;p6"/>
                  <p:cNvSpPr/>
                  <p:nvPr/>
                </p:nvSpPr>
                <p:spPr>
                  <a:xfrm>
                    <a:off x="6230242" y="3238606"/>
                    <a:ext cx="337147" cy="240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147" h="240739" extrusionOk="0">
                        <a:moveTo>
                          <a:pt x="0" y="0"/>
                        </a:moveTo>
                        <a:cubicBezTo>
                          <a:pt x="0" y="0"/>
                          <a:pt x="43050" y="66035"/>
                          <a:pt x="127335" y="126217"/>
                        </a:cubicBezTo>
                        <a:cubicBezTo>
                          <a:pt x="211620" y="186405"/>
                          <a:pt x="337147" y="240740"/>
                          <a:pt x="337147" y="240740"/>
                        </a:cubicBezTo>
                        <a:cubicBezTo>
                          <a:pt x="337147" y="240740"/>
                          <a:pt x="243312" y="150943"/>
                          <a:pt x="159027" y="90761"/>
                        </a:cubicBezTo>
                        <a:cubicBezTo>
                          <a:pt x="74741" y="305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940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1" name="Google Shape;1581;p6"/>
                  <p:cNvSpPr/>
                  <p:nvPr/>
                </p:nvSpPr>
                <p:spPr>
                  <a:xfrm>
                    <a:off x="5356356" y="3422995"/>
                    <a:ext cx="1153449" cy="305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3449" h="305770" extrusionOk="0">
                        <a:moveTo>
                          <a:pt x="0" y="0"/>
                        </a:moveTo>
                        <a:cubicBezTo>
                          <a:pt x="0" y="0"/>
                          <a:pt x="204836" y="116064"/>
                          <a:pt x="493200" y="192506"/>
                        </a:cubicBezTo>
                        <a:cubicBezTo>
                          <a:pt x="781564" y="268949"/>
                          <a:pt x="1153450" y="305770"/>
                          <a:pt x="1153450" y="305770"/>
                        </a:cubicBezTo>
                        <a:cubicBezTo>
                          <a:pt x="1153450" y="305770"/>
                          <a:pt x="843246" y="178127"/>
                          <a:pt x="554882" y="101691"/>
                        </a:cubicBezTo>
                        <a:cubicBezTo>
                          <a:pt x="266518" y="2524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3443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2" name="Google Shape;1582;p6"/>
                  <p:cNvSpPr/>
                  <p:nvPr/>
                </p:nvSpPr>
                <p:spPr>
                  <a:xfrm>
                    <a:off x="5137228" y="3820176"/>
                    <a:ext cx="971391" cy="20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391" h="205846" extrusionOk="0">
                        <a:moveTo>
                          <a:pt x="0" y="0"/>
                        </a:moveTo>
                        <a:cubicBezTo>
                          <a:pt x="0" y="0"/>
                          <a:pt x="173513" y="56813"/>
                          <a:pt x="416362" y="108275"/>
                        </a:cubicBezTo>
                        <a:cubicBezTo>
                          <a:pt x="659205" y="159737"/>
                          <a:pt x="971392" y="205847"/>
                          <a:pt x="971392" y="205847"/>
                        </a:cubicBezTo>
                        <a:cubicBezTo>
                          <a:pt x="971392" y="205847"/>
                          <a:pt x="681065" y="112360"/>
                          <a:pt x="438216" y="60898"/>
                        </a:cubicBezTo>
                        <a:cubicBezTo>
                          <a:pt x="195366" y="943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B3B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83" name="Google Shape;1583;p6"/>
                <p:cNvGrpSpPr/>
                <p:nvPr/>
              </p:nvGrpSpPr>
              <p:grpSpPr>
                <a:xfrm>
                  <a:off x="5889422" y="3702141"/>
                  <a:ext cx="2228196" cy="3479380"/>
                  <a:chOff x="5889422" y="3702141"/>
                  <a:chExt cx="2228196" cy="3479380"/>
                </a:xfrm>
              </p:grpSpPr>
              <p:grpSp>
                <p:nvGrpSpPr>
                  <p:cNvPr id="1584" name="Google Shape;1584;p6"/>
                  <p:cNvGrpSpPr/>
                  <p:nvPr/>
                </p:nvGrpSpPr>
                <p:grpSpPr>
                  <a:xfrm>
                    <a:off x="5889422" y="3702141"/>
                    <a:ext cx="2228196" cy="3479380"/>
                    <a:chOff x="5889422" y="3702141"/>
                    <a:chExt cx="2228196" cy="3479380"/>
                  </a:xfrm>
                </p:grpSpPr>
                <p:sp>
                  <p:nvSpPr>
                    <p:cNvPr id="1585" name="Google Shape;1585;p6"/>
                    <p:cNvSpPr/>
                    <p:nvPr/>
                  </p:nvSpPr>
                  <p:spPr>
                    <a:xfrm>
                      <a:off x="5889422" y="3702141"/>
                      <a:ext cx="2228196" cy="34793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8196" h="3479380" extrusionOk="0">
                          <a:moveTo>
                            <a:pt x="1875089" y="479393"/>
                          </a:moveTo>
                          <a:cubicBezTo>
                            <a:pt x="1772454" y="95459"/>
                            <a:pt x="1609630" y="34467"/>
                            <a:pt x="1354571" y="9319"/>
                          </a:cubicBezTo>
                          <a:cubicBezTo>
                            <a:pt x="1005222" y="-25139"/>
                            <a:pt x="863374" y="42055"/>
                            <a:pt x="808845" y="111204"/>
                          </a:cubicBezTo>
                          <a:cubicBezTo>
                            <a:pt x="451311" y="564549"/>
                            <a:pt x="302699" y="1223694"/>
                            <a:pt x="77925" y="2064602"/>
                          </a:cubicBezTo>
                          <a:cubicBezTo>
                            <a:pt x="-66709" y="2605681"/>
                            <a:pt x="-24516" y="3446416"/>
                            <a:pt x="327813" y="3461016"/>
                          </a:cubicBezTo>
                          <a:cubicBezTo>
                            <a:pt x="1032205" y="3490216"/>
                            <a:pt x="1241421" y="3472870"/>
                            <a:pt x="1617446" y="3479232"/>
                          </a:cubicBezTo>
                          <a:cubicBezTo>
                            <a:pt x="2118810" y="3487671"/>
                            <a:pt x="2276182" y="3136895"/>
                            <a:pt x="2216041" y="2292095"/>
                          </a:cubicBezTo>
                          <a:cubicBezTo>
                            <a:pt x="2144011" y="1280292"/>
                            <a:pt x="2042675" y="1106244"/>
                            <a:pt x="1875089" y="479393"/>
                          </a:cubicBezTo>
                          <a:close/>
                        </a:path>
                      </a:pathLst>
                    </a:custGeom>
                    <a:solidFill>
                      <a:srgbClr val="CA9F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86" name="Google Shape;1586;p6"/>
                    <p:cNvSpPr/>
                    <p:nvPr/>
                  </p:nvSpPr>
                  <p:spPr>
                    <a:xfrm>
                      <a:off x="5943177" y="3769265"/>
                      <a:ext cx="1735805" cy="2559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35805" h="2559682" extrusionOk="0">
                          <a:moveTo>
                            <a:pt x="947623" y="59"/>
                          </a:moveTo>
                          <a:cubicBezTo>
                            <a:pt x="879686" y="-1160"/>
                            <a:pt x="814950" y="16728"/>
                            <a:pt x="759001" y="39874"/>
                          </a:cubicBezTo>
                          <a:cubicBezTo>
                            <a:pt x="757842" y="41247"/>
                            <a:pt x="756182" y="42607"/>
                            <a:pt x="755096" y="43979"/>
                          </a:cubicBezTo>
                          <a:cubicBezTo>
                            <a:pt x="397570" y="497324"/>
                            <a:pt x="248997" y="1156603"/>
                            <a:pt x="24217" y="1997512"/>
                          </a:cubicBezTo>
                          <a:cubicBezTo>
                            <a:pt x="15497" y="2030141"/>
                            <a:pt x="7333" y="2063935"/>
                            <a:pt x="0" y="2098493"/>
                          </a:cubicBezTo>
                          <a:cubicBezTo>
                            <a:pt x="49044" y="2190514"/>
                            <a:pt x="120631" y="2282092"/>
                            <a:pt x="242394" y="2375987"/>
                          </a:cubicBezTo>
                          <a:cubicBezTo>
                            <a:pt x="478299" y="2557899"/>
                            <a:pt x="1155191" y="2676815"/>
                            <a:pt x="1456012" y="2375987"/>
                          </a:cubicBezTo>
                          <a:cubicBezTo>
                            <a:pt x="1593869" y="2238138"/>
                            <a:pt x="1674537" y="1969724"/>
                            <a:pt x="1705391" y="1722897"/>
                          </a:cubicBezTo>
                          <a:cubicBezTo>
                            <a:pt x="1736246" y="1476062"/>
                            <a:pt x="1772351" y="995185"/>
                            <a:pt x="1654077" y="573519"/>
                          </a:cubicBezTo>
                          <a:cubicBezTo>
                            <a:pt x="1535804" y="151846"/>
                            <a:pt x="1188711" y="28442"/>
                            <a:pt x="985590" y="2724"/>
                          </a:cubicBezTo>
                          <a:cubicBezTo>
                            <a:pt x="972898" y="1117"/>
                            <a:pt x="960187" y="286"/>
                            <a:pt x="947623" y="59"/>
                          </a:cubicBezTo>
                          <a:close/>
                        </a:path>
                      </a:pathLst>
                    </a:custGeom>
                    <a:solidFill>
                      <a:srgbClr val="DAC0A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87" name="Google Shape;1587;p6"/>
                    <p:cNvSpPr/>
                    <p:nvPr/>
                  </p:nvSpPr>
                  <p:spPr>
                    <a:xfrm>
                      <a:off x="6225185" y="3921935"/>
                      <a:ext cx="1230636" cy="14644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0636" h="1464435" extrusionOk="0">
                          <a:moveTo>
                            <a:pt x="486228" y="93"/>
                          </a:moveTo>
                          <a:cubicBezTo>
                            <a:pt x="454222" y="609"/>
                            <a:pt x="421727" y="3542"/>
                            <a:pt x="389352" y="7889"/>
                          </a:cubicBezTo>
                          <a:cubicBezTo>
                            <a:pt x="375469" y="28697"/>
                            <a:pt x="361532" y="49358"/>
                            <a:pt x="348298" y="70903"/>
                          </a:cubicBezTo>
                          <a:cubicBezTo>
                            <a:pt x="348271" y="70950"/>
                            <a:pt x="348331" y="71057"/>
                            <a:pt x="348298" y="71104"/>
                          </a:cubicBezTo>
                          <a:cubicBezTo>
                            <a:pt x="328977" y="102588"/>
                            <a:pt x="310110" y="134722"/>
                            <a:pt x="292061" y="167779"/>
                          </a:cubicBezTo>
                          <a:cubicBezTo>
                            <a:pt x="292034" y="167833"/>
                            <a:pt x="292095" y="167933"/>
                            <a:pt x="292061" y="167980"/>
                          </a:cubicBezTo>
                          <a:cubicBezTo>
                            <a:pt x="175542" y="381449"/>
                            <a:pt x="84694" y="629395"/>
                            <a:pt x="0" y="906662"/>
                          </a:cubicBezTo>
                          <a:cubicBezTo>
                            <a:pt x="92047" y="1086497"/>
                            <a:pt x="248448" y="1210791"/>
                            <a:pt x="387296" y="1310587"/>
                          </a:cubicBezTo>
                          <a:cubicBezTo>
                            <a:pt x="551855" y="1428861"/>
                            <a:pt x="814026" y="1534175"/>
                            <a:pt x="994008" y="1405615"/>
                          </a:cubicBezTo>
                          <a:cubicBezTo>
                            <a:pt x="1173991" y="1277061"/>
                            <a:pt x="1276981" y="1102295"/>
                            <a:pt x="1210129" y="804039"/>
                          </a:cubicBezTo>
                          <a:cubicBezTo>
                            <a:pt x="1138113" y="482745"/>
                            <a:pt x="1102035" y="271788"/>
                            <a:pt x="739499" y="58379"/>
                          </a:cubicBezTo>
                          <a:cubicBezTo>
                            <a:pt x="665179" y="14633"/>
                            <a:pt x="577425" y="-1387"/>
                            <a:pt x="486228" y="93"/>
                          </a:cubicBezTo>
                          <a:close/>
                        </a:path>
                      </a:pathLst>
                    </a:custGeom>
                    <a:solidFill>
                      <a:srgbClr val="EDE0D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588" name="Google Shape;1588;p6"/>
                  <p:cNvSpPr/>
                  <p:nvPr/>
                </p:nvSpPr>
                <p:spPr>
                  <a:xfrm>
                    <a:off x="6657763" y="4388901"/>
                    <a:ext cx="223272" cy="262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2" h="262419" extrusionOk="0">
                        <a:moveTo>
                          <a:pt x="10185" y="93655"/>
                        </a:moveTo>
                        <a:cubicBezTo>
                          <a:pt x="35882" y="24238"/>
                          <a:pt x="102132" y="-15216"/>
                          <a:pt x="158161" y="5526"/>
                        </a:cubicBezTo>
                        <a:cubicBezTo>
                          <a:pt x="214190" y="26261"/>
                          <a:pt x="238783" y="99348"/>
                          <a:pt x="213085" y="168765"/>
                        </a:cubicBezTo>
                        <a:cubicBezTo>
                          <a:pt x="187394" y="238176"/>
                          <a:pt x="121138" y="277636"/>
                          <a:pt x="65109" y="256894"/>
                        </a:cubicBezTo>
                        <a:cubicBezTo>
                          <a:pt x="9080" y="236153"/>
                          <a:pt x="-15506" y="163066"/>
                          <a:pt x="10185" y="936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9" name="Google Shape;1589;p6"/>
                  <p:cNvSpPr/>
                  <p:nvPr/>
                </p:nvSpPr>
                <p:spPr>
                  <a:xfrm>
                    <a:off x="7457875" y="4502799"/>
                    <a:ext cx="114401" cy="117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01" h="117837" extrusionOk="0">
                        <a:moveTo>
                          <a:pt x="9010" y="29993"/>
                        </a:moveTo>
                        <a:cubicBezTo>
                          <a:pt x="26028" y="1650"/>
                          <a:pt x="61397" y="-8376"/>
                          <a:pt x="88005" y="7604"/>
                        </a:cubicBezTo>
                        <a:cubicBezTo>
                          <a:pt x="114620" y="23577"/>
                          <a:pt x="122402" y="59508"/>
                          <a:pt x="105391" y="87844"/>
                        </a:cubicBezTo>
                        <a:cubicBezTo>
                          <a:pt x="88373" y="116187"/>
                          <a:pt x="53005" y="126213"/>
                          <a:pt x="26397" y="110233"/>
                        </a:cubicBezTo>
                        <a:cubicBezTo>
                          <a:pt x="-218" y="94260"/>
                          <a:pt x="-8000" y="58329"/>
                          <a:pt x="9010" y="2999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0" name="Google Shape;1590;p6"/>
                  <p:cNvSpPr/>
                  <p:nvPr/>
                </p:nvSpPr>
                <p:spPr>
                  <a:xfrm>
                    <a:off x="7347627" y="5389960"/>
                    <a:ext cx="124266" cy="1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66" h="136436" extrusionOk="0">
                        <a:moveTo>
                          <a:pt x="12041" y="38143"/>
                        </a:moveTo>
                        <a:cubicBezTo>
                          <a:pt x="32334" y="4335"/>
                          <a:pt x="71218" y="-9602"/>
                          <a:pt x="98885" y="7001"/>
                        </a:cubicBezTo>
                        <a:cubicBezTo>
                          <a:pt x="126551" y="23610"/>
                          <a:pt x="132525" y="64483"/>
                          <a:pt x="112226" y="98291"/>
                        </a:cubicBezTo>
                        <a:cubicBezTo>
                          <a:pt x="91933" y="132098"/>
                          <a:pt x="53049" y="146042"/>
                          <a:pt x="25382" y="129433"/>
                        </a:cubicBezTo>
                        <a:cubicBezTo>
                          <a:pt x="-2284" y="112824"/>
                          <a:pt x="-8258" y="71951"/>
                          <a:pt x="12041" y="3814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1" name="Google Shape;1591;p6"/>
                  <p:cNvSpPr/>
                  <p:nvPr/>
                </p:nvSpPr>
                <p:spPr>
                  <a:xfrm>
                    <a:off x="7385574" y="5190578"/>
                    <a:ext cx="62090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90" h="59951" extrusionOk="0">
                        <a:moveTo>
                          <a:pt x="3930" y="13702"/>
                        </a:moveTo>
                        <a:cubicBezTo>
                          <a:pt x="12276" y="-202"/>
                          <a:pt x="31182" y="-4180"/>
                          <a:pt x="46157" y="4808"/>
                        </a:cubicBezTo>
                        <a:cubicBezTo>
                          <a:pt x="61132" y="13795"/>
                          <a:pt x="66503" y="32353"/>
                          <a:pt x="58159" y="46250"/>
                        </a:cubicBezTo>
                        <a:cubicBezTo>
                          <a:pt x="49814" y="60154"/>
                          <a:pt x="30907" y="64132"/>
                          <a:pt x="15939" y="55144"/>
                        </a:cubicBezTo>
                        <a:cubicBezTo>
                          <a:pt x="964" y="46157"/>
                          <a:pt x="-4414" y="27598"/>
                          <a:pt x="3930" y="13702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2" name="Google Shape;1592;p6"/>
                  <p:cNvSpPr/>
                  <p:nvPr/>
                </p:nvSpPr>
                <p:spPr>
                  <a:xfrm>
                    <a:off x="6753304" y="5717754"/>
                    <a:ext cx="62087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7" h="59951" extrusionOk="0">
                        <a:moveTo>
                          <a:pt x="3932" y="13701"/>
                        </a:moveTo>
                        <a:cubicBezTo>
                          <a:pt x="12270" y="-202"/>
                          <a:pt x="31177" y="-4180"/>
                          <a:pt x="46152" y="4808"/>
                        </a:cubicBezTo>
                        <a:cubicBezTo>
                          <a:pt x="61127" y="13795"/>
                          <a:pt x="66498" y="32354"/>
                          <a:pt x="58160" y="46250"/>
                        </a:cubicBezTo>
                        <a:cubicBezTo>
                          <a:pt x="49815" y="60154"/>
                          <a:pt x="30909" y="64132"/>
                          <a:pt x="15934" y="55144"/>
                        </a:cubicBezTo>
                        <a:cubicBezTo>
                          <a:pt x="959" y="46156"/>
                          <a:pt x="-4413" y="27598"/>
                          <a:pt x="3932" y="13701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93" name="Google Shape;1593;p6"/>
              <p:cNvGrpSpPr/>
              <p:nvPr/>
            </p:nvGrpSpPr>
            <p:grpSpPr>
              <a:xfrm>
                <a:off x="9156917" y="1922444"/>
                <a:ext cx="1611904" cy="1803260"/>
                <a:chOff x="3613212" y="3994288"/>
                <a:chExt cx="2866627" cy="3206935"/>
              </a:xfrm>
            </p:grpSpPr>
            <p:grpSp>
              <p:nvGrpSpPr>
                <p:cNvPr id="1594" name="Google Shape;1594;p6"/>
                <p:cNvGrpSpPr/>
                <p:nvPr/>
              </p:nvGrpSpPr>
              <p:grpSpPr>
                <a:xfrm>
                  <a:off x="4020695" y="4911299"/>
                  <a:ext cx="2436095" cy="2289924"/>
                  <a:chOff x="4020695" y="4911299"/>
                  <a:chExt cx="2436095" cy="2289924"/>
                </a:xfrm>
              </p:grpSpPr>
              <p:sp>
                <p:nvSpPr>
                  <p:cNvPr id="1595" name="Google Shape;1595;p6"/>
                  <p:cNvSpPr/>
                  <p:nvPr/>
                </p:nvSpPr>
                <p:spPr>
                  <a:xfrm>
                    <a:off x="4020695" y="4911299"/>
                    <a:ext cx="2436095" cy="228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6095" h="2289924" extrusionOk="0">
                        <a:moveTo>
                          <a:pt x="1103641" y="29"/>
                        </a:moveTo>
                        <a:cubicBezTo>
                          <a:pt x="702273" y="-2080"/>
                          <a:pt x="241910" y="108478"/>
                          <a:pt x="166057" y="533145"/>
                        </a:cubicBezTo>
                        <a:cubicBezTo>
                          <a:pt x="57588" y="1140460"/>
                          <a:pt x="-158720" y="2296261"/>
                          <a:pt x="191748" y="2289898"/>
                        </a:cubicBezTo>
                        <a:cubicBezTo>
                          <a:pt x="888940" y="2277174"/>
                          <a:pt x="1832564" y="2280723"/>
                          <a:pt x="2385142" y="2278781"/>
                        </a:cubicBezTo>
                        <a:cubicBezTo>
                          <a:pt x="2539836" y="2278245"/>
                          <a:pt x="2314546" y="944002"/>
                          <a:pt x="2080591" y="550953"/>
                        </a:cubicBezTo>
                        <a:cubicBezTo>
                          <a:pt x="1846635" y="157911"/>
                          <a:pt x="1505008" y="2133"/>
                          <a:pt x="1103641" y="29"/>
                        </a:cubicBezTo>
                        <a:close/>
                      </a:path>
                    </a:pathLst>
                  </a:custGeom>
                  <a:solidFill>
                    <a:srgbClr val="D0AC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6" name="Google Shape;1596;p6"/>
                  <p:cNvSpPr/>
                  <p:nvPr/>
                </p:nvSpPr>
                <p:spPr>
                  <a:xfrm>
                    <a:off x="4021031" y="5942988"/>
                    <a:ext cx="1979887" cy="11064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887" h="1106424" extrusionOk="0">
                        <a:moveTo>
                          <a:pt x="80130" y="0"/>
                        </a:moveTo>
                        <a:cubicBezTo>
                          <a:pt x="24355" y="352738"/>
                          <a:pt x="-20497" y="734482"/>
                          <a:pt x="9735" y="984364"/>
                        </a:cubicBezTo>
                        <a:cubicBezTo>
                          <a:pt x="100583" y="1001148"/>
                          <a:pt x="199495" y="1020469"/>
                          <a:pt x="254795" y="1034855"/>
                        </a:cubicBezTo>
                        <a:cubicBezTo>
                          <a:pt x="374642" y="1065997"/>
                          <a:pt x="935518" y="1142011"/>
                          <a:pt x="1336852" y="1086960"/>
                        </a:cubicBezTo>
                        <a:cubicBezTo>
                          <a:pt x="1738186" y="1031968"/>
                          <a:pt x="2029798" y="692504"/>
                          <a:pt x="1972750" y="445221"/>
                        </a:cubicBezTo>
                        <a:cubicBezTo>
                          <a:pt x="1864831" y="-22563"/>
                          <a:pt x="1068365" y="99321"/>
                          <a:pt x="747801" y="87680"/>
                        </a:cubicBezTo>
                        <a:cubicBezTo>
                          <a:pt x="494992" y="78499"/>
                          <a:pt x="265269" y="54891"/>
                          <a:pt x="80130" y="0"/>
                        </a:cubicBezTo>
                        <a:close/>
                      </a:path>
                    </a:pathLst>
                  </a:custGeom>
                  <a:solidFill>
                    <a:srgbClr val="DBC3B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7" name="Google Shape;1597;p6"/>
                  <p:cNvSpPr/>
                  <p:nvPr/>
                </p:nvSpPr>
                <p:spPr>
                  <a:xfrm>
                    <a:off x="4021276" y="6085633"/>
                    <a:ext cx="1694577" cy="86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4577" h="869414" extrusionOk="0">
                        <a:moveTo>
                          <a:pt x="59157" y="0"/>
                        </a:moveTo>
                        <a:cubicBezTo>
                          <a:pt x="57985" y="8097"/>
                          <a:pt x="56820" y="16120"/>
                          <a:pt x="55667" y="24224"/>
                        </a:cubicBezTo>
                        <a:cubicBezTo>
                          <a:pt x="50022" y="63999"/>
                          <a:pt x="44088" y="103593"/>
                          <a:pt x="39045" y="143261"/>
                        </a:cubicBezTo>
                        <a:cubicBezTo>
                          <a:pt x="29079" y="221673"/>
                          <a:pt x="20366" y="299435"/>
                          <a:pt x="13796" y="374779"/>
                        </a:cubicBezTo>
                        <a:cubicBezTo>
                          <a:pt x="12631" y="388147"/>
                          <a:pt x="11546" y="401394"/>
                          <a:pt x="10515" y="414601"/>
                        </a:cubicBezTo>
                        <a:cubicBezTo>
                          <a:pt x="8278" y="443218"/>
                          <a:pt x="6329" y="471641"/>
                          <a:pt x="4768" y="499368"/>
                        </a:cubicBezTo>
                        <a:cubicBezTo>
                          <a:pt x="4052" y="512040"/>
                          <a:pt x="3482" y="524262"/>
                          <a:pt x="2920" y="536719"/>
                        </a:cubicBezTo>
                        <a:cubicBezTo>
                          <a:pt x="1587" y="566227"/>
                          <a:pt x="449" y="595420"/>
                          <a:pt x="47" y="623542"/>
                        </a:cubicBezTo>
                        <a:cubicBezTo>
                          <a:pt x="-127" y="635758"/>
                          <a:pt x="241" y="647331"/>
                          <a:pt x="248" y="659252"/>
                        </a:cubicBezTo>
                        <a:cubicBezTo>
                          <a:pt x="288" y="685559"/>
                          <a:pt x="469" y="711719"/>
                          <a:pt x="1480" y="736425"/>
                        </a:cubicBezTo>
                        <a:cubicBezTo>
                          <a:pt x="1547" y="737998"/>
                          <a:pt x="1621" y="739378"/>
                          <a:pt x="1688" y="740939"/>
                        </a:cubicBezTo>
                        <a:cubicBezTo>
                          <a:pt x="53317" y="753958"/>
                          <a:pt x="87747" y="763234"/>
                          <a:pt x="118675" y="770494"/>
                        </a:cubicBezTo>
                        <a:cubicBezTo>
                          <a:pt x="217119" y="793613"/>
                          <a:pt x="592547" y="880697"/>
                          <a:pt x="991590" y="868193"/>
                        </a:cubicBezTo>
                        <a:cubicBezTo>
                          <a:pt x="1508613" y="851992"/>
                          <a:pt x="1820531" y="570440"/>
                          <a:pt x="1645712" y="303359"/>
                        </a:cubicBezTo>
                        <a:cubicBezTo>
                          <a:pt x="1482647" y="54235"/>
                          <a:pt x="687488" y="71560"/>
                          <a:pt x="455896" y="50290"/>
                        </a:cubicBezTo>
                        <a:cubicBezTo>
                          <a:pt x="301089" y="36071"/>
                          <a:pt x="157881" y="15277"/>
                          <a:pt x="59157" y="0"/>
                        </a:cubicBezTo>
                        <a:close/>
                      </a:path>
                    </a:pathLst>
                  </a:custGeom>
                  <a:solidFill>
                    <a:srgbClr val="ECE0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8" name="Google Shape;1598;p6"/>
                  <p:cNvSpPr/>
                  <p:nvPr/>
                </p:nvSpPr>
                <p:spPr>
                  <a:xfrm>
                    <a:off x="4826665" y="6402539"/>
                    <a:ext cx="199252" cy="195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252" h="195248" extrusionOk="0">
                        <a:moveTo>
                          <a:pt x="42257" y="35739"/>
                        </a:moveTo>
                        <a:cubicBezTo>
                          <a:pt x="87236" y="-5958"/>
                          <a:pt x="149386" y="-12053"/>
                          <a:pt x="181071" y="22124"/>
                        </a:cubicBezTo>
                        <a:cubicBezTo>
                          <a:pt x="212749" y="56306"/>
                          <a:pt x="201973" y="117814"/>
                          <a:pt x="156994" y="159511"/>
                        </a:cubicBezTo>
                        <a:cubicBezTo>
                          <a:pt x="112016" y="201208"/>
                          <a:pt x="49872" y="207303"/>
                          <a:pt x="18187" y="173120"/>
                        </a:cubicBezTo>
                        <a:cubicBezTo>
                          <a:pt x="-13498" y="138944"/>
                          <a:pt x="-2722" y="77436"/>
                          <a:pt x="42257" y="357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9" name="Google Shape;1599;p6"/>
                  <p:cNvSpPr/>
                  <p:nvPr/>
                </p:nvSpPr>
                <p:spPr>
                  <a:xfrm>
                    <a:off x="5833536" y="6794526"/>
                    <a:ext cx="127469" cy="139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69" h="139095" extrusionOk="0">
                        <a:moveTo>
                          <a:pt x="0" y="69544"/>
                        </a:moveTo>
                        <a:cubicBezTo>
                          <a:pt x="0" y="31136"/>
                          <a:pt x="28537" y="0"/>
                          <a:pt x="63731" y="0"/>
                        </a:cubicBezTo>
                        <a:cubicBezTo>
                          <a:pt x="98932" y="0"/>
                          <a:pt x="127469" y="31136"/>
                          <a:pt x="127469" y="69544"/>
                        </a:cubicBezTo>
                        <a:cubicBezTo>
                          <a:pt x="127469" y="107960"/>
                          <a:pt x="98932" y="139095"/>
                          <a:pt x="63731" y="139095"/>
                        </a:cubicBezTo>
                        <a:cubicBezTo>
                          <a:pt x="28537" y="139095"/>
                          <a:pt x="0" y="107960"/>
                          <a:pt x="0" y="69544"/>
                        </a:cubicBezTo>
                        <a:close/>
                      </a:path>
                    </a:pathLst>
                  </a:custGeom>
                  <a:solidFill>
                    <a:srgbClr val="EADCD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"/>
                  <p:cNvSpPr/>
                  <p:nvPr/>
                </p:nvSpPr>
                <p:spPr>
                  <a:xfrm>
                    <a:off x="5106822" y="6290516"/>
                    <a:ext cx="71098" cy="77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8" h="77420" extrusionOk="0">
                        <a:moveTo>
                          <a:pt x="0" y="38710"/>
                        </a:moveTo>
                        <a:cubicBezTo>
                          <a:pt x="0" y="17326"/>
                          <a:pt x="15919" y="0"/>
                          <a:pt x="35549" y="0"/>
                        </a:cubicBezTo>
                        <a:cubicBezTo>
                          <a:pt x="55179" y="0"/>
                          <a:pt x="71098" y="17326"/>
                          <a:pt x="71098" y="38710"/>
                        </a:cubicBezTo>
                        <a:cubicBezTo>
                          <a:pt x="71098" y="60088"/>
                          <a:pt x="55179" y="77420"/>
                          <a:pt x="35549" y="77420"/>
                        </a:cubicBezTo>
                        <a:cubicBezTo>
                          <a:pt x="15919" y="77420"/>
                          <a:pt x="0" y="60088"/>
                          <a:pt x="0" y="387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"/>
                  <p:cNvSpPr/>
                  <p:nvPr/>
                </p:nvSpPr>
                <p:spPr>
                  <a:xfrm>
                    <a:off x="5722703" y="6641232"/>
                    <a:ext cx="71091" cy="69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1" h="69330" extrusionOk="0">
                        <a:moveTo>
                          <a:pt x="0" y="34665"/>
                        </a:moveTo>
                        <a:cubicBezTo>
                          <a:pt x="0" y="15518"/>
                          <a:pt x="15913" y="0"/>
                          <a:pt x="35542" y="0"/>
                        </a:cubicBezTo>
                        <a:cubicBezTo>
                          <a:pt x="55179" y="0"/>
                          <a:pt x="71091" y="15518"/>
                          <a:pt x="71091" y="34665"/>
                        </a:cubicBezTo>
                        <a:cubicBezTo>
                          <a:pt x="71091" y="53813"/>
                          <a:pt x="55179" y="69330"/>
                          <a:pt x="35542" y="69330"/>
                        </a:cubicBezTo>
                        <a:cubicBezTo>
                          <a:pt x="15913" y="69330"/>
                          <a:pt x="0" y="53813"/>
                          <a:pt x="0" y="34665"/>
                        </a:cubicBezTo>
                        <a:close/>
                      </a:path>
                    </a:pathLst>
                  </a:custGeom>
                  <a:solidFill>
                    <a:srgbClr val="ECDA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"/>
                  <p:cNvSpPr/>
                  <p:nvPr/>
                </p:nvSpPr>
                <p:spPr>
                  <a:xfrm>
                    <a:off x="6057874" y="6313287"/>
                    <a:ext cx="84807" cy="85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07" h="85477" extrusionOk="0">
                        <a:moveTo>
                          <a:pt x="0" y="42742"/>
                        </a:moveTo>
                        <a:cubicBezTo>
                          <a:pt x="0" y="19134"/>
                          <a:pt x="18980" y="0"/>
                          <a:pt x="42400" y="0"/>
                        </a:cubicBezTo>
                        <a:cubicBezTo>
                          <a:pt x="65821" y="0"/>
                          <a:pt x="84808" y="19134"/>
                          <a:pt x="84808" y="42742"/>
                        </a:cubicBezTo>
                        <a:cubicBezTo>
                          <a:pt x="84808" y="66343"/>
                          <a:pt x="65821" y="85477"/>
                          <a:pt x="42400" y="85477"/>
                        </a:cubicBezTo>
                        <a:cubicBezTo>
                          <a:pt x="18980" y="85477"/>
                          <a:pt x="0" y="66343"/>
                          <a:pt x="0" y="42742"/>
                        </a:cubicBezTo>
                        <a:close/>
                      </a:path>
                    </a:pathLst>
                  </a:custGeom>
                  <a:solidFill>
                    <a:srgbClr val="EEDD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03" name="Google Shape;1603;p6"/>
                <p:cNvGrpSpPr/>
                <p:nvPr/>
              </p:nvGrpSpPr>
              <p:grpSpPr>
                <a:xfrm>
                  <a:off x="3613212" y="3994288"/>
                  <a:ext cx="2866627" cy="1975673"/>
                  <a:chOff x="3613212" y="3994288"/>
                  <a:chExt cx="2866627" cy="1975673"/>
                </a:xfrm>
              </p:grpSpPr>
              <p:sp>
                <p:nvSpPr>
                  <p:cNvPr id="1604" name="Google Shape;1604;p6"/>
                  <p:cNvSpPr/>
                  <p:nvPr/>
                </p:nvSpPr>
                <p:spPr>
                  <a:xfrm>
                    <a:off x="3613212" y="3994358"/>
                    <a:ext cx="2866627" cy="1975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6627" h="1975603" extrusionOk="0">
                        <a:moveTo>
                          <a:pt x="1359699" y="4923"/>
                        </a:moveTo>
                        <a:cubicBezTo>
                          <a:pt x="1847340" y="-42855"/>
                          <a:pt x="2230310" y="266559"/>
                          <a:pt x="2537038" y="522964"/>
                        </a:cubicBezTo>
                        <a:cubicBezTo>
                          <a:pt x="2843759" y="779375"/>
                          <a:pt x="3109179" y="1352568"/>
                          <a:pt x="2497095" y="1636645"/>
                        </a:cubicBezTo>
                        <a:cubicBezTo>
                          <a:pt x="1812836" y="1954223"/>
                          <a:pt x="1192140" y="2003147"/>
                          <a:pt x="776769" y="1964115"/>
                        </a:cubicBezTo>
                        <a:cubicBezTo>
                          <a:pt x="361404" y="1925083"/>
                          <a:pt x="-123672" y="1958047"/>
                          <a:pt x="28644" y="1144905"/>
                        </a:cubicBezTo>
                        <a:cubicBezTo>
                          <a:pt x="142939" y="534738"/>
                          <a:pt x="958258" y="44256"/>
                          <a:pt x="1359699" y="4923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"/>
                  <p:cNvSpPr/>
                  <p:nvPr/>
                </p:nvSpPr>
                <p:spPr>
                  <a:xfrm>
                    <a:off x="3613291" y="3994288"/>
                    <a:ext cx="2299175" cy="1931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9175" h="1931280" extrusionOk="0">
                        <a:moveTo>
                          <a:pt x="1449912" y="50"/>
                        </a:moveTo>
                        <a:cubicBezTo>
                          <a:pt x="1420243" y="352"/>
                          <a:pt x="1390079" y="1992"/>
                          <a:pt x="1359600" y="4979"/>
                        </a:cubicBezTo>
                        <a:cubicBezTo>
                          <a:pt x="958159" y="44313"/>
                          <a:pt x="142874" y="534753"/>
                          <a:pt x="28578" y="1144915"/>
                        </a:cubicBezTo>
                        <a:cubicBezTo>
                          <a:pt x="-30927" y="1462592"/>
                          <a:pt x="7107" y="1650826"/>
                          <a:pt x="100005" y="1764967"/>
                        </a:cubicBezTo>
                        <a:cubicBezTo>
                          <a:pt x="153000" y="1800503"/>
                          <a:pt x="211072" y="1829241"/>
                          <a:pt x="276310" y="1845013"/>
                        </a:cubicBezTo>
                        <a:cubicBezTo>
                          <a:pt x="707902" y="1949350"/>
                          <a:pt x="1223397" y="1977157"/>
                          <a:pt x="1538370" y="1825511"/>
                        </a:cubicBezTo>
                        <a:cubicBezTo>
                          <a:pt x="1940313" y="1632000"/>
                          <a:pt x="2308073" y="1288959"/>
                          <a:pt x="2299012" y="782043"/>
                        </a:cubicBezTo>
                        <a:cubicBezTo>
                          <a:pt x="2295127" y="564824"/>
                          <a:pt x="2157759" y="334907"/>
                          <a:pt x="2002229" y="142903"/>
                        </a:cubicBezTo>
                        <a:cubicBezTo>
                          <a:pt x="1835246" y="56381"/>
                          <a:pt x="1651996" y="-1959"/>
                          <a:pt x="1449912" y="50"/>
                        </a:cubicBezTo>
                        <a:close/>
                      </a:path>
                    </a:pathLst>
                  </a:custGeom>
                  <a:solidFill>
                    <a:srgbClr val="9546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6" name="Google Shape;1606;p6"/>
                  <p:cNvSpPr/>
                  <p:nvPr/>
                </p:nvSpPr>
                <p:spPr>
                  <a:xfrm>
                    <a:off x="3613597" y="3994955"/>
                    <a:ext cx="1808491" cy="1684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491" h="1684974" extrusionOk="0">
                        <a:moveTo>
                          <a:pt x="1438522" y="0"/>
                        </a:moveTo>
                        <a:cubicBezTo>
                          <a:pt x="1412390" y="549"/>
                          <a:pt x="1386036" y="1694"/>
                          <a:pt x="1359294" y="4313"/>
                        </a:cubicBezTo>
                        <a:cubicBezTo>
                          <a:pt x="1208752" y="19060"/>
                          <a:pt x="999932" y="97318"/>
                          <a:pt x="791787" y="221465"/>
                        </a:cubicBezTo>
                        <a:cubicBezTo>
                          <a:pt x="722404" y="262848"/>
                          <a:pt x="653207" y="309260"/>
                          <a:pt x="586134" y="360212"/>
                        </a:cubicBezTo>
                        <a:cubicBezTo>
                          <a:pt x="317849" y="564003"/>
                          <a:pt x="85420" y="839167"/>
                          <a:pt x="28272" y="1144248"/>
                        </a:cubicBezTo>
                        <a:cubicBezTo>
                          <a:pt x="19646" y="1190318"/>
                          <a:pt x="13645" y="1232953"/>
                          <a:pt x="8984" y="1273760"/>
                        </a:cubicBezTo>
                        <a:cubicBezTo>
                          <a:pt x="7464" y="1287087"/>
                          <a:pt x="6607" y="1299564"/>
                          <a:pt x="5495" y="1312349"/>
                        </a:cubicBezTo>
                        <a:cubicBezTo>
                          <a:pt x="3144" y="1339192"/>
                          <a:pt x="1396" y="1364963"/>
                          <a:pt x="773" y="1389522"/>
                        </a:cubicBezTo>
                        <a:cubicBezTo>
                          <a:pt x="318" y="1407671"/>
                          <a:pt x="-292" y="1425935"/>
                          <a:pt x="157" y="1442886"/>
                        </a:cubicBezTo>
                        <a:cubicBezTo>
                          <a:pt x="251" y="1446482"/>
                          <a:pt x="432" y="1450219"/>
                          <a:pt x="566" y="1453762"/>
                        </a:cubicBezTo>
                        <a:cubicBezTo>
                          <a:pt x="2528" y="1505385"/>
                          <a:pt x="8971" y="1551227"/>
                          <a:pt x="18836" y="1592302"/>
                        </a:cubicBezTo>
                        <a:cubicBezTo>
                          <a:pt x="350156" y="1758896"/>
                          <a:pt x="941880" y="1714975"/>
                          <a:pt x="1318655" y="1344777"/>
                        </a:cubicBezTo>
                        <a:cubicBezTo>
                          <a:pt x="1758658" y="912455"/>
                          <a:pt x="2003443" y="308757"/>
                          <a:pt x="1613388" y="74299"/>
                        </a:cubicBezTo>
                        <a:cubicBezTo>
                          <a:pt x="1564639" y="44999"/>
                          <a:pt x="1505046" y="20380"/>
                          <a:pt x="1438522" y="0"/>
                        </a:cubicBezTo>
                        <a:close/>
                      </a:path>
                    </a:pathLst>
                  </a:custGeom>
                  <a:solidFill>
                    <a:srgbClr val="BB6B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7" name="Google Shape;1607;p6"/>
                  <p:cNvSpPr/>
                  <p:nvPr/>
                </p:nvSpPr>
                <p:spPr>
                  <a:xfrm>
                    <a:off x="4031797" y="4308254"/>
                    <a:ext cx="1074965" cy="102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965" h="1020397" extrusionOk="0">
                        <a:moveTo>
                          <a:pt x="72920" y="969749"/>
                        </a:moveTo>
                        <a:cubicBezTo>
                          <a:pt x="-69899" y="844939"/>
                          <a:pt x="-395" y="561551"/>
                          <a:pt x="259184" y="306023"/>
                        </a:cubicBezTo>
                        <a:cubicBezTo>
                          <a:pt x="543349" y="26292"/>
                          <a:pt x="835598" y="-71883"/>
                          <a:pt x="977406" y="54072"/>
                        </a:cubicBezTo>
                        <a:cubicBezTo>
                          <a:pt x="1097783" y="161001"/>
                          <a:pt x="1169330" y="324642"/>
                          <a:pt x="804683" y="714771"/>
                        </a:cubicBezTo>
                        <a:cubicBezTo>
                          <a:pt x="555954" y="980880"/>
                          <a:pt x="215732" y="1094553"/>
                          <a:pt x="72920" y="969749"/>
                        </a:cubicBezTo>
                        <a:close/>
                      </a:path>
                    </a:pathLst>
                  </a:custGeom>
                  <a:solidFill>
                    <a:srgbClr val="C37C5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8" name="Google Shape;1608;p6"/>
                  <p:cNvSpPr/>
                  <p:nvPr/>
                </p:nvSpPr>
                <p:spPr>
                  <a:xfrm>
                    <a:off x="3674773" y="4128190"/>
                    <a:ext cx="1113855" cy="1283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855" h="1283289" extrusionOk="0">
                        <a:moveTo>
                          <a:pt x="0" y="1283290"/>
                        </a:moveTo>
                        <a:cubicBezTo>
                          <a:pt x="0" y="1283290"/>
                          <a:pt x="97244" y="725990"/>
                          <a:pt x="375710" y="405172"/>
                        </a:cubicBezTo>
                        <a:cubicBezTo>
                          <a:pt x="654169" y="84345"/>
                          <a:pt x="1113856" y="0"/>
                          <a:pt x="1113856" y="0"/>
                        </a:cubicBezTo>
                        <a:cubicBezTo>
                          <a:pt x="1113856" y="0"/>
                          <a:pt x="698371" y="158015"/>
                          <a:pt x="419905" y="478841"/>
                        </a:cubicBezTo>
                        <a:cubicBezTo>
                          <a:pt x="141446" y="799660"/>
                          <a:pt x="0" y="1283290"/>
                          <a:pt x="0" y="1283290"/>
                        </a:cubicBezTo>
                        <a:close/>
                      </a:path>
                    </a:pathLst>
                  </a:custGeom>
                  <a:solidFill>
                    <a:srgbClr val="D59E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9" name="Google Shape;1609;p6"/>
                  <p:cNvSpPr/>
                  <p:nvPr/>
                </p:nvSpPr>
                <p:spPr>
                  <a:xfrm>
                    <a:off x="3769070" y="5389379"/>
                    <a:ext cx="81057" cy="82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057" h="82677" extrusionOk="0">
                        <a:moveTo>
                          <a:pt x="0" y="41336"/>
                        </a:moveTo>
                        <a:cubicBezTo>
                          <a:pt x="0" y="18505"/>
                          <a:pt x="18143" y="0"/>
                          <a:pt x="40532" y="0"/>
                        </a:cubicBezTo>
                        <a:cubicBezTo>
                          <a:pt x="62914" y="0"/>
                          <a:pt x="81057" y="18505"/>
                          <a:pt x="81057" y="41336"/>
                        </a:cubicBezTo>
                        <a:cubicBezTo>
                          <a:pt x="81057" y="64173"/>
                          <a:pt x="62914" y="82678"/>
                          <a:pt x="40532" y="82678"/>
                        </a:cubicBezTo>
                        <a:cubicBezTo>
                          <a:pt x="18143" y="82678"/>
                          <a:pt x="0" y="64173"/>
                          <a:pt x="0" y="41336"/>
                        </a:cubicBezTo>
                        <a:close/>
                      </a:path>
                    </a:pathLst>
                  </a:custGeom>
                  <a:solidFill>
                    <a:srgbClr val="A95D3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0" name="Google Shape;1610;p6"/>
                  <p:cNvSpPr/>
                  <p:nvPr/>
                </p:nvSpPr>
                <p:spPr>
                  <a:xfrm>
                    <a:off x="5187906" y="4210694"/>
                    <a:ext cx="120811" cy="14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811" h="141446" extrusionOk="0">
                        <a:moveTo>
                          <a:pt x="0" y="70723"/>
                        </a:moveTo>
                        <a:cubicBezTo>
                          <a:pt x="0" y="31664"/>
                          <a:pt x="27044" y="0"/>
                          <a:pt x="60409" y="0"/>
                        </a:cubicBezTo>
                        <a:cubicBezTo>
                          <a:pt x="93768" y="0"/>
                          <a:pt x="120812" y="31664"/>
                          <a:pt x="120812" y="70723"/>
                        </a:cubicBezTo>
                        <a:cubicBezTo>
                          <a:pt x="120812" y="109781"/>
                          <a:pt x="93768" y="141446"/>
                          <a:pt x="60409" y="141446"/>
                        </a:cubicBezTo>
                        <a:cubicBezTo>
                          <a:pt x="27044" y="141446"/>
                          <a:pt x="0" y="109781"/>
                          <a:pt x="0" y="70723"/>
                        </a:cubicBezTo>
                        <a:close/>
                      </a:path>
                    </a:pathLst>
                  </a:custGeom>
                  <a:solidFill>
                    <a:srgbClr val="994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1" name="Google Shape;1611;p6"/>
                  <p:cNvSpPr/>
                  <p:nvPr/>
                </p:nvSpPr>
                <p:spPr>
                  <a:xfrm>
                    <a:off x="3900196" y="5498404"/>
                    <a:ext cx="141446" cy="166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46" h="166487" extrusionOk="0">
                        <a:moveTo>
                          <a:pt x="0" y="83247"/>
                        </a:moveTo>
                        <a:cubicBezTo>
                          <a:pt x="0" y="37270"/>
                          <a:pt x="31665" y="0"/>
                          <a:pt x="70723" y="0"/>
                        </a:cubicBezTo>
                        <a:cubicBezTo>
                          <a:pt x="109782" y="0"/>
                          <a:pt x="141446" y="37270"/>
                          <a:pt x="141446" y="83247"/>
                        </a:cubicBezTo>
                        <a:cubicBezTo>
                          <a:pt x="141446" y="129217"/>
                          <a:pt x="109782" y="166487"/>
                          <a:pt x="70723" y="166487"/>
                        </a:cubicBezTo>
                        <a:cubicBezTo>
                          <a:pt x="31665" y="166487"/>
                          <a:pt x="0" y="129217"/>
                          <a:pt x="0" y="83247"/>
                        </a:cubicBezTo>
                        <a:close/>
                      </a:path>
                    </a:pathLst>
                  </a:custGeom>
                  <a:solidFill>
                    <a:srgbClr val="A858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2" name="Google Shape;1612;p6"/>
                  <p:cNvSpPr/>
                  <p:nvPr/>
                </p:nvSpPr>
                <p:spPr>
                  <a:xfrm>
                    <a:off x="4769887" y="5332225"/>
                    <a:ext cx="161830" cy="1277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830" h="127716" extrusionOk="0">
                        <a:moveTo>
                          <a:pt x="4443" y="105582"/>
                        </a:moveTo>
                        <a:cubicBezTo>
                          <a:pt x="-10124" y="78880"/>
                          <a:pt x="12305" y="38555"/>
                          <a:pt x="54538" y="15517"/>
                        </a:cubicBezTo>
                        <a:cubicBezTo>
                          <a:pt x="96771" y="-7529"/>
                          <a:pt x="142822" y="-4562"/>
                          <a:pt x="157388" y="22140"/>
                        </a:cubicBezTo>
                        <a:cubicBezTo>
                          <a:pt x="171955" y="48835"/>
                          <a:pt x="149525" y="89160"/>
                          <a:pt x="107292" y="112205"/>
                        </a:cubicBezTo>
                        <a:cubicBezTo>
                          <a:pt x="65053" y="135243"/>
                          <a:pt x="19009" y="132277"/>
                          <a:pt x="4443" y="105582"/>
                        </a:cubicBezTo>
                        <a:close/>
                      </a:path>
                    </a:pathLst>
                  </a:custGeom>
                  <a:solidFill>
                    <a:srgbClr val="9C4E3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3" name="Google Shape;1613;p6"/>
                  <p:cNvSpPr/>
                  <p:nvPr/>
                </p:nvSpPr>
                <p:spPr>
                  <a:xfrm>
                    <a:off x="5069271" y="5069906"/>
                    <a:ext cx="100847" cy="100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47" h="100124" extrusionOk="0">
                        <a:moveTo>
                          <a:pt x="0" y="50062"/>
                        </a:moveTo>
                        <a:cubicBezTo>
                          <a:pt x="0" y="22409"/>
                          <a:pt x="22576" y="0"/>
                          <a:pt x="50424" y="0"/>
                        </a:cubicBezTo>
                        <a:cubicBezTo>
                          <a:pt x="78271" y="0"/>
                          <a:pt x="100848" y="22409"/>
                          <a:pt x="100848" y="50062"/>
                        </a:cubicBezTo>
                        <a:cubicBezTo>
                          <a:pt x="100848" y="77709"/>
                          <a:pt x="78271" y="100124"/>
                          <a:pt x="50424" y="100124"/>
                        </a:cubicBezTo>
                        <a:cubicBezTo>
                          <a:pt x="22576" y="100124"/>
                          <a:pt x="0" y="77709"/>
                          <a:pt x="0" y="50062"/>
                        </a:cubicBezTo>
                        <a:close/>
                      </a:path>
                    </a:pathLst>
                  </a:custGeom>
                  <a:solidFill>
                    <a:srgbClr val="984B3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4" name="Google Shape;1614;p6"/>
                  <p:cNvSpPr/>
                  <p:nvPr/>
                </p:nvSpPr>
                <p:spPr>
                  <a:xfrm>
                    <a:off x="5114980" y="5498705"/>
                    <a:ext cx="126973" cy="137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973" h="137133" extrusionOk="0">
                        <a:moveTo>
                          <a:pt x="0" y="68567"/>
                        </a:moveTo>
                        <a:cubicBezTo>
                          <a:pt x="0" y="30701"/>
                          <a:pt x="28423" y="0"/>
                          <a:pt x="63483" y="0"/>
                        </a:cubicBezTo>
                        <a:cubicBezTo>
                          <a:pt x="98550" y="0"/>
                          <a:pt x="126973" y="30701"/>
                          <a:pt x="126973" y="68567"/>
                        </a:cubicBezTo>
                        <a:cubicBezTo>
                          <a:pt x="126973" y="106433"/>
                          <a:pt x="98550" y="137133"/>
                          <a:pt x="63483" y="137133"/>
                        </a:cubicBezTo>
                        <a:cubicBezTo>
                          <a:pt x="28423" y="137133"/>
                          <a:pt x="0" y="106433"/>
                          <a:pt x="0" y="68567"/>
                        </a:cubicBezTo>
                        <a:close/>
                      </a:path>
                    </a:pathLst>
                  </a:custGeom>
                  <a:solidFill>
                    <a:srgbClr val="7A2B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5" name="Google Shape;1615;p6"/>
                  <p:cNvSpPr/>
                  <p:nvPr/>
                </p:nvSpPr>
                <p:spPr>
                  <a:xfrm>
                    <a:off x="5679677" y="5125164"/>
                    <a:ext cx="183907" cy="214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7" h="214940" extrusionOk="0">
                        <a:moveTo>
                          <a:pt x="19752" y="65989"/>
                        </a:moveTo>
                        <a:cubicBezTo>
                          <a:pt x="51196" y="11252"/>
                          <a:pt x="109014" y="-14552"/>
                          <a:pt x="148889" y="8359"/>
                        </a:cubicBezTo>
                        <a:cubicBezTo>
                          <a:pt x="188765" y="31264"/>
                          <a:pt x="195603" y="94205"/>
                          <a:pt x="164152" y="148948"/>
                        </a:cubicBezTo>
                        <a:cubicBezTo>
                          <a:pt x="132708" y="203685"/>
                          <a:pt x="74891" y="229490"/>
                          <a:pt x="35015" y="206585"/>
                        </a:cubicBezTo>
                        <a:cubicBezTo>
                          <a:pt x="-4860" y="183674"/>
                          <a:pt x="-11691" y="120733"/>
                          <a:pt x="19752" y="65989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6" name="Google Shape;1616;p6"/>
                  <p:cNvSpPr/>
                  <p:nvPr/>
                </p:nvSpPr>
                <p:spPr>
                  <a:xfrm>
                    <a:off x="5760716" y="4896855"/>
                    <a:ext cx="73663" cy="792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63" h="79295" extrusionOk="0">
                        <a:moveTo>
                          <a:pt x="0" y="39648"/>
                        </a:moveTo>
                        <a:cubicBezTo>
                          <a:pt x="0" y="17748"/>
                          <a:pt x="16495" y="0"/>
                          <a:pt x="36835" y="0"/>
                        </a:cubicBezTo>
                        <a:cubicBezTo>
                          <a:pt x="57174" y="0"/>
                          <a:pt x="73663" y="17748"/>
                          <a:pt x="73663" y="39648"/>
                        </a:cubicBezTo>
                        <a:cubicBezTo>
                          <a:pt x="73663" y="61548"/>
                          <a:pt x="57174" y="79296"/>
                          <a:pt x="36835" y="79296"/>
                        </a:cubicBezTo>
                        <a:cubicBezTo>
                          <a:pt x="16495" y="79296"/>
                          <a:pt x="0" y="61548"/>
                          <a:pt x="0" y="39648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1617" name="Google Shape;1617;p6"/>
          <p:cNvSpPr/>
          <p:nvPr/>
        </p:nvSpPr>
        <p:spPr>
          <a:xfrm>
            <a:off x="10997533" y="6710043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94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Text and Image">
  <p:cSld name="009 Text and Image"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7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7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1" name="Google Shape;1621;p7"/>
          <p:cNvSpPr txBox="1">
            <a:spLocks noGrp="1"/>
          </p:cNvSpPr>
          <p:nvPr>
            <p:ph type="title"/>
          </p:nvPr>
        </p:nvSpPr>
        <p:spPr>
          <a:xfrm>
            <a:off x="516051" y="1946025"/>
            <a:ext cx="4227600" cy="21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1622" name="Google Shape;1622;p7"/>
          <p:cNvSpPr txBox="1">
            <a:spLocks noGrp="1"/>
          </p:cNvSpPr>
          <p:nvPr>
            <p:ph type="subTitle" idx="1"/>
          </p:nvPr>
        </p:nvSpPr>
        <p:spPr>
          <a:xfrm>
            <a:off x="516051" y="4343247"/>
            <a:ext cx="42276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3" name="Google Shape;1623;p7"/>
          <p:cNvSpPr>
            <a:spLocks noGrp="1"/>
          </p:cNvSpPr>
          <p:nvPr>
            <p:ph type="pic" idx="2"/>
          </p:nvPr>
        </p:nvSpPr>
        <p:spPr>
          <a:xfrm>
            <a:off x="5334103" y="1040950"/>
            <a:ext cx="6219900" cy="4476900"/>
          </a:xfrm>
          <a:prstGeom prst="round2DiagRect">
            <a:avLst>
              <a:gd name="adj1" fmla="val 50000"/>
              <a:gd name="adj2" fmla="val 0"/>
            </a:avLst>
          </a:prstGeom>
          <a:noFill/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98166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007 Big Title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8"/>
          <p:cNvSpPr/>
          <p:nvPr/>
        </p:nvSpPr>
        <p:spPr>
          <a:xfrm>
            <a:off x="63219" y="874418"/>
            <a:ext cx="11471447" cy="6024651"/>
          </a:xfrm>
          <a:custGeom>
            <a:avLst/>
            <a:gdLst/>
            <a:ahLst/>
            <a:cxnLst/>
            <a:rect l="l" t="t" r="r" b="b"/>
            <a:pathLst>
              <a:path w="11471446" h="6024651" extrusionOk="0">
                <a:moveTo>
                  <a:pt x="581060" y="6014387"/>
                </a:moveTo>
                <a:lnTo>
                  <a:pt x="585950" y="6016979"/>
                </a:lnTo>
                <a:lnTo>
                  <a:pt x="585385" y="6016664"/>
                </a:lnTo>
                <a:close/>
                <a:moveTo>
                  <a:pt x="550012" y="5999021"/>
                </a:moveTo>
                <a:lnTo>
                  <a:pt x="567016" y="6006993"/>
                </a:lnTo>
                <a:lnTo>
                  <a:pt x="564588" y="6005714"/>
                </a:lnTo>
                <a:close/>
                <a:moveTo>
                  <a:pt x="468764" y="5964824"/>
                </a:moveTo>
                <a:lnTo>
                  <a:pt x="499560" y="5975856"/>
                </a:lnTo>
                <a:lnTo>
                  <a:pt x="493431" y="5973041"/>
                </a:lnTo>
                <a:lnTo>
                  <a:pt x="491555" y="5972416"/>
                </a:lnTo>
                <a:close/>
                <a:moveTo>
                  <a:pt x="390494" y="5940223"/>
                </a:moveTo>
                <a:lnTo>
                  <a:pt x="405416" y="5943722"/>
                </a:lnTo>
                <a:lnTo>
                  <a:pt x="400032" y="5941928"/>
                </a:lnTo>
                <a:lnTo>
                  <a:pt x="396723" y="5941314"/>
                </a:lnTo>
                <a:lnTo>
                  <a:pt x="396724" y="5941386"/>
                </a:lnTo>
                <a:close/>
                <a:moveTo>
                  <a:pt x="341997" y="5932599"/>
                </a:moveTo>
                <a:lnTo>
                  <a:pt x="361621" y="5934795"/>
                </a:lnTo>
                <a:lnTo>
                  <a:pt x="351437" y="5932903"/>
                </a:lnTo>
                <a:close/>
                <a:moveTo>
                  <a:pt x="1411002" y="5497307"/>
                </a:moveTo>
                <a:lnTo>
                  <a:pt x="1374548" y="5531363"/>
                </a:lnTo>
                <a:lnTo>
                  <a:pt x="1334451" y="5551652"/>
                </a:lnTo>
                <a:lnTo>
                  <a:pt x="1442484" y="5551652"/>
                </a:lnTo>
                <a:lnTo>
                  <a:pt x="1437139" y="5546111"/>
                </a:lnTo>
                <a:lnTo>
                  <a:pt x="1432055" y="5536618"/>
                </a:lnTo>
                <a:lnTo>
                  <a:pt x="1428173" y="5530531"/>
                </a:lnTo>
                <a:cubicBezTo>
                  <a:pt x="1424503" y="5524062"/>
                  <a:pt x="1420669" y="5516655"/>
                  <a:pt x="1416898" y="5508768"/>
                </a:cubicBezTo>
                <a:lnTo>
                  <a:pt x="1416145" y="5506911"/>
                </a:lnTo>
                <a:close/>
                <a:moveTo>
                  <a:pt x="1977318" y="5435596"/>
                </a:moveTo>
                <a:lnTo>
                  <a:pt x="1923864" y="5471904"/>
                </a:lnTo>
                <a:cubicBezTo>
                  <a:pt x="1911961" y="5477338"/>
                  <a:pt x="1898126" y="5479189"/>
                  <a:pt x="1882824" y="5478079"/>
                </a:cubicBezTo>
                <a:lnTo>
                  <a:pt x="1873551" y="5475924"/>
                </a:lnTo>
                <a:lnTo>
                  <a:pt x="1865558" y="5488190"/>
                </a:lnTo>
                <a:cubicBezTo>
                  <a:pt x="1854937" y="5500674"/>
                  <a:pt x="1841987" y="5513469"/>
                  <a:pt x="1827243" y="5525987"/>
                </a:cubicBezTo>
                <a:lnTo>
                  <a:pt x="1792380" y="5551652"/>
                </a:lnTo>
                <a:lnTo>
                  <a:pt x="1843038" y="5551652"/>
                </a:lnTo>
                <a:lnTo>
                  <a:pt x="1842883" y="5549532"/>
                </a:lnTo>
                <a:lnTo>
                  <a:pt x="1862056" y="5549532"/>
                </a:lnTo>
                <a:lnTo>
                  <a:pt x="1862211" y="5551652"/>
                </a:lnTo>
                <a:lnTo>
                  <a:pt x="1913689" y="5551652"/>
                </a:lnTo>
                <a:lnTo>
                  <a:pt x="1913509" y="5549532"/>
                </a:lnTo>
                <a:lnTo>
                  <a:pt x="1933756" y="5549532"/>
                </a:lnTo>
                <a:lnTo>
                  <a:pt x="1933898" y="5551652"/>
                </a:lnTo>
                <a:lnTo>
                  <a:pt x="2027913" y="5551652"/>
                </a:lnTo>
                <a:lnTo>
                  <a:pt x="2025812" y="5549532"/>
                </a:lnTo>
                <a:lnTo>
                  <a:pt x="2052731" y="5549532"/>
                </a:lnTo>
                <a:cubicBezTo>
                  <a:pt x="2052843" y="5549656"/>
                  <a:pt x="2052971" y="5549764"/>
                  <a:pt x="2053087" y="5549888"/>
                </a:cubicBezTo>
                <a:lnTo>
                  <a:pt x="2054370" y="5551652"/>
                </a:lnTo>
                <a:lnTo>
                  <a:pt x="2174052" y="5551652"/>
                </a:lnTo>
                <a:lnTo>
                  <a:pt x="2172818" y="5550878"/>
                </a:lnTo>
                <a:lnTo>
                  <a:pt x="2169042" y="5548961"/>
                </a:lnTo>
                <a:lnTo>
                  <a:pt x="2167189" y="5547347"/>
                </a:lnTo>
                <a:lnTo>
                  <a:pt x="2153928" y="5539029"/>
                </a:lnTo>
                <a:cubicBezTo>
                  <a:pt x="2136307" y="5526057"/>
                  <a:pt x="2120153" y="5512095"/>
                  <a:pt x="2105869" y="5497422"/>
                </a:cubicBezTo>
                <a:lnTo>
                  <a:pt x="2096510" y="5485768"/>
                </a:lnTo>
                <a:lnTo>
                  <a:pt x="2091188" y="5481131"/>
                </a:lnTo>
                <a:lnTo>
                  <a:pt x="2086989" y="5473912"/>
                </a:lnTo>
                <a:lnTo>
                  <a:pt x="2080134" y="5465377"/>
                </a:lnTo>
                <a:lnTo>
                  <a:pt x="2073865" y="5465593"/>
                </a:lnTo>
                <a:cubicBezTo>
                  <a:pt x="2061473" y="5465231"/>
                  <a:pt x="2048152" y="5463924"/>
                  <a:pt x="2034663" y="5461080"/>
                </a:cubicBezTo>
                <a:lnTo>
                  <a:pt x="2022355" y="5456878"/>
                </a:lnTo>
                <a:lnTo>
                  <a:pt x="2017056" y="5455928"/>
                </a:lnTo>
                <a:lnTo>
                  <a:pt x="2012014" y="5453348"/>
                </a:lnTo>
                <a:lnTo>
                  <a:pt x="1994443" y="5447349"/>
                </a:lnTo>
                <a:lnTo>
                  <a:pt x="1980225" y="5437084"/>
                </a:lnTo>
                <a:close/>
                <a:moveTo>
                  <a:pt x="2642042" y="5432785"/>
                </a:moveTo>
                <a:lnTo>
                  <a:pt x="2636593" y="5435076"/>
                </a:lnTo>
                <a:lnTo>
                  <a:pt x="2636229" y="5440255"/>
                </a:lnTo>
                <a:lnTo>
                  <a:pt x="2640169" y="5434884"/>
                </a:lnTo>
                <a:close/>
                <a:moveTo>
                  <a:pt x="2986925" y="5109300"/>
                </a:moveTo>
                <a:lnTo>
                  <a:pt x="2962239" y="5166789"/>
                </a:lnTo>
                <a:lnTo>
                  <a:pt x="2958907" y="5173274"/>
                </a:lnTo>
                <a:lnTo>
                  <a:pt x="2979408" y="5160775"/>
                </a:lnTo>
                <a:lnTo>
                  <a:pt x="2990234" y="5154044"/>
                </a:lnTo>
                <a:lnTo>
                  <a:pt x="3019074" y="5139203"/>
                </a:lnTo>
                <a:lnTo>
                  <a:pt x="3054312" y="5120306"/>
                </a:lnTo>
                <a:lnTo>
                  <a:pt x="3074810" y="5110521"/>
                </a:lnTo>
                <a:lnTo>
                  <a:pt x="3077183" y="5109300"/>
                </a:lnTo>
                <a:close/>
                <a:moveTo>
                  <a:pt x="2606700" y="5109300"/>
                </a:moveTo>
                <a:lnTo>
                  <a:pt x="2611635" y="5136844"/>
                </a:lnTo>
                <a:cubicBezTo>
                  <a:pt x="2611715" y="5145800"/>
                  <a:pt x="2609943" y="5154895"/>
                  <a:pt x="2606548" y="5164078"/>
                </a:cubicBezTo>
                <a:lnTo>
                  <a:pt x="2594720" y="5186240"/>
                </a:lnTo>
                <a:lnTo>
                  <a:pt x="2602535" y="5198328"/>
                </a:lnTo>
                <a:lnTo>
                  <a:pt x="2613864" y="5228495"/>
                </a:lnTo>
                <a:lnTo>
                  <a:pt x="2641221" y="5163204"/>
                </a:lnTo>
                <a:lnTo>
                  <a:pt x="2664916" y="5117978"/>
                </a:lnTo>
                <a:lnTo>
                  <a:pt x="2648665" y="5109300"/>
                </a:lnTo>
                <a:close/>
                <a:moveTo>
                  <a:pt x="3149596" y="0"/>
                </a:moveTo>
                <a:lnTo>
                  <a:pt x="11471446" y="0"/>
                </a:lnTo>
                <a:lnTo>
                  <a:pt x="11471446" y="2554650"/>
                </a:lnTo>
                <a:cubicBezTo>
                  <a:pt x="11471446" y="3965544"/>
                  <a:pt x="10327690" y="5109300"/>
                  <a:pt x="8916796" y="5109300"/>
                </a:cubicBezTo>
                <a:lnTo>
                  <a:pt x="3476638" y="5109300"/>
                </a:lnTo>
                <a:lnTo>
                  <a:pt x="3465215" y="5130585"/>
                </a:lnTo>
                <a:cubicBezTo>
                  <a:pt x="3411289" y="5227095"/>
                  <a:pt x="3336413" y="5343981"/>
                  <a:pt x="3252616" y="5425485"/>
                </a:cubicBezTo>
                <a:lnTo>
                  <a:pt x="3250025" y="5427747"/>
                </a:lnTo>
                <a:lnTo>
                  <a:pt x="3224794" y="5451020"/>
                </a:lnTo>
                <a:lnTo>
                  <a:pt x="3223328" y="5451062"/>
                </a:lnTo>
                <a:lnTo>
                  <a:pt x="3162481" y="5504198"/>
                </a:lnTo>
                <a:cubicBezTo>
                  <a:pt x="3140780" y="5520905"/>
                  <a:pt x="3119570" y="5535574"/>
                  <a:pt x="3098546" y="5548633"/>
                </a:cubicBezTo>
                <a:lnTo>
                  <a:pt x="3093093" y="5551652"/>
                </a:lnTo>
                <a:lnTo>
                  <a:pt x="3338540" y="5551652"/>
                </a:lnTo>
                <a:lnTo>
                  <a:pt x="3338409" y="5549532"/>
                </a:lnTo>
                <a:lnTo>
                  <a:pt x="3357843" y="5549532"/>
                </a:lnTo>
                <a:lnTo>
                  <a:pt x="3357962" y="5551652"/>
                </a:lnTo>
                <a:lnTo>
                  <a:pt x="3446204" y="5551652"/>
                </a:lnTo>
                <a:lnTo>
                  <a:pt x="3446798" y="5549532"/>
                </a:lnTo>
                <a:lnTo>
                  <a:pt x="3467875" y="5549532"/>
                </a:lnTo>
                <a:lnTo>
                  <a:pt x="3467247" y="5551652"/>
                </a:lnTo>
                <a:lnTo>
                  <a:pt x="3712701" y="5551652"/>
                </a:lnTo>
                <a:cubicBezTo>
                  <a:pt x="3712701" y="5551652"/>
                  <a:pt x="3747281" y="5589474"/>
                  <a:pt x="3803299" y="5617479"/>
                </a:cubicBezTo>
                <a:lnTo>
                  <a:pt x="3846244" y="5631934"/>
                </a:lnTo>
                <a:lnTo>
                  <a:pt x="3846842" y="5632064"/>
                </a:lnTo>
                <a:lnTo>
                  <a:pt x="3844850" y="5628141"/>
                </a:lnTo>
                <a:cubicBezTo>
                  <a:pt x="3853025" y="5630329"/>
                  <a:pt x="3861078" y="5632032"/>
                  <a:pt x="3869133" y="5633382"/>
                </a:cubicBezTo>
                <a:lnTo>
                  <a:pt x="3870459" y="5636141"/>
                </a:lnTo>
                <a:lnTo>
                  <a:pt x="3898029" y="5639731"/>
                </a:lnTo>
                <a:cubicBezTo>
                  <a:pt x="3926473" y="5641401"/>
                  <a:pt x="3947349" y="5639289"/>
                  <a:pt x="3947349" y="5639289"/>
                </a:cubicBezTo>
                <a:lnTo>
                  <a:pt x="3945587" y="5953647"/>
                </a:lnTo>
                <a:lnTo>
                  <a:pt x="3934033" y="5984599"/>
                </a:lnTo>
                <a:lnTo>
                  <a:pt x="3935128" y="5998887"/>
                </a:lnTo>
                <a:cubicBezTo>
                  <a:pt x="3932443" y="6002212"/>
                  <a:pt x="3929477" y="6005178"/>
                  <a:pt x="3926312" y="6007822"/>
                </a:cubicBezTo>
                <a:cubicBezTo>
                  <a:pt x="3923147" y="6010507"/>
                  <a:pt x="3919701" y="6012871"/>
                  <a:pt x="3916054" y="6014875"/>
                </a:cubicBezTo>
                <a:lnTo>
                  <a:pt x="3915901" y="6012858"/>
                </a:lnTo>
                <a:lnTo>
                  <a:pt x="3909844" y="6016998"/>
                </a:lnTo>
                <a:lnTo>
                  <a:pt x="3909814" y="6016597"/>
                </a:lnTo>
                <a:lnTo>
                  <a:pt x="3906503" y="6019073"/>
                </a:lnTo>
                <a:cubicBezTo>
                  <a:pt x="3898848" y="6022665"/>
                  <a:pt x="3890431" y="6024651"/>
                  <a:pt x="3881595" y="6024651"/>
                </a:cubicBezTo>
                <a:lnTo>
                  <a:pt x="3609353" y="6024332"/>
                </a:lnTo>
                <a:lnTo>
                  <a:pt x="3609362" y="6024410"/>
                </a:lnTo>
                <a:lnTo>
                  <a:pt x="3593843" y="6024314"/>
                </a:lnTo>
                <a:lnTo>
                  <a:pt x="3367986" y="6024050"/>
                </a:lnTo>
                <a:lnTo>
                  <a:pt x="3366980" y="6024050"/>
                </a:lnTo>
                <a:lnTo>
                  <a:pt x="3366980" y="6024049"/>
                </a:lnTo>
                <a:lnTo>
                  <a:pt x="3148797" y="6023793"/>
                </a:lnTo>
                <a:lnTo>
                  <a:pt x="3148799" y="6023809"/>
                </a:lnTo>
                <a:lnTo>
                  <a:pt x="3141988" y="6023809"/>
                </a:lnTo>
                <a:lnTo>
                  <a:pt x="3133690" y="6023776"/>
                </a:lnTo>
                <a:lnTo>
                  <a:pt x="2918683" y="6023524"/>
                </a:lnTo>
                <a:lnTo>
                  <a:pt x="2918691" y="6023569"/>
                </a:lnTo>
                <a:lnTo>
                  <a:pt x="2898516" y="6023501"/>
                </a:lnTo>
                <a:lnTo>
                  <a:pt x="2749328" y="6023326"/>
                </a:lnTo>
                <a:lnTo>
                  <a:pt x="2749328" y="6023329"/>
                </a:lnTo>
                <a:lnTo>
                  <a:pt x="2748820" y="6023326"/>
                </a:lnTo>
                <a:lnTo>
                  <a:pt x="2648391" y="6023208"/>
                </a:lnTo>
                <a:lnTo>
                  <a:pt x="2644282" y="6023208"/>
                </a:lnTo>
                <a:lnTo>
                  <a:pt x="2644283" y="6023203"/>
                </a:lnTo>
                <a:lnTo>
                  <a:pt x="2611523" y="6023165"/>
                </a:lnTo>
                <a:lnTo>
                  <a:pt x="2611529" y="6023208"/>
                </a:lnTo>
                <a:lnTo>
                  <a:pt x="2599973" y="6023208"/>
                </a:lnTo>
                <a:lnTo>
                  <a:pt x="2599965" y="6023152"/>
                </a:lnTo>
                <a:lnTo>
                  <a:pt x="1708506" y="6022109"/>
                </a:lnTo>
                <a:lnTo>
                  <a:pt x="1708509" y="6022126"/>
                </a:lnTo>
                <a:lnTo>
                  <a:pt x="1696360" y="6022126"/>
                </a:lnTo>
                <a:lnTo>
                  <a:pt x="1696355" y="6022095"/>
                </a:lnTo>
                <a:lnTo>
                  <a:pt x="1675379" y="6022070"/>
                </a:lnTo>
                <a:lnTo>
                  <a:pt x="1674925" y="6022126"/>
                </a:lnTo>
                <a:lnTo>
                  <a:pt x="788215" y="6021076"/>
                </a:lnTo>
                <a:lnTo>
                  <a:pt x="788215" y="6021085"/>
                </a:lnTo>
                <a:lnTo>
                  <a:pt x="751887" y="6021085"/>
                </a:lnTo>
                <a:lnTo>
                  <a:pt x="751887" y="6021033"/>
                </a:lnTo>
                <a:lnTo>
                  <a:pt x="670184" y="6020936"/>
                </a:lnTo>
                <a:lnTo>
                  <a:pt x="670186" y="6020965"/>
                </a:lnTo>
                <a:lnTo>
                  <a:pt x="657621" y="6020921"/>
                </a:lnTo>
                <a:lnTo>
                  <a:pt x="592889" y="6020844"/>
                </a:lnTo>
                <a:lnTo>
                  <a:pt x="592888" y="6020843"/>
                </a:lnTo>
                <a:lnTo>
                  <a:pt x="586328" y="6018341"/>
                </a:lnTo>
                <a:cubicBezTo>
                  <a:pt x="556511" y="6007254"/>
                  <a:pt x="430780" y="5963594"/>
                  <a:pt x="327410" y="5974603"/>
                </a:cubicBezTo>
                <a:cubicBezTo>
                  <a:pt x="288627" y="5978731"/>
                  <a:pt x="275364" y="6023449"/>
                  <a:pt x="275364" y="6023449"/>
                </a:cubicBezTo>
                <a:lnTo>
                  <a:pt x="207478" y="6024651"/>
                </a:lnTo>
                <a:cubicBezTo>
                  <a:pt x="207478" y="6024651"/>
                  <a:pt x="207565" y="6019236"/>
                  <a:pt x="209198" y="6011011"/>
                </a:cubicBezTo>
                <a:cubicBezTo>
                  <a:pt x="207565" y="6019236"/>
                  <a:pt x="207477" y="6024651"/>
                  <a:pt x="207477" y="6024651"/>
                </a:cubicBezTo>
                <a:lnTo>
                  <a:pt x="207429" y="6024651"/>
                </a:lnTo>
                <a:lnTo>
                  <a:pt x="142447" y="6024651"/>
                </a:lnTo>
                <a:lnTo>
                  <a:pt x="122436" y="6024651"/>
                </a:lnTo>
                <a:lnTo>
                  <a:pt x="84328" y="6024651"/>
                </a:lnTo>
                <a:lnTo>
                  <a:pt x="84316" y="6024651"/>
                </a:lnTo>
                <a:cubicBezTo>
                  <a:pt x="75477" y="6024651"/>
                  <a:pt x="67057" y="6022665"/>
                  <a:pt x="59399" y="6019073"/>
                </a:cubicBezTo>
                <a:lnTo>
                  <a:pt x="59235" y="6018951"/>
                </a:lnTo>
                <a:lnTo>
                  <a:pt x="39029" y="6003860"/>
                </a:lnTo>
                <a:cubicBezTo>
                  <a:pt x="27429" y="5991012"/>
                  <a:pt x="20248" y="5973261"/>
                  <a:pt x="20248" y="5953647"/>
                </a:cubicBezTo>
                <a:lnTo>
                  <a:pt x="20248" y="5866235"/>
                </a:lnTo>
                <a:lnTo>
                  <a:pt x="20248" y="5622672"/>
                </a:lnTo>
                <a:cubicBezTo>
                  <a:pt x="20248" y="5603064"/>
                  <a:pt x="27429" y="5585318"/>
                  <a:pt x="39029" y="5572474"/>
                </a:cubicBezTo>
                <a:lnTo>
                  <a:pt x="39047" y="5572461"/>
                </a:lnTo>
                <a:lnTo>
                  <a:pt x="39050" y="5572450"/>
                </a:lnTo>
                <a:cubicBezTo>
                  <a:pt x="50635" y="5559599"/>
                  <a:pt x="66639" y="5551652"/>
                  <a:pt x="84316" y="5551652"/>
                </a:cubicBezTo>
                <a:lnTo>
                  <a:pt x="209047" y="5551652"/>
                </a:lnTo>
                <a:lnTo>
                  <a:pt x="209764" y="5549532"/>
                </a:lnTo>
                <a:lnTo>
                  <a:pt x="230845" y="5549532"/>
                </a:lnTo>
                <a:lnTo>
                  <a:pt x="230079" y="5551652"/>
                </a:lnTo>
                <a:lnTo>
                  <a:pt x="402184" y="5551652"/>
                </a:lnTo>
                <a:lnTo>
                  <a:pt x="402351" y="5549532"/>
                </a:lnTo>
                <a:lnTo>
                  <a:pt x="413903" y="5549532"/>
                </a:lnTo>
                <a:lnTo>
                  <a:pt x="413738" y="5551652"/>
                </a:lnTo>
                <a:lnTo>
                  <a:pt x="904274" y="5551652"/>
                </a:lnTo>
                <a:lnTo>
                  <a:pt x="874521" y="5532290"/>
                </a:lnTo>
                <a:cubicBezTo>
                  <a:pt x="848676" y="5509077"/>
                  <a:pt x="830717" y="5477327"/>
                  <a:pt x="825837" y="5435118"/>
                </a:cubicBezTo>
                <a:cubicBezTo>
                  <a:pt x="823642" y="5416137"/>
                  <a:pt x="823499" y="5396813"/>
                  <a:pt x="825149" y="5377471"/>
                </a:cubicBezTo>
                <a:lnTo>
                  <a:pt x="829597" y="5351972"/>
                </a:lnTo>
                <a:lnTo>
                  <a:pt x="829592" y="5351960"/>
                </a:lnTo>
                <a:lnTo>
                  <a:pt x="829609" y="5351905"/>
                </a:lnTo>
                <a:lnTo>
                  <a:pt x="835223" y="5319721"/>
                </a:lnTo>
                <a:lnTo>
                  <a:pt x="849034" y="5287483"/>
                </a:lnTo>
                <a:lnTo>
                  <a:pt x="850889" y="5281331"/>
                </a:lnTo>
                <a:lnTo>
                  <a:pt x="832704" y="5286087"/>
                </a:lnTo>
                <a:lnTo>
                  <a:pt x="815364" y="5292097"/>
                </a:lnTo>
                <a:cubicBezTo>
                  <a:pt x="802726" y="5295297"/>
                  <a:pt x="789838" y="5298373"/>
                  <a:pt x="776262" y="5300920"/>
                </a:cubicBezTo>
                <a:cubicBezTo>
                  <a:pt x="767281" y="5302608"/>
                  <a:pt x="757913" y="5303660"/>
                  <a:pt x="748410" y="5304242"/>
                </a:cubicBezTo>
                <a:lnTo>
                  <a:pt x="736077" y="5303549"/>
                </a:lnTo>
                <a:lnTo>
                  <a:pt x="719405" y="5304640"/>
                </a:lnTo>
                <a:cubicBezTo>
                  <a:pt x="679949" y="5303468"/>
                  <a:pt x="638222" y="5296228"/>
                  <a:pt x="599251" y="5290330"/>
                </a:cubicBezTo>
                <a:lnTo>
                  <a:pt x="545984" y="5283723"/>
                </a:lnTo>
                <a:lnTo>
                  <a:pt x="543491" y="5283414"/>
                </a:lnTo>
                <a:cubicBezTo>
                  <a:pt x="513082" y="5281061"/>
                  <a:pt x="485001" y="5279273"/>
                  <a:pt x="459982" y="5277916"/>
                </a:cubicBezTo>
                <a:lnTo>
                  <a:pt x="431308" y="5276632"/>
                </a:lnTo>
                <a:lnTo>
                  <a:pt x="394810" y="5275007"/>
                </a:lnTo>
                <a:cubicBezTo>
                  <a:pt x="358522" y="5273755"/>
                  <a:pt x="337438" y="5273680"/>
                  <a:pt x="337438" y="5273680"/>
                </a:cubicBezTo>
                <a:lnTo>
                  <a:pt x="337457" y="5273646"/>
                </a:lnTo>
                <a:lnTo>
                  <a:pt x="337455" y="5273646"/>
                </a:lnTo>
                <a:lnTo>
                  <a:pt x="337455" y="5273645"/>
                </a:lnTo>
                <a:cubicBezTo>
                  <a:pt x="337455" y="5273645"/>
                  <a:pt x="338551" y="5271401"/>
                  <a:pt x="340832" y="5267309"/>
                </a:cubicBezTo>
                <a:lnTo>
                  <a:pt x="341783" y="5265729"/>
                </a:lnTo>
                <a:lnTo>
                  <a:pt x="343921" y="5261817"/>
                </a:lnTo>
                <a:lnTo>
                  <a:pt x="346823" y="5257357"/>
                </a:lnTo>
                <a:lnTo>
                  <a:pt x="351322" y="5249883"/>
                </a:lnTo>
                <a:lnTo>
                  <a:pt x="356479" y="5242451"/>
                </a:lnTo>
                <a:lnTo>
                  <a:pt x="357485" y="5240886"/>
                </a:lnTo>
                <a:lnTo>
                  <a:pt x="358312" y="5239700"/>
                </a:lnTo>
                <a:lnTo>
                  <a:pt x="364339" y="5230437"/>
                </a:lnTo>
                <a:lnTo>
                  <a:pt x="367592" y="5226387"/>
                </a:lnTo>
                <a:lnTo>
                  <a:pt x="367843" y="5226027"/>
                </a:lnTo>
                <a:cubicBezTo>
                  <a:pt x="367983" y="5225841"/>
                  <a:pt x="368162" y="5225548"/>
                  <a:pt x="368302" y="5225357"/>
                </a:cubicBezTo>
                <a:lnTo>
                  <a:pt x="368585" y="5225006"/>
                </a:lnTo>
                <a:lnTo>
                  <a:pt x="369460" y="5223745"/>
                </a:lnTo>
                <a:cubicBezTo>
                  <a:pt x="376840" y="5213845"/>
                  <a:pt x="385583" y="5202888"/>
                  <a:pt x="395780" y="5191272"/>
                </a:cubicBezTo>
                <a:lnTo>
                  <a:pt x="395835" y="5191220"/>
                </a:lnTo>
                <a:lnTo>
                  <a:pt x="400146" y="5185853"/>
                </a:lnTo>
                <a:cubicBezTo>
                  <a:pt x="414808" y="5169492"/>
                  <a:pt x="432277" y="5151983"/>
                  <a:pt x="452796" y="5134377"/>
                </a:cubicBezTo>
                <a:lnTo>
                  <a:pt x="469349" y="5122233"/>
                </a:lnTo>
                <a:lnTo>
                  <a:pt x="475112" y="5116824"/>
                </a:lnTo>
                <a:lnTo>
                  <a:pt x="484038" y="5111455"/>
                </a:lnTo>
                <a:lnTo>
                  <a:pt x="523743" y="5082323"/>
                </a:lnTo>
                <a:lnTo>
                  <a:pt x="581541" y="5052805"/>
                </a:lnTo>
                <a:lnTo>
                  <a:pt x="593598" y="5045552"/>
                </a:lnTo>
                <a:lnTo>
                  <a:pt x="593600" y="5045553"/>
                </a:lnTo>
                <a:lnTo>
                  <a:pt x="594946" y="5045032"/>
                </a:lnTo>
                <a:lnTo>
                  <a:pt x="594946" y="4915709"/>
                </a:lnTo>
                <a:lnTo>
                  <a:pt x="576999" y="4916859"/>
                </a:lnTo>
                <a:cubicBezTo>
                  <a:pt x="520354" y="4917571"/>
                  <a:pt x="456840" y="4909186"/>
                  <a:pt x="389755" y="4884479"/>
                </a:cubicBezTo>
                <a:cubicBezTo>
                  <a:pt x="223746" y="4823343"/>
                  <a:pt x="99381" y="4626255"/>
                  <a:pt x="70883" y="4577938"/>
                </a:cubicBezTo>
                <a:lnTo>
                  <a:pt x="65380" y="4568358"/>
                </a:lnTo>
                <a:lnTo>
                  <a:pt x="64665" y="4567180"/>
                </a:lnTo>
                <a:lnTo>
                  <a:pt x="64666" y="4567180"/>
                </a:lnTo>
                <a:lnTo>
                  <a:pt x="64666" y="4567179"/>
                </a:lnTo>
                <a:lnTo>
                  <a:pt x="64695" y="4567171"/>
                </a:lnTo>
                <a:lnTo>
                  <a:pt x="64698" y="4567170"/>
                </a:lnTo>
                <a:lnTo>
                  <a:pt x="64698" y="4567169"/>
                </a:lnTo>
                <a:cubicBezTo>
                  <a:pt x="64698" y="4567169"/>
                  <a:pt x="117859" y="4548544"/>
                  <a:pt x="193513" y="4533591"/>
                </a:cubicBezTo>
                <a:lnTo>
                  <a:pt x="199930" y="4532735"/>
                </a:lnTo>
                <a:lnTo>
                  <a:pt x="201602" y="4532394"/>
                </a:lnTo>
                <a:cubicBezTo>
                  <a:pt x="201875" y="4532343"/>
                  <a:pt x="202148" y="4532344"/>
                  <a:pt x="202427" y="4532291"/>
                </a:cubicBezTo>
                <a:cubicBezTo>
                  <a:pt x="213974" y="4530112"/>
                  <a:pt x="225674" y="4527918"/>
                  <a:pt x="238077" y="4526008"/>
                </a:cubicBezTo>
                <a:cubicBezTo>
                  <a:pt x="238468" y="4525946"/>
                  <a:pt x="238816" y="4525859"/>
                  <a:pt x="239214" y="4525800"/>
                </a:cubicBezTo>
                <a:cubicBezTo>
                  <a:pt x="247272" y="4524561"/>
                  <a:pt x="255872" y="4523813"/>
                  <a:pt x="264220" y="4522744"/>
                </a:cubicBezTo>
                <a:cubicBezTo>
                  <a:pt x="266205" y="4522489"/>
                  <a:pt x="268160" y="4522197"/>
                  <a:pt x="270161" y="4521955"/>
                </a:cubicBezTo>
                <a:cubicBezTo>
                  <a:pt x="277509" y="4521071"/>
                  <a:pt x="284814" y="4520404"/>
                  <a:pt x="292328" y="4519684"/>
                </a:cubicBezTo>
                <a:cubicBezTo>
                  <a:pt x="297289" y="4519207"/>
                  <a:pt x="301929" y="4518444"/>
                  <a:pt x="306952" y="4518050"/>
                </a:cubicBezTo>
                <a:lnTo>
                  <a:pt x="311250" y="4517876"/>
                </a:lnTo>
                <a:lnTo>
                  <a:pt x="320029" y="4516704"/>
                </a:lnTo>
                <a:lnTo>
                  <a:pt x="362209" y="4515997"/>
                </a:lnTo>
                <a:lnTo>
                  <a:pt x="370976" y="4515712"/>
                </a:lnTo>
                <a:lnTo>
                  <a:pt x="375429" y="4515567"/>
                </a:lnTo>
                <a:lnTo>
                  <a:pt x="377140" y="4515686"/>
                </a:lnTo>
                <a:lnTo>
                  <a:pt x="377850" y="4515735"/>
                </a:lnTo>
                <a:lnTo>
                  <a:pt x="388751" y="4515552"/>
                </a:lnTo>
                <a:lnTo>
                  <a:pt x="425244" y="4519012"/>
                </a:lnTo>
                <a:lnTo>
                  <a:pt x="428203" y="4519217"/>
                </a:lnTo>
                <a:lnTo>
                  <a:pt x="428203" y="4519229"/>
                </a:lnTo>
                <a:lnTo>
                  <a:pt x="441801" y="4520172"/>
                </a:lnTo>
                <a:cubicBezTo>
                  <a:pt x="441970" y="4520190"/>
                  <a:pt x="442148" y="4520148"/>
                  <a:pt x="442316" y="4520168"/>
                </a:cubicBezTo>
                <a:lnTo>
                  <a:pt x="445530" y="4520935"/>
                </a:lnTo>
                <a:lnTo>
                  <a:pt x="457282" y="4522049"/>
                </a:lnTo>
                <a:lnTo>
                  <a:pt x="521077" y="4538746"/>
                </a:lnTo>
                <a:lnTo>
                  <a:pt x="489228" y="4498684"/>
                </a:lnTo>
                <a:cubicBezTo>
                  <a:pt x="475897" y="4481884"/>
                  <a:pt x="461832" y="4464119"/>
                  <a:pt x="448025" y="4446615"/>
                </a:cubicBezTo>
                <a:cubicBezTo>
                  <a:pt x="434219" y="4429110"/>
                  <a:pt x="420671" y="4411865"/>
                  <a:pt x="408115" y="4395844"/>
                </a:cubicBezTo>
                <a:lnTo>
                  <a:pt x="382112" y="4362593"/>
                </a:lnTo>
                <a:lnTo>
                  <a:pt x="373948" y="4366034"/>
                </a:lnTo>
                <a:cubicBezTo>
                  <a:pt x="349727" y="4371939"/>
                  <a:pt x="309263" y="4369686"/>
                  <a:pt x="254230" y="4339789"/>
                </a:cubicBezTo>
                <a:lnTo>
                  <a:pt x="233596" y="4326906"/>
                </a:lnTo>
                <a:lnTo>
                  <a:pt x="228726" y="4324278"/>
                </a:lnTo>
                <a:lnTo>
                  <a:pt x="225544" y="4321879"/>
                </a:lnTo>
                <a:lnTo>
                  <a:pt x="215402" y="4315547"/>
                </a:lnTo>
                <a:cubicBezTo>
                  <a:pt x="201752" y="4305959"/>
                  <a:pt x="187401" y="4294791"/>
                  <a:pt x="172367" y="4281831"/>
                </a:cubicBezTo>
                <a:lnTo>
                  <a:pt x="171892" y="4281289"/>
                </a:lnTo>
                <a:lnTo>
                  <a:pt x="128419" y="4237502"/>
                </a:lnTo>
                <a:lnTo>
                  <a:pt x="110080" y="4210765"/>
                </a:lnTo>
                <a:lnTo>
                  <a:pt x="94263" y="4192719"/>
                </a:lnTo>
                <a:lnTo>
                  <a:pt x="83740" y="4172364"/>
                </a:lnTo>
                <a:lnTo>
                  <a:pt x="79789" y="4166603"/>
                </a:lnTo>
                <a:lnTo>
                  <a:pt x="70149" y="4152548"/>
                </a:lnTo>
                <a:lnTo>
                  <a:pt x="62052" y="4133779"/>
                </a:lnTo>
                <a:lnTo>
                  <a:pt x="53267" y="4113415"/>
                </a:lnTo>
                <a:lnTo>
                  <a:pt x="39946" y="4087645"/>
                </a:lnTo>
                <a:lnTo>
                  <a:pt x="35831" y="4072997"/>
                </a:lnTo>
                <a:lnTo>
                  <a:pt x="30714" y="4061134"/>
                </a:lnTo>
                <a:lnTo>
                  <a:pt x="29601" y="4058556"/>
                </a:lnTo>
                <a:lnTo>
                  <a:pt x="22054" y="4027205"/>
                </a:lnTo>
                <a:lnTo>
                  <a:pt x="16575" y="4004445"/>
                </a:lnTo>
                <a:lnTo>
                  <a:pt x="8782" y="3976701"/>
                </a:lnTo>
                <a:lnTo>
                  <a:pt x="8217" y="3969725"/>
                </a:lnTo>
                <a:lnTo>
                  <a:pt x="6390" y="3962137"/>
                </a:lnTo>
                <a:cubicBezTo>
                  <a:pt x="1500" y="3930328"/>
                  <a:pt x="-565" y="3899216"/>
                  <a:pt x="131" y="3869905"/>
                </a:cubicBezTo>
                <a:cubicBezTo>
                  <a:pt x="860" y="3839219"/>
                  <a:pt x="2732" y="3811395"/>
                  <a:pt x="5180" y="3786460"/>
                </a:cubicBezTo>
                <a:lnTo>
                  <a:pt x="5568" y="3783448"/>
                </a:lnTo>
                <a:lnTo>
                  <a:pt x="5906" y="3778068"/>
                </a:lnTo>
                <a:lnTo>
                  <a:pt x="13113" y="3724845"/>
                </a:lnTo>
                <a:lnTo>
                  <a:pt x="13691" y="3720356"/>
                </a:lnTo>
                <a:lnTo>
                  <a:pt x="13692" y="3720356"/>
                </a:lnTo>
                <a:lnTo>
                  <a:pt x="13826" y="3719583"/>
                </a:lnTo>
                <a:lnTo>
                  <a:pt x="15462" y="3707500"/>
                </a:lnTo>
                <a:cubicBezTo>
                  <a:pt x="20455" y="3678212"/>
                  <a:pt x="25223" y="3658418"/>
                  <a:pt x="27295" y="3650351"/>
                </a:cubicBezTo>
                <a:lnTo>
                  <a:pt x="27554" y="3649375"/>
                </a:lnTo>
                <a:lnTo>
                  <a:pt x="28307" y="3646312"/>
                </a:lnTo>
                <a:lnTo>
                  <a:pt x="28345" y="3646394"/>
                </a:lnTo>
                <a:lnTo>
                  <a:pt x="28376" y="3646276"/>
                </a:lnTo>
                <a:cubicBezTo>
                  <a:pt x="28376" y="3646276"/>
                  <a:pt x="37707" y="3667380"/>
                  <a:pt x="53294" y="3693246"/>
                </a:cubicBezTo>
                <a:lnTo>
                  <a:pt x="59188" y="3701830"/>
                </a:lnTo>
                <a:lnTo>
                  <a:pt x="81040" y="3733595"/>
                </a:lnTo>
                <a:cubicBezTo>
                  <a:pt x="91591" y="3746865"/>
                  <a:pt x="103317" y="3759283"/>
                  <a:pt x="115829" y="3768808"/>
                </a:cubicBezTo>
                <a:cubicBezTo>
                  <a:pt x="125399" y="3776095"/>
                  <a:pt x="138598" y="3785934"/>
                  <a:pt x="154033" y="3797578"/>
                </a:cubicBezTo>
                <a:lnTo>
                  <a:pt x="159956" y="3802122"/>
                </a:lnTo>
                <a:lnTo>
                  <a:pt x="168851" y="3808827"/>
                </a:lnTo>
                <a:lnTo>
                  <a:pt x="175808" y="3814280"/>
                </a:lnTo>
                <a:lnTo>
                  <a:pt x="205658" y="3837178"/>
                </a:lnTo>
                <a:lnTo>
                  <a:pt x="224640" y="3852560"/>
                </a:lnTo>
                <a:lnTo>
                  <a:pt x="240582" y="3865057"/>
                </a:lnTo>
                <a:lnTo>
                  <a:pt x="247554" y="3871129"/>
                </a:lnTo>
                <a:lnTo>
                  <a:pt x="262361" y="3883128"/>
                </a:lnTo>
                <a:lnTo>
                  <a:pt x="299678" y="3916526"/>
                </a:lnTo>
                <a:lnTo>
                  <a:pt x="312165" y="3927401"/>
                </a:lnTo>
                <a:lnTo>
                  <a:pt x="313569" y="3928958"/>
                </a:lnTo>
                <a:lnTo>
                  <a:pt x="315796" y="3930950"/>
                </a:lnTo>
                <a:lnTo>
                  <a:pt x="316109" y="3931773"/>
                </a:lnTo>
                <a:lnTo>
                  <a:pt x="364824" y="3985777"/>
                </a:lnTo>
                <a:cubicBezTo>
                  <a:pt x="513641" y="4199412"/>
                  <a:pt x="442024" y="4311308"/>
                  <a:pt x="405468" y="4347287"/>
                </a:cubicBezTo>
                <a:lnTo>
                  <a:pt x="401355" y="4350778"/>
                </a:lnTo>
                <a:lnTo>
                  <a:pt x="418587" y="4375468"/>
                </a:lnTo>
                <a:cubicBezTo>
                  <a:pt x="431355" y="4393259"/>
                  <a:pt x="445754" y="4412761"/>
                  <a:pt x="461451" y="4433137"/>
                </a:cubicBezTo>
                <a:cubicBezTo>
                  <a:pt x="492847" y="4473887"/>
                  <a:pt x="529434" y="4518132"/>
                  <a:pt x="558172" y="4552189"/>
                </a:cubicBezTo>
                <a:lnTo>
                  <a:pt x="562117" y="4556814"/>
                </a:lnTo>
                <a:lnTo>
                  <a:pt x="594593" y="4573160"/>
                </a:lnTo>
                <a:lnTo>
                  <a:pt x="594410" y="4573449"/>
                </a:lnTo>
                <a:lnTo>
                  <a:pt x="594946" y="4573722"/>
                </a:lnTo>
                <a:lnTo>
                  <a:pt x="594946" y="4471209"/>
                </a:lnTo>
                <a:lnTo>
                  <a:pt x="593643" y="4469647"/>
                </a:lnTo>
                <a:lnTo>
                  <a:pt x="588739" y="4462050"/>
                </a:lnTo>
                <a:lnTo>
                  <a:pt x="587980" y="4461076"/>
                </a:lnTo>
                <a:lnTo>
                  <a:pt x="587350" y="4459898"/>
                </a:lnTo>
                <a:lnTo>
                  <a:pt x="556768" y="4412529"/>
                </a:lnTo>
                <a:cubicBezTo>
                  <a:pt x="545652" y="4392432"/>
                  <a:pt x="535921" y="4371316"/>
                  <a:pt x="528195" y="4349300"/>
                </a:cubicBezTo>
                <a:cubicBezTo>
                  <a:pt x="515942" y="4314383"/>
                  <a:pt x="507729" y="4280343"/>
                  <a:pt x="502738" y="4247508"/>
                </a:cubicBezTo>
                <a:lnTo>
                  <a:pt x="502737" y="4247485"/>
                </a:lnTo>
                <a:lnTo>
                  <a:pt x="502732" y="4247465"/>
                </a:lnTo>
                <a:lnTo>
                  <a:pt x="498854" y="4187542"/>
                </a:lnTo>
                <a:lnTo>
                  <a:pt x="496612" y="4152939"/>
                </a:lnTo>
                <a:lnTo>
                  <a:pt x="496614" y="4152926"/>
                </a:lnTo>
                <a:lnTo>
                  <a:pt x="496611" y="4152888"/>
                </a:lnTo>
                <a:lnTo>
                  <a:pt x="504209" y="4074711"/>
                </a:lnTo>
                <a:lnTo>
                  <a:pt x="504905" y="4067550"/>
                </a:lnTo>
                <a:lnTo>
                  <a:pt x="504906" y="4067546"/>
                </a:lnTo>
                <a:lnTo>
                  <a:pt x="504911" y="4067489"/>
                </a:lnTo>
                <a:lnTo>
                  <a:pt x="504916" y="4067471"/>
                </a:lnTo>
                <a:lnTo>
                  <a:pt x="522719" y="3993227"/>
                </a:lnTo>
                <a:lnTo>
                  <a:pt x="526438" y="3983075"/>
                </a:lnTo>
                <a:lnTo>
                  <a:pt x="528081" y="3976630"/>
                </a:lnTo>
                <a:lnTo>
                  <a:pt x="535045" y="3959574"/>
                </a:lnTo>
                <a:lnTo>
                  <a:pt x="545122" y="3932058"/>
                </a:lnTo>
                <a:lnTo>
                  <a:pt x="552965" y="3915681"/>
                </a:lnTo>
                <a:lnTo>
                  <a:pt x="556511" y="3906996"/>
                </a:lnTo>
                <a:lnTo>
                  <a:pt x="561899" y="3897028"/>
                </a:lnTo>
                <a:lnTo>
                  <a:pt x="567207" y="3885942"/>
                </a:lnTo>
                <a:lnTo>
                  <a:pt x="577433" y="3868284"/>
                </a:lnTo>
                <a:lnTo>
                  <a:pt x="580607" y="3862411"/>
                </a:lnTo>
                <a:lnTo>
                  <a:pt x="583215" y="3858299"/>
                </a:lnTo>
                <a:lnTo>
                  <a:pt x="584062" y="3856837"/>
                </a:lnTo>
                <a:lnTo>
                  <a:pt x="585992" y="3853920"/>
                </a:lnTo>
                <a:lnTo>
                  <a:pt x="588030" y="3850707"/>
                </a:lnTo>
                <a:cubicBezTo>
                  <a:pt x="589791" y="3848062"/>
                  <a:pt x="590771" y="3846699"/>
                  <a:pt x="590771" y="3846699"/>
                </a:cubicBezTo>
                <a:lnTo>
                  <a:pt x="594946" y="3852015"/>
                </a:lnTo>
                <a:lnTo>
                  <a:pt x="594946" y="2554650"/>
                </a:lnTo>
                <a:cubicBezTo>
                  <a:pt x="594946" y="1143756"/>
                  <a:pt x="1738702" y="0"/>
                  <a:pt x="3149596" y="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626" name="Google Shape;1626;p8"/>
          <p:cNvGrpSpPr/>
          <p:nvPr/>
        </p:nvGrpSpPr>
        <p:grpSpPr>
          <a:xfrm>
            <a:off x="10504795" y="-513086"/>
            <a:ext cx="2194963" cy="2346204"/>
            <a:chOff x="8293874" y="-1278054"/>
            <a:chExt cx="5517754" cy="5897949"/>
          </a:xfrm>
        </p:grpSpPr>
        <p:grpSp>
          <p:nvGrpSpPr>
            <p:cNvPr id="1627" name="Google Shape;1627;p8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1628" name="Google Shape;1628;p8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1629" name="Google Shape;1629;p8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8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8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8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3" name="Google Shape;1633;p8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8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8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8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8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8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9" name="Google Shape;1639;p8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1640" name="Google Shape;1640;p8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1641" name="Google Shape;1641;p8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1642" name="Google Shape;1642;p8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3" name="Google Shape;1643;p8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4" name="Google Shape;1644;p8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5" name="Google Shape;1645;p8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46" name="Google Shape;1646;p8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47" name="Google Shape;1647;p8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8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8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8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8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2" name="Google Shape;1652;p8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1653" name="Google Shape;1653;p8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8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8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8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8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8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FFFFFF"/>
              </a:solidFill>
              <a:ln w="2286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59" name="Google Shape;1659;p8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1660" name="Google Shape;1660;p8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1661" name="Google Shape;1661;p8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2" name="Google Shape;1662;p8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3" name="Google Shape;1663;p8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8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8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8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7" name="Google Shape;1667;p8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8" name="Google Shape;1668;p8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9" name="Google Shape;1669;p8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0" name="Google Shape;1670;p8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1" name="Google Shape;1671;p8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2" name="Google Shape;1672;p8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3" name="Google Shape;1673;p8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4" name="Google Shape;1674;p8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5" name="Google Shape;1675;p8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6" name="Google Shape;1676;p8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7" name="Google Shape;1677;p8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8" name="Google Shape;1678;p8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9" name="Google Shape;1679;p8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80" name="Google Shape;1680;p8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1" name="Google Shape;1681;p8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2" name="Google Shape;1682;p8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3" name="Google Shape;1683;p8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4" name="Google Shape;1684;p8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8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8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8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8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8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8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8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8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8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94" name="Google Shape;1694;p8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1695" name="Google Shape;1695;p8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1696" name="Google Shape;1696;p8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7" name="Google Shape;1697;p8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8" name="Google Shape;1698;p8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9" name="Google Shape;1699;p8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0" name="Google Shape;1700;p8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1" name="Google Shape;1701;p8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8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8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8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5" name="Google Shape;1705;p8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6" name="Google Shape;1706;p8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8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8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9" name="Google Shape;1709;p8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0" name="Google Shape;1710;p8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8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8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8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4" name="Google Shape;1714;p8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28600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715" name="Google Shape;1715;p8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8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8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8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8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8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8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8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8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8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8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8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8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8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8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86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730" name="Google Shape;1730;p8"/>
          <p:cNvGrpSpPr/>
          <p:nvPr/>
        </p:nvGrpSpPr>
        <p:grpSpPr>
          <a:xfrm>
            <a:off x="10497269" y="-489486"/>
            <a:ext cx="2194963" cy="2346204"/>
            <a:chOff x="8293874" y="-1278054"/>
            <a:chExt cx="5517754" cy="5897949"/>
          </a:xfrm>
        </p:grpSpPr>
        <p:grpSp>
          <p:nvGrpSpPr>
            <p:cNvPr id="1731" name="Google Shape;1731;p8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1732" name="Google Shape;1732;p8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1733" name="Google Shape;1733;p8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8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8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8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37" name="Google Shape;1737;p8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8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8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8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8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8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3" name="Google Shape;1743;p8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1744" name="Google Shape;1744;p8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1745" name="Google Shape;1745;p8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1746" name="Google Shape;1746;p8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7" name="Google Shape;1747;p8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8" name="Google Shape;1748;p8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9" name="Google Shape;1749;p8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750" name="Google Shape;1750;p8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51" name="Google Shape;1751;p8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8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8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8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8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6" name="Google Shape;1756;p8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1757" name="Google Shape;1757;p8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8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8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8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8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8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63" name="Google Shape;1763;p8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1764" name="Google Shape;1764;p8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1765" name="Google Shape;1765;p8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6" name="Google Shape;1766;p8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7" name="Google Shape;1767;p8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8" name="Google Shape;1768;p8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9" name="Google Shape;1769;p8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0" name="Google Shape;1770;p8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1" name="Google Shape;1771;p8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2" name="Google Shape;1772;p8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3" name="Google Shape;1773;p8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4" name="Google Shape;1774;p8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5" name="Google Shape;1775;p8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6" name="Google Shape;1776;p8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7" name="Google Shape;1777;p8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8" name="Google Shape;1778;p8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9" name="Google Shape;1779;p8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0" name="Google Shape;1780;p8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1" name="Google Shape;1781;p8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2" name="Google Shape;1782;p8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3" name="Google Shape;1783;p8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784" name="Google Shape;1784;p8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5" name="Google Shape;1785;p8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6" name="Google Shape;1786;p8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7" name="Google Shape;1787;p8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8" name="Google Shape;1788;p8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9" name="Google Shape;1789;p8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0" name="Google Shape;1790;p8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1" name="Google Shape;1791;p8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2" name="Google Shape;1792;p8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3" name="Google Shape;1793;p8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4" name="Google Shape;1794;p8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5" name="Google Shape;1795;p8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6" name="Google Shape;1796;p8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7" name="Google Shape;1797;p8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98" name="Google Shape;1798;p8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1799" name="Google Shape;1799;p8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1800" name="Google Shape;1800;p8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1" name="Google Shape;1801;p8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2" name="Google Shape;1802;p8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3" name="Google Shape;1803;p8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4" name="Google Shape;1804;p8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5" name="Google Shape;1805;p8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6" name="Google Shape;1806;p8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7" name="Google Shape;1807;p8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8" name="Google Shape;1808;p8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9" name="Google Shape;1809;p8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0" name="Google Shape;1810;p8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1" name="Google Shape;1811;p8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2" name="Google Shape;1812;p8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3" name="Google Shape;1813;p8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4" name="Google Shape;1814;p8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5" name="Google Shape;1815;p8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6" name="Google Shape;1816;p8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7" name="Google Shape;1817;p8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8" name="Google Shape;1818;p8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819" name="Google Shape;1819;p8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0" name="Google Shape;1820;p8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1" name="Google Shape;1821;p8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2" name="Google Shape;1822;p8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3" name="Google Shape;1823;p8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4" name="Google Shape;1824;p8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5" name="Google Shape;1825;p8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6" name="Google Shape;1826;p8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7" name="Google Shape;1827;p8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8" name="Google Shape;1828;p8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9" name="Google Shape;1829;p8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0" name="Google Shape;1830;p8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1" name="Google Shape;1831;p8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2" name="Google Shape;1832;p8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8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834" name="Google Shape;1834;p8"/>
          <p:cNvSpPr/>
          <p:nvPr/>
        </p:nvSpPr>
        <p:spPr>
          <a:xfrm rot="5400000">
            <a:off x="3668148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5" name="Google Shape;1835;p8"/>
          <p:cNvSpPr/>
          <p:nvPr/>
        </p:nvSpPr>
        <p:spPr>
          <a:xfrm rot="-5400000">
            <a:off x="635567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6" name="Google Shape;1836;p8"/>
          <p:cNvSpPr/>
          <p:nvPr/>
        </p:nvSpPr>
        <p:spPr>
          <a:xfrm>
            <a:off x="57931" y="4209937"/>
            <a:ext cx="3947349" cy="2689064"/>
          </a:xfrm>
          <a:custGeom>
            <a:avLst/>
            <a:gdLst/>
            <a:ahLst/>
            <a:cxnLst/>
            <a:rect l="l" t="t" r="r" b="b"/>
            <a:pathLst>
              <a:path w="3947349" h="2689064" extrusionOk="0">
                <a:moveTo>
                  <a:pt x="581060" y="2678800"/>
                </a:moveTo>
                <a:lnTo>
                  <a:pt x="585950" y="2681392"/>
                </a:lnTo>
                <a:lnTo>
                  <a:pt x="585385" y="2681077"/>
                </a:lnTo>
                <a:close/>
                <a:moveTo>
                  <a:pt x="550012" y="2663434"/>
                </a:moveTo>
                <a:lnTo>
                  <a:pt x="567016" y="2671406"/>
                </a:lnTo>
                <a:lnTo>
                  <a:pt x="564588" y="2670127"/>
                </a:lnTo>
                <a:close/>
                <a:moveTo>
                  <a:pt x="468764" y="2629237"/>
                </a:moveTo>
                <a:lnTo>
                  <a:pt x="499560" y="2640269"/>
                </a:lnTo>
                <a:lnTo>
                  <a:pt x="493431" y="2637454"/>
                </a:lnTo>
                <a:lnTo>
                  <a:pt x="491555" y="2636829"/>
                </a:lnTo>
                <a:close/>
                <a:moveTo>
                  <a:pt x="390494" y="2604636"/>
                </a:moveTo>
                <a:lnTo>
                  <a:pt x="405416" y="2608135"/>
                </a:lnTo>
                <a:lnTo>
                  <a:pt x="400032" y="2606341"/>
                </a:lnTo>
                <a:lnTo>
                  <a:pt x="396723" y="2605727"/>
                </a:lnTo>
                <a:lnTo>
                  <a:pt x="396724" y="2605799"/>
                </a:lnTo>
                <a:close/>
                <a:moveTo>
                  <a:pt x="341997" y="2597012"/>
                </a:moveTo>
                <a:lnTo>
                  <a:pt x="361621" y="2599208"/>
                </a:lnTo>
                <a:lnTo>
                  <a:pt x="351437" y="2597316"/>
                </a:lnTo>
                <a:close/>
                <a:moveTo>
                  <a:pt x="1411002" y="2161720"/>
                </a:moveTo>
                <a:lnTo>
                  <a:pt x="1374548" y="2195776"/>
                </a:lnTo>
                <a:lnTo>
                  <a:pt x="1334451" y="2216065"/>
                </a:lnTo>
                <a:lnTo>
                  <a:pt x="1442484" y="2216065"/>
                </a:lnTo>
                <a:lnTo>
                  <a:pt x="1437139" y="2210524"/>
                </a:lnTo>
                <a:lnTo>
                  <a:pt x="1432055" y="2201031"/>
                </a:lnTo>
                <a:lnTo>
                  <a:pt x="1428173" y="2194944"/>
                </a:lnTo>
                <a:cubicBezTo>
                  <a:pt x="1424503" y="2188475"/>
                  <a:pt x="1420669" y="2181068"/>
                  <a:pt x="1416898" y="2173181"/>
                </a:cubicBezTo>
                <a:lnTo>
                  <a:pt x="1416145" y="2171324"/>
                </a:lnTo>
                <a:close/>
                <a:moveTo>
                  <a:pt x="1977318" y="2100009"/>
                </a:moveTo>
                <a:lnTo>
                  <a:pt x="1923864" y="2136317"/>
                </a:lnTo>
                <a:cubicBezTo>
                  <a:pt x="1911961" y="2141751"/>
                  <a:pt x="1898126" y="2143602"/>
                  <a:pt x="1882824" y="2142492"/>
                </a:cubicBezTo>
                <a:lnTo>
                  <a:pt x="1873551" y="2140337"/>
                </a:lnTo>
                <a:lnTo>
                  <a:pt x="1865558" y="2152603"/>
                </a:lnTo>
                <a:cubicBezTo>
                  <a:pt x="1854937" y="2165087"/>
                  <a:pt x="1841987" y="2177882"/>
                  <a:pt x="1827243" y="2190400"/>
                </a:cubicBezTo>
                <a:lnTo>
                  <a:pt x="1792380" y="2216065"/>
                </a:lnTo>
                <a:lnTo>
                  <a:pt x="1843038" y="2216065"/>
                </a:lnTo>
                <a:lnTo>
                  <a:pt x="1842883" y="2213945"/>
                </a:lnTo>
                <a:lnTo>
                  <a:pt x="1862056" y="2213945"/>
                </a:lnTo>
                <a:lnTo>
                  <a:pt x="1862211" y="2216065"/>
                </a:lnTo>
                <a:lnTo>
                  <a:pt x="1913689" y="2216065"/>
                </a:lnTo>
                <a:lnTo>
                  <a:pt x="1913509" y="2213945"/>
                </a:lnTo>
                <a:lnTo>
                  <a:pt x="1933756" y="2213945"/>
                </a:lnTo>
                <a:lnTo>
                  <a:pt x="1933898" y="2216065"/>
                </a:lnTo>
                <a:lnTo>
                  <a:pt x="2027913" y="2216065"/>
                </a:lnTo>
                <a:lnTo>
                  <a:pt x="2025812" y="2213945"/>
                </a:lnTo>
                <a:lnTo>
                  <a:pt x="2052731" y="2213945"/>
                </a:lnTo>
                <a:cubicBezTo>
                  <a:pt x="2052843" y="2214069"/>
                  <a:pt x="2052971" y="2214177"/>
                  <a:pt x="2053087" y="2214301"/>
                </a:cubicBezTo>
                <a:lnTo>
                  <a:pt x="2054370" y="2216065"/>
                </a:lnTo>
                <a:lnTo>
                  <a:pt x="2174052" y="2216065"/>
                </a:lnTo>
                <a:lnTo>
                  <a:pt x="2172818" y="2215291"/>
                </a:lnTo>
                <a:lnTo>
                  <a:pt x="2169042" y="2213374"/>
                </a:lnTo>
                <a:lnTo>
                  <a:pt x="2167189" y="2211760"/>
                </a:lnTo>
                <a:lnTo>
                  <a:pt x="2153928" y="2203442"/>
                </a:lnTo>
                <a:cubicBezTo>
                  <a:pt x="2136307" y="2190470"/>
                  <a:pt x="2120153" y="2176508"/>
                  <a:pt x="2105869" y="2161835"/>
                </a:cubicBezTo>
                <a:lnTo>
                  <a:pt x="2096510" y="2150181"/>
                </a:lnTo>
                <a:lnTo>
                  <a:pt x="2091188" y="2145544"/>
                </a:lnTo>
                <a:lnTo>
                  <a:pt x="2086989" y="2138325"/>
                </a:lnTo>
                <a:lnTo>
                  <a:pt x="2080134" y="2129790"/>
                </a:lnTo>
                <a:lnTo>
                  <a:pt x="2073865" y="2130006"/>
                </a:lnTo>
                <a:cubicBezTo>
                  <a:pt x="2061473" y="2129644"/>
                  <a:pt x="2048152" y="2128337"/>
                  <a:pt x="2034663" y="2125493"/>
                </a:cubicBezTo>
                <a:lnTo>
                  <a:pt x="2022355" y="2121291"/>
                </a:lnTo>
                <a:lnTo>
                  <a:pt x="2017056" y="2120341"/>
                </a:lnTo>
                <a:lnTo>
                  <a:pt x="2012014" y="2117761"/>
                </a:lnTo>
                <a:lnTo>
                  <a:pt x="1994443" y="2111762"/>
                </a:lnTo>
                <a:lnTo>
                  <a:pt x="1980225" y="2101497"/>
                </a:lnTo>
                <a:close/>
                <a:moveTo>
                  <a:pt x="2642042" y="2097198"/>
                </a:moveTo>
                <a:lnTo>
                  <a:pt x="2636593" y="2099489"/>
                </a:lnTo>
                <a:lnTo>
                  <a:pt x="2636229" y="2104668"/>
                </a:lnTo>
                <a:lnTo>
                  <a:pt x="2640169" y="2099297"/>
                </a:lnTo>
                <a:close/>
                <a:moveTo>
                  <a:pt x="2602259" y="1748932"/>
                </a:moveTo>
                <a:lnTo>
                  <a:pt x="2611635" y="1801257"/>
                </a:lnTo>
                <a:cubicBezTo>
                  <a:pt x="2611715" y="1810213"/>
                  <a:pt x="2609943" y="1819308"/>
                  <a:pt x="2606548" y="1828491"/>
                </a:cubicBezTo>
                <a:lnTo>
                  <a:pt x="2594720" y="1850653"/>
                </a:lnTo>
                <a:lnTo>
                  <a:pt x="2602535" y="1862741"/>
                </a:lnTo>
                <a:lnTo>
                  <a:pt x="2613864" y="1892908"/>
                </a:lnTo>
                <a:lnTo>
                  <a:pt x="2641221" y="1827617"/>
                </a:lnTo>
                <a:lnTo>
                  <a:pt x="2664916" y="1782391"/>
                </a:lnTo>
                <a:close/>
                <a:moveTo>
                  <a:pt x="2748264" y="1564116"/>
                </a:moveTo>
                <a:lnTo>
                  <a:pt x="2755179" y="1571409"/>
                </a:lnTo>
                <a:lnTo>
                  <a:pt x="2760273" y="1577278"/>
                </a:lnTo>
                <a:lnTo>
                  <a:pt x="2761104" y="1578164"/>
                </a:lnTo>
                <a:lnTo>
                  <a:pt x="2762543" y="1579893"/>
                </a:lnTo>
                <a:lnTo>
                  <a:pt x="2771087" y="1589737"/>
                </a:lnTo>
                <a:lnTo>
                  <a:pt x="2775695" y="1595692"/>
                </a:lnTo>
                <a:lnTo>
                  <a:pt x="2782261" y="1603580"/>
                </a:lnTo>
                <a:lnTo>
                  <a:pt x="2786585" y="1609766"/>
                </a:lnTo>
                <a:lnTo>
                  <a:pt x="2789442" y="1613458"/>
                </a:lnTo>
                <a:lnTo>
                  <a:pt x="2806333" y="1594192"/>
                </a:lnTo>
                <a:lnTo>
                  <a:pt x="2824682" y="1576424"/>
                </a:lnTo>
                <a:lnTo>
                  <a:pt x="2780700" y="1570204"/>
                </a:lnTo>
                <a:cubicBezTo>
                  <a:pt x="2766344" y="1567797"/>
                  <a:pt x="2755787" y="1565700"/>
                  <a:pt x="2750008" y="1564492"/>
                </a:cubicBezTo>
                <a:close/>
                <a:moveTo>
                  <a:pt x="2017880" y="1555842"/>
                </a:moveTo>
                <a:lnTo>
                  <a:pt x="2007491" y="1596029"/>
                </a:lnTo>
                <a:lnTo>
                  <a:pt x="1991428" y="1639895"/>
                </a:lnTo>
                <a:lnTo>
                  <a:pt x="1994451" y="1643671"/>
                </a:lnTo>
                <a:lnTo>
                  <a:pt x="1996469" y="1646401"/>
                </a:lnTo>
                <a:lnTo>
                  <a:pt x="1997643" y="1644997"/>
                </a:lnTo>
                <a:lnTo>
                  <a:pt x="2000225" y="1642490"/>
                </a:lnTo>
                <a:lnTo>
                  <a:pt x="2002724" y="1639069"/>
                </a:lnTo>
                <a:lnTo>
                  <a:pt x="2010107" y="1632894"/>
                </a:lnTo>
                <a:lnTo>
                  <a:pt x="2025009" y="1618423"/>
                </a:lnTo>
                <a:cubicBezTo>
                  <a:pt x="2029424" y="1614404"/>
                  <a:pt x="2033301" y="1610213"/>
                  <a:pt x="2037990" y="1606238"/>
                </a:cubicBezTo>
                <a:lnTo>
                  <a:pt x="2063557" y="1586617"/>
                </a:lnTo>
                <a:lnTo>
                  <a:pt x="2049164" y="1567378"/>
                </a:lnTo>
                <a:lnTo>
                  <a:pt x="2034752" y="1566005"/>
                </a:lnTo>
                <a:close/>
                <a:moveTo>
                  <a:pt x="1879842" y="1504388"/>
                </a:moveTo>
                <a:lnTo>
                  <a:pt x="1888542" y="1527885"/>
                </a:lnTo>
                <a:lnTo>
                  <a:pt x="1900777" y="1557695"/>
                </a:lnTo>
                <a:lnTo>
                  <a:pt x="1909978" y="1541215"/>
                </a:lnTo>
                <a:lnTo>
                  <a:pt x="1908199" y="1524119"/>
                </a:lnTo>
                <a:lnTo>
                  <a:pt x="1905421" y="1523160"/>
                </a:lnTo>
                <a:lnTo>
                  <a:pt x="1898389" y="1517999"/>
                </a:lnTo>
                <a:lnTo>
                  <a:pt x="1889954" y="1514050"/>
                </a:lnTo>
                <a:lnTo>
                  <a:pt x="1882242" y="1506149"/>
                </a:lnTo>
                <a:close/>
                <a:moveTo>
                  <a:pt x="2437768" y="1493897"/>
                </a:moveTo>
                <a:lnTo>
                  <a:pt x="2437266" y="1494551"/>
                </a:lnTo>
                <a:lnTo>
                  <a:pt x="2402767" y="1539416"/>
                </a:lnTo>
                <a:lnTo>
                  <a:pt x="2410669" y="1541291"/>
                </a:lnTo>
                <a:lnTo>
                  <a:pt x="2431881" y="1551735"/>
                </a:lnTo>
                <a:lnTo>
                  <a:pt x="2447995" y="1557098"/>
                </a:lnTo>
                <a:lnTo>
                  <a:pt x="2448109" y="1559724"/>
                </a:lnTo>
                <a:lnTo>
                  <a:pt x="2468715" y="1569869"/>
                </a:lnTo>
                <a:lnTo>
                  <a:pt x="2465140" y="1562957"/>
                </a:lnTo>
                <a:cubicBezTo>
                  <a:pt x="2455933" y="1542791"/>
                  <a:pt x="2448632" y="1524515"/>
                  <a:pt x="2443290" y="1509938"/>
                </a:cubicBezTo>
                <a:lnTo>
                  <a:pt x="2438850" y="1496883"/>
                </a:lnTo>
                <a:lnTo>
                  <a:pt x="2438754" y="1496635"/>
                </a:lnTo>
                <a:close/>
                <a:moveTo>
                  <a:pt x="2017030" y="1493818"/>
                </a:moveTo>
                <a:lnTo>
                  <a:pt x="2010982" y="1498892"/>
                </a:lnTo>
                <a:lnTo>
                  <a:pt x="2002488" y="1504922"/>
                </a:lnTo>
                <a:lnTo>
                  <a:pt x="2008941" y="1510266"/>
                </a:lnTo>
                <a:close/>
                <a:moveTo>
                  <a:pt x="1371355" y="1432306"/>
                </a:moveTo>
                <a:lnTo>
                  <a:pt x="1369414" y="1515773"/>
                </a:lnTo>
                <a:cubicBezTo>
                  <a:pt x="1364898" y="1549203"/>
                  <a:pt x="1357407" y="1579345"/>
                  <a:pt x="1348215" y="1606257"/>
                </a:cubicBezTo>
                <a:lnTo>
                  <a:pt x="1319982" y="1670182"/>
                </a:lnTo>
                <a:lnTo>
                  <a:pt x="1321247" y="1671103"/>
                </a:lnTo>
                <a:lnTo>
                  <a:pt x="1324619" y="1672812"/>
                </a:lnTo>
                <a:lnTo>
                  <a:pt x="1331143" y="1676769"/>
                </a:lnTo>
                <a:lnTo>
                  <a:pt x="1337813" y="1679545"/>
                </a:lnTo>
                <a:lnTo>
                  <a:pt x="1343550" y="1684294"/>
                </a:lnTo>
                <a:lnTo>
                  <a:pt x="1349950" y="1688175"/>
                </a:lnTo>
                <a:cubicBezTo>
                  <a:pt x="1353815" y="1690825"/>
                  <a:pt x="1357637" y="1693469"/>
                  <a:pt x="1361392" y="1696345"/>
                </a:cubicBezTo>
                <a:cubicBezTo>
                  <a:pt x="1368909" y="1702102"/>
                  <a:pt x="1376156" y="1708442"/>
                  <a:pt x="1383293" y="1715140"/>
                </a:cubicBezTo>
                <a:lnTo>
                  <a:pt x="1388644" y="1720193"/>
                </a:lnTo>
                <a:lnTo>
                  <a:pt x="1391436" y="1722227"/>
                </a:lnTo>
                <a:lnTo>
                  <a:pt x="1394260" y="1725496"/>
                </a:lnTo>
                <a:lnTo>
                  <a:pt x="1395060" y="1726252"/>
                </a:lnTo>
                <a:lnTo>
                  <a:pt x="1397056" y="1728574"/>
                </a:lnTo>
                <a:lnTo>
                  <a:pt x="1399812" y="1730854"/>
                </a:lnTo>
                <a:lnTo>
                  <a:pt x="1404650" y="1737405"/>
                </a:lnTo>
                <a:lnTo>
                  <a:pt x="1405259" y="1738113"/>
                </a:lnTo>
                <a:lnTo>
                  <a:pt x="1404223" y="1733912"/>
                </a:lnTo>
                <a:lnTo>
                  <a:pt x="1404518" y="1728397"/>
                </a:lnTo>
                <a:lnTo>
                  <a:pt x="1402887" y="1710394"/>
                </a:lnTo>
                <a:lnTo>
                  <a:pt x="1406746" y="1686840"/>
                </a:lnTo>
                <a:lnTo>
                  <a:pt x="1406925" y="1683494"/>
                </a:lnTo>
                <a:lnTo>
                  <a:pt x="1407477" y="1682378"/>
                </a:lnTo>
                <a:lnTo>
                  <a:pt x="1408182" y="1678071"/>
                </a:lnTo>
                <a:cubicBezTo>
                  <a:pt x="1411375" y="1667241"/>
                  <a:pt x="1416112" y="1656417"/>
                  <a:pt x="1422740" y="1645784"/>
                </a:cubicBezTo>
                <a:lnTo>
                  <a:pt x="1426907" y="1640778"/>
                </a:lnTo>
                <a:lnTo>
                  <a:pt x="1428739" y="1637832"/>
                </a:lnTo>
                <a:lnTo>
                  <a:pt x="1430829" y="1635140"/>
                </a:lnTo>
                <a:lnTo>
                  <a:pt x="1432047" y="1632676"/>
                </a:lnTo>
                <a:lnTo>
                  <a:pt x="1434032" y="1631015"/>
                </a:lnTo>
                <a:lnTo>
                  <a:pt x="1435079" y="1629666"/>
                </a:lnTo>
                <a:lnTo>
                  <a:pt x="1443011" y="1621426"/>
                </a:lnTo>
                <a:lnTo>
                  <a:pt x="1448652" y="1614648"/>
                </a:lnTo>
                <a:lnTo>
                  <a:pt x="1453284" y="1611250"/>
                </a:lnTo>
                <a:lnTo>
                  <a:pt x="1458392" y="1606529"/>
                </a:lnTo>
                <a:lnTo>
                  <a:pt x="1486408" y="1586951"/>
                </a:lnTo>
                <a:lnTo>
                  <a:pt x="1488007" y="1585778"/>
                </a:lnTo>
                <a:lnTo>
                  <a:pt x="1531474" y="1562601"/>
                </a:lnTo>
                <a:lnTo>
                  <a:pt x="1539481" y="1558322"/>
                </a:lnTo>
                <a:lnTo>
                  <a:pt x="1548336" y="1553590"/>
                </a:lnTo>
                <a:lnTo>
                  <a:pt x="1548339" y="1553589"/>
                </a:lnTo>
                <a:lnTo>
                  <a:pt x="1553508" y="1551464"/>
                </a:lnTo>
                <a:lnTo>
                  <a:pt x="1553293" y="1551344"/>
                </a:lnTo>
                <a:lnTo>
                  <a:pt x="1552904" y="1551132"/>
                </a:lnTo>
                <a:lnTo>
                  <a:pt x="1550076" y="1550011"/>
                </a:lnTo>
                <a:lnTo>
                  <a:pt x="1540801" y="1544542"/>
                </a:lnTo>
                <a:lnTo>
                  <a:pt x="1526594" y="1536807"/>
                </a:lnTo>
                <a:lnTo>
                  <a:pt x="1512189" y="1529603"/>
                </a:lnTo>
                <a:lnTo>
                  <a:pt x="1504726" y="1524900"/>
                </a:lnTo>
                <a:lnTo>
                  <a:pt x="1492724" y="1518365"/>
                </a:lnTo>
                <a:lnTo>
                  <a:pt x="1477640" y="1508585"/>
                </a:lnTo>
                <a:lnTo>
                  <a:pt x="1475348" y="1507376"/>
                </a:lnTo>
                <a:lnTo>
                  <a:pt x="1475645" y="1507292"/>
                </a:lnTo>
                <a:lnTo>
                  <a:pt x="1455751" y="1494393"/>
                </a:lnTo>
                <a:lnTo>
                  <a:pt x="1443201" y="1486993"/>
                </a:lnTo>
                <a:lnTo>
                  <a:pt x="1437281" y="1482418"/>
                </a:lnTo>
                <a:lnTo>
                  <a:pt x="1435375" y="1481182"/>
                </a:lnTo>
                <a:cubicBezTo>
                  <a:pt x="1435040" y="1480946"/>
                  <a:pt x="1434626" y="1480805"/>
                  <a:pt x="1434291" y="1480570"/>
                </a:cubicBezTo>
                <a:cubicBezTo>
                  <a:pt x="1434050" y="1480404"/>
                  <a:pt x="1433825" y="1480195"/>
                  <a:pt x="1433588" y="1480032"/>
                </a:cubicBezTo>
                <a:cubicBezTo>
                  <a:pt x="1433515" y="1479982"/>
                  <a:pt x="1433505" y="1479853"/>
                  <a:pt x="1433432" y="1479802"/>
                </a:cubicBezTo>
                <a:lnTo>
                  <a:pt x="1432637" y="1478935"/>
                </a:lnTo>
                <a:close/>
                <a:moveTo>
                  <a:pt x="2124809" y="1321622"/>
                </a:moveTo>
                <a:lnTo>
                  <a:pt x="2120983" y="1332783"/>
                </a:lnTo>
                <a:lnTo>
                  <a:pt x="2105802" y="1364766"/>
                </a:lnTo>
                <a:lnTo>
                  <a:pt x="2105517" y="1365487"/>
                </a:lnTo>
                <a:lnTo>
                  <a:pt x="2099584" y="1380493"/>
                </a:lnTo>
                <a:lnTo>
                  <a:pt x="2099577" y="1380503"/>
                </a:lnTo>
                <a:lnTo>
                  <a:pt x="2099564" y="1380537"/>
                </a:lnTo>
                <a:lnTo>
                  <a:pt x="2094708" y="1388136"/>
                </a:lnTo>
                <a:lnTo>
                  <a:pt x="2091879" y="1394097"/>
                </a:lnTo>
                <a:cubicBezTo>
                  <a:pt x="2088831" y="1399719"/>
                  <a:pt x="2085671" y="1405168"/>
                  <a:pt x="2082475" y="1410575"/>
                </a:cubicBezTo>
                <a:lnTo>
                  <a:pt x="2047479" y="1462196"/>
                </a:lnTo>
                <a:lnTo>
                  <a:pt x="2066191" y="1456764"/>
                </a:lnTo>
                <a:cubicBezTo>
                  <a:pt x="2073303" y="1456045"/>
                  <a:pt x="2080283" y="1456682"/>
                  <a:pt x="2086708" y="1458719"/>
                </a:cubicBezTo>
                <a:lnTo>
                  <a:pt x="2102394" y="1468169"/>
                </a:lnTo>
                <a:lnTo>
                  <a:pt x="2104567" y="1468827"/>
                </a:lnTo>
                <a:cubicBezTo>
                  <a:pt x="2115355" y="1475815"/>
                  <a:pt x="2127616" y="1485854"/>
                  <a:pt x="2139940" y="1496982"/>
                </a:cubicBezTo>
                <a:lnTo>
                  <a:pt x="2174360" y="1530382"/>
                </a:lnTo>
                <a:lnTo>
                  <a:pt x="2179158" y="1529127"/>
                </a:lnTo>
                <a:cubicBezTo>
                  <a:pt x="2187862" y="1526967"/>
                  <a:pt x="2196649" y="1524789"/>
                  <a:pt x="2205655" y="1523278"/>
                </a:cubicBezTo>
                <a:cubicBezTo>
                  <a:pt x="2210191" y="1522508"/>
                  <a:pt x="2214854" y="1522079"/>
                  <a:pt x="2219451" y="1521474"/>
                </a:cubicBezTo>
                <a:lnTo>
                  <a:pt x="2229874" y="1520545"/>
                </a:lnTo>
                <a:lnTo>
                  <a:pt x="2238516" y="1518852"/>
                </a:lnTo>
                <a:lnTo>
                  <a:pt x="2246604" y="1519054"/>
                </a:lnTo>
                <a:lnTo>
                  <a:pt x="2253267" y="1518461"/>
                </a:lnTo>
                <a:lnTo>
                  <a:pt x="2254726" y="1518423"/>
                </a:lnTo>
                <a:lnTo>
                  <a:pt x="2258342" y="1517868"/>
                </a:lnTo>
                <a:lnTo>
                  <a:pt x="2262430" y="1518222"/>
                </a:lnTo>
                <a:lnTo>
                  <a:pt x="2264450" y="1518169"/>
                </a:lnTo>
                <a:cubicBezTo>
                  <a:pt x="2268173" y="1518119"/>
                  <a:pt x="2271939" y="1518412"/>
                  <a:pt x="2275672" y="1518461"/>
                </a:cubicBezTo>
                <a:lnTo>
                  <a:pt x="2275138" y="1519323"/>
                </a:lnTo>
                <a:lnTo>
                  <a:pt x="2282398" y="1519952"/>
                </a:lnTo>
                <a:lnTo>
                  <a:pt x="2325264" y="1521026"/>
                </a:lnTo>
                <a:lnTo>
                  <a:pt x="2342779" y="1525182"/>
                </a:lnTo>
                <a:lnTo>
                  <a:pt x="2355386" y="1526274"/>
                </a:lnTo>
                <a:lnTo>
                  <a:pt x="2375264" y="1532890"/>
                </a:lnTo>
                <a:lnTo>
                  <a:pt x="2379189" y="1533822"/>
                </a:lnTo>
                <a:lnTo>
                  <a:pt x="2379265" y="1533740"/>
                </a:lnTo>
                <a:cubicBezTo>
                  <a:pt x="2394885" y="1514743"/>
                  <a:pt x="2408566" y="1494975"/>
                  <a:pt x="2418342" y="1479956"/>
                </a:cubicBezTo>
                <a:lnTo>
                  <a:pt x="2422276" y="1473698"/>
                </a:lnTo>
                <a:lnTo>
                  <a:pt x="2413509" y="1471633"/>
                </a:lnTo>
                <a:lnTo>
                  <a:pt x="2402864" y="1469280"/>
                </a:lnTo>
                <a:cubicBezTo>
                  <a:pt x="2352168" y="1457140"/>
                  <a:pt x="2247117" y="1425435"/>
                  <a:pt x="2158933" y="1354798"/>
                </a:cubicBezTo>
                <a:close/>
                <a:moveTo>
                  <a:pt x="1157676" y="911358"/>
                </a:moveTo>
                <a:lnTo>
                  <a:pt x="1169790" y="927483"/>
                </a:lnTo>
                <a:cubicBezTo>
                  <a:pt x="1178790" y="939580"/>
                  <a:pt x="1188795" y="953193"/>
                  <a:pt x="1199080" y="967487"/>
                </a:cubicBezTo>
                <a:lnTo>
                  <a:pt x="1202559" y="972441"/>
                </a:lnTo>
                <a:lnTo>
                  <a:pt x="1203766" y="974092"/>
                </a:lnTo>
                <a:lnTo>
                  <a:pt x="1207108" y="978917"/>
                </a:lnTo>
                <a:lnTo>
                  <a:pt x="1230048" y="1011576"/>
                </a:lnTo>
                <a:lnTo>
                  <a:pt x="1235610" y="1020061"/>
                </a:lnTo>
                <a:lnTo>
                  <a:pt x="1240055" y="1026477"/>
                </a:lnTo>
                <a:lnTo>
                  <a:pt x="1240056" y="1026480"/>
                </a:lnTo>
                <a:lnTo>
                  <a:pt x="1250068" y="1042114"/>
                </a:lnTo>
                <a:lnTo>
                  <a:pt x="1258343" y="1054736"/>
                </a:lnTo>
                <a:lnTo>
                  <a:pt x="1259928" y="1057509"/>
                </a:lnTo>
                <a:lnTo>
                  <a:pt x="1262533" y="1061575"/>
                </a:lnTo>
                <a:cubicBezTo>
                  <a:pt x="1269273" y="1072651"/>
                  <a:pt x="1275119" y="1082944"/>
                  <a:pt x="1279640" y="1091977"/>
                </a:cubicBezTo>
                <a:lnTo>
                  <a:pt x="1287189" y="1108791"/>
                </a:lnTo>
                <a:lnTo>
                  <a:pt x="1317908" y="1177097"/>
                </a:lnTo>
                <a:lnTo>
                  <a:pt x="1328294" y="1207126"/>
                </a:lnTo>
                <a:lnTo>
                  <a:pt x="1328539" y="1207792"/>
                </a:lnTo>
                <a:lnTo>
                  <a:pt x="1330202" y="1212578"/>
                </a:lnTo>
                <a:lnTo>
                  <a:pt x="1354208" y="1199933"/>
                </a:lnTo>
                <a:cubicBezTo>
                  <a:pt x="1368809" y="1192828"/>
                  <a:pt x="1383083" y="1185809"/>
                  <a:pt x="1395237" y="1177816"/>
                </a:cubicBezTo>
                <a:lnTo>
                  <a:pt x="1397468" y="1175824"/>
                </a:lnTo>
                <a:lnTo>
                  <a:pt x="1398338" y="1174981"/>
                </a:lnTo>
                <a:lnTo>
                  <a:pt x="1402181" y="1171614"/>
                </a:lnTo>
                <a:lnTo>
                  <a:pt x="1407593" y="1166779"/>
                </a:lnTo>
                <a:lnTo>
                  <a:pt x="1420092" y="1154385"/>
                </a:lnTo>
                <a:lnTo>
                  <a:pt x="1429305" y="1129356"/>
                </a:lnTo>
                <a:lnTo>
                  <a:pt x="1429756" y="1126745"/>
                </a:lnTo>
                <a:lnTo>
                  <a:pt x="1421316" y="1088730"/>
                </a:lnTo>
                <a:lnTo>
                  <a:pt x="1391966" y="1053019"/>
                </a:lnTo>
                <a:lnTo>
                  <a:pt x="1380371" y="1043889"/>
                </a:lnTo>
                <a:lnTo>
                  <a:pt x="1345443" y="1022241"/>
                </a:lnTo>
                <a:lnTo>
                  <a:pt x="1333598" y="1015580"/>
                </a:lnTo>
                <a:cubicBezTo>
                  <a:pt x="1328821" y="1013177"/>
                  <a:pt x="1323614" y="1010842"/>
                  <a:pt x="1318687" y="1008488"/>
                </a:cubicBezTo>
                <a:cubicBezTo>
                  <a:pt x="1309854" y="1004280"/>
                  <a:pt x="1301059" y="1000049"/>
                  <a:pt x="1291969" y="995901"/>
                </a:cubicBezTo>
                <a:lnTo>
                  <a:pt x="1291921" y="995831"/>
                </a:lnTo>
                <a:lnTo>
                  <a:pt x="1276679" y="988654"/>
                </a:lnTo>
                <a:cubicBezTo>
                  <a:pt x="1250794" y="976806"/>
                  <a:pt x="1224967" y="964630"/>
                  <a:pt x="1202290" y="950645"/>
                </a:cubicBezTo>
                <a:close/>
                <a:moveTo>
                  <a:pt x="1552694" y="2838"/>
                </a:moveTo>
                <a:cubicBezTo>
                  <a:pt x="1660557" y="-14032"/>
                  <a:pt x="1691841" y="46953"/>
                  <a:pt x="1701306" y="115396"/>
                </a:cubicBezTo>
                <a:lnTo>
                  <a:pt x="1704605" y="159465"/>
                </a:lnTo>
                <a:lnTo>
                  <a:pt x="1704663" y="159382"/>
                </a:lnTo>
                <a:lnTo>
                  <a:pt x="1704668" y="160313"/>
                </a:lnTo>
                <a:lnTo>
                  <a:pt x="1705171" y="167027"/>
                </a:lnTo>
                <a:lnTo>
                  <a:pt x="1705923" y="211143"/>
                </a:lnTo>
                <a:lnTo>
                  <a:pt x="1706018" y="214913"/>
                </a:lnTo>
                <a:cubicBezTo>
                  <a:pt x="1706025" y="215233"/>
                  <a:pt x="1706055" y="215411"/>
                  <a:pt x="1706060" y="215724"/>
                </a:cubicBezTo>
                <a:lnTo>
                  <a:pt x="1707516" y="234582"/>
                </a:lnTo>
                <a:lnTo>
                  <a:pt x="1708367" y="245568"/>
                </a:lnTo>
                <a:lnTo>
                  <a:pt x="1709529" y="253573"/>
                </a:lnTo>
                <a:lnTo>
                  <a:pt x="1718999" y="272686"/>
                </a:lnTo>
                <a:lnTo>
                  <a:pt x="1731956" y="271762"/>
                </a:lnTo>
                <a:lnTo>
                  <a:pt x="1732115" y="271606"/>
                </a:lnTo>
                <a:lnTo>
                  <a:pt x="1746587" y="257312"/>
                </a:lnTo>
                <a:cubicBezTo>
                  <a:pt x="1757086" y="244483"/>
                  <a:pt x="1769250" y="226575"/>
                  <a:pt x="1784164" y="211457"/>
                </a:cubicBezTo>
                <a:lnTo>
                  <a:pt x="1784610" y="211217"/>
                </a:lnTo>
                <a:lnTo>
                  <a:pt x="1808730" y="191906"/>
                </a:lnTo>
                <a:cubicBezTo>
                  <a:pt x="1813214" y="189309"/>
                  <a:pt x="1817938" y="187008"/>
                  <a:pt x="1822851" y="185384"/>
                </a:cubicBezTo>
                <a:lnTo>
                  <a:pt x="1834023" y="184607"/>
                </a:lnTo>
                <a:lnTo>
                  <a:pt x="1838243" y="182335"/>
                </a:lnTo>
                <a:lnTo>
                  <a:pt x="1846067" y="183770"/>
                </a:lnTo>
                <a:lnTo>
                  <a:pt x="1855040" y="183146"/>
                </a:lnTo>
                <a:cubicBezTo>
                  <a:pt x="1860900" y="184179"/>
                  <a:pt x="1867073" y="185982"/>
                  <a:pt x="1873461" y="188707"/>
                </a:cubicBezTo>
                <a:cubicBezTo>
                  <a:pt x="1873512" y="188733"/>
                  <a:pt x="1873601" y="188725"/>
                  <a:pt x="1873655" y="188747"/>
                </a:cubicBezTo>
                <a:cubicBezTo>
                  <a:pt x="1886461" y="194223"/>
                  <a:pt x="1900294" y="203345"/>
                  <a:pt x="1915421" y="217097"/>
                </a:cubicBezTo>
                <a:cubicBezTo>
                  <a:pt x="1920922" y="222099"/>
                  <a:pt x="1925237" y="227863"/>
                  <a:pt x="1928582" y="234304"/>
                </a:cubicBezTo>
                <a:lnTo>
                  <a:pt x="1931014" y="246845"/>
                </a:lnTo>
                <a:lnTo>
                  <a:pt x="1935630" y="255582"/>
                </a:lnTo>
                <a:lnTo>
                  <a:pt x="1935339" y="269133"/>
                </a:lnTo>
                <a:lnTo>
                  <a:pt x="1937453" y="280031"/>
                </a:lnTo>
                <a:cubicBezTo>
                  <a:pt x="1937449" y="280092"/>
                  <a:pt x="1937416" y="280163"/>
                  <a:pt x="1937419" y="280224"/>
                </a:cubicBezTo>
                <a:cubicBezTo>
                  <a:pt x="1937185" y="288891"/>
                  <a:pt x="1936226" y="297949"/>
                  <a:pt x="1934584" y="307414"/>
                </a:cubicBezTo>
                <a:cubicBezTo>
                  <a:pt x="1931290" y="326401"/>
                  <a:pt x="1925450" y="346652"/>
                  <a:pt x="1917977" y="367521"/>
                </a:cubicBezTo>
                <a:cubicBezTo>
                  <a:pt x="1910542" y="388321"/>
                  <a:pt x="1901575" y="409496"/>
                  <a:pt x="1891981" y="430440"/>
                </a:cubicBezTo>
                <a:lnTo>
                  <a:pt x="1878511" y="458041"/>
                </a:lnTo>
                <a:lnTo>
                  <a:pt x="1862338" y="491365"/>
                </a:lnTo>
                <a:lnTo>
                  <a:pt x="1859839" y="496303"/>
                </a:lnTo>
                <a:lnTo>
                  <a:pt x="1852810" y="510712"/>
                </a:lnTo>
                <a:cubicBezTo>
                  <a:pt x="1840432" y="535246"/>
                  <a:pt x="1829463" y="556972"/>
                  <a:pt x="1822072" y="574131"/>
                </a:cubicBezTo>
                <a:lnTo>
                  <a:pt x="1821191" y="575873"/>
                </a:lnTo>
                <a:lnTo>
                  <a:pt x="1816590" y="585998"/>
                </a:lnTo>
                <a:cubicBezTo>
                  <a:pt x="1812443" y="597026"/>
                  <a:pt x="1810698" y="605106"/>
                  <a:pt x="1812349" y="609377"/>
                </a:cubicBezTo>
                <a:cubicBezTo>
                  <a:pt x="1818764" y="625977"/>
                  <a:pt x="1826306" y="637321"/>
                  <a:pt x="1834752" y="644710"/>
                </a:cubicBezTo>
                <a:lnTo>
                  <a:pt x="1834753" y="644711"/>
                </a:lnTo>
                <a:lnTo>
                  <a:pt x="1834791" y="644718"/>
                </a:lnTo>
                <a:lnTo>
                  <a:pt x="1856828" y="653919"/>
                </a:lnTo>
                <a:lnTo>
                  <a:pt x="1862511" y="656290"/>
                </a:lnTo>
                <a:lnTo>
                  <a:pt x="1862888" y="656239"/>
                </a:lnTo>
                <a:lnTo>
                  <a:pt x="1929138" y="639595"/>
                </a:lnTo>
                <a:lnTo>
                  <a:pt x="1929532" y="639497"/>
                </a:lnTo>
                <a:lnTo>
                  <a:pt x="1956645" y="629820"/>
                </a:lnTo>
                <a:cubicBezTo>
                  <a:pt x="1960467" y="628581"/>
                  <a:pt x="1964326" y="627423"/>
                  <a:pt x="1968155" y="626411"/>
                </a:cubicBezTo>
                <a:lnTo>
                  <a:pt x="2000510" y="621893"/>
                </a:lnTo>
                <a:lnTo>
                  <a:pt x="2001328" y="621690"/>
                </a:lnTo>
                <a:lnTo>
                  <a:pt x="2001808" y="621830"/>
                </a:lnTo>
                <a:lnTo>
                  <a:pt x="2018987" y="624354"/>
                </a:lnTo>
                <a:lnTo>
                  <a:pt x="2026582" y="629027"/>
                </a:lnTo>
                <a:lnTo>
                  <a:pt x="2036197" y="631820"/>
                </a:lnTo>
                <a:lnTo>
                  <a:pt x="2043711" y="639567"/>
                </a:lnTo>
                <a:lnTo>
                  <a:pt x="2052765" y="645138"/>
                </a:lnTo>
                <a:lnTo>
                  <a:pt x="2068116" y="664641"/>
                </a:lnTo>
                <a:lnTo>
                  <a:pt x="2068428" y="665037"/>
                </a:lnTo>
                <a:lnTo>
                  <a:pt x="2068429" y="665040"/>
                </a:lnTo>
                <a:lnTo>
                  <a:pt x="2068436" y="665058"/>
                </a:lnTo>
                <a:lnTo>
                  <a:pt x="2068463" y="665085"/>
                </a:lnTo>
                <a:lnTo>
                  <a:pt x="2068483" y="665166"/>
                </a:lnTo>
                <a:lnTo>
                  <a:pt x="2076332" y="683444"/>
                </a:lnTo>
                <a:cubicBezTo>
                  <a:pt x="2077884" y="689965"/>
                  <a:pt x="2078448" y="696751"/>
                  <a:pt x="2078024" y="703871"/>
                </a:cubicBezTo>
                <a:lnTo>
                  <a:pt x="2076944" y="710069"/>
                </a:lnTo>
                <a:lnTo>
                  <a:pt x="2077059" y="709912"/>
                </a:lnTo>
                <a:lnTo>
                  <a:pt x="2076838" y="710678"/>
                </a:lnTo>
                <a:lnTo>
                  <a:pt x="2074230" y="725647"/>
                </a:lnTo>
                <a:cubicBezTo>
                  <a:pt x="2072207" y="733197"/>
                  <a:pt x="2069501" y="741046"/>
                  <a:pt x="2066108" y="749002"/>
                </a:cubicBezTo>
                <a:lnTo>
                  <a:pt x="2055224" y="769182"/>
                </a:lnTo>
                <a:lnTo>
                  <a:pt x="2043642" y="791293"/>
                </a:lnTo>
                <a:lnTo>
                  <a:pt x="2042031" y="793660"/>
                </a:lnTo>
                <a:lnTo>
                  <a:pt x="2039392" y="798561"/>
                </a:lnTo>
                <a:cubicBezTo>
                  <a:pt x="2028748" y="815593"/>
                  <a:pt x="2016720" y="833008"/>
                  <a:pt x="2004399" y="850458"/>
                </a:cubicBezTo>
                <a:lnTo>
                  <a:pt x="1973958" y="893613"/>
                </a:lnTo>
                <a:lnTo>
                  <a:pt x="1965197" y="906416"/>
                </a:lnTo>
                <a:lnTo>
                  <a:pt x="1943020" y="941234"/>
                </a:lnTo>
                <a:lnTo>
                  <a:pt x="1933767" y="957021"/>
                </a:lnTo>
                <a:lnTo>
                  <a:pt x="1919934" y="987938"/>
                </a:lnTo>
                <a:lnTo>
                  <a:pt x="1914835" y="1001117"/>
                </a:lnTo>
                <a:lnTo>
                  <a:pt x="1912143" y="1039138"/>
                </a:lnTo>
                <a:lnTo>
                  <a:pt x="1927359" y="1076989"/>
                </a:lnTo>
                <a:cubicBezTo>
                  <a:pt x="1933552" y="1085499"/>
                  <a:pt x="1940759" y="1090217"/>
                  <a:pt x="1948700" y="1092144"/>
                </a:cubicBezTo>
                <a:lnTo>
                  <a:pt x="1971695" y="1090731"/>
                </a:lnTo>
                <a:lnTo>
                  <a:pt x="1976745" y="1089565"/>
                </a:lnTo>
                <a:lnTo>
                  <a:pt x="1982803" y="1086947"/>
                </a:lnTo>
                <a:lnTo>
                  <a:pt x="2001633" y="1078804"/>
                </a:lnTo>
                <a:lnTo>
                  <a:pt x="2002833" y="1078275"/>
                </a:lnTo>
                <a:lnTo>
                  <a:pt x="2010553" y="1073961"/>
                </a:lnTo>
                <a:lnTo>
                  <a:pt x="2021448" y="1067847"/>
                </a:lnTo>
                <a:lnTo>
                  <a:pt x="2061137" y="1045574"/>
                </a:lnTo>
                <a:lnTo>
                  <a:pt x="2061137" y="1045574"/>
                </a:lnTo>
                <a:lnTo>
                  <a:pt x="2061138" y="1045574"/>
                </a:lnTo>
                <a:cubicBezTo>
                  <a:pt x="2079721" y="1036894"/>
                  <a:pt x="2096718" y="1033105"/>
                  <a:pt x="2109868" y="1042231"/>
                </a:cubicBezTo>
                <a:lnTo>
                  <a:pt x="2109873" y="1042237"/>
                </a:lnTo>
                <a:lnTo>
                  <a:pt x="2127049" y="1058404"/>
                </a:lnTo>
                <a:cubicBezTo>
                  <a:pt x="2128006" y="1059539"/>
                  <a:pt x="2128880" y="1060764"/>
                  <a:pt x="2129783" y="1061946"/>
                </a:cubicBezTo>
                <a:lnTo>
                  <a:pt x="2131196" y="1064189"/>
                </a:lnTo>
                <a:lnTo>
                  <a:pt x="2133768" y="1066837"/>
                </a:lnTo>
                <a:lnTo>
                  <a:pt x="2136225" y="1072174"/>
                </a:lnTo>
                <a:lnTo>
                  <a:pt x="2136555" y="1072700"/>
                </a:lnTo>
                <a:lnTo>
                  <a:pt x="2142756" y="1086363"/>
                </a:lnTo>
                <a:lnTo>
                  <a:pt x="2145372" y="1092048"/>
                </a:lnTo>
                <a:lnTo>
                  <a:pt x="2176904" y="1096370"/>
                </a:lnTo>
                <a:lnTo>
                  <a:pt x="2219763" y="1108196"/>
                </a:lnTo>
                <a:lnTo>
                  <a:pt x="2231398" y="1111306"/>
                </a:lnTo>
                <a:lnTo>
                  <a:pt x="2232186" y="1111624"/>
                </a:lnTo>
                <a:lnTo>
                  <a:pt x="2238728" y="1113429"/>
                </a:lnTo>
                <a:cubicBezTo>
                  <a:pt x="2299177" y="1135248"/>
                  <a:pt x="2350937" y="1166883"/>
                  <a:pt x="2352946" y="1168115"/>
                </a:cubicBezTo>
                <a:lnTo>
                  <a:pt x="2353174" y="1168644"/>
                </a:lnTo>
                <a:lnTo>
                  <a:pt x="2354021" y="1169052"/>
                </a:lnTo>
                <a:lnTo>
                  <a:pt x="2352305" y="1163461"/>
                </a:lnTo>
                <a:lnTo>
                  <a:pt x="2352214" y="1163164"/>
                </a:lnTo>
                <a:cubicBezTo>
                  <a:pt x="2350221" y="1156442"/>
                  <a:pt x="2346803" y="1144227"/>
                  <a:pt x="2343071" y="1127888"/>
                </a:cubicBezTo>
                <a:lnTo>
                  <a:pt x="2342365" y="1124045"/>
                </a:lnTo>
                <a:lnTo>
                  <a:pt x="2341570" y="1120704"/>
                </a:lnTo>
                <a:cubicBezTo>
                  <a:pt x="2339399" y="1110710"/>
                  <a:pt x="2337177" y="1099433"/>
                  <a:pt x="2335111" y="1087127"/>
                </a:cubicBezTo>
                <a:lnTo>
                  <a:pt x="2334480" y="1081134"/>
                </a:lnTo>
                <a:lnTo>
                  <a:pt x="2332042" y="1067864"/>
                </a:lnTo>
                <a:lnTo>
                  <a:pt x="2328453" y="1023867"/>
                </a:lnTo>
                <a:lnTo>
                  <a:pt x="2326257" y="1002999"/>
                </a:lnTo>
                <a:lnTo>
                  <a:pt x="2326446" y="999254"/>
                </a:lnTo>
                <a:lnTo>
                  <a:pt x="2325796" y="991292"/>
                </a:lnTo>
                <a:cubicBezTo>
                  <a:pt x="2325252" y="963922"/>
                  <a:pt x="2326617" y="935160"/>
                  <a:pt x="2331002" y="906375"/>
                </a:cubicBezTo>
                <a:cubicBezTo>
                  <a:pt x="2351050" y="774785"/>
                  <a:pt x="2419274" y="636392"/>
                  <a:pt x="2419274" y="636392"/>
                </a:cubicBezTo>
                <a:lnTo>
                  <a:pt x="2419340" y="636568"/>
                </a:lnTo>
                <a:lnTo>
                  <a:pt x="2419394" y="636454"/>
                </a:lnTo>
                <a:cubicBezTo>
                  <a:pt x="2419389" y="636450"/>
                  <a:pt x="2420069" y="638301"/>
                  <a:pt x="2420112" y="638420"/>
                </a:cubicBezTo>
                <a:lnTo>
                  <a:pt x="2420094" y="638578"/>
                </a:lnTo>
                <a:lnTo>
                  <a:pt x="2421846" y="643246"/>
                </a:lnTo>
                <a:cubicBezTo>
                  <a:pt x="2426890" y="656292"/>
                  <a:pt x="2439058" y="685937"/>
                  <a:pt x="2455677" y="714355"/>
                </a:cubicBezTo>
                <a:cubicBezTo>
                  <a:pt x="2466754" y="733299"/>
                  <a:pt x="2474428" y="743034"/>
                  <a:pt x="2484080" y="752313"/>
                </a:cubicBezTo>
                <a:lnTo>
                  <a:pt x="2486588" y="754524"/>
                </a:lnTo>
                <a:lnTo>
                  <a:pt x="2500770" y="766974"/>
                </a:lnTo>
                <a:cubicBezTo>
                  <a:pt x="2507272" y="772473"/>
                  <a:pt x="2514937" y="778953"/>
                  <a:pt x="2524432" y="787509"/>
                </a:cubicBezTo>
                <a:lnTo>
                  <a:pt x="2537186" y="802391"/>
                </a:lnTo>
                <a:lnTo>
                  <a:pt x="2571482" y="842125"/>
                </a:lnTo>
                <a:lnTo>
                  <a:pt x="2572340" y="843411"/>
                </a:lnTo>
                <a:lnTo>
                  <a:pt x="2572545" y="843651"/>
                </a:lnTo>
                <a:lnTo>
                  <a:pt x="2577390" y="850980"/>
                </a:lnTo>
                <a:lnTo>
                  <a:pt x="2585781" y="863554"/>
                </a:lnTo>
                <a:lnTo>
                  <a:pt x="2586623" y="864947"/>
                </a:lnTo>
                <a:lnTo>
                  <a:pt x="2586926" y="865405"/>
                </a:lnTo>
                <a:lnTo>
                  <a:pt x="2590808" y="871864"/>
                </a:lnTo>
                <a:lnTo>
                  <a:pt x="2591505" y="873016"/>
                </a:lnTo>
                <a:lnTo>
                  <a:pt x="2591505" y="873024"/>
                </a:lnTo>
                <a:lnTo>
                  <a:pt x="2592167" y="874126"/>
                </a:lnTo>
                <a:cubicBezTo>
                  <a:pt x="2592167" y="874126"/>
                  <a:pt x="2623601" y="775691"/>
                  <a:pt x="2694831" y="693090"/>
                </a:cubicBezTo>
                <a:cubicBezTo>
                  <a:pt x="2766056" y="610486"/>
                  <a:pt x="2898989" y="535159"/>
                  <a:pt x="2898989" y="535159"/>
                </a:cubicBezTo>
                <a:cubicBezTo>
                  <a:pt x="2898989" y="535159"/>
                  <a:pt x="2919437" y="701528"/>
                  <a:pt x="2907258" y="832317"/>
                </a:cubicBezTo>
                <a:cubicBezTo>
                  <a:pt x="2896596" y="946763"/>
                  <a:pt x="2844171" y="1040519"/>
                  <a:pt x="2831232" y="1062169"/>
                </a:cubicBezTo>
                <a:lnTo>
                  <a:pt x="2828371" y="1066834"/>
                </a:lnTo>
                <a:lnTo>
                  <a:pt x="2828409" y="1066801"/>
                </a:lnTo>
                <a:cubicBezTo>
                  <a:pt x="2828408" y="1066799"/>
                  <a:pt x="2833060" y="1061828"/>
                  <a:pt x="2841822" y="1054155"/>
                </a:cubicBezTo>
                <a:lnTo>
                  <a:pt x="2874002" y="1029769"/>
                </a:lnTo>
                <a:lnTo>
                  <a:pt x="2879889" y="1025304"/>
                </a:lnTo>
                <a:cubicBezTo>
                  <a:pt x="2912792" y="1003652"/>
                  <a:pt x="2959952" y="980278"/>
                  <a:pt x="3016981" y="973387"/>
                </a:cubicBezTo>
                <a:cubicBezTo>
                  <a:pt x="3131046" y="959599"/>
                  <a:pt x="3284594" y="1011740"/>
                  <a:pt x="3284594" y="1011740"/>
                </a:cubicBezTo>
                <a:cubicBezTo>
                  <a:pt x="3284594" y="1011740"/>
                  <a:pt x="3278985" y="1018671"/>
                  <a:pt x="3268954" y="1030409"/>
                </a:cubicBezTo>
                <a:lnTo>
                  <a:pt x="3230817" y="1073374"/>
                </a:lnTo>
                <a:lnTo>
                  <a:pt x="3226790" y="1077921"/>
                </a:lnTo>
                <a:cubicBezTo>
                  <a:pt x="3191482" y="1116383"/>
                  <a:pt x="3143241" y="1165572"/>
                  <a:pt x="3091510" y="1208478"/>
                </a:cubicBezTo>
                <a:cubicBezTo>
                  <a:pt x="3039774" y="1251384"/>
                  <a:pt x="2988535" y="1279591"/>
                  <a:pt x="2950230" y="1297072"/>
                </a:cubicBezTo>
                <a:lnTo>
                  <a:pt x="2949206" y="1297485"/>
                </a:lnTo>
                <a:lnTo>
                  <a:pt x="2903965" y="1315823"/>
                </a:lnTo>
                <a:cubicBezTo>
                  <a:pt x="2898404" y="1317766"/>
                  <a:pt x="2894038" y="1319161"/>
                  <a:pt x="2891063" y="1320071"/>
                </a:cubicBezTo>
                <a:lnTo>
                  <a:pt x="2886724" y="1321340"/>
                </a:lnTo>
                <a:lnTo>
                  <a:pt x="2891448" y="1322307"/>
                </a:lnTo>
                <a:cubicBezTo>
                  <a:pt x="2900979" y="1324318"/>
                  <a:pt x="2923646" y="1329380"/>
                  <a:pt x="2952499" y="1337710"/>
                </a:cubicBezTo>
                <a:lnTo>
                  <a:pt x="3000276" y="1353472"/>
                </a:lnTo>
                <a:lnTo>
                  <a:pt x="3016458" y="1358798"/>
                </a:lnTo>
                <a:lnTo>
                  <a:pt x="3059015" y="1377659"/>
                </a:lnTo>
                <a:lnTo>
                  <a:pt x="3070296" y="1369334"/>
                </a:lnTo>
                <a:lnTo>
                  <a:pt x="3079745" y="1362639"/>
                </a:lnTo>
                <a:lnTo>
                  <a:pt x="3090271" y="1354987"/>
                </a:lnTo>
                <a:lnTo>
                  <a:pt x="3098389" y="1349428"/>
                </a:lnTo>
                <a:lnTo>
                  <a:pt x="3099695" y="1348502"/>
                </a:lnTo>
                <a:lnTo>
                  <a:pt x="3116720" y="1336875"/>
                </a:lnTo>
                <a:lnTo>
                  <a:pt x="3129872" y="1327869"/>
                </a:lnTo>
                <a:cubicBezTo>
                  <a:pt x="3139249" y="1321634"/>
                  <a:pt x="3144457" y="1318329"/>
                  <a:pt x="3144457" y="1318329"/>
                </a:cubicBezTo>
                <a:lnTo>
                  <a:pt x="3144434" y="1318406"/>
                </a:lnTo>
                <a:lnTo>
                  <a:pt x="3144512" y="1318356"/>
                </a:lnTo>
                <a:cubicBezTo>
                  <a:pt x="3144512" y="1318356"/>
                  <a:pt x="3138226" y="1339570"/>
                  <a:pt x="3127512" y="1374120"/>
                </a:cubicBezTo>
                <a:lnTo>
                  <a:pt x="3126034" y="1378839"/>
                </a:lnTo>
                <a:lnTo>
                  <a:pt x="3124170" y="1384918"/>
                </a:lnTo>
                <a:lnTo>
                  <a:pt x="3120364" y="1396942"/>
                </a:lnTo>
                <a:lnTo>
                  <a:pt x="3117097" y="1407374"/>
                </a:lnTo>
                <a:lnTo>
                  <a:pt x="3147835" y="1424743"/>
                </a:lnTo>
                <a:cubicBezTo>
                  <a:pt x="3207406" y="1460405"/>
                  <a:pt x="3252334" y="1492516"/>
                  <a:pt x="3252334" y="1492516"/>
                </a:cubicBezTo>
                <a:lnTo>
                  <a:pt x="3252241" y="1492588"/>
                </a:lnTo>
                <a:lnTo>
                  <a:pt x="3252286" y="1492620"/>
                </a:lnTo>
                <a:lnTo>
                  <a:pt x="3249119" y="1494972"/>
                </a:lnTo>
                <a:lnTo>
                  <a:pt x="3249789" y="1495294"/>
                </a:lnTo>
                <a:cubicBezTo>
                  <a:pt x="3249186" y="1495779"/>
                  <a:pt x="3242414" y="1500478"/>
                  <a:pt x="3237947" y="1503691"/>
                </a:cubicBezTo>
                <a:cubicBezTo>
                  <a:pt x="3235439" y="1505466"/>
                  <a:pt x="3236160" y="1505205"/>
                  <a:pt x="3232728" y="1507469"/>
                </a:cubicBezTo>
                <a:cubicBezTo>
                  <a:pt x="3221652" y="1514754"/>
                  <a:pt x="3204679" y="1524784"/>
                  <a:pt x="3184634" y="1534661"/>
                </a:cubicBezTo>
                <a:cubicBezTo>
                  <a:pt x="3182599" y="1535668"/>
                  <a:pt x="3181815" y="1536296"/>
                  <a:pt x="3179690" y="1537300"/>
                </a:cubicBezTo>
                <a:cubicBezTo>
                  <a:pt x="3179483" y="1537400"/>
                  <a:pt x="3179363" y="1537433"/>
                  <a:pt x="3179155" y="1537534"/>
                </a:cubicBezTo>
                <a:cubicBezTo>
                  <a:pt x="3168994" y="1542346"/>
                  <a:pt x="3157356" y="1547222"/>
                  <a:pt x="3145289" y="1551880"/>
                </a:cubicBezTo>
                <a:cubicBezTo>
                  <a:pt x="3143842" y="1552443"/>
                  <a:pt x="3142660" y="1552972"/>
                  <a:pt x="3141185" y="1553520"/>
                </a:cubicBezTo>
                <a:cubicBezTo>
                  <a:pt x="3140992" y="1553592"/>
                  <a:pt x="3140844" y="1553682"/>
                  <a:pt x="3140651" y="1553754"/>
                </a:cubicBezTo>
                <a:cubicBezTo>
                  <a:pt x="3131820" y="1557059"/>
                  <a:pt x="3121825" y="1560034"/>
                  <a:pt x="3112080" y="1563028"/>
                </a:cubicBezTo>
                <a:cubicBezTo>
                  <a:pt x="3106579" y="1564725"/>
                  <a:pt x="3101682" y="1566554"/>
                  <a:pt x="3095890" y="1568111"/>
                </a:cubicBezTo>
                <a:cubicBezTo>
                  <a:pt x="3095135" y="1568314"/>
                  <a:pt x="3094488" y="1568464"/>
                  <a:pt x="3093727" y="1568663"/>
                </a:cubicBezTo>
                <a:lnTo>
                  <a:pt x="3061732" y="1575337"/>
                </a:lnTo>
                <a:lnTo>
                  <a:pt x="3040593" y="1636084"/>
                </a:lnTo>
                <a:cubicBezTo>
                  <a:pt x="3015166" y="1706804"/>
                  <a:pt x="2987887" y="1776826"/>
                  <a:pt x="2962239" y="1831202"/>
                </a:cubicBezTo>
                <a:lnTo>
                  <a:pt x="2958907" y="1837687"/>
                </a:lnTo>
                <a:lnTo>
                  <a:pt x="2979408" y="1825188"/>
                </a:lnTo>
                <a:lnTo>
                  <a:pt x="2990234" y="1818457"/>
                </a:lnTo>
                <a:lnTo>
                  <a:pt x="3019074" y="1803616"/>
                </a:lnTo>
                <a:lnTo>
                  <a:pt x="3054312" y="1784719"/>
                </a:lnTo>
                <a:lnTo>
                  <a:pt x="3074810" y="1774934"/>
                </a:lnTo>
                <a:lnTo>
                  <a:pt x="3089684" y="1767281"/>
                </a:lnTo>
                <a:lnTo>
                  <a:pt x="3105328" y="1760366"/>
                </a:lnTo>
                <a:lnTo>
                  <a:pt x="3117149" y="1754723"/>
                </a:lnTo>
                <a:cubicBezTo>
                  <a:pt x="3136595" y="1745927"/>
                  <a:pt x="3154455" y="1738270"/>
                  <a:pt x="3170470" y="1731563"/>
                </a:cubicBezTo>
                <a:cubicBezTo>
                  <a:pt x="3203366" y="1717791"/>
                  <a:pt x="3235298" y="1705657"/>
                  <a:pt x="3265765" y="1694985"/>
                </a:cubicBezTo>
                <a:lnTo>
                  <a:pt x="3305633" y="1682170"/>
                </a:lnTo>
                <a:lnTo>
                  <a:pt x="3318913" y="1677317"/>
                </a:lnTo>
                <a:lnTo>
                  <a:pt x="3339994" y="1671125"/>
                </a:lnTo>
                <a:lnTo>
                  <a:pt x="3352265" y="1667180"/>
                </a:lnTo>
                <a:lnTo>
                  <a:pt x="3365962" y="1663497"/>
                </a:lnTo>
                <a:lnTo>
                  <a:pt x="3383728" y="1658278"/>
                </a:lnTo>
                <a:lnTo>
                  <a:pt x="3414026" y="1650573"/>
                </a:lnTo>
                <a:lnTo>
                  <a:pt x="3426959" y="1647095"/>
                </a:lnTo>
                <a:lnTo>
                  <a:pt x="3433189" y="1645698"/>
                </a:lnTo>
                <a:lnTo>
                  <a:pt x="3440217" y="1643911"/>
                </a:lnTo>
                <a:cubicBezTo>
                  <a:pt x="3457487" y="1639840"/>
                  <a:pt x="3473112" y="1636458"/>
                  <a:pt x="3486836" y="1633675"/>
                </a:cubicBezTo>
                <a:lnTo>
                  <a:pt x="3486850" y="1633673"/>
                </a:lnTo>
                <a:lnTo>
                  <a:pt x="3486864" y="1633670"/>
                </a:lnTo>
                <a:lnTo>
                  <a:pt x="3486891" y="1633664"/>
                </a:lnTo>
                <a:lnTo>
                  <a:pt x="3487060" y="1633633"/>
                </a:lnTo>
                <a:lnTo>
                  <a:pt x="3522045" y="1627031"/>
                </a:lnTo>
                <a:lnTo>
                  <a:pt x="3531538" y="1625500"/>
                </a:lnTo>
                <a:lnTo>
                  <a:pt x="3534943" y="1624877"/>
                </a:lnTo>
                <a:lnTo>
                  <a:pt x="3542179" y="1623783"/>
                </a:lnTo>
                <a:lnTo>
                  <a:pt x="3544301" y="1623441"/>
                </a:lnTo>
                <a:lnTo>
                  <a:pt x="3546028" y="1623201"/>
                </a:lnTo>
                <a:lnTo>
                  <a:pt x="3547715" y="1622946"/>
                </a:lnTo>
                <a:cubicBezTo>
                  <a:pt x="3550614" y="1622538"/>
                  <a:pt x="3552117" y="1622353"/>
                  <a:pt x="3552117" y="1622353"/>
                </a:cubicBezTo>
                <a:cubicBezTo>
                  <a:pt x="3552117" y="1622353"/>
                  <a:pt x="3420210" y="1926890"/>
                  <a:pt x="3252616" y="2089898"/>
                </a:cubicBezTo>
                <a:lnTo>
                  <a:pt x="3250025" y="2092160"/>
                </a:lnTo>
                <a:lnTo>
                  <a:pt x="3224794" y="2115433"/>
                </a:lnTo>
                <a:lnTo>
                  <a:pt x="3223328" y="2115475"/>
                </a:lnTo>
                <a:lnTo>
                  <a:pt x="3162481" y="2168611"/>
                </a:lnTo>
                <a:cubicBezTo>
                  <a:pt x="3140780" y="2185318"/>
                  <a:pt x="3119570" y="2199987"/>
                  <a:pt x="3098546" y="2213046"/>
                </a:cubicBezTo>
                <a:lnTo>
                  <a:pt x="3093093" y="2216065"/>
                </a:lnTo>
                <a:lnTo>
                  <a:pt x="3338540" y="2216065"/>
                </a:lnTo>
                <a:lnTo>
                  <a:pt x="3338409" y="2213945"/>
                </a:lnTo>
                <a:lnTo>
                  <a:pt x="3357843" y="2213945"/>
                </a:lnTo>
                <a:lnTo>
                  <a:pt x="3357962" y="2216065"/>
                </a:lnTo>
                <a:lnTo>
                  <a:pt x="3446204" y="2216065"/>
                </a:lnTo>
                <a:lnTo>
                  <a:pt x="3446798" y="2213945"/>
                </a:lnTo>
                <a:lnTo>
                  <a:pt x="3467875" y="2213945"/>
                </a:lnTo>
                <a:lnTo>
                  <a:pt x="3467247" y="2216065"/>
                </a:lnTo>
                <a:lnTo>
                  <a:pt x="3712701" y="2216065"/>
                </a:lnTo>
                <a:cubicBezTo>
                  <a:pt x="3712701" y="2216065"/>
                  <a:pt x="3747281" y="2253887"/>
                  <a:pt x="3803299" y="2281892"/>
                </a:cubicBezTo>
                <a:lnTo>
                  <a:pt x="3846244" y="2296347"/>
                </a:lnTo>
                <a:lnTo>
                  <a:pt x="3846842" y="2296477"/>
                </a:lnTo>
                <a:lnTo>
                  <a:pt x="3844850" y="2292554"/>
                </a:lnTo>
                <a:cubicBezTo>
                  <a:pt x="3853025" y="2294742"/>
                  <a:pt x="3861078" y="2296445"/>
                  <a:pt x="3869133" y="2297795"/>
                </a:cubicBezTo>
                <a:lnTo>
                  <a:pt x="3870459" y="2300554"/>
                </a:lnTo>
                <a:lnTo>
                  <a:pt x="3898029" y="2304144"/>
                </a:lnTo>
                <a:cubicBezTo>
                  <a:pt x="3926473" y="2305814"/>
                  <a:pt x="3947349" y="2303702"/>
                  <a:pt x="3947349" y="2303702"/>
                </a:cubicBezTo>
                <a:lnTo>
                  <a:pt x="3945587" y="2618060"/>
                </a:lnTo>
                <a:lnTo>
                  <a:pt x="3934033" y="2649012"/>
                </a:lnTo>
                <a:lnTo>
                  <a:pt x="3935128" y="2663300"/>
                </a:lnTo>
                <a:cubicBezTo>
                  <a:pt x="3932443" y="2666625"/>
                  <a:pt x="3929477" y="2669591"/>
                  <a:pt x="3926312" y="2672235"/>
                </a:cubicBezTo>
                <a:cubicBezTo>
                  <a:pt x="3923147" y="2674920"/>
                  <a:pt x="3919701" y="2677284"/>
                  <a:pt x="3916054" y="2679288"/>
                </a:cubicBezTo>
                <a:lnTo>
                  <a:pt x="3915901" y="2677271"/>
                </a:lnTo>
                <a:lnTo>
                  <a:pt x="3909844" y="2681411"/>
                </a:lnTo>
                <a:lnTo>
                  <a:pt x="3909814" y="2681010"/>
                </a:lnTo>
                <a:lnTo>
                  <a:pt x="3906503" y="2683486"/>
                </a:lnTo>
                <a:cubicBezTo>
                  <a:pt x="3898848" y="2687078"/>
                  <a:pt x="3890431" y="2689064"/>
                  <a:pt x="3881595" y="2689064"/>
                </a:cubicBezTo>
                <a:lnTo>
                  <a:pt x="3609353" y="2688745"/>
                </a:lnTo>
                <a:lnTo>
                  <a:pt x="3609362" y="2688823"/>
                </a:lnTo>
                <a:lnTo>
                  <a:pt x="3593843" y="2688727"/>
                </a:lnTo>
                <a:lnTo>
                  <a:pt x="3367986" y="2688463"/>
                </a:lnTo>
                <a:lnTo>
                  <a:pt x="3366980" y="2688463"/>
                </a:lnTo>
                <a:lnTo>
                  <a:pt x="3366980" y="2688462"/>
                </a:lnTo>
                <a:lnTo>
                  <a:pt x="3148797" y="2688206"/>
                </a:lnTo>
                <a:lnTo>
                  <a:pt x="3148799" y="2688222"/>
                </a:lnTo>
                <a:lnTo>
                  <a:pt x="3141988" y="2688222"/>
                </a:lnTo>
                <a:lnTo>
                  <a:pt x="3133690" y="2688189"/>
                </a:lnTo>
                <a:lnTo>
                  <a:pt x="2918683" y="2687937"/>
                </a:lnTo>
                <a:lnTo>
                  <a:pt x="2918691" y="2687982"/>
                </a:lnTo>
                <a:lnTo>
                  <a:pt x="2898516" y="2687914"/>
                </a:lnTo>
                <a:lnTo>
                  <a:pt x="2749328" y="2687739"/>
                </a:lnTo>
                <a:lnTo>
                  <a:pt x="2749328" y="2687742"/>
                </a:lnTo>
                <a:lnTo>
                  <a:pt x="2748820" y="2687739"/>
                </a:lnTo>
                <a:lnTo>
                  <a:pt x="2648391" y="2687621"/>
                </a:lnTo>
                <a:lnTo>
                  <a:pt x="2644282" y="2687621"/>
                </a:lnTo>
                <a:lnTo>
                  <a:pt x="2644283" y="2687616"/>
                </a:lnTo>
                <a:lnTo>
                  <a:pt x="2611523" y="2687578"/>
                </a:lnTo>
                <a:lnTo>
                  <a:pt x="2611529" y="2687621"/>
                </a:lnTo>
                <a:lnTo>
                  <a:pt x="2599973" y="2687621"/>
                </a:lnTo>
                <a:lnTo>
                  <a:pt x="2599965" y="2687565"/>
                </a:lnTo>
                <a:lnTo>
                  <a:pt x="1708506" y="2686522"/>
                </a:lnTo>
                <a:lnTo>
                  <a:pt x="1708509" y="2686539"/>
                </a:lnTo>
                <a:lnTo>
                  <a:pt x="1696360" y="2686539"/>
                </a:lnTo>
                <a:lnTo>
                  <a:pt x="1696355" y="2686508"/>
                </a:lnTo>
                <a:lnTo>
                  <a:pt x="1675379" y="2686483"/>
                </a:lnTo>
                <a:lnTo>
                  <a:pt x="1674925" y="2686539"/>
                </a:lnTo>
                <a:lnTo>
                  <a:pt x="788215" y="2685489"/>
                </a:lnTo>
                <a:lnTo>
                  <a:pt x="788215" y="2685498"/>
                </a:lnTo>
                <a:lnTo>
                  <a:pt x="751887" y="2685498"/>
                </a:lnTo>
                <a:lnTo>
                  <a:pt x="751887" y="2685446"/>
                </a:lnTo>
                <a:lnTo>
                  <a:pt x="670184" y="2685349"/>
                </a:lnTo>
                <a:lnTo>
                  <a:pt x="670186" y="2685378"/>
                </a:lnTo>
                <a:lnTo>
                  <a:pt x="657621" y="2685334"/>
                </a:lnTo>
                <a:lnTo>
                  <a:pt x="592889" y="2685257"/>
                </a:lnTo>
                <a:lnTo>
                  <a:pt x="592888" y="2685256"/>
                </a:lnTo>
                <a:lnTo>
                  <a:pt x="586328" y="2682754"/>
                </a:lnTo>
                <a:cubicBezTo>
                  <a:pt x="556511" y="2671667"/>
                  <a:pt x="430780" y="2628007"/>
                  <a:pt x="327410" y="2639016"/>
                </a:cubicBezTo>
                <a:cubicBezTo>
                  <a:pt x="288627" y="2643144"/>
                  <a:pt x="275364" y="2687862"/>
                  <a:pt x="275364" y="2687862"/>
                </a:cubicBezTo>
                <a:lnTo>
                  <a:pt x="207478" y="2689064"/>
                </a:lnTo>
                <a:cubicBezTo>
                  <a:pt x="207478" y="2689064"/>
                  <a:pt x="207565" y="2683649"/>
                  <a:pt x="209198" y="2675424"/>
                </a:cubicBezTo>
                <a:lnTo>
                  <a:pt x="214743" y="2660041"/>
                </a:lnTo>
                <a:lnTo>
                  <a:pt x="209198" y="2675424"/>
                </a:lnTo>
                <a:cubicBezTo>
                  <a:pt x="207565" y="2683649"/>
                  <a:pt x="207477" y="2689064"/>
                  <a:pt x="207477" y="2689064"/>
                </a:cubicBezTo>
                <a:lnTo>
                  <a:pt x="207429" y="2689064"/>
                </a:lnTo>
                <a:lnTo>
                  <a:pt x="142447" y="2689064"/>
                </a:lnTo>
                <a:lnTo>
                  <a:pt x="122436" y="2689064"/>
                </a:lnTo>
                <a:lnTo>
                  <a:pt x="84328" y="2689064"/>
                </a:lnTo>
                <a:lnTo>
                  <a:pt x="84316" y="2689064"/>
                </a:lnTo>
                <a:cubicBezTo>
                  <a:pt x="75477" y="2689064"/>
                  <a:pt x="67057" y="2687078"/>
                  <a:pt x="59399" y="2683486"/>
                </a:cubicBezTo>
                <a:lnTo>
                  <a:pt x="59235" y="2683364"/>
                </a:lnTo>
                <a:lnTo>
                  <a:pt x="39029" y="2668273"/>
                </a:lnTo>
                <a:cubicBezTo>
                  <a:pt x="27429" y="2655425"/>
                  <a:pt x="20248" y="2637674"/>
                  <a:pt x="20248" y="2618060"/>
                </a:cubicBezTo>
                <a:lnTo>
                  <a:pt x="20248" y="2530648"/>
                </a:lnTo>
                <a:lnTo>
                  <a:pt x="20248" y="2530648"/>
                </a:lnTo>
                <a:lnTo>
                  <a:pt x="20248" y="2287085"/>
                </a:lnTo>
                <a:cubicBezTo>
                  <a:pt x="20248" y="2267477"/>
                  <a:pt x="27429" y="2249731"/>
                  <a:pt x="39029" y="2236887"/>
                </a:cubicBezTo>
                <a:lnTo>
                  <a:pt x="39047" y="2236874"/>
                </a:lnTo>
                <a:lnTo>
                  <a:pt x="39050" y="2236863"/>
                </a:lnTo>
                <a:cubicBezTo>
                  <a:pt x="50635" y="2224012"/>
                  <a:pt x="66639" y="2216065"/>
                  <a:pt x="84316" y="2216065"/>
                </a:cubicBezTo>
                <a:lnTo>
                  <a:pt x="209047" y="2216065"/>
                </a:lnTo>
                <a:lnTo>
                  <a:pt x="209764" y="2213945"/>
                </a:lnTo>
                <a:lnTo>
                  <a:pt x="230845" y="2213945"/>
                </a:lnTo>
                <a:lnTo>
                  <a:pt x="230079" y="2216065"/>
                </a:lnTo>
                <a:lnTo>
                  <a:pt x="402184" y="2216065"/>
                </a:lnTo>
                <a:lnTo>
                  <a:pt x="402351" y="2213945"/>
                </a:lnTo>
                <a:lnTo>
                  <a:pt x="413903" y="2213945"/>
                </a:lnTo>
                <a:lnTo>
                  <a:pt x="413738" y="2216065"/>
                </a:lnTo>
                <a:lnTo>
                  <a:pt x="904274" y="2216065"/>
                </a:lnTo>
                <a:lnTo>
                  <a:pt x="874521" y="2196703"/>
                </a:lnTo>
                <a:cubicBezTo>
                  <a:pt x="848676" y="2173490"/>
                  <a:pt x="830717" y="2141740"/>
                  <a:pt x="825837" y="2099531"/>
                </a:cubicBezTo>
                <a:cubicBezTo>
                  <a:pt x="823642" y="2080550"/>
                  <a:pt x="823499" y="2061226"/>
                  <a:pt x="825149" y="2041884"/>
                </a:cubicBezTo>
                <a:lnTo>
                  <a:pt x="829597" y="2016385"/>
                </a:lnTo>
                <a:lnTo>
                  <a:pt x="829592" y="2016373"/>
                </a:lnTo>
                <a:lnTo>
                  <a:pt x="829609" y="2016318"/>
                </a:lnTo>
                <a:lnTo>
                  <a:pt x="835223" y="1984134"/>
                </a:lnTo>
                <a:lnTo>
                  <a:pt x="849034" y="1951896"/>
                </a:lnTo>
                <a:lnTo>
                  <a:pt x="850889" y="1945744"/>
                </a:lnTo>
                <a:lnTo>
                  <a:pt x="832704" y="1950500"/>
                </a:lnTo>
                <a:lnTo>
                  <a:pt x="815364" y="1956510"/>
                </a:lnTo>
                <a:cubicBezTo>
                  <a:pt x="802726" y="1959710"/>
                  <a:pt x="789838" y="1962786"/>
                  <a:pt x="776262" y="1965333"/>
                </a:cubicBezTo>
                <a:cubicBezTo>
                  <a:pt x="767281" y="1967021"/>
                  <a:pt x="757913" y="1968073"/>
                  <a:pt x="748410" y="1968655"/>
                </a:cubicBezTo>
                <a:lnTo>
                  <a:pt x="736077" y="1967962"/>
                </a:lnTo>
                <a:lnTo>
                  <a:pt x="719405" y="1969053"/>
                </a:lnTo>
                <a:cubicBezTo>
                  <a:pt x="679949" y="1967881"/>
                  <a:pt x="638222" y="1960641"/>
                  <a:pt x="599251" y="1954743"/>
                </a:cubicBezTo>
                <a:lnTo>
                  <a:pt x="545984" y="1948136"/>
                </a:lnTo>
                <a:lnTo>
                  <a:pt x="543491" y="1947827"/>
                </a:lnTo>
                <a:cubicBezTo>
                  <a:pt x="513082" y="1945474"/>
                  <a:pt x="485001" y="1943686"/>
                  <a:pt x="459982" y="1942329"/>
                </a:cubicBezTo>
                <a:lnTo>
                  <a:pt x="431308" y="1941045"/>
                </a:lnTo>
                <a:lnTo>
                  <a:pt x="394810" y="1939420"/>
                </a:lnTo>
                <a:cubicBezTo>
                  <a:pt x="358522" y="1938168"/>
                  <a:pt x="337438" y="1938093"/>
                  <a:pt x="337438" y="1938093"/>
                </a:cubicBezTo>
                <a:lnTo>
                  <a:pt x="337457" y="1938059"/>
                </a:lnTo>
                <a:lnTo>
                  <a:pt x="337455" y="1938059"/>
                </a:lnTo>
                <a:lnTo>
                  <a:pt x="337455" y="1938058"/>
                </a:lnTo>
                <a:lnTo>
                  <a:pt x="337455" y="1938058"/>
                </a:lnTo>
                <a:cubicBezTo>
                  <a:pt x="337455" y="1938058"/>
                  <a:pt x="338551" y="1935814"/>
                  <a:pt x="340832" y="1931722"/>
                </a:cubicBezTo>
                <a:lnTo>
                  <a:pt x="341783" y="1930142"/>
                </a:lnTo>
                <a:lnTo>
                  <a:pt x="343921" y="1926230"/>
                </a:lnTo>
                <a:lnTo>
                  <a:pt x="346823" y="1921770"/>
                </a:lnTo>
                <a:lnTo>
                  <a:pt x="351322" y="1914296"/>
                </a:lnTo>
                <a:lnTo>
                  <a:pt x="356479" y="1906864"/>
                </a:lnTo>
                <a:lnTo>
                  <a:pt x="357485" y="1905299"/>
                </a:lnTo>
                <a:lnTo>
                  <a:pt x="358312" y="1904113"/>
                </a:lnTo>
                <a:lnTo>
                  <a:pt x="364339" y="1894850"/>
                </a:lnTo>
                <a:lnTo>
                  <a:pt x="367592" y="1890800"/>
                </a:lnTo>
                <a:lnTo>
                  <a:pt x="367843" y="1890440"/>
                </a:lnTo>
                <a:cubicBezTo>
                  <a:pt x="367983" y="1890254"/>
                  <a:pt x="368162" y="1889961"/>
                  <a:pt x="368302" y="1889770"/>
                </a:cubicBezTo>
                <a:lnTo>
                  <a:pt x="368585" y="1889419"/>
                </a:lnTo>
                <a:lnTo>
                  <a:pt x="369460" y="1888158"/>
                </a:lnTo>
                <a:cubicBezTo>
                  <a:pt x="376840" y="1878258"/>
                  <a:pt x="385583" y="1867301"/>
                  <a:pt x="395780" y="1855685"/>
                </a:cubicBezTo>
                <a:lnTo>
                  <a:pt x="395835" y="1855633"/>
                </a:lnTo>
                <a:lnTo>
                  <a:pt x="400146" y="1850266"/>
                </a:lnTo>
                <a:cubicBezTo>
                  <a:pt x="414808" y="1833905"/>
                  <a:pt x="432277" y="1816396"/>
                  <a:pt x="452796" y="1798790"/>
                </a:cubicBezTo>
                <a:lnTo>
                  <a:pt x="469349" y="1786646"/>
                </a:lnTo>
                <a:lnTo>
                  <a:pt x="475112" y="1781237"/>
                </a:lnTo>
                <a:lnTo>
                  <a:pt x="484038" y="1775868"/>
                </a:lnTo>
                <a:lnTo>
                  <a:pt x="523743" y="1746736"/>
                </a:lnTo>
                <a:lnTo>
                  <a:pt x="581541" y="1717218"/>
                </a:lnTo>
                <a:lnTo>
                  <a:pt x="593598" y="1709965"/>
                </a:lnTo>
                <a:lnTo>
                  <a:pt x="593600" y="1709966"/>
                </a:lnTo>
                <a:lnTo>
                  <a:pt x="602449" y="1706540"/>
                </a:lnTo>
                <a:lnTo>
                  <a:pt x="614442" y="1700415"/>
                </a:lnTo>
                <a:lnTo>
                  <a:pt x="632773" y="1694801"/>
                </a:lnTo>
                <a:lnTo>
                  <a:pt x="667596" y="1681320"/>
                </a:lnTo>
                <a:lnTo>
                  <a:pt x="706976" y="1672074"/>
                </a:lnTo>
                <a:lnTo>
                  <a:pt x="726344" y="1666142"/>
                </a:lnTo>
                <a:lnTo>
                  <a:pt x="738228" y="1664736"/>
                </a:lnTo>
                <a:lnTo>
                  <a:pt x="757788" y="1660144"/>
                </a:lnTo>
                <a:cubicBezTo>
                  <a:pt x="789982" y="1654806"/>
                  <a:pt x="824333" y="1651338"/>
                  <a:pt x="860925" y="1650182"/>
                </a:cubicBezTo>
                <a:cubicBezTo>
                  <a:pt x="868525" y="1649943"/>
                  <a:pt x="874519" y="1650883"/>
                  <a:pt x="881704" y="1650964"/>
                </a:cubicBezTo>
                <a:lnTo>
                  <a:pt x="881765" y="1651007"/>
                </a:lnTo>
                <a:lnTo>
                  <a:pt x="929390" y="1652786"/>
                </a:lnTo>
                <a:lnTo>
                  <a:pt x="1006858" y="1672033"/>
                </a:lnTo>
                <a:lnTo>
                  <a:pt x="986727" y="1656334"/>
                </a:lnTo>
                <a:cubicBezTo>
                  <a:pt x="928531" y="1610392"/>
                  <a:pt x="939168" y="1605915"/>
                  <a:pt x="871192" y="1562498"/>
                </a:cubicBezTo>
                <a:cubicBezTo>
                  <a:pt x="854197" y="1551643"/>
                  <a:pt x="835037" y="1540503"/>
                  <a:pt x="815856" y="1529899"/>
                </a:cubicBezTo>
                <a:lnTo>
                  <a:pt x="807794" y="1525628"/>
                </a:lnTo>
                <a:lnTo>
                  <a:pt x="787716" y="1535379"/>
                </a:lnTo>
                <a:cubicBezTo>
                  <a:pt x="722147" y="1564591"/>
                  <a:pt x="568649" y="1614777"/>
                  <a:pt x="389755" y="1548892"/>
                </a:cubicBezTo>
                <a:cubicBezTo>
                  <a:pt x="223746" y="1487756"/>
                  <a:pt x="99381" y="1290668"/>
                  <a:pt x="70883" y="1242351"/>
                </a:cubicBezTo>
                <a:lnTo>
                  <a:pt x="65380" y="1232771"/>
                </a:lnTo>
                <a:lnTo>
                  <a:pt x="64665" y="1231593"/>
                </a:lnTo>
                <a:lnTo>
                  <a:pt x="64666" y="1231593"/>
                </a:lnTo>
                <a:lnTo>
                  <a:pt x="64666" y="1231592"/>
                </a:lnTo>
                <a:lnTo>
                  <a:pt x="64695" y="1231584"/>
                </a:lnTo>
                <a:lnTo>
                  <a:pt x="64698" y="1231583"/>
                </a:lnTo>
                <a:lnTo>
                  <a:pt x="64698" y="1231582"/>
                </a:lnTo>
                <a:cubicBezTo>
                  <a:pt x="64698" y="1231582"/>
                  <a:pt x="117859" y="1212957"/>
                  <a:pt x="193513" y="1198004"/>
                </a:cubicBezTo>
                <a:lnTo>
                  <a:pt x="199930" y="1197148"/>
                </a:lnTo>
                <a:lnTo>
                  <a:pt x="201602" y="1196807"/>
                </a:lnTo>
                <a:cubicBezTo>
                  <a:pt x="201875" y="1196756"/>
                  <a:pt x="202148" y="1196757"/>
                  <a:pt x="202427" y="1196704"/>
                </a:cubicBezTo>
                <a:cubicBezTo>
                  <a:pt x="213974" y="1194525"/>
                  <a:pt x="225674" y="1192331"/>
                  <a:pt x="238077" y="1190421"/>
                </a:cubicBezTo>
                <a:cubicBezTo>
                  <a:pt x="238468" y="1190359"/>
                  <a:pt x="238816" y="1190272"/>
                  <a:pt x="239214" y="1190213"/>
                </a:cubicBezTo>
                <a:cubicBezTo>
                  <a:pt x="247272" y="1188974"/>
                  <a:pt x="255872" y="1188226"/>
                  <a:pt x="264220" y="1187157"/>
                </a:cubicBezTo>
                <a:cubicBezTo>
                  <a:pt x="266205" y="1186902"/>
                  <a:pt x="268160" y="1186610"/>
                  <a:pt x="270161" y="1186368"/>
                </a:cubicBezTo>
                <a:cubicBezTo>
                  <a:pt x="277509" y="1185484"/>
                  <a:pt x="284814" y="1184817"/>
                  <a:pt x="292328" y="1184097"/>
                </a:cubicBezTo>
                <a:cubicBezTo>
                  <a:pt x="297289" y="1183620"/>
                  <a:pt x="301929" y="1182857"/>
                  <a:pt x="306952" y="1182463"/>
                </a:cubicBezTo>
                <a:lnTo>
                  <a:pt x="311250" y="1182289"/>
                </a:lnTo>
                <a:lnTo>
                  <a:pt x="320029" y="1181117"/>
                </a:lnTo>
                <a:lnTo>
                  <a:pt x="362209" y="1180410"/>
                </a:lnTo>
                <a:lnTo>
                  <a:pt x="370976" y="1180125"/>
                </a:lnTo>
                <a:lnTo>
                  <a:pt x="375429" y="1179980"/>
                </a:lnTo>
                <a:lnTo>
                  <a:pt x="377140" y="1180099"/>
                </a:lnTo>
                <a:lnTo>
                  <a:pt x="377850" y="1180148"/>
                </a:lnTo>
                <a:lnTo>
                  <a:pt x="388751" y="1179965"/>
                </a:lnTo>
                <a:lnTo>
                  <a:pt x="425244" y="1183425"/>
                </a:lnTo>
                <a:lnTo>
                  <a:pt x="428203" y="1183630"/>
                </a:lnTo>
                <a:lnTo>
                  <a:pt x="428203" y="1183642"/>
                </a:lnTo>
                <a:lnTo>
                  <a:pt x="441801" y="1184585"/>
                </a:lnTo>
                <a:cubicBezTo>
                  <a:pt x="441970" y="1184603"/>
                  <a:pt x="442148" y="1184561"/>
                  <a:pt x="442316" y="1184581"/>
                </a:cubicBezTo>
                <a:lnTo>
                  <a:pt x="445530" y="1185348"/>
                </a:lnTo>
                <a:lnTo>
                  <a:pt x="457282" y="1186462"/>
                </a:lnTo>
                <a:lnTo>
                  <a:pt x="521077" y="1203159"/>
                </a:lnTo>
                <a:lnTo>
                  <a:pt x="489228" y="1163097"/>
                </a:lnTo>
                <a:cubicBezTo>
                  <a:pt x="475897" y="1146297"/>
                  <a:pt x="461832" y="1128532"/>
                  <a:pt x="448025" y="1111028"/>
                </a:cubicBezTo>
                <a:cubicBezTo>
                  <a:pt x="434219" y="1093523"/>
                  <a:pt x="420671" y="1076278"/>
                  <a:pt x="408115" y="1060257"/>
                </a:cubicBezTo>
                <a:lnTo>
                  <a:pt x="382112" y="1027006"/>
                </a:lnTo>
                <a:lnTo>
                  <a:pt x="373948" y="1030447"/>
                </a:lnTo>
                <a:cubicBezTo>
                  <a:pt x="349727" y="1036352"/>
                  <a:pt x="309263" y="1034099"/>
                  <a:pt x="254230" y="1004202"/>
                </a:cubicBezTo>
                <a:lnTo>
                  <a:pt x="233596" y="991319"/>
                </a:lnTo>
                <a:lnTo>
                  <a:pt x="228726" y="988691"/>
                </a:lnTo>
                <a:lnTo>
                  <a:pt x="225544" y="986292"/>
                </a:lnTo>
                <a:lnTo>
                  <a:pt x="215402" y="979960"/>
                </a:lnTo>
                <a:cubicBezTo>
                  <a:pt x="201752" y="970372"/>
                  <a:pt x="187401" y="959204"/>
                  <a:pt x="172367" y="946244"/>
                </a:cubicBezTo>
                <a:lnTo>
                  <a:pt x="171892" y="945702"/>
                </a:lnTo>
                <a:lnTo>
                  <a:pt x="128419" y="901915"/>
                </a:lnTo>
                <a:lnTo>
                  <a:pt x="128419" y="901915"/>
                </a:lnTo>
                <a:lnTo>
                  <a:pt x="128419" y="901915"/>
                </a:lnTo>
                <a:lnTo>
                  <a:pt x="110080" y="875178"/>
                </a:lnTo>
                <a:lnTo>
                  <a:pt x="94263" y="857132"/>
                </a:lnTo>
                <a:lnTo>
                  <a:pt x="83740" y="836777"/>
                </a:lnTo>
                <a:lnTo>
                  <a:pt x="79789" y="831016"/>
                </a:lnTo>
                <a:lnTo>
                  <a:pt x="70149" y="816961"/>
                </a:lnTo>
                <a:lnTo>
                  <a:pt x="62052" y="798192"/>
                </a:lnTo>
                <a:lnTo>
                  <a:pt x="53267" y="777828"/>
                </a:lnTo>
                <a:lnTo>
                  <a:pt x="39946" y="752058"/>
                </a:lnTo>
                <a:lnTo>
                  <a:pt x="35831" y="737410"/>
                </a:lnTo>
                <a:lnTo>
                  <a:pt x="30714" y="725547"/>
                </a:lnTo>
                <a:lnTo>
                  <a:pt x="29601" y="722969"/>
                </a:lnTo>
                <a:lnTo>
                  <a:pt x="22054" y="691618"/>
                </a:lnTo>
                <a:lnTo>
                  <a:pt x="16575" y="668858"/>
                </a:lnTo>
                <a:lnTo>
                  <a:pt x="8782" y="641114"/>
                </a:lnTo>
                <a:lnTo>
                  <a:pt x="8217" y="634138"/>
                </a:lnTo>
                <a:lnTo>
                  <a:pt x="6390" y="626550"/>
                </a:lnTo>
                <a:cubicBezTo>
                  <a:pt x="1500" y="594741"/>
                  <a:pt x="-565" y="563629"/>
                  <a:pt x="131" y="534318"/>
                </a:cubicBezTo>
                <a:cubicBezTo>
                  <a:pt x="860" y="503632"/>
                  <a:pt x="2732" y="475808"/>
                  <a:pt x="5180" y="450873"/>
                </a:cubicBezTo>
                <a:lnTo>
                  <a:pt x="5568" y="447861"/>
                </a:lnTo>
                <a:lnTo>
                  <a:pt x="5906" y="442481"/>
                </a:lnTo>
                <a:lnTo>
                  <a:pt x="13113" y="389258"/>
                </a:lnTo>
                <a:lnTo>
                  <a:pt x="13691" y="384769"/>
                </a:lnTo>
                <a:lnTo>
                  <a:pt x="13692" y="384769"/>
                </a:lnTo>
                <a:lnTo>
                  <a:pt x="13826" y="383996"/>
                </a:lnTo>
                <a:lnTo>
                  <a:pt x="15462" y="371913"/>
                </a:lnTo>
                <a:cubicBezTo>
                  <a:pt x="20455" y="342625"/>
                  <a:pt x="25223" y="322831"/>
                  <a:pt x="27295" y="314764"/>
                </a:cubicBezTo>
                <a:lnTo>
                  <a:pt x="27554" y="313788"/>
                </a:lnTo>
                <a:lnTo>
                  <a:pt x="28307" y="310725"/>
                </a:lnTo>
                <a:lnTo>
                  <a:pt x="28345" y="310807"/>
                </a:lnTo>
                <a:lnTo>
                  <a:pt x="28376" y="310689"/>
                </a:lnTo>
                <a:cubicBezTo>
                  <a:pt x="28376" y="310689"/>
                  <a:pt x="37707" y="331793"/>
                  <a:pt x="53294" y="357659"/>
                </a:cubicBezTo>
                <a:lnTo>
                  <a:pt x="59188" y="366243"/>
                </a:lnTo>
                <a:lnTo>
                  <a:pt x="81040" y="398008"/>
                </a:lnTo>
                <a:cubicBezTo>
                  <a:pt x="91591" y="411278"/>
                  <a:pt x="103317" y="423696"/>
                  <a:pt x="115829" y="433221"/>
                </a:cubicBezTo>
                <a:cubicBezTo>
                  <a:pt x="125399" y="440508"/>
                  <a:pt x="138598" y="450347"/>
                  <a:pt x="154033" y="461991"/>
                </a:cubicBezTo>
                <a:lnTo>
                  <a:pt x="159956" y="466535"/>
                </a:lnTo>
                <a:lnTo>
                  <a:pt x="168851" y="473240"/>
                </a:lnTo>
                <a:lnTo>
                  <a:pt x="175808" y="478693"/>
                </a:lnTo>
                <a:lnTo>
                  <a:pt x="205658" y="501591"/>
                </a:lnTo>
                <a:lnTo>
                  <a:pt x="224640" y="516973"/>
                </a:lnTo>
                <a:lnTo>
                  <a:pt x="240582" y="529470"/>
                </a:lnTo>
                <a:lnTo>
                  <a:pt x="247554" y="535542"/>
                </a:lnTo>
                <a:lnTo>
                  <a:pt x="262361" y="547541"/>
                </a:lnTo>
                <a:lnTo>
                  <a:pt x="299678" y="580939"/>
                </a:lnTo>
                <a:lnTo>
                  <a:pt x="312165" y="591814"/>
                </a:lnTo>
                <a:lnTo>
                  <a:pt x="313569" y="593371"/>
                </a:lnTo>
                <a:lnTo>
                  <a:pt x="315796" y="595363"/>
                </a:lnTo>
                <a:lnTo>
                  <a:pt x="316109" y="596186"/>
                </a:lnTo>
                <a:lnTo>
                  <a:pt x="364824" y="650190"/>
                </a:lnTo>
                <a:cubicBezTo>
                  <a:pt x="513641" y="863825"/>
                  <a:pt x="442024" y="975721"/>
                  <a:pt x="405468" y="1011700"/>
                </a:cubicBezTo>
                <a:lnTo>
                  <a:pt x="401355" y="1015191"/>
                </a:lnTo>
                <a:lnTo>
                  <a:pt x="418587" y="1039881"/>
                </a:lnTo>
                <a:cubicBezTo>
                  <a:pt x="431355" y="1057672"/>
                  <a:pt x="445754" y="1077174"/>
                  <a:pt x="461451" y="1097550"/>
                </a:cubicBezTo>
                <a:cubicBezTo>
                  <a:pt x="492847" y="1138300"/>
                  <a:pt x="529434" y="1182545"/>
                  <a:pt x="558172" y="1216602"/>
                </a:cubicBezTo>
                <a:lnTo>
                  <a:pt x="562117" y="1221227"/>
                </a:lnTo>
                <a:lnTo>
                  <a:pt x="594593" y="1237573"/>
                </a:lnTo>
                <a:lnTo>
                  <a:pt x="594410" y="1237862"/>
                </a:lnTo>
                <a:lnTo>
                  <a:pt x="598474" y="1239931"/>
                </a:lnTo>
                <a:cubicBezTo>
                  <a:pt x="708017" y="1310484"/>
                  <a:pt x="778787" y="1431754"/>
                  <a:pt x="807325" y="1487979"/>
                </a:cubicBezTo>
                <a:lnTo>
                  <a:pt x="811567" y="1496734"/>
                </a:lnTo>
                <a:lnTo>
                  <a:pt x="857274" y="1519261"/>
                </a:lnTo>
                <a:cubicBezTo>
                  <a:pt x="857274" y="1519261"/>
                  <a:pt x="817343" y="1423461"/>
                  <a:pt x="785487" y="1349700"/>
                </a:cubicBezTo>
                <a:cubicBezTo>
                  <a:pt x="777524" y="1331258"/>
                  <a:pt x="770077" y="1313487"/>
                  <a:pt x="763386" y="1297204"/>
                </a:cubicBezTo>
                <a:lnTo>
                  <a:pt x="763316" y="1297030"/>
                </a:lnTo>
                <a:lnTo>
                  <a:pt x="762219" y="1296291"/>
                </a:lnTo>
                <a:cubicBezTo>
                  <a:pt x="728403" y="1272489"/>
                  <a:pt x="653314" y="1214794"/>
                  <a:pt x="593643" y="1134060"/>
                </a:cubicBezTo>
                <a:lnTo>
                  <a:pt x="588739" y="1126463"/>
                </a:lnTo>
                <a:lnTo>
                  <a:pt x="587980" y="1125489"/>
                </a:lnTo>
                <a:lnTo>
                  <a:pt x="587350" y="1124311"/>
                </a:lnTo>
                <a:lnTo>
                  <a:pt x="556768" y="1076942"/>
                </a:lnTo>
                <a:cubicBezTo>
                  <a:pt x="545652" y="1056845"/>
                  <a:pt x="535921" y="1035729"/>
                  <a:pt x="528195" y="1013713"/>
                </a:cubicBezTo>
                <a:cubicBezTo>
                  <a:pt x="515942" y="978796"/>
                  <a:pt x="507729" y="944756"/>
                  <a:pt x="502738" y="911921"/>
                </a:cubicBezTo>
                <a:lnTo>
                  <a:pt x="502737" y="911898"/>
                </a:lnTo>
                <a:lnTo>
                  <a:pt x="502732" y="911878"/>
                </a:lnTo>
                <a:lnTo>
                  <a:pt x="498854" y="851955"/>
                </a:lnTo>
                <a:lnTo>
                  <a:pt x="496612" y="817352"/>
                </a:lnTo>
                <a:lnTo>
                  <a:pt x="496614" y="817339"/>
                </a:lnTo>
                <a:lnTo>
                  <a:pt x="496611" y="817301"/>
                </a:lnTo>
                <a:lnTo>
                  <a:pt x="504209" y="739124"/>
                </a:lnTo>
                <a:lnTo>
                  <a:pt x="504905" y="731963"/>
                </a:lnTo>
                <a:lnTo>
                  <a:pt x="504906" y="731959"/>
                </a:lnTo>
                <a:lnTo>
                  <a:pt x="504911" y="731902"/>
                </a:lnTo>
                <a:lnTo>
                  <a:pt x="504916" y="731884"/>
                </a:lnTo>
                <a:lnTo>
                  <a:pt x="522719" y="657640"/>
                </a:lnTo>
                <a:lnTo>
                  <a:pt x="526438" y="647488"/>
                </a:lnTo>
                <a:lnTo>
                  <a:pt x="528081" y="641043"/>
                </a:lnTo>
                <a:lnTo>
                  <a:pt x="535045" y="623987"/>
                </a:lnTo>
                <a:lnTo>
                  <a:pt x="545122" y="596471"/>
                </a:lnTo>
                <a:lnTo>
                  <a:pt x="552965" y="580094"/>
                </a:lnTo>
                <a:lnTo>
                  <a:pt x="556511" y="571409"/>
                </a:lnTo>
                <a:lnTo>
                  <a:pt x="561899" y="561441"/>
                </a:lnTo>
                <a:lnTo>
                  <a:pt x="567207" y="550355"/>
                </a:lnTo>
                <a:lnTo>
                  <a:pt x="577433" y="532697"/>
                </a:lnTo>
                <a:lnTo>
                  <a:pt x="580607" y="526824"/>
                </a:lnTo>
                <a:lnTo>
                  <a:pt x="583215" y="522712"/>
                </a:lnTo>
                <a:lnTo>
                  <a:pt x="584062" y="521250"/>
                </a:lnTo>
                <a:lnTo>
                  <a:pt x="585992" y="518333"/>
                </a:lnTo>
                <a:lnTo>
                  <a:pt x="588030" y="515120"/>
                </a:lnTo>
                <a:cubicBezTo>
                  <a:pt x="589791" y="512475"/>
                  <a:pt x="590771" y="511112"/>
                  <a:pt x="590771" y="511112"/>
                </a:cubicBezTo>
                <a:lnTo>
                  <a:pt x="595275" y="516847"/>
                </a:lnTo>
                <a:lnTo>
                  <a:pt x="597506" y="519613"/>
                </a:lnTo>
                <a:cubicBezTo>
                  <a:pt x="619237" y="546782"/>
                  <a:pt x="688884" y="635679"/>
                  <a:pt x="742357" y="724330"/>
                </a:cubicBezTo>
                <a:lnTo>
                  <a:pt x="747287" y="733972"/>
                </a:lnTo>
                <a:lnTo>
                  <a:pt x="751200" y="740047"/>
                </a:lnTo>
                <a:cubicBezTo>
                  <a:pt x="768899" y="770061"/>
                  <a:pt x="784264" y="799633"/>
                  <a:pt x="794660" y="826596"/>
                </a:cubicBezTo>
                <a:cubicBezTo>
                  <a:pt x="806811" y="858115"/>
                  <a:pt x="816345" y="888053"/>
                  <a:pt x="823724" y="916455"/>
                </a:cubicBezTo>
                <a:lnTo>
                  <a:pt x="826118" y="928423"/>
                </a:lnTo>
                <a:lnTo>
                  <a:pt x="829414" y="939091"/>
                </a:lnTo>
                <a:lnTo>
                  <a:pt x="833227" y="963969"/>
                </a:lnTo>
                <a:lnTo>
                  <a:pt x="839854" y="997102"/>
                </a:lnTo>
                <a:lnTo>
                  <a:pt x="838663" y="999438"/>
                </a:lnTo>
                <a:lnTo>
                  <a:pt x="844380" y="1036739"/>
                </a:lnTo>
                <a:cubicBezTo>
                  <a:pt x="854320" y="1172070"/>
                  <a:pt x="813236" y="1257210"/>
                  <a:pt x="792072" y="1291321"/>
                </a:cubicBezTo>
                <a:lnTo>
                  <a:pt x="787440" y="1298221"/>
                </a:lnTo>
                <a:lnTo>
                  <a:pt x="812851" y="1357343"/>
                </a:lnTo>
                <a:cubicBezTo>
                  <a:pt x="852176" y="1444430"/>
                  <a:pt x="910775" y="1555660"/>
                  <a:pt x="910775" y="1555660"/>
                </a:cubicBezTo>
                <a:cubicBezTo>
                  <a:pt x="910775" y="1555660"/>
                  <a:pt x="942524" y="1586959"/>
                  <a:pt x="991699" y="1626818"/>
                </a:cubicBezTo>
                <a:lnTo>
                  <a:pt x="1037781" y="1662250"/>
                </a:lnTo>
                <a:lnTo>
                  <a:pt x="1044558" y="1658290"/>
                </a:lnTo>
                <a:lnTo>
                  <a:pt x="1046011" y="1657226"/>
                </a:lnTo>
                <a:lnTo>
                  <a:pt x="1045803" y="1656141"/>
                </a:lnTo>
                <a:cubicBezTo>
                  <a:pt x="1047039" y="1655460"/>
                  <a:pt x="1048112" y="1654662"/>
                  <a:pt x="1049398" y="1654019"/>
                </a:cubicBezTo>
                <a:lnTo>
                  <a:pt x="1052075" y="1652786"/>
                </a:lnTo>
                <a:lnTo>
                  <a:pt x="1054022" y="1651362"/>
                </a:lnTo>
                <a:lnTo>
                  <a:pt x="1056227" y="1650875"/>
                </a:lnTo>
                <a:lnTo>
                  <a:pt x="1057569" y="1650258"/>
                </a:lnTo>
                <a:lnTo>
                  <a:pt x="1059298" y="1649675"/>
                </a:lnTo>
                <a:lnTo>
                  <a:pt x="1062249" y="1647951"/>
                </a:lnTo>
                <a:lnTo>
                  <a:pt x="1067283" y="1646986"/>
                </a:lnTo>
                <a:lnTo>
                  <a:pt x="1074075" y="1644699"/>
                </a:lnTo>
                <a:lnTo>
                  <a:pt x="1084232" y="1641929"/>
                </a:lnTo>
                <a:lnTo>
                  <a:pt x="1082666" y="1639998"/>
                </a:lnTo>
                <a:lnTo>
                  <a:pt x="1078222" y="1632833"/>
                </a:lnTo>
                <a:lnTo>
                  <a:pt x="1076393" y="1630683"/>
                </a:lnTo>
                <a:lnTo>
                  <a:pt x="1063354" y="1608862"/>
                </a:lnTo>
                <a:lnTo>
                  <a:pt x="1050561" y="1588237"/>
                </a:lnTo>
                <a:lnTo>
                  <a:pt x="1049310" y="1585360"/>
                </a:lnTo>
                <a:lnTo>
                  <a:pt x="1047838" y="1582897"/>
                </a:lnTo>
                <a:lnTo>
                  <a:pt x="1024733" y="1528803"/>
                </a:lnTo>
                <a:lnTo>
                  <a:pt x="1024284" y="1527769"/>
                </a:lnTo>
                <a:lnTo>
                  <a:pt x="1024270" y="1527711"/>
                </a:lnTo>
                <a:lnTo>
                  <a:pt x="1014175" y="1492510"/>
                </a:lnTo>
                <a:lnTo>
                  <a:pt x="1007974" y="1457496"/>
                </a:lnTo>
                <a:lnTo>
                  <a:pt x="994998" y="1401582"/>
                </a:lnTo>
                <a:lnTo>
                  <a:pt x="994351" y="1380571"/>
                </a:lnTo>
                <a:lnTo>
                  <a:pt x="992970" y="1372772"/>
                </a:lnTo>
                <a:lnTo>
                  <a:pt x="992972" y="1372373"/>
                </a:lnTo>
                <a:lnTo>
                  <a:pt x="992906" y="1371997"/>
                </a:lnTo>
                <a:lnTo>
                  <a:pt x="993172" y="1342243"/>
                </a:lnTo>
                <a:lnTo>
                  <a:pt x="991315" y="1281866"/>
                </a:lnTo>
                <a:lnTo>
                  <a:pt x="993772" y="1264119"/>
                </a:lnTo>
                <a:lnTo>
                  <a:pt x="993805" y="1259677"/>
                </a:lnTo>
                <a:lnTo>
                  <a:pt x="993916" y="1258995"/>
                </a:lnTo>
                <a:lnTo>
                  <a:pt x="993923" y="1258228"/>
                </a:lnTo>
                <a:lnTo>
                  <a:pt x="997899" y="1234308"/>
                </a:lnTo>
                <a:lnTo>
                  <a:pt x="1006550" y="1171810"/>
                </a:lnTo>
                <a:lnTo>
                  <a:pt x="1010507" y="1157806"/>
                </a:lnTo>
                <a:lnTo>
                  <a:pt x="1010797" y="1156037"/>
                </a:lnTo>
                <a:lnTo>
                  <a:pt x="1011046" y="1155204"/>
                </a:lnTo>
                <a:lnTo>
                  <a:pt x="1011233" y="1154078"/>
                </a:lnTo>
                <a:lnTo>
                  <a:pt x="1016525" y="1136507"/>
                </a:lnTo>
                <a:lnTo>
                  <a:pt x="1034013" y="1074607"/>
                </a:lnTo>
                <a:lnTo>
                  <a:pt x="1038462" y="1063663"/>
                </a:lnTo>
                <a:lnTo>
                  <a:pt x="1038837" y="1062419"/>
                </a:lnTo>
                <a:lnTo>
                  <a:pt x="1043575" y="1051090"/>
                </a:lnTo>
                <a:lnTo>
                  <a:pt x="1067015" y="993448"/>
                </a:lnTo>
                <a:lnTo>
                  <a:pt x="1070582" y="986513"/>
                </a:lnTo>
                <a:lnTo>
                  <a:pt x="1070744" y="986127"/>
                </a:lnTo>
                <a:lnTo>
                  <a:pt x="1072589" y="982580"/>
                </a:lnTo>
                <a:lnTo>
                  <a:pt x="1093940" y="940686"/>
                </a:lnTo>
                <a:lnTo>
                  <a:pt x="1095870" y="937354"/>
                </a:lnTo>
                <a:lnTo>
                  <a:pt x="1098867" y="931526"/>
                </a:lnTo>
                <a:lnTo>
                  <a:pt x="1100889" y="928201"/>
                </a:lnTo>
                <a:lnTo>
                  <a:pt x="1100956" y="928074"/>
                </a:lnTo>
                <a:lnTo>
                  <a:pt x="1105065" y="921334"/>
                </a:lnTo>
                <a:lnTo>
                  <a:pt x="1106772" y="918527"/>
                </a:lnTo>
                <a:lnTo>
                  <a:pt x="1113583" y="906767"/>
                </a:lnTo>
                <a:lnTo>
                  <a:pt x="1120057" y="896682"/>
                </a:lnTo>
                <a:lnTo>
                  <a:pt x="1122884" y="892033"/>
                </a:lnTo>
                <a:lnTo>
                  <a:pt x="1123325" y="891388"/>
                </a:lnTo>
                <a:lnTo>
                  <a:pt x="1123479" y="891135"/>
                </a:lnTo>
                <a:lnTo>
                  <a:pt x="1125799" y="887736"/>
                </a:lnTo>
                <a:lnTo>
                  <a:pt x="1127215" y="885531"/>
                </a:lnTo>
                <a:cubicBezTo>
                  <a:pt x="1130478" y="880700"/>
                  <a:pt x="1132318" y="878184"/>
                  <a:pt x="1132318" y="878184"/>
                </a:cubicBezTo>
                <a:lnTo>
                  <a:pt x="1132319" y="878185"/>
                </a:lnTo>
                <a:lnTo>
                  <a:pt x="1132320" y="878183"/>
                </a:lnTo>
                <a:lnTo>
                  <a:pt x="1132341" y="878211"/>
                </a:lnTo>
                <a:lnTo>
                  <a:pt x="1132376" y="878159"/>
                </a:lnTo>
                <a:cubicBezTo>
                  <a:pt x="1132376" y="878159"/>
                  <a:pt x="1134133" y="880414"/>
                  <a:pt x="1137275" y="884495"/>
                </a:cubicBezTo>
                <a:lnTo>
                  <a:pt x="1140751" y="889045"/>
                </a:lnTo>
                <a:lnTo>
                  <a:pt x="1131946" y="870511"/>
                </a:lnTo>
                <a:cubicBezTo>
                  <a:pt x="1122543" y="836400"/>
                  <a:pt x="1130664" y="793226"/>
                  <a:pt x="1166743" y="735994"/>
                </a:cubicBezTo>
                <a:cubicBezTo>
                  <a:pt x="1218803" y="653417"/>
                  <a:pt x="1315239" y="706217"/>
                  <a:pt x="1388417" y="734404"/>
                </a:cubicBezTo>
                <a:lnTo>
                  <a:pt x="1411318" y="741560"/>
                </a:lnTo>
                <a:lnTo>
                  <a:pt x="1411345" y="741558"/>
                </a:lnTo>
                <a:cubicBezTo>
                  <a:pt x="1411407" y="741577"/>
                  <a:pt x="1411479" y="741577"/>
                  <a:pt x="1411541" y="741595"/>
                </a:cubicBezTo>
                <a:lnTo>
                  <a:pt x="1448876" y="746514"/>
                </a:lnTo>
                <a:lnTo>
                  <a:pt x="1455423" y="746327"/>
                </a:lnTo>
                <a:lnTo>
                  <a:pt x="1480412" y="723981"/>
                </a:lnTo>
                <a:lnTo>
                  <a:pt x="1480462" y="723529"/>
                </a:lnTo>
                <a:lnTo>
                  <a:pt x="1480206" y="699889"/>
                </a:lnTo>
                <a:lnTo>
                  <a:pt x="1478391" y="694428"/>
                </a:lnTo>
                <a:lnTo>
                  <a:pt x="1470139" y="681299"/>
                </a:lnTo>
                <a:lnTo>
                  <a:pt x="1446567" y="653442"/>
                </a:lnTo>
                <a:cubicBezTo>
                  <a:pt x="1367244" y="581563"/>
                  <a:pt x="1191876" y="501235"/>
                  <a:pt x="1284013" y="372100"/>
                </a:cubicBezTo>
                <a:cubicBezTo>
                  <a:pt x="1353481" y="274740"/>
                  <a:pt x="1467128" y="409992"/>
                  <a:pt x="1489769" y="382192"/>
                </a:cubicBezTo>
                <a:cubicBezTo>
                  <a:pt x="1520281" y="344714"/>
                  <a:pt x="1291292" y="43729"/>
                  <a:pt x="1552694" y="2838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1837" name="Google Shape;1837;p8"/>
          <p:cNvGrpSpPr/>
          <p:nvPr/>
        </p:nvGrpSpPr>
        <p:grpSpPr>
          <a:xfrm>
            <a:off x="-162713" y="4144591"/>
            <a:ext cx="4164311" cy="2754723"/>
            <a:chOff x="-197132" y="4103139"/>
            <a:chExt cx="4164311" cy="2754723"/>
          </a:xfrm>
        </p:grpSpPr>
        <p:grpSp>
          <p:nvGrpSpPr>
            <p:cNvPr id="1838" name="Google Shape;1838;p8"/>
            <p:cNvGrpSpPr/>
            <p:nvPr/>
          </p:nvGrpSpPr>
          <p:grpSpPr>
            <a:xfrm rot="7470248">
              <a:off x="1109178" y="4335507"/>
              <a:ext cx="1360700" cy="1514520"/>
              <a:chOff x="2568349" y="1151203"/>
              <a:chExt cx="2248512" cy="2502694"/>
            </a:xfrm>
          </p:grpSpPr>
          <p:grpSp>
            <p:nvGrpSpPr>
              <p:cNvPr id="1839" name="Google Shape;1839;p8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1840" name="Google Shape;1840;p8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1841" name="Google Shape;1841;p8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2" name="Google Shape;1842;p8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3" name="Google Shape;1843;p8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4" name="Google Shape;1844;p8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845" name="Google Shape;1845;p8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46" name="Google Shape;1846;p8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8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8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8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8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1" name="Google Shape;1851;p8"/>
            <p:cNvGrpSpPr/>
            <p:nvPr/>
          </p:nvGrpSpPr>
          <p:grpSpPr>
            <a:xfrm rot="7806682">
              <a:off x="2148151" y="4746852"/>
              <a:ext cx="1203216" cy="1202631"/>
              <a:chOff x="2688079" y="3660381"/>
              <a:chExt cx="1029896" cy="1029395"/>
            </a:xfrm>
          </p:grpSpPr>
          <p:sp>
            <p:nvSpPr>
              <p:cNvPr id="1852" name="Google Shape;1852;p8"/>
              <p:cNvSpPr/>
              <p:nvPr/>
            </p:nvSpPr>
            <p:spPr>
              <a:xfrm>
                <a:off x="2688079" y="3660407"/>
                <a:ext cx="956924" cy="1029369"/>
              </a:xfrm>
              <a:custGeom>
                <a:avLst/>
                <a:gdLst/>
                <a:ahLst/>
                <a:cxnLst/>
                <a:rect l="l" t="t" r="r" b="b"/>
                <a:pathLst>
                  <a:path w="956924" h="1029369" extrusionOk="0">
                    <a:moveTo>
                      <a:pt x="873545" y="546758"/>
                    </a:moveTo>
                    <a:cubicBezTo>
                      <a:pt x="873545" y="546758"/>
                      <a:pt x="962806" y="405057"/>
                      <a:pt x="956617" y="288726"/>
                    </a:cubicBezTo>
                    <a:cubicBezTo>
                      <a:pt x="950429" y="172394"/>
                      <a:pt x="857987" y="52795"/>
                      <a:pt x="857987" y="52795"/>
                    </a:cubicBezTo>
                    <a:cubicBezTo>
                      <a:pt x="857987" y="52795"/>
                      <a:pt x="817140" y="113619"/>
                      <a:pt x="789440" y="170144"/>
                    </a:cubicBezTo>
                    <a:cubicBezTo>
                      <a:pt x="761740" y="226676"/>
                      <a:pt x="756396" y="293226"/>
                      <a:pt x="756396" y="293226"/>
                    </a:cubicBezTo>
                    <a:cubicBezTo>
                      <a:pt x="756396" y="293226"/>
                      <a:pt x="711698" y="206222"/>
                      <a:pt x="637305" y="123799"/>
                    </a:cubicBezTo>
                    <a:cubicBezTo>
                      <a:pt x="544240" y="20695"/>
                      <a:pt x="431853" y="0"/>
                      <a:pt x="431853" y="0"/>
                    </a:cubicBezTo>
                    <a:cubicBezTo>
                      <a:pt x="431853" y="0"/>
                      <a:pt x="438530" y="83769"/>
                      <a:pt x="456613" y="166976"/>
                    </a:cubicBezTo>
                    <a:cubicBezTo>
                      <a:pt x="474702" y="250183"/>
                      <a:pt x="521583" y="333845"/>
                      <a:pt x="521583" y="333845"/>
                    </a:cubicBezTo>
                    <a:cubicBezTo>
                      <a:pt x="521583" y="333845"/>
                      <a:pt x="447893" y="282430"/>
                      <a:pt x="334656" y="262024"/>
                    </a:cubicBezTo>
                    <a:cubicBezTo>
                      <a:pt x="221425" y="241611"/>
                      <a:pt x="99334" y="244015"/>
                      <a:pt x="99334" y="244015"/>
                    </a:cubicBezTo>
                    <a:cubicBezTo>
                      <a:pt x="99334" y="244015"/>
                      <a:pt x="149878" y="373286"/>
                      <a:pt x="221807" y="440352"/>
                    </a:cubicBezTo>
                    <a:cubicBezTo>
                      <a:pt x="293729" y="507418"/>
                      <a:pt x="387042" y="512281"/>
                      <a:pt x="387042" y="512281"/>
                    </a:cubicBezTo>
                    <a:cubicBezTo>
                      <a:pt x="387042" y="512281"/>
                      <a:pt x="282310" y="525823"/>
                      <a:pt x="189968" y="589976"/>
                    </a:cubicBezTo>
                    <a:cubicBezTo>
                      <a:pt x="97633" y="654129"/>
                      <a:pt x="0" y="759262"/>
                      <a:pt x="0" y="759262"/>
                    </a:cubicBezTo>
                    <a:cubicBezTo>
                      <a:pt x="0" y="759262"/>
                      <a:pt x="122620" y="804743"/>
                      <a:pt x="215973" y="805815"/>
                    </a:cubicBezTo>
                    <a:cubicBezTo>
                      <a:pt x="309327" y="806893"/>
                      <a:pt x="391100" y="773186"/>
                      <a:pt x="391100" y="773186"/>
                    </a:cubicBezTo>
                    <a:cubicBezTo>
                      <a:pt x="391100" y="773186"/>
                      <a:pt x="373205" y="821554"/>
                      <a:pt x="371752" y="865294"/>
                    </a:cubicBezTo>
                    <a:cubicBezTo>
                      <a:pt x="370292" y="909033"/>
                      <a:pt x="374431" y="915268"/>
                      <a:pt x="361847" y="950664"/>
                    </a:cubicBezTo>
                    <a:cubicBezTo>
                      <a:pt x="349256" y="986065"/>
                      <a:pt x="330872" y="1017402"/>
                      <a:pt x="330872" y="1017402"/>
                    </a:cubicBezTo>
                    <a:cubicBezTo>
                      <a:pt x="330872" y="1017402"/>
                      <a:pt x="458970" y="985784"/>
                      <a:pt x="556168" y="926346"/>
                    </a:cubicBezTo>
                    <a:cubicBezTo>
                      <a:pt x="653365" y="866901"/>
                      <a:pt x="715569" y="766328"/>
                      <a:pt x="715569" y="766328"/>
                    </a:cubicBezTo>
                    <a:cubicBezTo>
                      <a:pt x="715569" y="766328"/>
                      <a:pt x="729667" y="860170"/>
                      <a:pt x="766114" y="922863"/>
                    </a:cubicBezTo>
                    <a:cubicBezTo>
                      <a:pt x="802560" y="985556"/>
                      <a:pt x="841927" y="1029370"/>
                      <a:pt x="841927" y="1029370"/>
                    </a:cubicBezTo>
                    <a:cubicBezTo>
                      <a:pt x="841927" y="1029370"/>
                      <a:pt x="940952" y="932802"/>
                      <a:pt x="941066" y="798040"/>
                    </a:cubicBezTo>
                    <a:cubicBezTo>
                      <a:pt x="941180" y="665213"/>
                      <a:pt x="873545" y="546758"/>
                      <a:pt x="873545" y="546758"/>
                    </a:cubicBezTo>
                    <a:close/>
                  </a:path>
                </a:pathLst>
              </a:custGeom>
              <a:solidFill>
                <a:srgbClr val="FFC2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8"/>
              <p:cNvSpPr/>
              <p:nvPr/>
            </p:nvSpPr>
            <p:spPr>
              <a:xfrm>
                <a:off x="2787467" y="3660381"/>
                <a:ext cx="857509" cy="545498"/>
              </a:xfrm>
              <a:custGeom>
                <a:avLst/>
                <a:gdLst/>
                <a:ahLst/>
                <a:cxnLst/>
                <a:rect l="l" t="t" r="r" b="b"/>
                <a:pathLst>
                  <a:path w="857509" h="545498" extrusionOk="0">
                    <a:moveTo>
                      <a:pt x="332559" y="0"/>
                    </a:moveTo>
                    <a:cubicBezTo>
                      <a:pt x="332559" y="0"/>
                      <a:pt x="339196" y="83850"/>
                      <a:pt x="357279" y="167057"/>
                    </a:cubicBezTo>
                    <a:cubicBezTo>
                      <a:pt x="375368" y="250263"/>
                      <a:pt x="422102" y="333892"/>
                      <a:pt x="422102" y="333892"/>
                    </a:cubicBezTo>
                    <a:cubicBezTo>
                      <a:pt x="422102" y="333892"/>
                      <a:pt x="348452" y="282357"/>
                      <a:pt x="235215" y="261943"/>
                    </a:cubicBezTo>
                    <a:cubicBezTo>
                      <a:pt x="121984" y="241537"/>
                      <a:pt x="0" y="244129"/>
                      <a:pt x="0" y="244129"/>
                    </a:cubicBezTo>
                    <a:cubicBezTo>
                      <a:pt x="0" y="244129"/>
                      <a:pt x="50584" y="373299"/>
                      <a:pt x="122506" y="440365"/>
                    </a:cubicBezTo>
                    <a:cubicBezTo>
                      <a:pt x="194435" y="507432"/>
                      <a:pt x="287561" y="512314"/>
                      <a:pt x="287561" y="512307"/>
                    </a:cubicBezTo>
                    <a:cubicBezTo>
                      <a:pt x="287561" y="512307"/>
                      <a:pt x="316801" y="517069"/>
                      <a:pt x="361070" y="522782"/>
                    </a:cubicBezTo>
                    <a:cubicBezTo>
                      <a:pt x="375844" y="524684"/>
                      <a:pt x="398487" y="526151"/>
                      <a:pt x="416309" y="528126"/>
                    </a:cubicBezTo>
                    <a:cubicBezTo>
                      <a:pt x="416382" y="528133"/>
                      <a:pt x="416463" y="528113"/>
                      <a:pt x="416530" y="528126"/>
                    </a:cubicBezTo>
                    <a:cubicBezTo>
                      <a:pt x="449474" y="531776"/>
                      <a:pt x="479799" y="535862"/>
                      <a:pt x="518549" y="538373"/>
                    </a:cubicBezTo>
                    <a:cubicBezTo>
                      <a:pt x="577177" y="542170"/>
                      <a:pt x="636220" y="543778"/>
                      <a:pt x="682934" y="544608"/>
                    </a:cubicBezTo>
                    <a:cubicBezTo>
                      <a:pt x="713594" y="545057"/>
                      <a:pt x="742312" y="545298"/>
                      <a:pt x="752210" y="545278"/>
                    </a:cubicBezTo>
                    <a:cubicBezTo>
                      <a:pt x="752237" y="545278"/>
                      <a:pt x="752398" y="545278"/>
                      <a:pt x="752431" y="545278"/>
                    </a:cubicBezTo>
                    <a:cubicBezTo>
                      <a:pt x="755458" y="545265"/>
                      <a:pt x="770253" y="545499"/>
                      <a:pt x="770253" y="545499"/>
                    </a:cubicBezTo>
                    <a:cubicBezTo>
                      <a:pt x="770253" y="545499"/>
                      <a:pt x="861925" y="374779"/>
                      <a:pt x="857344" y="288672"/>
                    </a:cubicBezTo>
                    <a:cubicBezTo>
                      <a:pt x="851156" y="172348"/>
                      <a:pt x="758666" y="52788"/>
                      <a:pt x="758666" y="52788"/>
                    </a:cubicBezTo>
                    <a:cubicBezTo>
                      <a:pt x="758666" y="52788"/>
                      <a:pt x="717759" y="113646"/>
                      <a:pt x="690060" y="170178"/>
                    </a:cubicBezTo>
                    <a:cubicBezTo>
                      <a:pt x="662360" y="226702"/>
                      <a:pt x="657096" y="293354"/>
                      <a:pt x="657096" y="293354"/>
                    </a:cubicBezTo>
                    <a:cubicBezTo>
                      <a:pt x="657096" y="293354"/>
                      <a:pt x="612324" y="206269"/>
                      <a:pt x="537924" y="123846"/>
                    </a:cubicBezTo>
                    <a:cubicBezTo>
                      <a:pt x="444859" y="20735"/>
                      <a:pt x="332559" y="-7"/>
                      <a:pt x="332559" y="0"/>
                    </a:cubicBezTo>
                    <a:close/>
                  </a:path>
                </a:pathLst>
              </a:custGeom>
              <a:solidFill>
                <a:srgbClr val="F477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8"/>
              <p:cNvSpPr/>
              <p:nvPr/>
            </p:nvSpPr>
            <p:spPr>
              <a:xfrm>
                <a:off x="2872790" y="3660541"/>
                <a:ext cx="773764" cy="546912"/>
              </a:xfrm>
              <a:custGeom>
                <a:avLst/>
                <a:gdLst/>
                <a:ahLst/>
                <a:cxnLst/>
                <a:rect l="l" t="t" r="r" b="b"/>
                <a:pathLst>
                  <a:path w="773764" h="546912" extrusionOk="0">
                    <a:moveTo>
                      <a:pt x="250364" y="0"/>
                    </a:moveTo>
                    <a:cubicBezTo>
                      <a:pt x="261120" y="44135"/>
                      <a:pt x="281493" y="120537"/>
                      <a:pt x="322092" y="206262"/>
                    </a:cubicBezTo>
                    <a:cubicBezTo>
                      <a:pt x="377491" y="323250"/>
                      <a:pt x="460859" y="424774"/>
                      <a:pt x="460859" y="424774"/>
                    </a:cubicBezTo>
                    <a:cubicBezTo>
                      <a:pt x="460859" y="424774"/>
                      <a:pt x="380766" y="388810"/>
                      <a:pt x="265513" y="359067"/>
                    </a:cubicBezTo>
                    <a:cubicBezTo>
                      <a:pt x="150260" y="329318"/>
                      <a:pt x="0" y="305831"/>
                      <a:pt x="0" y="305831"/>
                    </a:cubicBezTo>
                    <a:cubicBezTo>
                      <a:pt x="0" y="305831"/>
                      <a:pt x="126545" y="415592"/>
                      <a:pt x="222972" y="466431"/>
                    </a:cubicBezTo>
                    <a:cubicBezTo>
                      <a:pt x="264984" y="488579"/>
                      <a:pt x="288284" y="502402"/>
                      <a:pt x="310063" y="515207"/>
                    </a:cubicBezTo>
                    <a:cubicBezTo>
                      <a:pt x="315676" y="518509"/>
                      <a:pt x="328092" y="524972"/>
                      <a:pt x="332559" y="527684"/>
                    </a:cubicBezTo>
                    <a:cubicBezTo>
                      <a:pt x="332633" y="527691"/>
                      <a:pt x="332713" y="527671"/>
                      <a:pt x="332781" y="527684"/>
                    </a:cubicBezTo>
                    <a:cubicBezTo>
                      <a:pt x="365724" y="531334"/>
                      <a:pt x="396050" y="535420"/>
                      <a:pt x="434800" y="537931"/>
                    </a:cubicBezTo>
                    <a:cubicBezTo>
                      <a:pt x="511551" y="542907"/>
                      <a:pt x="606257" y="545332"/>
                      <a:pt x="655535" y="546329"/>
                    </a:cubicBezTo>
                    <a:cubicBezTo>
                      <a:pt x="676210" y="546745"/>
                      <a:pt x="688888" y="546912"/>
                      <a:pt x="688888" y="546912"/>
                    </a:cubicBezTo>
                    <a:cubicBezTo>
                      <a:pt x="688888" y="546912"/>
                      <a:pt x="778175" y="374337"/>
                      <a:pt x="773595" y="288230"/>
                    </a:cubicBezTo>
                    <a:cubicBezTo>
                      <a:pt x="767406" y="171905"/>
                      <a:pt x="674917" y="52346"/>
                      <a:pt x="674917" y="52346"/>
                    </a:cubicBezTo>
                    <a:cubicBezTo>
                      <a:pt x="674917" y="52346"/>
                      <a:pt x="634010" y="113204"/>
                      <a:pt x="606310" y="169735"/>
                    </a:cubicBezTo>
                    <a:cubicBezTo>
                      <a:pt x="578610" y="226260"/>
                      <a:pt x="573346" y="292905"/>
                      <a:pt x="573346" y="292912"/>
                    </a:cubicBezTo>
                    <a:cubicBezTo>
                      <a:pt x="573346" y="292912"/>
                      <a:pt x="528575" y="205827"/>
                      <a:pt x="454175" y="123404"/>
                    </a:cubicBezTo>
                    <a:cubicBezTo>
                      <a:pt x="442502" y="110465"/>
                      <a:pt x="430520" y="98885"/>
                      <a:pt x="418539" y="88431"/>
                    </a:cubicBezTo>
                    <a:cubicBezTo>
                      <a:pt x="407067" y="78438"/>
                      <a:pt x="395782" y="69658"/>
                      <a:pt x="384457" y="61702"/>
                    </a:cubicBezTo>
                    <a:cubicBezTo>
                      <a:pt x="383907" y="61313"/>
                      <a:pt x="383452" y="60972"/>
                      <a:pt x="382903" y="60590"/>
                    </a:cubicBezTo>
                    <a:cubicBezTo>
                      <a:pt x="378690" y="57657"/>
                      <a:pt x="374792" y="55460"/>
                      <a:pt x="370647" y="52795"/>
                    </a:cubicBezTo>
                    <a:cubicBezTo>
                      <a:pt x="363313" y="48066"/>
                      <a:pt x="355853" y="43164"/>
                      <a:pt x="348820" y="39206"/>
                    </a:cubicBezTo>
                    <a:cubicBezTo>
                      <a:pt x="348666" y="39119"/>
                      <a:pt x="348526" y="39072"/>
                      <a:pt x="348372" y="38985"/>
                    </a:cubicBezTo>
                    <a:cubicBezTo>
                      <a:pt x="347200" y="38322"/>
                      <a:pt x="346202" y="37840"/>
                      <a:pt x="345036" y="37203"/>
                    </a:cubicBezTo>
                    <a:cubicBezTo>
                      <a:pt x="335332" y="31872"/>
                      <a:pt x="325722" y="26943"/>
                      <a:pt x="316968" y="22945"/>
                    </a:cubicBezTo>
                    <a:cubicBezTo>
                      <a:pt x="316787" y="22864"/>
                      <a:pt x="316700" y="22804"/>
                      <a:pt x="316520" y="22724"/>
                    </a:cubicBezTo>
                    <a:cubicBezTo>
                      <a:pt x="314691" y="21886"/>
                      <a:pt x="313847" y="21719"/>
                      <a:pt x="312066" y="20942"/>
                    </a:cubicBezTo>
                    <a:cubicBezTo>
                      <a:pt x="294546" y="13267"/>
                      <a:pt x="278620" y="7688"/>
                      <a:pt x="267743" y="4454"/>
                    </a:cubicBezTo>
                    <a:cubicBezTo>
                      <a:pt x="264368" y="3456"/>
                      <a:pt x="264937" y="3784"/>
                      <a:pt x="262392" y="3121"/>
                    </a:cubicBezTo>
                    <a:cubicBezTo>
                      <a:pt x="257825" y="1969"/>
                      <a:pt x="251014" y="127"/>
                      <a:pt x="250364" y="0"/>
                    </a:cubicBezTo>
                    <a:close/>
                  </a:path>
                </a:pathLst>
              </a:custGeom>
              <a:solidFill>
                <a:srgbClr val="E968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8"/>
              <p:cNvSpPr/>
              <p:nvPr/>
            </p:nvSpPr>
            <p:spPr>
              <a:xfrm>
                <a:off x="3445226" y="3712090"/>
                <a:ext cx="202211" cy="494311"/>
              </a:xfrm>
              <a:custGeom>
                <a:avLst/>
                <a:gdLst/>
                <a:ahLst/>
                <a:cxnLst/>
                <a:rect l="l" t="t" r="r" b="b"/>
                <a:pathLst>
                  <a:path w="202211" h="494311" extrusionOk="0">
                    <a:moveTo>
                      <a:pt x="101497" y="0"/>
                    </a:moveTo>
                    <a:cubicBezTo>
                      <a:pt x="101497" y="0"/>
                      <a:pt x="60000" y="61936"/>
                      <a:pt x="32300" y="118468"/>
                    </a:cubicBezTo>
                    <a:cubicBezTo>
                      <a:pt x="6275" y="171584"/>
                      <a:pt x="669" y="229455"/>
                      <a:pt x="6" y="236742"/>
                    </a:cubicBezTo>
                    <a:cubicBezTo>
                      <a:pt x="-134" y="273456"/>
                      <a:pt x="2089" y="309675"/>
                      <a:pt x="9362" y="341433"/>
                    </a:cubicBezTo>
                    <a:cubicBezTo>
                      <a:pt x="27237" y="419530"/>
                      <a:pt x="74929" y="466813"/>
                      <a:pt x="115775" y="494312"/>
                    </a:cubicBezTo>
                    <a:cubicBezTo>
                      <a:pt x="120939" y="489811"/>
                      <a:pt x="208037" y="351714"/>
                      <a:pt x="201902" y="236427"/>
                    </a:cubicBezTo>
                    <a:cubicBezTo>
                      <a:pt x="195714" y="120095"/>
                      <a:pt x="101497" y="0"/>
                      <a:pt x="101497" y="0"/>
                    </a:cubicBezTo>
                    <a:close/>
                  </a:path>
                </a:pathLst>
              </a:custGeom>
              <a:solidFill>
                <a:srgbClr val="7913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8"/>
              <p:cNvSpPr/>
              <p:nvPr/>
            </p:nvSpPr>
            <p:spPr>
              <a:xfrm>
                <a:off x="2775880" y="4183163"/>
                <a:ext cx="786332" cy="242902"/>
              </a:xfrm>
              <a:custGeom>
                <a:avLst/>
                <a:gdLst/>
                <a:ahLst/>
                <a:cxnLst/>
                <a:rect l="l" t="t" r="r" b="b"/>
                <a:pathLst>
                  <a:path w="786332" h="242902" extrusionOk="0">
                    <a:moveTo>
                      <a:pt x="372656" y="0"/>
                    </a:moveTo>
                    <a:cubicBezTo>
                      <a:pt x="326244" y="9423"/>
                      <a:pt x="277675" y="21498"/>
                      <a:pt x="231879" y="41871"/>
                    </a:cubicBezTo>
                    <a:cubicBezTo>
                      <a:pt x="95068" y="102749"/>
                      <a:pt x="0" y="219175"/>
                      <a:pt x="0" y="219175"/>
                    </a:cubicBezTo>
                    <a:cubicBezTo>
                      <a:pt x="0" y="219175"/>
                      <a:pt x="135352" y="261160"/>
                      <a:pt x="269076" y="233433"/>
                    </a:cubicBezTo>
                    <a:cubicBezTo>
                      <a:pt x="298725" y="227285"/>
                      <a:pt x="327871" y="217212"/>
                      <a:pt x="355946" y="206035"/>
                    </a:cubicBezTo>
                    <a:cubicBezTo>
                      <a:pt x="395721" y="172595"/>
                      <a:pt x="438349" y="139631"/>
                      <a:pt x="484025" y="114041"/>
                    </a:cubicBezTo>
                    <a:cubicBezTo>
                      <a:pt x="589004" y="55225"/>
                      <a:pt x="695558" y="35402"/>
                      <a:pt x="748426" y="28510"/>
                    </a:cubicBezTo>
                    <a:lnTo>
                      <a:pt x="786333" y="24083"/>
                    </a:lnTo>
                    <a:cubicBezTo>
                      <a:pt x="775115" y="24117"/>
                      <a:pt x="734482" y="22536"/>
                      <a:pt x="694520" y="21826"/>
                    </a:cubicBezTo>
                    <a:cubicBezTo>
                      <a:pt x="649956" y="21170"/>
                      <a:pt x="594597" y="19770"/>
                      <a:pt x="530136" y="15591"/>
                    </a:cubicBezTo>
                    <a:cubicBezTo>
                      <a:pt x="491305" y="13073"/>
                      <a:pt x="460886" y="9001"/>
                      <a:pt x="427895" y="5344"/>
                    </a:cubicBezTo>
                    <a:cubicBezTo>
                      <a:pt x="410074" y="3369"/>
                      <a:pt x="387430" y="1902"/>
                      <a:pt x="372656" y="0"/>
                    </a:cubicBezTo>
                    <a:close/>
                  </a:path>
                </a:pathLst>
              </a:custGeom>
              <a:solidFill>
                <a:srgbClr val="F892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8"/>
              <p:cNvSpPr/>
              <p:nvPr/>
            </p:nvSpPr>
            <p:spPr>
              <a:xfrm>
                <a:off x="3018897" y="4207661"/>
                <a:ext cx="540375" cy="470215"/>
              </a:xfrm>
              <a:custGeom>
                <a:avLst/>
                <a:gdLst/>
                <a:ahLst/>
                <a:cxnLst/>
                <a:rect l="l" t="t" r="r" b="b"/>
                <a:pathLst>
                  <a:path w="540375" h="470215" extrusionOk="0">
                    <a:moveTo>
                      <a:pt x="540376" y="0"/>
                    </a:moveTo>
                    <a:cubicBezTo>
                      <a:pt x="540376" y="0"/>
                      <a:pt x="526144" y="1306"/>
                      <a:pt x="505409" y="4012"/>
                    </a:cubicBezTo>
                    <a:cubicBezTo>
                      <a:pt x="452541" y="10903"/>
                      <a:pt x="345994" y="30727"/>
                      <a:pt x="241008" y="89542"/>
                    </a:cubicBezTo>
                    <a:cubicBezTo>
                      <a:pt x="195332" y="115140"/>
                      <a:pt x="152704" y="148097"/>
                      <a:pt x="112929" y="181536"/>
                    </a:cubicBezTo>
                    <a:cubicBezTo>
                      <a:pt x="94773" y="196806"/>
                      <a:pt x="75920" y="212156"/>
                      <a:pt x="59920" y="226977"/>
                    </a:cubicBezTo>
                    <a:cubicBezTo>
                      <a:pt x="59257" y="228785"/>
                      <a:pt x="42414" y="275184"/>
                      <a:pt x="40987" y="318080"/>
                    </a:cubicBezTo>
                    <a:cubicBezTo>
                      <a:pt x="39527" y="361820"/>
                      <a:pt x="43546" y="367995"/>
                      <a:pt x="30961" y="403390"/>
                    </a:cubicBezTo>
                    <a:cubicBezTo>
                      <a:pt x="18377" y="438792"/>
                      <a:pt x="0" y="470215"/>
                      <a:pt x="0" y="470215"/>
                    </a:cubicBezTo>
                    <a:cubicBezTo>
                      <a:pt x="0" y="470215"/>
                      <a:pt x="128219" y="438557"/>
                      <a:pt x="225417" y="379113"/>
                    </a:cubicBezTo>
                    <a:cubicBezTo>
                      <a:pt x="322614" y="319667"/>
                      <a:pt x="384677" y="219182"/>
                      <a:pt x="384677" y="219182"/>
                    </a:cubicBezTo>
                    <a:cubicBezTo>
                      <a:pt x="384677" y="219182"/>
                      <a:pt x="384899" y="220059"/>
                      <a:pt x="384905" y="220072"/>
                    </a:cubicBezTo>
                    <a:cubicBezTo>
                      <a:pt x="385113" y="219650"/>
                      <a:pt x="385361" y="219376"/>
                      <a:pt x="385568" y="218961"/>
                    </a:cubicBezTo>
                    <a:cubicBezTo>
                      <a:pt x="399117" y="192212"/>
                      <a:pt x="412505" y="167284"/>
                      <a:pt x="425886" y="146563"/>
                    </a:cubicBezTo>
                    <a:cubicBezTo>
                      <a:pt x="452521" y="105335"/>
                      <a:pt x="528287" y="14707"/>
                      <a:pt x="535922" y="5572"/>
                    </a:cubicBezTo>
                    <a:cubicBezTo>
                      <a:pt x="536310" y="5103"/>
                      <a:pt x="540376" y="0"/>
                      <a:pt x="540376" y="0"/>
                    </a:cubicBezTo>
                    <a:close/>
                  </a:path>
                </a:pathLst>
              </a:custGeom>
              <a:solidFill>
                <a:srgbClr val="A734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8"/>
              <p:cNvSpPr/>
              <p:nvPr/>
            </p:nvSpPr>
            <p:spPr>
              <a:xfrm>
                <a:off x="3018871" y="4207554"/>
                <a:ext cx="540382" cy="470208"/>
              </a:xfrm>
              <a:custGeom>
                <a:avLst/>
                <a:gdLst/>
                <a:ahLst/>
                <a:cxnLst/>
                <a:rect l="l" t="t" r="r" b="b"/>
                <a:pathLst>
                  <a:path w="540382" h="470208" extrusionOk="0">
                    <a:moveTo>
                      <a:pt x="540382" y="0"/>
                    </a:moveTo>
                    <a:cubicBezTo>
                      <a:pt x="540382" y="0"/>
                      <a:pt x="532915" y="924"/>
                      <a:pt x="531026" y="1112"/>
                    </a:cubicBezTo>
                    <a:cubicBezTo>
                      <a:pt x="511155" y="14205"/>
                      <a:pt x="488324" y="30232"/>
                      <a:pt x="466210" y="50116"/>
                    </a:cubicBezTo>
                    <a:cubicBezTo>
                      <a:pt x="413114" y="97827"/>
                      <a:pt x="367975" y="162154"/>
                      <a:pt x="367975" y="162154"/>
                    </a:cubicBezTo>
                    <a:cubicBezTo>
                      <a:pt x="367975" y="162154"/>
                      <a:pt x="326076" y="228504"/>
                      <a:pt x="234331" y="302931"/>
                    </a:cubicBezTo>
                    <a:cubicBezTo>
                      <a:pt x="160205" y="363059"/>
                      <a:pt x="48990" y="437030"/>
                      <a:pt x="891" y="468655"/>
                    </a:cubicBezTo>
                    <a:cubicBezTo>
                      <a:pt x="837" y="468749"/>
                      <a:pt x="0" y="470215"/>
                      <a:pt x="0" y="470209"/>
                    </a:cubicBezTo>
                    <a:cubicBezTo>
                      <a:pt x="0" y="470209"/>
                      <a:pt x="128226" y="438550"/>
                      <a:pt x="225423" y="379106"/>
                    </a:cubicBezTo>
                    <a:cubicBezTo>
                      <a:pt x="322621" y="319667"/>
                      <a:pt x="384684" y="219175"/>
                      <a:pt x="384684" y="219175"/>
                    </a:cubicBezTo>
                    <a:cubicBezTo>
                      <a:pt x="384684" y="219175"/>
                      <a:pt x="384845" y="219597"/>
                      <a:pt x="384905" y="219844"/>
                    </a:cubicBezTo>
                    <a:cubicBezTo>
                      <a:pt x="385033" y="219362"/>
                      <a:pt x="385126" y="218733"/>
                      <a:pt x="385126" y="218733"/>
                    </a:cubicBezTo>
                    <a:cubicBezTo>
                      <a:pt x="385126" y="218733"/>
                      <a:pt x="385233" y="218385"/>
                      <a:pt x="385575" y="217621"/>
                    </a:cubicBezTo>
                    <a:cubicBezTo>
                      <a:pt x="387490" y="213342"/>
                      <a:pt x="396056" y="195534"/>
                      <a:pt x="425444" y="146342"/>
                    </a:cubicBezTo>
                    <a:cubicBezTo>
                      <a:pt x="475888" y="61916"/>
                      <a:pt x="533444" y="6784"/>
                      <a:pt x="538822" y="2003"/>
                    </a:cubicBezTo>
                    <a:cubicBezTo>
                      <a:pt x="539505" y="1145"/>
                      <a:pt x="540382" y="0"/>
                      <a:pt x="540382" y="0"/>
                    </a:cubicBezTo>
                    <a:close/>
                  </a:path>
                </a:pathLst>
              </a:custGeom>
              <a:solidFill>
                <a:srgbClr val="7B1B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8"/>
              <p:cNvSpPr/>
              <p:nvPr/>
            </p:nvSpPr>
            <p:spPr>
              <a:xfrm>
                <a:off x="3403555" y="4206214"/>
                <a:ext cx="229276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229276" h="483134" extrusionOk="0">
                    <a:moveTo>
                      <a:pt x="157259" y="0"/>
                    </a:moveTo>
                    <a:cubicBezTo>
                      <a:pt x="157232" y="7"/>
                      <a:pt x="154365" y="3141"/>
                      <a:pt x="154138" y="3342"/>
                    </a:cubicBezTo>
                    <a:cubicBezTo>
                      <a:pt x="148760" y="8124"/>
                      <a:pt x="91203" y="63256"/>
                      <a:pt x="40760" y="147682"/>
                    </a:cubicBezTo>
                    <a:cubicBezTo>
                      <a:pt x="11372" y="196873"/>
                      <a:pt x="2806" y="214681"/>
                      <a:pt x="891" y="218961"/>
                    </a:cubicBezTo>
                    <a:cubicBezTo>
                      <a:pt x="549" y="219724"/>
                      <a:pt x="442" y="220072"/>
                      <a:pt x="442" y="220072"/>
                    </a:cubicBezTo>
                    <a:cubicBezTo>
                      <a:pt x="442" y="220072"/>
                      <a:pt x="348" y="220702"/>
                      <a:pt x="221" y="221184"/>
                    </a:cubicBezTo>
                    <a:cubicBezTo>
                      <a:pt x="188" y="221244"/>
                      <a:pt x="254" y="221345"/>
                      <a:pt x="221" y="221412"/>
                    </a:cubicBezTo>
                    <a:cubicBezTo>
                      <a:pt x="174" y="221619"/>
                      <a:pt x="27" y="221693"/>
                      <a:pt x="0" y="221854"/>
                    </a:cubicBezTo>
                    <a:cubicBezTo>
                      <a:pt x="402" y="224513"/>
                      <a:pt x="14198" y="314879"/>
                      <a:pt x="50116" y="376661"/>
                    </a:cubicBezTo>
                    <a:cubicBezTo>
                      <a:pt x="86562" y="439354"/>
                      <a:pt x="126069" y="483134"/>
                      <a:pt x="126069" y="483134"/>
                    </a:cubicBezTo>
                    <a:cubicBezTo>
                      <a:pt x="126069" y="483134"/>
                      <a:pt x="232522" y="380170"/>
                      <a:pt x="229200" y="245910"/>
                    </a:cubicBezTo>
                    <a:cubicBezTo>
                      <a:pt x="226013" y="117001"/>
                      <a:pt x="160982" y="6631"/>
                      <a:pt x="157259" y="0"/>
                    </a:cubicBezTo>
                    <a:close/>
                  </a:path>
                </a:pathLst>
              </a:custGeom>
              <a:solidFill>
                <a:srgbClr val="9E4C3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8"/>
              <p:cNvSpPr/>
              <p:nvPr/>
            </p:nvSpPr>
            <p:spPr>
              <a:xfrm>
                <a:off x="2821355" y="3727460"/>
                <a:ext cx="896620" cy="876270"/>
              </a:xfrm>
              <a:custGeom>
                <a:avLst/>
                <a:gdLst/>
                <a:ahLst/>
                <a:cxnLst/>
                <a:rect l="l" t="t" r="r" b="b"/>
                <a:pathLst>
                  <a:path w="896620" h="876270" extrusionOk="0">
                    <a:moveTo>
                      <a:pt x="893502" y="487534"/>
                    </a:moveTo>
                    <a:cubicBezTo>
                      <a:pt x="893502" y="487534"/>
                      <a:pt x="897199" y="480188"/>
                      <a:pt x="896543" y="473075"/>
                    </a:cubicBezTo>
                    <a:cubicBezTo>
                      <a:pt x="895893" y="465969"/>
                      <a:pt x="890884" y="459084"/>
                      <a:pt x="890884" y="459084"/>
                    </a:cubicBezTo>
                    <a:cubicBezTo>
                      <a:pt x="890884" y="459084"/>
                      <a:pt x="845295" y="461120"/>
                      <a:pt x="804007" y="462955"/>
                    </a:cubicBezTo>
                    <a:cubicBezTo>
                      <a:pt x="762725" y="464797"/>
                      <a:pt x="725743" y="466445"/>
                      <a:pt x="725743" y="466445"/>
                    </a:cubicBezTo>
                    <a:cubicBezTo>
                      <a:pt x="725743" y="466445"/>
                      <a:pt x="721771" y="387216"/>
                      <a:pt x="723332" y="295879"/>
                    </a:cubicBezTo>
                    <a:cubicBezTo>
                      <a:pt x="724892" y="204535"/>
                      <a:pt x="731978" y="101082"/>
                      <a:pt x="731978" y="101082"/>
                    </a:cubicBezTo>
                    <a:cubicBezTo>
                      <a:pt x="731978" y="101082"/>
                      <a:pt x="713895" y="208513"/>
                      <a:pt x="708276" y="295263"/>
                    </a:cubicBezTo>
                    <a:cubicBezTo>
                      <a:pt x="702664" y="382012"/>
                      <a:pt x="709522" y="448074"/>
                      <a:pt x="709522" y="448074"/>
                    </a:cubicBezTo>
                    <a:cubicBezTo>
                      <a:pt x="709522" y="448074"/>
                      <a:pt x="612874" y="355725"/>
                      <a:pt x="527396" y="243707"/>
                    </a:cubicBezTo>
                    <a:cubicBezTo>
                      <a:pt x="441919" y="131689"/>
                      <a:pt x="367606" y="0"/>
                      <a:pt x="367606" y="0"/>
                    </a:cubicBezTo>
                    <a:cubicBezTo>
                      <a:pt x="367606" y="0"/>
                      <a:pt x="429301" y="142826"/>
                      <a:pt x="509153" y="256445"/>
                    </a:cubicBezTo>
                    <a:cubicBezTo>
                      <a:pt x="588998" y="370071"/>
                      <a:pt x="686992" y="454497"/>
                      <a:pt x="686992" y="454497"/>
                    </a:cubicBezTo>
                    <a:cubicBezTo>
                      <a:pt x="686992" y="454497"/>
                      <a:pt x="530718" y="423562"/>
                      <a:pt x="373634" y="365825"/>
                    </a:cubicBezTo>
                    <a:cubicBezTo>
                      <a:pt x="216549" y="308088"/>
                      <a:pt x="9343" y="221257"/>
                      <a:pt x="9343" y="221257"/>
                    </a:cubicBezTo>
                    <a:cubicBezTo>
                      <a:pt x="9343" y="221257"/>
                      <a:pt x="205586" y="327141"/>
                      <a:pt x="360949" y="389433"/>
                    </a:cubicBezTo>
                    <a:cubicBezTo>
                      <a:pt x="516312" y="451717"/>
                      <a:pt x="680101" y="472693"/>
                      <a:pt x="680101" y="472693"/>
                    </a:cubicBezTo>
                    <a:cubicBezTo>
                      <a:pt x="680101" y="472693"/>
                      <a:pt x="527015" y="452936"/>
                      <a:pt x="352745" y="502074"/>
                    </a:cubicBezTo>
                    <a:cubicBezTo>
                      <a:pt x="178475" y="551205"/>
                      <a:pt x="0" y="656118"/>
                      <a:pt x="0" y="656118"/>
                    </a:cubicBezTo>
                    <a:cubicBezTo>
                      <a:pt x="0" y="656118"/>
                      <a:pt x="198641" y="567031"/>
                      <a:pt x="368343" y="523994"/>
                    </a:cubicBezTo>
                    <a:cubicBezTo>
                      <a:pt x="538052" y="480964"/>
                      <a:pt x="681715" y="490099"/>
                      <a:pt x="681715" y="490099"/>
                    </a:cubicBezTo>
                    <a:cubicBezTo>
                      <a:pt x="681715" y="490099"/>
                      <a:pt x="576005" y="543677"/>
                      <a:pt x="486710" y="632825"/>
                    </a:cubicBezTo>
                    <a:cubicBezTo>
                      <a:pt x="397409" y="721979"/>
                      <a:pt x="311563" y="832002"/>
                      <a:pt x="311563" y="832002"/>
                    </a:cubicBezTo>
                    <a:cubicBezTo>
                      <a:pt x="311563" y="832002"/>
                      <a:pt x="405312" y="733123"/>
                      <a:pt x="506380" y="643681"/>
                    </a:cubicBezTo>
                    <a:cubicBezTo>
                      <a:pt x="607449" y="554232"/>
                      <a:pt x="702503" y="501498"/>
                      <a:pt x="702503" y="501498"/>
                    </a:cubicBezTo>
                    <a:cubicBezTo>
                      <a:pt x="702503" y="501498"/>
                      <a:pt x="685244" y="579220"/>
                      <a:pt x="687588" y="672915"/>
                    </a:cubicBezTo>
                    <a:cubicBezTo>
                      <a:pt x="689939" y="766603"/>
                      <a:pt x="711899" y="876270"/>
                      <a:pt x="711899" y="876270"/>
                    </a:cubicBezTo>
                    <a:cubicBezTo>
                      <a:pt x="711899" y="876270"/>
                      <a:pt x="700246" y="770433"/>
                      <a:pt x="703548" y="673752"/>
                    </a:cubicBezTo>
                    <a:cubicBezTo>
                      <a:pt x="706843" y="577063"/>
                      <a:pt x="725093" y="489530"/>
                      <a:pt x="725093" y="489530"/>
                    </a:cubicBezTo>
                    <a:cubicBezTo>
                      <a:pt x="725093" y="489530"/>
                      <a:pt x="764935" y="482250"/>
                      <a:pt x="807034" y="481748"/>
                    </a:cubicBezTo>
                    <a:cubicBezTo>
                      <a:pt x="849140" y="481252"/>
                      <a:pt x="893502" y="487534"/>
                      <a:pt x="893502" y="487534"/>
                    </a:cubicBezTo>
                    <a:close/>
                  </a:path>
                </a:pathLst>
              </a:custGeom>
              <a:solidFill>
                <a:srgbClr val="5705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8"/>
              <p:cNvSpPr/>
              <p:nvPr/>
            </p:nvSpPr>
            <p:spPr>
              <a:xfrm>
                <a:off x="3238420" y="3785184"/>
                <a:ext cx="31456" cy="31456"/>
              </a:xfrm>
              <a:custGeom>
                <a:avLst/>
                <a:gdLst/>
                <a:ahLst/>
                <a:cxnLst/>
                <a:rect l="l" t="t" r="r" b="b"/>
                <a:pathLst>
                  <a:path w="31456" h="31456" extrusionOk="0">
                    <a:moveTo>
                      <a:pt x="0" y="15725"/>
                    </a:moveTo>
                    <a:cubicBezTo>
                      <a:pt x="0" y="7039"/>
                      <a:pt x="7039" y="0"/>
                      <a:pt x="15732" y="0"/>
                    </a:cubicBezTo>
                    <a:cubicBezTo>
                      <a:pt x="24418" y="0"/>
                      <a:pt x="31457" y="7039"/>
                      <a:pt x="31457" y="15725"/>
                    </a:cubicBezTo>
                    <a:cubicBezTo>
                      <a:pt x="31457" y="24418"/>
                      <a:pt x="24418" y="31457"/>
                      <a:pt x="15732" y="31457"/>
                    </a:cubicBezTo>
                    <a:cubicBezTo>
                      <a:pt x="7039" y="31457"/>
                      <a:pt x="0" y="24418"/>
                      <a:pt x="0" y="15725"/>
                    </a:cubicBezTo>
                    <a:close/>
                  </a:path>
                </a:pathLst>
              </a:custGeom>
              <a:solidFill>
                <a:srgbClr val="F3674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8"/>
              <p:cNvSpPr/>
              <p:nvPr/>
            </p:nvSpPr>
            <p:spPr>
              <a:xfrm>
                <a:off x="2925986" y="3941552"/>
                <a:ext cx="31852" cy="31852"/>
              </a:xfrm>
              <a:custGeom>
                <a:avLst/>
                <a:gdLst/>
                <a:ahLst/>
                <a:cxnLst/>
                <a:rect l="l" t="t" r="r" b="b"/>
                <a:pathLst>
                  <a:path w="31852" h="31852" extrusionOk="0">
                    <a:moveTo>
                      <a:pt x="0" y="15926"/>
                    </a:moveTo>
                    <a:cubicBezTo>
                      <a:pt x="0" y="7126"/>
                      <a:pt x="7133" y="0"/>
                      <a:pt x="15926" y="0"/>
                    </a:cubicBezTo>
                    <a:cubicBezTo>
                      <a:pt x="24726" y="0"/>
                      <a:pt x="31852" y="7126"/>
                      <a:pt x="31852" y="15926"/>
                    </a:cubicBezTo>
                    <a:cubicBezTo>
                      <a:pt x="31852" y="24719"/>
                      <a:pt x="24726" y="31852"/>
                      <a:pt x="15926" y="31852"/>
                    </a:cubicBezTo>
                    <a:cubicBezTo>
                      <a:pt x="7133" y="31852"/>
                      <a:pt x="0" y="24719"/>
                      <a:pt x="0" y="15926"/>
                    </a:cubicBezTo>
                    <a:close/>
                  </a:path>
                </a:pathLst>
              </a:custGeom>
              <a:solidFill>
                <a:srgbClr val="FC9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8"/>
              <p:cNvSpPr/>
              <p:nvPr/>
            </p:nvSpPr>
            <p:spPr>
              <a:xfrm>
                <a:off x="3088978" y="4319372"/>
                <a:ext cx="46880" cy="46880"/>
              </a:xfrm>
              <a:custGeom>
                <a:avLst/>
                <a:gdLst/>
                <a:ahLst/>
                <a:cxnLst/>
                <a:rect l="l" t="t" r="r" b="b"/>
                <a:pathLst>
                  <a:path w="46880" h="46880" extrusionOk="0">
                    <a:moveTo>
                      <a:pt x="0" y="23440"/>
                    </a:moveTo>
                    <a:cubicBezTo>
                      <a:pt x="0" y="10494"/>
                      <a:pt x="10495" y="0"/>
                      <a:pt x="23440" y="0"/>
                    </a:cubicBezTo>
                    <a:cubicBezTo>
                      <a:pt x="36386" y="0"/>
                      <a:pt x="46881" y="10494"/>
                      <a:pt x="46881" y="23440"/>
                    </a:cubicBezTo>
                    <a:cubicBezTo>
                      <a:pt x="46881" y="36386"/>
                      <a:pt x="36386" y="46881"/>
                      <a:pt x="23440" y="46881"/>
                    </a:cubicBezTo>
                    <a:cubicBezTo>
                      <a:pt x="10495" y="46881"/>
                      <a:pt x="0" y="36386"/>
                      <a:pt x="0" y="23440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8"/>
              <p:cNvSpPr/>
              <p:nvPr/>
            </p:nvSpPr>
            <p:spPr>
              <a:xfrm>
                <a:off x="3033725" y="4340240"/>
                <a:ext cx="22656" cy="22656"/>
              </a:xfrm>
              <a:custGeom>
                <a:avLst/>
                <a:gdLst/>
                <a:ahLst/>
                <a:cxnLst/>
                <a:rect l="l" t="t" r="r" b="b"/>
                <a:pathLst>
                  <a:path w="22656" h="22656" extrusionOk="0">
                    <a:moveTo>
                      <a:pt x="0" y="11325"/>
                    </a:moveTo>
                    <a:cubicBezTo>
                      <a:pt x="0" y="5070"/>
                      <a:pt x="5070" y="0"/>
                      <a:pt x="11325" y="0"/>
                    </a:cubicBezTo>
                    <a:cubicBezTo>
                      <a:pt x="17587" y="0"/>
                      <a:pt x="22657" y="5070"/>
                      <a:pt x="22657" y="11325"/>
                    </a:cubicBezTo>
                    <a:cubicBezTo>
                      <a:pt x="22657" y="17587"/>
                      <a:pt x="17587" y="22657"/>
                      <a:pt x="11325" y="22657"/>
                    </a:cubicBezTo>
                    <a:cubicBezTo>
                      <a:pt x="5070" y="22657"/>
                      <a:pt x="0" y="17587"/>
                      <a:pt x="0" y="11325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8"/>
              <p:cNvSpPr/>
              <p:nvPr/>
            </p:nvSpPr>
            <p:spPr>
              <a:xfrm>
                <a:off x="3084531" y="4548291"/>
                <a:ext cx="33064" cy="33057"/>
              </a:xfrm>
              <a:custGeom>
                <a:avLst/>
                <a:gdLst/>
                <a:ahLst/>
                <a:cxnLst/>
                <a:rect l="l" t="t" r="r" b="b"/>
                <a:pathLst>
                  <a:path w="33064" h="33057" extrusionOk="0">
                    <a:moveTo>
                      <a:pt x="0" y="16529"/>
                    </a:moveTo>
                    <a:cubicBezTo>
                      <a:pt x="0" y="7400"/>
                      <a:pt x="7401" y="0"/>
                      <a:pt x="16536" y="0"/>
                    </a:cubicBezTo>
                    <a:cubicBezTo>
                      <a:pt x="25664" y="0"/>
                      <a:pt x="33064" y="7400"/>
                      <a:pt x="33064" y="16529"/>
                    </a:cubicBezTo>
                    <a:cubicBezTo>
                      <a:pt x="33064" y="25657"/>
                      <a:pt x="25664" y="33058"/>
                      <a:pt x="16536" y="33058"/>
                    </a:cubicBezTo>
                    <a:cubicBezTo>
                      <a:pt x="7401" y="33058"/>
                      <a:pt x="0" y="25657"/>
                      <a:pt x="0" y="16529"/>
                    </a:cubicBezTo>
                    <a:close/>
                  </a:path>
                </a:pathLst>
              </a:custGeom>
              <a:solidFill>
                <a:srgbClr val="D65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66" name="Google Shape;1866;p8"/>
            <p:cNvGrpSpPr/>
            <p:nvPr/>
          </p:nvGrpSpPr>
          <p:grpSpPr>
            <a:xfrm>
              <a:off x="2511795" y="5487128"/>
              <a:ext cx="652546" cy="861157"/>
              <a:chOff x="7823017" y="5103438"/>
              <a:chExt cx="794818" cy="1048912"/>
            </a:xfrm>
          </p:grpSpPr>
          <p:sp>
            <p:nvSpPr>
              <p:cNvPr id="1867" name="Google Shape;1867;p8"/>
              <p:cNvSpPr/>
              <p:nvPr/>
            </p:nvSpPr>
            <p:spPr>
              <a:xfrm>
                <a:off x="7897712" y="5103438"/>
                <a:ext cx="720056" cy="991175"/>
              </a:xfrm>
              <a:custGeom>
                <a:avLst/>
                <a:gdLst/>
                <a:ahLst/>
                <a:cxnLst/>
                <a:rect l="l" t="t" r="r" b="b"/>
                <a:pathLst>
                  <a:path w="720056" h="991175" extrusionOk="0">
                    <a:moveTo>
                      <a:pt x="0" y="991175"/>
                    </a:moveTo>
                    <a:cubicBezTo>
                      <a:pt x="0" y="991175"/>
                      <a:pt x="23494" y="755003"/>
                      <a:pt x="149804" y="538822"/>
                    </a:cubicBezTo>
                    <a:cubicBezTo>
                      <a:pt x="314088" y="257644"/>
                      <a:pt x="720057" y="0"/>
                      <a:pt x="720057" y="0"/>
                    </a:cubicBezTo>
                    <a:cubicBezTo>
                      <a:pt x="720057" y="0"/>
                      <a:pt x="572382" y="500775"/>
                      <a:pt x="467690" y="683898"/>
                    </a:cubicBezTo>
                    <a:cubicBezTo>
                      <a:pt x="359315" y="873451"/>
                      <a:pt x="0" y="991175"/>
                      <a:pt x="0" y="991175"/>
                    </a:cubicBezTo>
                    <a:close/>
                  </a:path>
                </a:pathLst>
              </a:custGeom>
              <a:solidFill>
                <a:srgbClr val="C224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8"/>
              <p:cNvSpPr/>
              <p:nvPr/>
            </p:nvSpPr>
            <p:spPr>
              <a:xfrm>
                <a:off x="8042554" y="5103471"/>
                <a:ext cx="575281" cy="622477"/>
              </a:xfrm>
              <a:custGeom>
                <a:avLst/>
                <a:gdLst/>
                <a:ahLst/>
                <a:cxnLst/>
                <a:rect l="l" t="t" r="r" b="b"/>
                <a:pathLst>
                  <a:path w="575281" h="622477" extrusionOk="0">
                    <a:moveTo>
                      <a:pt x="575282" y="0"/>
                    </a:moveTo>
                    <a:cubicBezTo>
                      <a:pt x="575282" y="0"/>
                      <a:pt x="169260" y="257691"/>
                      <a:pt x="4976" y="538869"/>
                    </a:cubicBezTo>
                    <a:cubicBezTo>
                      <a:pt x="3127" y="542037"/>
                      <a:pt x="1801" y="545251"/>
                      <a:pt x="0" y="548426"/>
                    </a:cubicBezTo>
                    <a:cubicBezTo>
                      <a:pt x="14701" y="569375"/>
                      <a:pt x="32415" y="589574"/>
                      <a:pt x="51950" y="603966"/>
                    </a:cubicBezTo>
                    <a:cubicBezTo>
                      <a:pt x="53069" y="604783"/>
                      <a:pt x="54214" y="605379"/>
                      <a:pt x="55340" y="606156"/>
                    </a:cubicBezTo>
                    <a:cubicBezTo>
                      <a:pt x="57509" y="607650"/>
                      <a:pt x="59699" y="609029"/>
                      <a:pt x="61909" y="610335"/>
                    </a:cubicBezTo>
                    <a:cubicBezTo>
                      <a:pt x="62974" y="610965"/>
                      <a:pt x="64019" y="611735"/>
                      <a:pt x="65091" y="612324"/>
                    </a:cubicBezTo>
                    <a:cubicBezTo>
                      <a:pt x="75900" y="618225"/>
                      <a:pt x="86790" y="622518"/>
                      <a:pt x="98135" y="622477"/>
                    </a:cubicBezTo>
                    <a:cubicBezTo>
                      <a:pt x="110766" y="622431"/>
                      <a:pt x="124623" y="619939"/>
                      <a:pt x="138948" y="616108"/>
                    </a:cubicBezTo>
                    <a:cubicBezTo>
                      <a:pt x="142089" y="615265"/>
                      <a:pt x="145090" y="614729"/>
                      <a:pt x="148304" y="613718"/>
                    </a:cubicBezTo>
                    <a:cubicBezTo>
                      <a:pt x="160259" y="609967"/>
                      <a:pt x="173211" y="603491"/>
                      <a:pt x="185923" y="597597"/>
                    </a:cubicBezTo>
                    <a:cubicBezTo>
                      <a:pt x="189814" y="595789"/>
                      <a:pt x="193531" y="594603"/>
                      <a:pt x="197469" y="592621"/>
                    </a:cubicBezTo>
                    <a:cubicBezTo>
                      <a:pt x="285685" y="548151"/>
                      <a:pt x="385079" y="459640"/>
                      <a:pt x="454865" y="369267"/>
                    </a:cubicBezTo>
                    <a:cubicBezTo>
                      <a:pt x="520833" y="183746"/>
                      <a:pt x="575282" y="0"/>
                      <a:pt x="575282" y="0"/>
                    </a:cubicBezTo>
                    <a:close/>
                  </a:path>
                </a:pathLst>
              </a:custGeom>
              <a:solidFill>
                <a:srgbClr val="CD4C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8"/>
              <p:cNvSpPr/>
              <p:nvPr/>
            </p:nvSpPr>
            <p:spPr>
              <a:xfrm>
                <a:off x="8262124" y="5112225"/>
                <a:ext cx="342584" cy="296268"/>
              </a:xfrm>
              <a:custGeom>
                <a:avLst/>
                <a:gdLst/>
                <a:ahLst/>
                <a:cxnLst/>
                <a:rect l="l" t="t" r="r" b="b"/>
                <a:pathLst>
                  <a:path w="342584" h="296268" extrusionOk="0">
                    <a:moveTo>
                      <a:pt x="342585" y="0"/>
                    </a:moveTo>
                    <a:cubicBezTo>
                      <a:pt x="318408" y="15611"/>
                      <a:pt x="158343" y="121730"/>
                      <a:pt x="0" y="272726"/>
                    </a:cubicBezTo>
                    <a:cubicBezTo>
                      <a:pt x="30272" y="287052"/>
                      <a:pt x="69973" y="299716"/>
                      <a:pt x="112668" y="295417"/>
                    </a:cubicBezTo>
                    <a:cubicBezTo>
                      <a:pt x="113673" y="295316"/>
                      <a:pt x="114677" y="295135"/>
                      <a:pt x="115682" y="295021"/>
                    </a:cubicBezTo>
                    <a:cubicBezTo>
                      <a:pt x="121374" y="294331"/>
                      <a:pt x="127067" y="294211"/>
                      <a:pt x="132760" y="292831"/>
                    </a:cubicBezTo>
                    <a:lnTo>
                      <a:pt x="133564" y="291633"/>
                    </a:lnTo>
                    <a:cubicBezTo>
                      <a:pt x="133698" y="292041"/>
                      <a:pt x="133631" y="292068"/>
                      <a:pt x="133765" y="292429"/>
                    </a:cubicBezTo>
                    <a:cubicBezTo>
                      <a:pt x="136510" y="291733"/>
                      <a:pt x="139323" y="290340"/>
                      <a:pt x="142136" y="289248"/>
                    </a:cubicBezTo>
                    <a:cubicBezTo>
                      <a:pt x="150240" y="286067"/>
                      <a:pt x="158411" y="281647"/>
                      <a:pt x="166782" y="275512"/>
                    </a:cubicBezTo>
                    <a:cubicBezTo>
                      <a:pt x="171001" y="272465"/>
                      <a:pt x="175354" y="267837"/>
                      <a:pt x="179574" y="264167"/>
                    </a:cubicBezTo>
                    <a:cubicBezTo>
                      <a:pt x="246546" y="206008"/>
                      <a:pt x="316868" y="75592"/>
                      <a:pt x="342585" y="0"/>
                    </a:cubicBezTo>
                    <a:close/>
                  </a:path>
                </a:pathLst>
              </a:custGeom>
              <a:solidFill>
                <a:srgbClr val="EC6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8"/>
              <p:cNvSpPr/>
              <p:nvPr/>
            </p:nvSpPr>
            <p:spPr>
              <a:xfrm>
                <a:off x="7823017" y="5181053"/>
                <a:ext cx="718670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70" h="971297" extrusionOk="0">
                    <a:moveTo>
                      <a:pt x="0" y="957595"/>
                    </a:moveTo>
                    <a:lnTo>
                      <a:pt x="265125" y="665949"/>
                    </a:lnTo>
                    <a:cubicBezTo>
                      <a:pt x="265125" y="665949"/>
                      <a:pt x="263384" y="598153"/>
                      <a:pt x="268574" y="543362"/>
                    </a:cubicBezTo>
                    <a:cubicBezTo>
                      <a:pt x="273771" y="488572"/>
                      <a:pt x="285906" y="446788"/>
                      <a:pt x="285906" y="446788"/>
                    </a:cubicBezTo>
                    <a:lnTo>
                      <a:pt x="280274" y="544414"/>
                    </a:lnTo>
                    <a:lnTo>
                      <a:pt x="281694" y="640533"/>
                    </a:lnTo>
                    <a:lnTo>
                      <a:pt x="387671" y="502274"/>
                    </a:lnTo>
                    <a:cubicBezTo>
                      <a:pt x="387671" y="502274"/>
                      <a:pt x="386700" y="441001"/>
                      <a:pt x="400711" y="372221"/>
                    </a:cubicBezTo>
                    <a:cubicBezTo>
                      <a:pt x="414722" y="303440"/>
                      <a:pt x="439247" y="230513"/>
                      <a:pt x="439247" y="230513"/>
                    </a:cubicBezTo>
                    <a:cubicBezTo>
                      <a:pt x="439247" y="230513"/>
                      <a:pt x="423267" y="312354"/>
                      <a:pt x="417039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48" y="256478"/>
                    </a:lnTo>
                    <a:cubicBezTo>
                      <a:pt x="553248" y="256478"/>
                      <a:pt x="547689" y="227499"/>
                      <a:pt x="551908" y="191046"/>
                    </a:cubicBezTo>
                    <a:cubicBezTo>
                      <a:pt x="556061" y="154593"/>
                      <a:pt x="564700" y="122962"/>
                      <a:pt x="564700" y="122962"/>
                    </a:cubicBezTo>
                    <a:cubicBezTo>
                      <a:pt x="564700" y="122962"/>
                      <a:pt x="562557" y="162576"/>
                      <a:pt x="564231" y="188508"/>
                    </a:cubicBezTo>
                    <a:cubicBezTo>
                      <a:pt x="565839" y="214433"/>
                      <a:pt x="571264" y="226676"/>
                      <a:pt x="571264" y="226676"/>
                    </a:cubicBezTo>
                    <a:lnTo>
                      <a:pt x="718671" y="0"/>
                    </a:lnTo>
                    <a:cubicBezTo>
                      <a:pt x="718671" y="0"/>
                      <a:pt x="645335" y="143341"/>
                      <a:pt x="577827" y="259104"/>
                    </a:cubicBezTo>
                    <a:cubicBezTo>
                      <a:pt x="510345" y="374866"/>
                      <a:pt x="448603" y="463056"/>
                      <a:pt x="448603" y="463056"/>
                    </a:cubicBezTo>
                    <a:lnTo>
                      <a:pt x="521155" y="413576"/>
                    </a:lnTo>
                    <a:lnTo>
                      <a:pt x="602272" y="352175"/>
                    </a:lnTo>
                    <a:cubicBezTo>
                      <a:pt x="602272" y="352175"/>
                      <a:pt x="579434" y="381985"/>
                      <a:pt x="530491" y="424620"/>
                    </a:cubicBezTo>
                    <a:cubicBezTo>
                      <a:pt x="481581" y="467255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4" y="647552"/>
                    </a:cubicBezTo>
                    <a:cubicBezTo>
                      <a:pt x="376514" y="644478"/>
                      <a:pt x="426402" y="638624"/>
                      <a:pt x="434298" y="636562"/>
                    </a:cubicBezTo>
                    <a:cubicBezTo>
                      <a:pt x="442201" y="634505"/>
                      <a:pt x="387832" y="659727"/>
                      <a:pt x="352712" y="665989"/>
                    </a:cubicBezTo>
                    <a:cubicBezTo>
                      <a:pt x="323994" y="671106"/>
                      <a:pt x="283348" y="673577"/>
                      <a:pt x="283348" y="673577"/>
                    </a:cubicBezTo>
                    <a:lnTo>
                      <a:pt x="20226" y="971298"/>
                    </a:lnTo>
                    <a:lnTo>
                      <a:pt x="0" y="957595"/>
                    </a:ln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8"/>
              <p:cNvSpPr/>
              <p:nvPr/>
            </p:nvSpPr>
            <p:spPr>
              <a:xfrm>
                <a:off x="7823674" y="5178306"/>
                <a:ext cx="718616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16" h="971297" extrusionOk="0">
                    <a:moveTo>
                      <a:pt x="0" y="957602"/>
                    </a:moveTo>
                    <a:lnTo>
                      <a:pt x="265125" y="665950"/>
                    </a:lnTo>
                    <a:cubicBezTo>
                      <a:pt x="265125" y="665950"/>
                      <a:pt x="263377" y="598160"/>
                      <a:pt x="268574" y="543369"/>
                    </a:cubicBezTo>
                    <a:cubicBezTo>
                      <a:pt x="273771" y="488579"/>
                      <a:pt x="285899" y="446788"/>
                      <a:pt x="285899" y="446788"/>
                    </a:cubicBezTo>
                    <a:lnTo>
                      <a:pt x="280267" y="544414"/>
                    </a:lnTo>
                    <a:lnTo>
                      <a:pt x="281694" y="640533"/>
                    </a:lnTo>
                    <a:lnTo>
                      <a:pt x="387664" y="502281"/>
                    </a:lnTo>
                    <a:cubicBezTo>
                      <a:pt x="387664" y="502281"/>
                      <a:pt x="386700" y="441002"/>
                      <a:pt x="400711" y="372228"/>
                    </a:cubicBezTo>
                    <a:cubicBezTo>
                      <a:pt x="414722" y="303447"/>
                      <a:pt x="439247" y="230520"/>
                      <a:pt x="439247" y="230520"/>
                    </a:cubicBezTo>
                    <a:cubicBezTo>
                      <a:pt x="439247" y="230520"/>
                      <a:pt x="423260" y="312361"/>
                      <a:pt x="417032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61" y="256485"/>
                    </a:lnTo>
                    <a:cubicBezTo>
                      <a:pt x="553261" y="256485"/>
                      <a:pt x="547702" y="227499"/>
                      <a:pt x="551922" y="191046"/>
                    </a:cubicBezTo>
                    <a:cubicBezTo>
                      <a:pt x="556074" y="154593"/>
                      <a:pt x="564646" y="122969"/>
                      <a:pt x="564646" y="122969"/>
                    </a:cubicBezTo>
                    <a:cubicBezTo>
                      <a:pt x="564646" y="122969"/>
                      <a:pt x="562570" y="162576"/>
                      <a:pt x="564178" y="188508"/>
                    </a:cubicBezTo>
                    <a:cubicBezTo>
                      <a:pt x="565852" y="214440"/>
                      <a:pt x="571277" y="226682"/>
                      <a:pt x="571277" y="226682"/>
                    </a:cubicBezTo>
                    <a:lnTo>
                      <a:pt x="718617" y="0"/>
                    </a:lnTo>
                    <a:cubicBezTo>
                      <a:pt x="718617" y="0"/>
                      <a:pt x="645348" y="143342"/>
                      <a:pt x="577840" y="259104"/>
                    </a:cubicBezTo>
                    <a:cubicBezTo>
                      <a:pt x="510345" y="374873"/>
                      <a:pt x="448603" y="463056"/>
                      <a:pt x="448603" y="463056"/>
                    </a:cubicBezTo>
                    <a:lnTo>
                      <a:pt x="521154" y="413576"/>
                    </a:lnTo>
                    <a:lnTo>
                      <a:pt x="602285" y="352176"/>
                    </a:lnTo>
                    <a:cubicBezTo>
                      <a:pt x="602285" y="352176"/>
                      <a:pt x="579381" y="381985"/>
                      <a:pt x="530491" y="424620"/>
                    </a:cubicBezTo>
                    <a:cubicBezTo>
                      <a:pt x="481580" y="467261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3" y="647559"/>
                    </a:cubicBezTo>
                    <a:cubicBezTo>
                      <a:pt x="376514" y="644485"/>
                      <a:pt x="426401" y="638625"/>
                      <a:pt x="434298" y="636569"/>
                    </a:cubicBezTo>
                    <a:cubicBezTo>
                      <a:pt x="442194" y="634506"/>
                      <a:pt x="387832" y="659734"/>
                      <a:pt x="352711" y="665990"/>
                    </a:cubicBezTo>
                    <a:cubicBezTo>
                      <a:pt x="323994" y="671106"/>
                      <a:pt x="283348" y="673578"/>
                      <a:pt x="283348" y="673578"/>
                    </a:cubicBezTo>
                    <a:lnTo>
                      <a:pt x="20219" y="971298"/>
                    </a:lnTo>
                    <a:lnTo>
                      <a:pt x="0" y="957602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8"/>
              <p:cNvSpPr/>
              <p:nvPr/>
            </p:nvSpPr>
            <p:spPr>
              <a:xfrm>
                <a:off x="8005431" y="5506868"/>
                <a:ext cx="182688" cy="293668"/>
              </a:xfrm>
              <a:custGeom>
                <a:avLst/>
                <a:gdLst/>
                <a:ahLst/>
                <a:cxnLst/>
                <a:rect l="l" t="t" r="r" b="b"/>
                <a:pathLst>
                  <a:path w="182688" h="293668" extrusionOk="0">
                    <a:moveTo>
                      <a:pt x="0" y="293668"/>
                    </a:moveTo>
                    <a:cubicBezTo>
                      <a:pt x="0" y="293668"/>
                      <a:pt x="20527" y="218029"/>
                      <a:pt x="66203" y="144607"/>
                    </a:cubicBezTo>
                    <a:cubicBezTo>
                      <a:pt x="111871" y="71192"/>
                      <a:pt x="182688" y="0"/>
                      <a:pt x="182688" y="0"/>
                    </a:cubicBezTo>
                    <a:cubicBezTo>
                      <a:pt x="182688" y="0"/>
                      <a:pt x="125627" y="76409"/>
                      <a:pt x="79952" y="149831"/>
                    </a:cubicBezTo>
                    <a:cubicBezTo>
                      <a:pt x="34283" y="223247"/>
                      <a:pt x="0" y="293668"/>
                      <a:pt x="0" y="293668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8"/>
              <p:cNvSpPr/>
              <p:nvPr/>
            </p:nvSpPr>
            <p:spPr>
              <a:xfrm>
                <a:off x="8308442" y="5176331"/>
                <a:ext cx="236125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236125" h="193925" extrusionOk="0">
                    <a:moveTo>
                      <a:pt x="0" y="193926"/>
                    </a:moveTo>
                    <a:cubicBezTo>
                      <a:pt x="0" y="193926"/>
                      <a:pt x="52580" y="131655"/>
                      <a:pt x="111623" y="83173"/>
                    </a:cubicBezTo>
                    <a:cubicBezTo>
                      <a:pt x="170626" y="34692"/>
                      <a:pt x="236125" y="0"/>
                      <a:pt x="236125" y="0"/>
                    </a:cubicBezTo>
                    <a:cubicBezTo>
                      <a:pt x="236125" y="0"/>
                      <a:pt x="175850" y="43170"/>
                      <a:pt x="116847" y="91652"/>
                    </a:cubicBezTo>
                    <a:cubicBezTo>
                      <a:pt x="57811" y="140134"/>
                      <a:pt x="0" y="193926"/>
                      <a:pt x="0" y="193926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4" name="Google Shape;1874;p8"/>
            <p:cNvGrpSpPr/>
            <p:nvPr/>
          </p:nvGrpSpPr>
          <p:grpSpPr>
            <a:xfrm>
              <a:off x="2409557" y="5791152"/>
              <a:ext cx="1162390" cy="786543"/>
              <a:chOff x="7698482" y="5473743"/>
              <a:chExt cx="1415822" cy="958030"/>
            </a:xfrm>
          </p:grpSpPr>
          <p:grpSp>
            <p:nvGrpSpPr>
              <p:cNvPr id="1875" name="Google Shape;1875;p8"/>
              <p:cNvGrpSpPr/>
              <p:nvPr/>
            </p:nvGrpSpPr>
            <p:grpSpPr>
              <a:xfrm>
                <a:off x="7698482" y="5473743"/>
                <a:ext cx="1415822" cy="958030"/>
                <a:chOff x="7698482" y="5473743"/>
                <a:chExt cx="1415822" cy="958030"/>
              </a:xfrm>
            </p:grpSpPr>
            <p:sp>
              <p:nvSpPr>
                <p:cNvPr id="1876" name="Google Shape;1876;p8"/>
                <p:cNvSpPr/>
                <p:nvPr/>
              </p:nvSpPr>
              <p:spPr>
                <a:xfrm>
                  <a:off x="7825549" y="5473743"/>
                  <a:ext cx="1288755" cy="87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5" h="871381" extrusionOk="0">
                      <a:moveTo>
                        <a:pt x="0" y="863023"/>
                      </a:moveTo>
                      <a:cubicBezTo>
                        <a:pt x="0" y="863023"/>
                        <a:pt x="105054" y="618472"/>
                        <a:pt x="316821" y="438912"/>
                      </a:cubicBezTo>
                      <a:cubicBezTo>
                        <a:pt x="521068" y="265727"/>
                        <a:pt x="710312" y="180592"/>
                        <a:pt x="823965" y="133008"/>
                      </a:cubicBezTo>
                      <a:cubicBezTo>
                        <a:pt x="1080403" y="25650"/>
                        <a:pt x="1288755" y="0"/>
                        <a:pt x="1288755" y="0"/>
                      </a:cubicBezTo>
                      <a:cubicBezTo>
                        <a:pt x="1288755" y="0"/>
                        <a:pt x="1128088" y="370935"/>
                        <a:pt x="923955" y="569482"/>
                      </a:cubicBezTo>
                      <a:cubicBezTo>
                        <a:pt x="770989" y="718261"/>
                        <a:pt x="649032" y="776668"/>
                        <a:pt x="501954" y="823750"/>
                      </a:cubicBezTo>
                      <a:cubicBezTo>
                        <a:pt x="268848" y="898351"/>
                        <a:pt x="0" y="863023"/>
                        <a:pt x="0" y="863023"/>
                      </a:cubicBezTo>
                      <a:close/>
                    </a:path>
                  </a:pathLst>
                </a:custGeom>
                <a:solidFill>
                  <a:srgbClr val="DD652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7" name="Google Shape;1877;p8"/>
                <p:cNvSpPr/>
                <p:nvPr/>
              </p:nvSpPr>
              <p:spPr>
                <a:xfrm>
                  <a:off x="8327690" y="5473756"/>
                  <a:ext cx="786546" cy="602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546" h="602356" extrusionOk="0">
                      <a:moveTo>
                        <a:pt x="786547" y="0"/>
                      </a:moveTo>
                      <a:cubicBezTo>
                        <a:pt x="786547" y="0"/>
                        <a:pt x="578195" y="25651"/>
                        <a:pt x="321757" y="133008"/>
                      </a:cubicBezTo>
                      <a:cubicBezTo>
                        <a:pt x="243733" y="165684"/>
                        <a:pt x="129746" y="216878"/>
                        <a:pt x="0" y="301330"/>
                      </a:cubicBezTo>
                      <a:cubicBezTo>
                        <a:pt x="13669" y="368711"/>
                        <a:pt x="47370" y="488177"/>
                        <a:pt x="129411" y="548305"/>
                      </a:cubicBezTo>
                      <a:cubicBezTo>
                        <a:pt x="204957" y="603672"/>
                        <a:pt x="315930" y="605520"/>
                        <a:pt x="387926" y="600571"/>
                      </a:cubicBezTo>
                      <a:cubicBezTo>
                        <a:pt x="399177" y="590337"/>
                        <a:pt x="410227" y="580606"/>
                        <a:pt x="421747" y="569375"/>
                      </a:cubicBezTo>
                      <a:cubicBezTo>
                        <a:pt x="625880" y="370828"/>
                        <a:pt x="786547" y="0"/>
                        <a:pt x="786547" y="0"/>
                      </a:cubicBezTo>
                      <a:close/>
                    </a:path>
                  </a:pathLst>
                </a:custGeom>
                <a:solidFill>
                  <a:srgbClr val="F897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8" name="Google Shape;1878;p8"/>
                <p:cNvSpPr/>
                <p:nvPr/>
              </p:nvSpPr>
              <p:spPr>
                <a:xfrm>
                  <a:off x="8420333" y="5473756"/>
                  <a:ext cx="693904" cy="456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04" h="456343" extrusionOk="0">
                      <a:moveTo>
                        <a:pt x="693904" y="0"/>
                      </a:moveTo>
                      <a:cubicBezTo>
                        <a:pt x="693904" y="0"/>
                        <a:pt x="485552" y="25651"/>
                        <a:pt x="229114" y="133008"/>
                      </a:cubicBezTo>
                      <a:cubicBezTo>
                        <a:pt x="170311" y="157634"/>
                        <a:pt x="91016" y="192861"/>
                        <a:pt x="0" y="244825"/>
                      </a:cubicBezTo>
                      <a:cubicBezTo>
                        <a:pt x="9912" y="292235"/>
                        <a:pt x="33486" y="369763"/>
                        <a:pt x="95168" y="419061"/>
                      </a:cubicBezTo>
                      <a:cubicBezTo>
                        <a:pt x="160668" y="471414"/>
                        <a:pt x="323211" y="458549"/>
                        <a:pt x="438738" y="440915"/>
                      </a:cubicBezTo>
                      <a:cubicBezTo>
                        <a:pt x="587484" y="242850"/>
                        <a:pt x="693904" y="0"/>
                        <a:pt x="693904" y="0"/>
                      </a:cubicBezTo>
                      <a:close/>
                    </a:path>
                  </a:pathLst>
                </a:custGeom>
                <a:solidFill>
                  <a:srgbClr val="FC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9" name="Google Shape;1879;p8"/>
                <p:cNvSpPr/>
                <p:nvPr/>
              </p:nvSpPr>
              <p:spPr>
                <a:xfrm>
                  <a:off x="7702340" y="5538278"/>
                  <a:ext cx="127915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57" h="893495" extrusionOk="0">
                      <a:moveTo>
                        <a:pt x="1279157" y="0"/>
                      </a:moveTo>
                      <a:cubicBezTo>
                        <a:pt x="1279157" y="0"/>
                        <a:pt x="1092840" y="139330"/>
                        <a:pt x="938669" y="255059"/>
                      </a:cubicBezTo>
                      <a:cubicBezTo>
                        <a:pt x="784564" y="370781"/>
                        <a:pt x="662560" y="462901"/>
                        <a:pt x="662560" y="462901"/>
                      </a:cubicBezTo>
                      <a:cubicBezTo>
                        <a:pt x="662560" y="462901"/>
                        <a:pt x="667095" y="437546"/>
                        <a:pt x="697232" y="377042"/>
                      </a:cubicBezTo>
                      <a:cubicBezTo>
                        <a:pt x="727437" y="316546"/>
                        <a:pt x="783225" y="220903"/>
                        <a:pt x="783225" y="220903"/>
                      </a:cubicBezTo>
                      <a:cubicBezTo>
                        <a:pt x="783225" y="220903"/>
                        <a:pt x="725428" y="294760"/>
                        <a:pt x="684842" y="361565"/>
                      </a:cubicBezTo>
                      <a:cubicBezTo>
                        <a:pt x="644203" y="428364"/>
                        <a:pt x="620736" y="488110"/>
                        <a:pt x="620736" y="488110"/>
                      </a:cubicBezTo>
                      <a:cubicBezTo>
                        <a:pt x="620736" y="488110"/>
                        <a:pt x="593452" y="512883"/>
                        <a:pt x="440513" y="603223"/>
                      </a:cubicBezTo>
                      <a:cubicBezTo>
                        <a:pt x="287567" y="693562"/>
                        <a:pt x="0" y="853694"/>
                        <a:pt x="0" y="853694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5"/>
                        <a:pt x="649334" y="598863"/>
                      </a:cubicBezTo>
                      <a:cubicBezTo>
                        <a:pt x="746390" y="573480"/>
                        <a:pt x="822538" y="540128"/>
                        <a:pt x="822538" y="540128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39" y="412578"/>
                      </a:lnTo>
                      <a:cubicBezTo>
                        <a:pt x="793539" y="412578"/>
                        <a:pt x="842496" y="406169"/>
                        <a:pt x="911210" y="384075"/>
                      </a:cubicBezTo>
                      <a:cubicBezTo>
                        <a:pt x="979857" y="361981"/>
                        <a:pt x="1068261" y="324201"/>
                        <a:pt x="1068261" y="324201"/>
                      </a:cubicBezTo>
                      <a:cubicBezTo>
                        <a:pt x="1068261" y="324201"/>
                        <a:pt x="967802" y="352751"/>
                        <a:pt x="911344" y="364559"/>
                      </a:cubicBezTo>
                      <a:cubicBezTo>
                        <a:pt x="854953" y="376366"/>
                        <a:pt x="842496" y="371437"/>
                        <a:pt x="842496" y="371437"/>
                      </a:cubicBezTo>
                      <a:cubicBezTo>
                        <a:pt x="842496" y="371437"/>
                        <a:pt x="856694" y="364793"/>
                        <a:pt x="965860" y="271936"/>
                      </a:cubicBezTo>
                      <a:cubicBezTo>
                        <a:pt x="1075025" y="179078"/>
                        <a:pt x="1279157" y="0"/>
                        <a:pt x="1279157" y="0"/>
                      </a:cubicBezTo>
                      <a:close/>
                    </a:path>
                  </a:pathLst>
                </a:custGeom>
                <a:solidFill>
                  <a:srgbClr val="FEE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0" name="Google Shape;1880;p8"/>
                <p:cNvSpPr/>
                <p:nvPr/>
              </p:nvSpPr>
              <p:spPr>
                <a:xfrm>
                  <a:off x="7698482" y="5531815"/>
                  <a:ext cx="127919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97" h="893495" extrusionOk="0">
                      <a:moveTo>
                        <a:pt x="1279198" y="0"/>
                      </a:moveTo>
                      <a:cubicBezTo>
                        <a:pt x="1279198" y="0"/>
                        <a:pt x="1092880" y="139330"/>
                        <a:pt x="938709" y="255052"/>
                      </a:cubicBezTo>
                      <a:cubicBezTo>
                        <a:pt x="784538" y="370781"/>
                        <a:pt x="662560" y="462902"/>
                        <a:pt x="662560" y="462902"/>
                      </a:cubicBezTo>
                      <a:cubicBezTo>
                        <a:pt x="662560" y="462902"/>
                        <a:pt x="667095" y="437539"/>
                        <a:pt x="697272" y="377043"/>
                      </a:cubicBezTo>
                      <a:cubicBezTo>
                        <a:pt x="727410" y="316540"/>
                        <a:pt x="783198" y="220903"/>
                        <a:pt x="783198" y="220903"/>
                      </a:cubicBezTo>
                      <a:cubicBezTo>
                        <a:pt x="783198" y="220903"/>
                        <a:pt x="725468" y="294760"/>
                        <a:pt x="684815" y="361559"/>
                      </a:cubicBezTo>
                      <a:cubicBezTo>
                        <a:pt x="644203" y="428357"/>
                        <a:pt x="620736" y="488104"/>
                        <a:pt x="620736" y="488104"/>
                      </a:cubicBezTo>
                      <a:cubicBezTo>
                        <a:pt x="620736" y="488104"/>
                        <a:pt x="593451" y="512883"/>
                        <a:pt x="440512" y="603223"/>
                      </a:cubicBezTo>
                      <a:cubicBezTo>
                        <a:pt x="287567" y="693562"/>
                        <a:pt x="0" y="853687"/>
                        <a:pt x="0" y="853687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6"/>
                        <a:pt x="649333" y="598863"/>
                      </a:cubicBezTo>
                      <a:cubicBezTo>
                        <a:pt x="746363" y="573480"/>
                        <a:pt x="822511" y="540121"/>
                        <a:pt x="822511" y="540121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79" y="412572"/>
                      </a:lnTo>
                      <a:cubicBezTo>
                        <a:pt x="793579" y="412572"/>
                        <a:pt x="842536" y="406169"/>
                        <a:pt x="911183" y="384075"/>
                      </a:cubicBezTo>
                      <a:cubicBezTo>
                        <a:pt x="979897" y="361981"/>
                        <a:pt x="1068301" y="324201"/>
                        <a:pt x="1068301" y="324201"/>
                      </a:cubicBezTo>
                      <a:cubicBezTo>
                        <a:pt x="1068301" y="324201"/>
                        <a:pt x="967842" y="352745"/>
                        <a:pt x="911384" y="364553"/>
                      </a:cubicBezTo>
                      <a:cubicBezTo>
                        <a:pt x="854926" y="376360"/>
                        <a:pt x="842536" y="371431"/>
                        <a:pt x="842536" y="371431"/>
                      </a:cubicBezTo>
                      <a:cubicBezTo>
                        <a:pt x="842536" y="371431"/>
                        <a:pt x="856735" y="364793"/>
                        <a:pt x="965900" y="271936"/>
                      </a:cubicBezTo>
                      <a:cubicBezTo>
                        <a:pt x="1075065" y="179072"/>
                        <a:pt x="1279198" y="0"/>
                        <a:pt x="1279198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81" name="Google Shape;1881;p8"/>
              <p:cNvSpPr/>
              <p:nvPr/>
            </p:nvSpPr>
            <p:spPr>
              <a:xfrm>
                <a:off x="8488980" y="5525205"/>
                <a:ext cx="453472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453472" h="175850" extrusionOk="0">
                    <a:moveTo>
                      <a:pt x="0" y="175850"/>
                    </a:moveTo>
                    <a:cubicBezTo>
                      <a:pt x="0" y="175850"/>
                      <a:pt x="111108" y="107437"/>
                      <a:pt x="224493" y="63470"/>
                    </a:cubicBezTo>
                    <a:cubicBezTo>
                      <a:pt x="337877" y="19509"/>
                      <a:pt x="453472" y="0"/>
                      <a:pt x="453472" y="0"/>
                    </a:cubicBezTo>
                    <a:cubicBezTo>
                      <a:pt x="453472" y="0"/>
                      <a:pt x="341092" y="35194"/>
                      <a:pt x="227707" y="79155"/>
                    </a:cubicBezTo>
                    <a:cubicBezTo>
                      <a:pt x="114389" y="123123"/>
                      <a:pt x="0" y="175850"/>
                      <a:pt x="0" y="175850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8"/>
              <p:cNvSpPr/>
              <p:nvPr/>
            </p:nvSpPr>
            <p:spPr>
              <a:xfrm>
                <a:off x="8023835" y="5773600"/>
                <a:ext cx="349416" cy="282564"/>
              </a:xfrm>
              <a:custGeom>
                <a:avLst/>
                <a:gdLst/>
                <a:ahLst/>
                <a:cxnLst/>
                <a:rect l="l" t="t" r="r" b="b"/>
                <a:pathLst>
                  <a:path w="349416" h="282564" extrusionOk="0">
                    <a:moveTo>
                      <a:pt x="0" y="282565"/>
                    </a:moveTo>
                    <a:cubicBezTo>
                      <a:pt x="0" y="282565"/>
                      <a:pt x="69370" y="198018"/>
                      <a:pt x="156723" y="127376"/>
                    </a:cubicBezTo>
                    <a:cubicBezTo>
                      <a:pt x="244075" y="56740"/>
                      <a:pt x="349417" y="0"/>
                      <a:pt x="349417" y="0"/>
                    </a:cubicBezTo>
                    <a:cubicBezTo>
                      <a:pt x="349417" y="0"/>
                      <a:pt x="251087" y="69297"/>
                      <a:pt x="163735" y="139940"/>
                    </a:cubicBezTo>
                    <a:cubicBezTo>
                      <a:pt x="76383" y="210582"/>
                      <a:pt x="0" y="282565"/>
                      <a:pt x="0" y="282565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3" name="Google Shape;1883;p8"/>
            <p:cNvGrpSpPr/>
            <p:nvPr/>
          </p:nvGrpSpPr>
          <p:grpSpPr>
            <a:xfrm>
              <a:off x="40068" y="6382744"/>
              <a:ext cx="3927111" cy="475118"/>
              <a:chOff x="3208796" y="6226944"/>
              <a:chExt cx="6563782" cy="794114"/>
            </a:xfrm>
          </p:grpSpPr>
          <p:sp>
            <p:nvSpPr>
              <p:cNvPr id="1884" name="Google Shape;1884;p8"/>
              <p:cNvSpPr/>
              <p:nvPr/>
            </p:nvSpPr>
            <p:spPr>
              <a:xfrm>
                <a:off x="3208883" y="6230487"/>
                <a:ext cx="6563695" cy="790571"/>
              </a:xfrm>
              <a:custGeom>
                <a:avLst/>
                <a:gdLst/>
                <a:ahLst/>
                <a:cxnLst/>
                <a:rect l="l" t="t" r="r" b="b"/>
                <a:pathLst>
                  <a:path w="6563695" h="790571" extrusionOk="0">
                    <a:moveTo>
                      <a:pt x="106996" y="0"/>
                    </a:moveTo>
                    <a:lnTo>
                      <a:pt x="6171504" y="0"/>
                    </a:lnTo>
                    <a:cubicBezTo>
                      <a:pt x="6171504" y="0"/>
                      <a:pt x="6229301" y="63215"/>
                      <a:pt x="6322929" y="110023"/>
                    </a:cubicBezTo>
                    <a:cubicBezTo>
                      <a:pt x="6424125" y="160600"/>
                      <a:pt x="6563695" y="146476"/>
                      <a:pt x="6563695" y="146476"/>
                    </a:cubicBezTo>
                    <a:lnTo>
                      <a:pt x="6560749" y="671896"/>
                    </a:lnTo>
                    <a:cubicBezTo>
                      <a:pt x="6560749" y="737463"/>
                      <a:pt x="6512863" y="790572"/>
                      <a:pt x="6453794" y="790572"/>
                    </a:cubicBezTo>
                    <a:lnTo>
                      <a:pt x="957039" y="784143"/>
                    </a:lnTo>
                    <a:cubicBezTo>
                      <a:pt x="957039" y="784143"/>
                      <a:pt x="674107" y="621064"/>
                      <a:pt x="475874" y="634727"/>
                    </a:cubicBezTo>
                    <a:cubicBezTo>
                      <a:pt x="315180" y="645777"/>
                      <a:pt x="312769" y="790572"/>
                      <a:pt x="312769" y="790572"/>
                    </a:cubicBezTo>
                    <a:lnTo>
                      <a:pt x="106996" y="790572"/>
                    </a:lnTo>
                    <a:cubicBezTo>
                      <a:pt x="47906" y="790572"/>
                      <a:pt x="0" y="737463"/>
                      <a:pt x="0" y="671896"/>
                    </a:cubicBezTo>
                    <a:lnTo>
                      <a:pt x="0" y="118689"/>
                    </a:lnTo>
                    <a:cubicBezTo>
                      <a:pt x="0" y="53136"/>
                      <a:pt x="47906" y="0"/>
                      <a:pt x="106996" y="0"/>
                    </a:cubicBezTo>
                    <a:close/>
                  </a:path>
                </a:pathLst>
              </a:custGeom>
              <a:solidFill>
                <a:srgbClr val="5E1C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8"/>
              <p:cNvSpPr/>
              <p:nvPr/>
            </p:nvSpPr>
            <p:spPr>
              <a:xfrm>
                <a:off x="3208796" y="6230547"/>
                <a:ext cx="4317360" cy="790511"/>
              </a:xfrm>
              <a:custGeom>
                <a:avLst/>
                <a:gdLst/>
                <a:ahLst/>
                <a:cxnLst/>
                <a:rect l="l" t="t" r="r" b="b"/>
                <a:pathLst>
                  <a:path w="4317360" h="790511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671836"/>
                    </a:lnTo>
                    <a:cubicBezTo>
                      <a:pt x="0" y="737403"/>
                      <a:pt x="48006" y="790512"/>
                      <a:pt x="107103" y="790512"/>
                    </a:cubicBezTo>
                    <a:lnTo>
                      <a:pt x="312936" y="790512"/>
                    </a:lnTo>
                    <a:cubicBezTo>
                      <a:pt x="312936" y="790512"/>
                      <a:pt x="315274" y="645717"/>
                      <a:pt x="475968" y="634599"/>
                    </a:cubicBezTo>
                    <a:cubicBezTo>
                      <a:pt x="674200" y="620937"/>
                      <a:pt x="957113" y="784150"/>
                      <a:pt x="957113" y="784150"/>
                    </a:cubicBezTo>
                    <a:lnTo>
                      <a:pt x="2765629" y="786292"/>
                    </a:lnTo>
                    <a:cubicBezTo>
                      <a:pt x="3670336" y="695009"/>
                      <a:pt x="4320038" y="478272"/>
                      <a:pt x="4317353" y="88384"/>
                    </a:cubicBezTo>
                    <a:cubicBezTo>
                      <a:pt x="4317145" y="59016"/>
                      <a:pt x="4309603" y="29488"/>
                      <a:pt x="4296450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883A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8"/>
              <p:cNvSpPr/>
              <p:nvPr/>
            </p:nvSpPr>
            <p:spPr>
              <a:xfrm>
                <a:off x="3208796" y="6230547"/>
                <a:ext cx="3001922" cy="527128"/>
              </a:xfrm>
              <a:custGeom>
                <a:avLst/>
                <a:gdLst/>
                <a:ahLst/>
                <a:cxnLst/>
                <a:rect l="l" t="t" r="r" b="b"/>
                <a:pathLst>
                  <a:path w="3001922" h="527128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525735"/>
                    </a:lnTo>
                    <a:cubicBezTo>
                      <a:pt x="45628" y="526171"/>
                      <a:pt x="90614" y="527128"/>
                      <a:pt x="136765" y="527128"/>
                    </a:cubicBezTo>
                    <a:cubicBezTo>
                      <a:pt x="1743573" y="527128"/>
                      <a:pt x="3001922" y="519835"/>
                      <a:pt x="3001922" y="188910"/>
                    </a:cubicBezTo>
                    <a:cubicBezTo>
                      <a:pt x="3001922" y="114510"/>
                      <a:pt x="2932384" y="52212"/>
                      <a:pt x="2807233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BD6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8"/>
              <p:cNvSpPr/>
              <p:nvPr/>
            </p:nvSpPr>
            <p:spPr>
              <a:xfrm>
                <a:off x="3521732" y="6864343"/>
                <a:ext cx="644176" cy="156715"/>
              </a:xfrm>
              <a:custGeom>
                <a:avLst/>
                <a:gdLst/>
                <a:ahLst/>
                <a:cxnLst/>
                <a:rect l="l" t="t" r="r" b="b"/>
                <a:pathLst>
                  <a:path w="644176" h="156715" extrusionOk="0">
                    <a:moveTo>
                      <a:pt x="201059" y="201"/>
                    </a:moveTo>
                    <a:cubicBezTo>
                      <a:pt x="188093" y="-201"/>
                      <a:pt x="175422" y="0"/>
                      <a:pt x="163032" y="803"/>
                    </a:cubicBezTo>
                    <a:cubicBezTo>
                      <a:pt x="2337" y="11921"/>
                      <a:pt x="0" y="156716"/>
                      <a:pt x="0" y="156716"/>
                    </a:cubicBezTo>
                    <a:lnTo>
                      <a:pt x="113465" y="154707"/>
                    </a:lnTo>
                    <a:cubicBezTo>
                      <a:pt x="113465" y="154707"/>
                      <a:pt x="135633" y="79965"/>
                      <a:pt x="200456" y="73067"/>
                    </a:cubicBezTo>
                    <a:cubicBezTo>
                      <a:pt x="397911" y="52038"/>
                      <a:pt x="644177" y="150354"/>
                      <a:pt x="644177" y="150354"/>
                    </a:cubicBezTo>
                    <a:cubicBezTo>
                      <a:pt x="644177" y="150354"/>
                      <a:pt x="395474" y="6898"/>
                      <a:pt x="201059" y="201"/>
                    </a:cubicBezTo>
                    <a:close/>
                  </a:path>
                </a:pathLst>
              </a:custGeom>
              <a:solidFill>
                <a:srgbClr val="5603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88" name="Google Shape;1888;p8"/>
              <p:cNvGrpSpPr/>
              <p:nvPr/>
            </p:nvGrpSpPr>
            <p:grpSpPr>
              <a:xfrm>
                <a:off x="3389990" y="6226944"/>
                <a:ext cx="6362161" cy="790498"/>
                <a:chOff x="3389990" y="6226944"/>
                <a:chExt cx="6362161" cy="790498"/>
              </a:xfrm>
            </p:grpSpPr>
            <p:sp>
              <p:nvSpPr>
                <p:cNvPr id="1889" name="Google Shape;1889;p8"/>
                <p:cNvSpPr/>
                <p:nvPr/>
              </p:nvSpPr>
              <p:spPr>
                <a:xfrm>
                  <a:off x="9061162" y="6453877"/>
                  <a:ext cx="534999" cy="563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99" h="563365" extrusionOk="0">
                      <a:moveTo>
                        <a:pt x="329471" y="5"/>
                      </a:moveTo>
                      <a:cubicBezTo>
                        <a:pt x="319426" y="71"/>
                        <a:pt x="309514" y="915"/>
                        <a:pt x="299601" y="2396"/>
                      </a:cubicBezTo>
                      <a:cubicBezTo>
                        <a:pt x="236111" y="11919"/>
                        <a:pt x="175568" y="45131"/>
                        <a:pt x="132237" y="92172"/>
                      </a:cubicBezTo>
                      <a:cubicBezTo>
                        <a:pt x="85423" y="142911"/>
                        <a:pt x="54615" y="206696"/>
                        <a:pt x="34255" y="272128"/>
                      </a:cubicBezTo>
                      <a:cubicBezTo>
                        <a:pt x="5391" y="365006"/>
                        <a:pt x="-3919" y="465049"/>
                        <a:pt x="1440" y="562763"/>
                      </a:cubicBezTo>
                      <a:lnTo>
                        <a:pt x="26889" y="562763"/>
                      </a:lnTo>
                      <a:cubicBezTo>
                        <a:pt x="21665" y="467594"/>
                        <a:pt x="30773" y="370062"/>
                        <a:pt x="58969" y="279689"/>
                      </a:cubicBezTo>
                      <a:cubicBezTo>
                        <a:pt x="78257" y="217940"/>
                        <a:pt x="107055" y="157544"/>
                        <a:pt x="151324" y="109692"/>
                      </a:cubicBezTo>
                      <a:cubicBezTo>
                        <a:pt x="161035" y="99164"/>
                        <a:pt x="171349" y="89353"/>
                        <a:pt x="182801" y="80626"/>
                      </a:cubicBezTo>
                      <a:cubicBezTo>
                        <a:pt x="193584" y="72349"/>
                        <a:pt x="205103" y="65075"/>
                        <a:pt x="217024" y="58532"/>
                      </a:cubicBezTo>
                      <a:cubicBezTo>
                        <a:pt x="268660" y="30196"/>
                        <a:pt x="341727" y="10653"/>
                        <a:pt x="396176" y="42405"/>
                      </a:cubicBezTo>
                      <a:cubicBezTo>
                        <a:pt x="407695" y="49142"/>
                        <a:pt x="417273" y="58231"/>
                        <a:pt x="426247" y="68082"/>
                      </a:cubicBezTo>
                      <a:cubicBezTo>
                        <a:pt x="476275" y="123281"/>
                        <a:pt x="496233" y="197005"/>
                        <a:pt x="503667" y="269543"/>
                      </a:cubicBezTo>
                      <a:cubicBezTo>
                        <a:pt x="513646" y="367249"/>
                        <a:pt x="503667" y="465451"/>
                        <a:pt x="505074" y="563365"/>
                      </a:cubicBezTo>
                      <a:lnTo>
                        <a:pt x="508422" y="563365"/>
                      </a:lnTo>
                      <a:lnTo>
                        <a:pt x="531930" y="563365"/>
                      </a:lnTo>
                      <a:cubicBezTo>
                        <a:pt x="531527" y="532893"/>
                        <a:pt x="531863" y="502420"/>
                        <a:pt x="532733" y="472014"/>
                      </a:cubicBezTo>
                      <a:cubicBezTo>
                        <a:pt x="534876" y="399349"/>
                        <a:pt x="537890" y="326135"/>
                        <a:pt x="528915" y="253811"/>
                      </a:cubicBezTo>
                      <a:cubicBezTo>
                        <a:pt x="519807" y="179960"/>
                        <a:pt x="496903" y="106190"/>
                        <a:pt x="445937" y="50167"/>
                      </a:cubicBezTo>
                      <a:cubicBezTo>
                        <a:pt x="436695" y="40021"/>
                        <a:pt x="426782" y="30624"/>
                        <a:pt x="415263" y="23097"/>
                      </a:cubicBezTo>
                      <a:cubicBezTo>
                        <a:pt x="389747" y="6400"/>
                        <a:pt x="359609" y="-203"/>
                        <a:pt x="329471" y="5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0" name="Google Shape;1890;p8"/>
                <p:cNvSpPr/>
                <p:nvPr/>
              </p:nvSpPr>
              <p:spPr>
                <a:xfrm>
                  <a:off x="9601262" y="6358331"/>
                  <a:ext cx="150889" cy="646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86" extrusionOk="0">
                      <a:moveTo>
                        <a:pt x="0" y="0"/>
                      </a:moveTo>
                      <a:cubicBezTo>
                        <a:pt x="3483" y="6891"/>
                        <a:pt x="7167" y="13683"/>
                        <a:pt x="10515" y="20701"/>
                      </a:cubicBezTo>
                      <a:cubicBezTo>
                        <a:pt x="13730" y="27385"/>
                        <a:pt x="17413" y="33775"/>
                        <a:pt x="20293" y="40605"/>
                      </a:cubicBezTo>
                      <a:cubicBezTo>
                        <a:pt x="23172" y="47423"/>
                        <a:pt x="25383" y="54556"/>
                        <a:pt x="27861" y="61508"/>
                      </a:cubicBezTo>
                      <a:cubicBezTo>
                        <a:pt x="32214" y="73630"/>
                        <a:pt x="36299" y="85738"/>
                        <a:pt x="39782" y="98135"/>
                      </a:cubicBezTo>
                      <a:cubicBezTo>
                        <a:pt x="79095" y="236976"/>
                        <a:pt x="97177" y="380920"/>
                        <a:pt x="109701" y="524362"/>
                      </a:cubicBezTo>
                      <a:cubicBezTo>
                        <a:pt x="113251" y="565015"/>
                        <a:pt x="115997" y="605667"/>
                        <a:pt x="119011" y="646387"/>
                      </a:cubicBezTo>
                      <a:cubicBezTo>
                        <a:pt x="125105" y="643038"/>
                        <a:pt x="130865" y="639087"/>
                        <a:pt x="136155" y="634599"/>
                      </a:cubicBezTo>
                      <a:cubicBezTo>
                        <a:pt x="141446" y="630179"/>
                        <a:pt x="146402" y="625223"/>
                        <a:pt x="150890" y="619665"/>
                      </a:cubicBezTo>
                      <a:cubicBezTo>
                        <a:pt x="149215" y="598099"/>
                        <a:pt x="147742" y="576534"/>
                        <a:pt x="145934" y="554969"/>
                      </a:cubicBezTo>
                      <a:cubicBezTo>
                        <a:pt x="132806" y="398260"/>
                        <a:pt x="114055" y="240847"/>
                        <a:pt x="70857" y="89181"/>
                      </a:cubicBezTo>
                      <a:cubicBezTo>
                        <a:pt x="67107" y="76054"/>
                        <a:pt x="62753" y="63383"/>
                        <a:pt x="58133" y="50558"/>
                      </a:cubicBezTo>
                      <a:cubicBezTo>
                        <a:pt x="55387" y="43110"/>
                        <a:pt x="53043" y="35576"/>
                        <a:pt x="49961" y="28263"/>
                      </a:cubicBezTo>
                      <a:cubicBezTo>
                        <a:pt x="47216" y="21686"/>
                        <a:pt x="43733" y="15277"/>
                        <a:pt x="40586" y="8760"/>
                      </a:cubicBezTo>
                      <a:cubicBezTo>
                        <a:pt x="27124" y="6503"/>
                        <a:pt x="13663" y="3657"/>
                        <a:pt x="0" y="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1" name="Google Shape;1891;p8"/>
                <p:cNvSpPr/>
                <p:nvPr/>
              </p:nvSpPr>
              <p:spPr>
                <a:xfrm>
                  <a:off x="7741780" y="6226944"/>
                  <a:ext cx="38817" cy="78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287" extrusionOk="0">
                      <a:moveTo>
                        <a:pt x="0" y="0"/>
                      </a:moveTo>
                      <a:cubicBezTo>
                        <a:pt x="998" y="10146"/>
                        <a:pt x="2250" y="20125"/>
                        <a:pt x="2585" y="30459"/>
                      </a:cubicBezTo>
                      <a:cubicBezTo>
                        <a:pt x="4246" y="80990"/>
                        <a:pt x="2706" y="131594"/>
                        <a:pt x="2786" y="182145"/>
                      </a:cubicBezTo>
                      <a:cubicBezTo>
                        <a:pt x="2847" y="218384"/>
                        <a:pt x="4099" y="254617"/>
                        <a:pt x="4976" y="290835"/>
                      </a:cubicBezTo>
                      <a:cubicBezTo>
                        <a:pt x="8928" y="452896"/>
                        <a:pt x="-2036" y="614916"/>
                        <a:pt x="3583" y="776970"/>
                      </a:cubicBezTo>
                      <a:cubicBezTo>
                        <a:pt x="3710" y="780653"/>
                        <a:pt x="4226" y="784404"/>
                        <a:pt x="4380" y="788088"/>
                      </a:cubicBezTo>
                      <a:lnTo>
                        <a:pt x="38817" y="788288"/>
                      </a:lnTo>
                      <a:cubicBezTo>
                        <a:pt x="31960" y="622330"/>
                        <a:pt x="41938" y="455916"/>
                        <a:pt x="37424" y="289844"/>
                      </a:cubicBezTo>
                      <a:cubicBezTo>
                        <a:pt x="36447" y="253873"/>
                        <a:pt x="35141" y="218130"/>
                        <a:pt x="35034" y="182145"/>
                      </a:cubicBezTo>
                      <a:cubicBezTo>
                        <a:pt x="34886" y="131266"/>
                        <a:pt x="36353" y="80133"/>
                        <a:pt x="34638" y="29267"/>
                      </a:cubicBezTo>
                      <a:cubicBezTo>
                        <a:pt x="34310" y="19522"/>
                        <a:pt x="32877" y="9758"/>
                        <a:pt x="3185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2" name="Google Shape;1892;p8"/>
                <p:cNvSpPr/>
                <p:nvPr/>
              </p:nvSpPr>
              <p:spPr>
                <a:xfrm>
                  <a:off x="6560918" y="6226944"/>
                  <a:ext cx="291833" cy="787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82" extrusionOk="0">
                      <a:moveTo>
                        <a:pt x="0" y="0"/>
                      </a:moveTo>
                      <a:cubicBezTo>
                        <a:pt x="7528" y="7333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8"/>
                      </a:cubicBezTo>
                      <a:cubicBezTo>
                        <a:pt x="173901" y="308945"/>
                        <a:pt x="221733" y="477207"/>
                        <a:pt x="245053" y="648382"/>
                      </a:cubicBezTo>
                      <a:cubicBezTo>
                        <a:pt x="251335" y="694527"/>
                        <a:pt x="255287" y="740737"/>
                        <a:pt x="257992" y="787083"/>
                      </a:cubicBezTo>
                      <a:lnTo>
                        <a:pt x="291833" y="787083"/>
                      </a:lnTo>
                      <a:cubicBezTo>
                        <a:pt x="289081" y="739197"/>
                        <a:pt x="285023" y="691446"/>
                        <a:pt x="278492" y="643761"/>
                      </a:cubicBezTo>
                      <a:cubicBezTo>
                        <a:pt x="254583" y="469344"/>
                        <a:pt x="204782" y="298263"/>
                        <a:pt x="130590" y="138553"/>
                      </a:cubicBezTo>
                      <a:cubicBezTo>
                        <a:pt x="107953" y="89837"/>
                        <a:pt x="82209" y="40431"/>
                        <a:pt x="45588" y="596"/>
                      </a:cubicBezTo>
                      <a:cubicBezTo>
                        <a:pt x="45394" y="388"/>
                        <a:pt x="45180" y="208"/>
                        <a:pt x="4499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3" name="Google Shape;1893;p8"/>
                <p:cNvSpPr/>
                <p:nvPr/>
              </p:nvSpPr>
              <p:spPr>
                <a:xfrm>
                  <a:off x="5521179" y="6226944"/>
                  <a:ext cx="152698" cy="78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742" extrusionOk="0">
                      <a:moveTo>
                        <a:pt x="117070" y="0"/>
                      </a:moveTo>
                      <a:cubicBezTo>
                        <a:pt x="102791" y="33071"/>
                        <a:pt x="90026" y="66819"/>
                        <a:pt x="78252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8"/>
                        <a:pt x="9143" y="470550"/>
                        <a:pt x="5393" y="565551"/>
                      </a:cubicBezTo>
                      <a:cubicBezTo>
                        <a:pt x="4073" y="599017"/>
                        <a:pt x="2640" y="632376"/>
                        <a:pt x="1609" y="665862"/>
                      </a:cubicBezTo>
                      <a:cubicBezTo>
                        <a:pt x="1040" y="684414"/>
                        <a:pt x="-146" y="703233"/>
                        <a:pt x="15" y="721785"/>
                      </a:cubicBezTo>
                      <a:cubicBezTo>
                        <a:pt x="95" y="731160"/>
                        <a:pt x="758" y="740537"/>
                        <a:pt x="1214" y="749913"/>
                      </a:cubicBezTo>
                      <a:cubicBezTo>
                        <a:pt x="1790" y="761834"/>
                        <a:pt x="2392" y="773822"/>
                        <a:pt x="3002" y="785743"/>
                      </a:cubicBezTo>
                      <a:lnTo>
                        <a:pt x="36642" y="785743"/>
                      </a:lnTo>
                      <a:cubicBezTo>
                        <a:pt x="36522" y="782327"/>
                        <a:pt x="36408" y="778912"/>
                        <a:pt x="36247" y="775563"/>
                      </a:cubicBezTo>
                      <a:cubicBezTo>
                        <a:pt x="35946" y="769469"/>
                        <a:pt x="35751" y="763508"/>
                        <a:pt x="35450" y="757481"/>
                      </a:cubicBezTo>
                      <a:cubicBezTo>
                        <a:pt x="34861" y="745493"/>
                        <a:pt x="33769" y="733371"/>
                        <a:pt x="33655" y="721449"/>
                      </a:cubicBezTo>
                      <a:cubicBezTo>
                        <a:pt x="33548" y="709394"/>
                        <a:pt x="34291" y="697406"/>
                        <a:pt x="34653" y="685418"/>
                      </a:cubicBezTo>
                      <a:cubicBezTo>
                        <a:pt x="35959" y="642020"/>
                        <a:pt x="37767" y="598555"/>
                        <a:pt x="39428" y="555197"/>
                      </a:cubicBezTo>
                      <a:cubicBezTo>
                        <a:pt x="43152" y="458080"/>
                        <a:pt x="48121" y="360634"/>
                        <a:pt x="66304" y="264957"/>
                      </a:cubicBezTo>
                      <a:cubicBezTo>
                        <a:pt x="77033" y="208492"/>
                        <a:pt x="92792" y="153702"/>
                        <a:pt x="112489" y="99735"/>
                      </a:cubicBezTo>
                      <a:cubicBezTo>
                        <a:pt x="124771" y="66082"/>
                        <a:pt x="137784" y="32602"/>
                        <a:pt x="152699" y="0"/>
                      </a:cubicBezTo>
                      <a:lnTo>
                        <a:pt x="1170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8"/>
                <p:cNvSpPr/>
                <p:nvPr/>
              </p:nvSpPr>
              <p:spPr>
                <a:xfrm>
                  <a:off x="5327432" y="6226944"/>
                  <a:ext cx="46073" cy="785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3" h="785341" extrusionOk="0">
                      <a:moveTo>
                        <a:pt x="8630" y="0"/>
                      </a:moveTo>
                      <a:cubicBezTo>
                        <a:pt x="8690" y="12223"/>
                        <a:pt x="8040" y="24398"/>
                        <a:pt x="8436" y="36627"/>
                      </a:cubicBezTo>
                      <a:cubicBezTo>
                        <a:pt x="10197" y="92074"/>
                        <a:pt x="14115" y="147346"/>
                        <a:pt x="13606" y="202847"/>
                      </a:cubicBezTo>
                      <a:cubicBezTo>
                        <a:pt x="12005" y="380003"/>
                        <a:pt x="-4658" y="556924"/>
                        <a:pt x="1269" y="734174"/>
                      </a:cubicBezTo>
                      <a:cubicBezTo>
                        <a:pt x="1839" y="751386"/>
                        <a:pt x="4524" y="768397"/>
                        <a:pt x="7438" y="785341"/>
                      </a:cubicBezTo>
                      <a:lnTo>
                        <a:pt x="41674" y="785341"/>
                      </a:lnTo>
                      <a:cubicBezTo>
                        <a:pt x="38647" y="768062"/>
                        <a:pt x="35687" y="750783"/>
                        <a:pt x="35111" y="733170"/>
                      </a:cubicBezTo>
                      <a:cubicBezTo>
                        <a:pt x="29264" y="556409"/>
                        <a:pt x="45029" y="379748"/>
                        <a:pt x="46054" y="203048"/>
                      </a:cubicBezTo>
                      <a:cubicBezTo>
                        <a:pt x="46382" y="147112"/>
                        <a:pt x="42344" y="91505"/>
                        <a:pt x="40482" y="35636"/>
                      </a:cubicBezTo>
                      <a:cubicBezTo>
                        <a:pt x="40087" y="23735"/>
                        <a:pt x="40556" y="11901"/>
                        <a:pt x="40482" y="0"/>
                      </a:cubicBezTo>
                      <a:lnTo>
                        <a:pt x="863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8"/>
                <p:cNvSpPr/>
                <p:nvPr/>
              </p:nvSpPr>
              <p:spPr>
                <a:xfrm>
                  <a:off x="4888375" y="6226944"/>
                  <a:ext cx="57918" cy="784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939" extrusionOk="0">
                      <a:moveTo>
                        <a:pt x="25270" y="0"/>
                      </a:moveTo>
                      <a:cubicBezTo>
                        <a:pt x="23167" y="12202"/>
                        <a:pt x="20668" y="24351"/>
                        <a:pt x="18900" y="36627"/>
                      </a:cubicBezTo>
                      <a:cubicBezTo>
                        <a:pt x="-3053" y="189144"/>
                        <a:pt x="-2022" y="344018"/>
                        <a:pt x="2974" y="497667"/>
                      </a:cubicBezTo>
                      <a:cubicBezTo>
                        <a:pt x="6089" y="593431"/>
                        <a:pt x="9966" y="689169"/>
                        <a:pt x="12531" y="784939"/>
                      </a:cubicBezTo>
                      <a:lnTo>
                        <a:pt x="46172" y="784939"/>
                      </a:lnTo>
                      <a:cubicBezTo>
                        <a:pt x="43098" y="674837"/>
                        <a:pt x="38048" y="564834"/>
                        <a:pt x="34827" y="454671"/>
                      </a:cubicBezTo>
                      <a:cubicBezTo>
                        <a:pt x="30795" y="316848"/>
                        <a:pt x="31223" y="177980"/>
                        <a:pt x="50753" y="41208"/>
                      </a:cubicBezTo>
                      <a:cubicBezTo>
                        <a:pt x="52722" y="27399"/>
                        <a:pt x="55488" y="13716"/>
                        <a:pt x="57919" y="0"/>
                      </a:cubicBezTo>
                      <a:lnTo>
                        <a:pt x="252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8"/>
                <p:cNvSpPr/>
                <p:nvPr/>
              </p:nvSpPr>
              <p:spPr>
                <a:xfrm>
                  <a:off x="4672175" y="6226944"/>
                  <a:ext cx="63108" cy="784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738" extrusionOk="0">
                      <a:moveTo>
                        <a:pt x="30861" y="0"/>
                      </a:moveTo>
                      <a:cubicBezTo>
                        <a:pt x="28477" y="24090"/>
                        <a:pt x="25677" y="48100"/>
                        <a:pt x="23889" y="72263"/>
                      </a:cubicBezTo>
                      <a:cubicBezTo>
                        <a:pt x="8244" y="283957"/>
                        <a:pt x="11693" y="496247"/>
                        <a:pt x="4581" y="708256"/>
                      </a:cubicBezTo>
                      <a:cubicBezTo>
                        <a:pt x="3724" y="733772"/>
                        <a:pt x="1299" y="759222"/>
                        <a:pt x="0" y="784739"/>
                      </a:cubicBezTo>
                      <a:lnTo>
                        <a:pt x="34839" y="784739"/>
                      </a:lnTo>
                      <a:cubicBezTo>
                        <a:pt x="36835" y="743952"/>
                        <a:pt x="38570" y="703099"/>
                        <a:pt x="39614" y="662313"/>
                      </a:cubicBezTo>
                      <a:cubicBezTo>
                        <a:pt x="44256" y="482002"/>
                        <a:pt x="42146" y="301531"/>
                        <a:pt x="52955" y="121435"/>
                      </a:cubicBezTo>
                      <a:cubicBezTo>
                        <a:pt x="55393" y="80856"/>
                        <a:pt x="59137" y="40431"/>
                        <a:pt x="63108" y="0"/>
                      </a:cubicBezTo>
                      <a:lnTo>
                        <a:pt x="30861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8"/>
                <p:cNvSpPr/>
                <p:nvPr/>
              </p:nvSpPr>
              <p:spPr>
                <a:xfrm>
                  <a:off x="4244935" y="6580431"/>
                  <a:ext cx="257838" cy="43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38" h="431051" extrusionOk="0">
                      <a:moveTo>
                        <a:pt x="146758" y="56"/>
                      </a:moveTo>
                      <a:cubicBezTo>
                        <a:pt x="86309" y="-2168"/>
                        <a:pt x="49179" y="62668"/>
                        <a:pt x="33293" y="112730"/>
                      </a:cubicBezTo>
                      <a:cubicBezTo>
                        <a:pt x="21171" y="150918"/>
                        <a:pt x="14641" y="191148"/>
                        <a:pt x="9404" y="230777"/>
                      </a:cubicBezTo>
                      <a:cubicBezTo>
                        <a:pt x="2325" y="284314"/>
                        <a:pt x="-970" y="338562"/>
                        <a:pt x="249" y="392609"/>
                      </a:cubicBezTo>
                      <a:cubicBezTo>
                        <a:pt x="530" y="405200"/>
                        <a:pt x="2224" y="417925"/>
                        <a:pt x="3035" y="430649"/>
                      </a:cubicBezTo>
                      <a:lnTo>
                        <a:pt x="60564" y="430850"/>
                      </a:lnTo>
                      <a:cubicBezTo>
                        <a:pt x="59653" y="417590"/>
                        <a:pt x="58060" y="404262"/>
                        <a:pt x="57778" y="391203"/>
                      </a:cubicBezTo>
                      <a:cubicBezTo>
                        <a:pt x="56934" y="352626"/>
                        <a:pt x="58830" y="314184"/>
                        <a:pt x="62553" y="275742"/>
                      </a:cubicBezTo>
                      <a:cubicBezTo>
                        <a:pt x="66217" y="238009"/>
                        <a:pt x="71769" y="200277"/>
                        <a:pt x="80268" y="163288"/>
                      </a:cubicBezTo>
                      <a:cubicBezTo>
                        <a:pt x="87400" y="132260"/>
                        <a:pt x="96716" y="99771"/>
                        <a:pt x="117893" y="75105"/>
                      </a:cubicBezTo>
                      <a:cubicBezTo>
                        <a:pt x="130404" y="60532"/>
                        <a:pt x="142606" y="53754"/>
                        <a:pt x="159697" y="64356"/>
                      </a:cubicBezTo>
                      <a:cubicBezTo>
                        <a:pt x="177492" y="75386"/>
                        <a:pt x="183982" y="97039"/>
                        <a:pt x="187564" y="116508"/>
                      </a:cubicBezTo>
                      <a:cubicBezTo>
                        <a:pt x="194014" y="151487"/>
                        <a:pt x="191489" y="187465"/>
                        <a:pt x="191945" y="222813"/>
                      </a:cubicBezTo>
                      <a:cubicBezTo>
                        <a:pt x="192614" y="274402"/>
                        <a:pt x="194979" y="325904"/>
                        <a:pt x="196325" y="377473"/>
                      </a:cubicBezTo>
                      <a:cubicBezTo>
                        <a:pt x="196793" y="395355"/>
                        <a:pt x="196740" y="413170"/>
                        <a:pt x="197122" y="431052"/>
                      </a:cubicBezTo>
                      <a:lnTo>
                        <a:pt x="257839" y="431052"/>
                      </a:lnTo>
                      <a:cubicBezTo>
                        <a:pt x="257417" y="412634"/>
                        <a:pt x="257350" y="394284"/>
                        <a:pt x="256841" y="375866"/>
                      </a:cubicBezTo>
                      <a:cubicBezTo>
                        <a:pt x="255361" y="322288"/>
                        <a:pt x="252113" y="268509"/>
                        <a:pt x="251865" y="214850"/>
                      </a:cubicBezTo>
                      <a:cubicBezTo>
                        <a:pt x="251818" y="203967"/>
                        <a:pt x="251932" y="193084"/>
                        <a:pt x="251865" y="182201"/>
                      </a:cubicBezTo>
                      <a:cubicBezTo>
                        <a:pt x="251544" y="127437"/>
                        <a:pt x="248034" y="57217"/>
                        <a:pt x="200309" y="20563"/>
                      </a:cubicBezTo>
                      <a:cubicBezTo>
                        <a:pt x="190947" y="13370"/>
                        <a:pt x="180305" y="7443"/>
                        <a:pt x="169053" y="3840"/>
                      </a:cubicBezTo>
                      <a:cubicBezTo>
                        <a:pt x="161867" y="1536"/>
                        <a:pt x="154306" y="330"/>
                        <a:pt x="146758" y="56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8"/>
                <p:cNvSpPr/>
                <p:nvPr/>
              </p:nvSpPr>
              <p:spPr>
                <a:xfrm>
                  <a:off x="3389990" y="6226944"/>
                  <a:ext cx="170800" cy="79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498" extrusionOk="0">
                      <a:moveTo>
                        <a:pt x="135566" y="0"/>
                      </a:moveTo>
                      <a:cubicBezTo>
                        <a:pt x="127804" y="21444"/>
                        <a:pt x="120571" y="43050"/>
                        <a:pt x="113673" y="64695"/>
                      </a:cubicBezTo>
                      <a:cubicBezTo>
                        <a:pt x="106071" y="88545"/>
                        <a:pt x="98075" y="112219"/>
                        <a:pt x="90179" y="135961"/>
                      </a:cubicBezTo>
                      <a:cubicBezTo>
                        <a:pt x="51154" y="253364"/>
                        <a:pt x="26910" y="375100"/>
                        <a:pt x="14138" y="498062"/>
                      </a:cubicBezTo>
                      <a:cubicBezTo>
                        <a:pt x="4045" y="595240"/>
                        <a:pt x="985" y="692852"/>
                        <a:pt x="0" y="790499"/>
                      </a:cubicBezTo>
                      <a:lnTo>
                        <a:pt x="33446" y="790499"/>
                      </a:lnTo>
                      <a:cubicBezTo>
                        <a:pt x="34283" y="693924"/>
                        <a:pt x="37264" y="597530"/>
                        <a:pt x="46981" y="501451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55" y="91384"/>
                        <a:pt x="147708" y="63899"/>
                      </a:cubicBezTo>
                      <a:cubicBezTo>
                        <a:pt x="154640" y="42159"/>
                        <a:pt x="162723" y="21076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8"/>
                <p:cNvSpPr/>
                <p:nvPr/>
              </p:nvSpPr>
              <p:spPr>
                <a:xfrm>
                  <a:off x="3819854" y="6226944"/>
                  <a:ext cx="46901" cy="651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1" h="651329" extrusionOk="0">
                      <a:moveTo>
                        <a:pt x="27593" y="0"/>
                      </a:moveTo>
                      <a:cubicBezTo>
                        <a:pt x="2820" y="215002"/>
                        <a:pt x="-9363" y="431806"/>
                        <a:pt x="8486" y="647579"/>
                      </a:cubicBezTo>
                      <a:cubicBezTo>
                        <a:pt x="15216" y="648985"/>
                        <a:pt x="21847" y="649722"/>
                        <a:pt x="28591" y="651329"/>
                      </a:cubicBezTo>
                      <a:cubicBezTo>
                        <a:pt x="9906" y="434405"/>
                        <a:pt x="22068" y="216302"/>
                        <a:pt x="46901" y="0"/>
                      </a:cubicBezTo>
                      <a:lnTo>
                        <a:pt x="2759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8"/>
                <p:cNvSpPr/>
                <p:nvPr/>
              </p:nvSpPr>
              <p:spPr>
                <a:xfrm>
                  <a:off x="5979026" y="6226944"/>
                  <a:ext cx="61928" cy="78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346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202"/>
                      </a:cubicBezTo>
                      <a:cubicBezTo>
                        <a:pt x="17278" y="660906"/>
                        <a:pt x="28282" y="723861"/>
                        <a:pt x="41623" y="786346"/>
                      </a:cubicBezTo>
                      <a:lnTo>
                        <a:pt x="61929" y="786346"/>
                      </a:lnTo>
                      <a:cubicBezTo>
                        <a:pt x="51033" y="736250"/>
                        <a:pt x="41623" y="685954"/>
                        <a:pt x="35455" y="635055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8"/>
                <p:cNvSpPr/>
                <p:nvPr/>
              </p:nvSpPr>
              <p:spPr>
                <a:xfrm>
                  <a:off x="6254241" y="6226944"/>
                  <a:ext cx="194026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6" h="506431" extrusionOk="0">
                      <a:moveTo>
                        <a:pt x="913" y="0"/>
                      </a:moveTo>
                      <a:cubicBezTo>
                        <a:pt x="-2596" y="71064"/>
                        <a:pt x="4315" y="142933"/>
                        <a:pt x="16437" y="212605"/>
                      </a:cubicBezTo>
                      <a:cubicBezTo>
                        <a:pt x="26443" y="270100"/>
                        <a:pt x="38947" y="327617"/>
                        <a:pt x="60432" y="382012"/>
                      </a:cubicBezTo>
                      <a:cubicBezTo>
                        <a:pt x="65119" y="393886"/>
                        <a:pt x="70062" y="405626"/>
                        <a:pt x="75360" y="417246"/>
                      </a:cubicBezTo>
                      <a:cubicBezTo>
                        <a:pt x="80195" y="427841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2"/>
                        <a:pt x="102236" y="467610"/>
                      </a:cubicBezTo>
                      <a:cubicBezTo>
                        <a:pt x="114492" y="486911"/>
                        <a:pt x="136546" y="514424"/>
                        <a:pt x="162752" y="504237"/>
                      </a:cubicBezTo>
                      <a:cubicBezTo>
                        <a:pt x="166342" y="502837"/>
                        <a:pt x="169349" y="500915"/>
                        <a:pt x="172309" y="498464"/>
                      </a:cubicBezTo>
                      <a:cubicBezTo>
                        <a:pt x="174754" y="496435"/>
                        <a:pt x="177158" y="493655"/>
                        <a:pt x="179074" y="491097"/>
                      </a:cubicBezTo>
                      <a:cubicBezTo>
                        <a:pt x="193212" y="472237"/>
                        <a:pt x="194196" y="443037"/>
                        <a:pt x="194008" y="420428"/>
                      </a:cubicBezTo>
                      <a:cubicBezTo>
                        <a:pt x="193586" y="370265"/>
                        <a:pt x="183574" y="320993"/>
                        <a:pt x="176488" y="271527"/>
                      </a:cubicBezTo>
                      <a:cubicBezTo>
                        <a:pt x="173709" y="252132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7"/>
                        <a:pt x="154682" y="40558"/>
                        <a:pt x="152800" y="0"/>
                      </a:cubicBezTo>
                      <a:lnTo>
                        <a:pt x="118959" y="0"/>
                      </a:lnTo>
                      <a:cubicBezTo>
                        <a:pt x="122709" y="79115"/>
                        <a:pt x="130304" y="158042"/>
                        <a:pt x="139064" y="236889"/>
                      </a:cubicBezTo>
                      <a:cubicBezTo>
                        <a:pt x="140651" y="251167"/>
                        <a:pt x="141897" y="265480"/>
                        <a:pt x="144040" y="279691"/>
                      </a:cubicBezTo>
                      <a:cubicBezTo>
                        <a:pt x="150851" y="324844"/>
                        <a:pt x="159745" y="369863"/>
                        <a:pt x="160957" y="415652"/>
                      </a:cubicBezTo>
                      <a:cubicBezTo>
                        <a:pt x="161359" y="430781"/>
                        <a:pt x="161359" y="446754"/>
                        <a:pt x="157180" y="461435"/>
                      </a:cubicBezTo>
                      <a:cubicBezTo>
                        <a:pt x="156316" y="464462"/>
                        <a:pt x="155205" y="467483"/>
                        <a:pt x="153597" y="470195"/>
                      </a:cubicBezTo>
                      <a:cubicBezTo>
                        <a:pt x="153175" y="470905"/>
                        <a:pt x="152566" y="471769"/>
                        <a:pt x="152003" y="472385"/>
                      </a:cubicBezTo>
                      <a:cubicBezTo>
                        <a:pt x="151762" y="472646"/>
                        <a:pt x="151662" y="472941"/>
                        <a:pt x="151407" y="473182"/>
                      </a:cubicBezTo>
                      <a:cubicBezTo>
                        <a:pt x="146679" y="471508"/>
                        <a:pt x="142587" y="467107"/>
                        <a:pt x="139459" y="463424"/>
                      </a:cubicBezTo>
                      <a:cubicBezTo>
                        <a:pt x="133786" y="456747"/>
                        <a:pt x="129005" y="449239"/>
                        <a:pt x="124531" y="441731"/>
                      </a:cubicBezTo>
                      <a:cubicBezTo>
                        <a:pt x="108022" y="414005"/>
                        <a:pt x="95572" y="383747"/>
                        <a:pt x="84321" y="353542"/>
                      </a:cubicBezTo>
                      <a:cubicBezTo>
                        <a:pt x="76887" y="333591"/>
                        <a:pt x="71341" y="313305"/>
                        <a:pt x="66205" y="292630"/>
                      </a:cubicBezTo>
                      <a:cubicBezTo>
                        <a:pt x="59172" y="264314"/>
                        <a:pt x="53118" y="235770"/>
                        <a:pt x="48089" y="207032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8"/>
                <p:cNvSpPr/>
                <p:nvPr/>
              </p:nvSpPr>
              <p:spPr>
                <a:xfrm>
                  <a:off x="6947906" y="6226944"/>
                  <a:ext cx="121205" cy="78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5" h="787283" extrusionOk="0">
                      <a:moveTo>
                        <a:pt x="0" y="0"/>
                      </a:moveTo>
                      <a:cubicBezTo>
                        <a:pt x="29079" y="51716"/>
                        <a:pt x="59238" y="103145"/>
                        <a:pt x="72853" y="161444"/>
                      </a:cubicBezTo>
                      <a:cubicBezTo>
                        <a:pt x="83361" y="206430"/>
                        <a:pt x="86616" y="253143"/>
                        <a:pt x="87788" y="299200"/>
                      </a:cubicBezTo>
                      <a:cubicBezTo>
                        <a:pt x="89027" y="348090"/>
                        <a:pt x="88022" y="397007"/>
                        <a:pt x="87788" y="445911"/>
                      </a:cubicBezTo>
                      <a:cubicBezTo>
                        <a:pt x="87272" y="552772"/>
                        <a:pt x="83917" y="659567"/>
                        <a:pt x="81814" y="766388"/>
                      </a:cubicBezTo>
                      <a:cubicBezTo>
                        <a:pt x="81673" y="773353"/>
                        <a:pt x="81727" y="780319"/>
                        <a:pt x="81613" y="787284"/>
                      </a:cubicBezTo>
                      <a:lnTo>
                        <a:pt x="115253" y="787284"/>
                      </a:lnTo>
                      <a:cubicBezTo>
                        <a:pt x="115367" y="780519"/>
                        <a:pt x="115327" y="773755"/>
                        <a:pt x="115454" y="766991"/>
                      </a:cubicBezTo>
                      <a:cubicBezTo>
                        <a:pt x="117490" y="659968"/>
                        <a:pt x="120624" y="552953"/>
                        <a:pt x="120832" y="445911"/>
                      </a:cubicBezTo>
                      <a:cubicBezTo>
                        <a:pt x="120926" y="396672"/>
                        <a:pt x="121830" y="347427"/>
                        <a:pt x="120430" y="298202"/>
                      </a:cubicBezTo>
                      <a:cubicBezTo>
                        <a:pt x="119064" y="249929"/>
                        <a:pt x="115387" y="201206"/>
                        <a:pt x="104310" y="154077"/>
                      </a:cubicBezTo>
                      <a:cubicBezTo>
                        <a:pt x="96869" y="122439"/>
                        <a:pt x="85028" y="92349"/>
                        <a:pt x="70864" y="63108"/>
                      </a:cubicBezTo>
                      <a:cubicBezTo>
                        <a:pt x="60389" y="41476"/>
                        <a:pt x="48375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3" name="Google Shape;1903;p8"/>
                <p:cNvSpPr/>
                <p:nvPr/>
              </p:nvSpPr>
              <p:spPr>
                <a:xfrm>
                  <a:off x="7522021" y="6762966"/>
                  <a:ext cx="106978" cy="252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8" h="252066" extrusionOk="0">
                      <a:moveTo>
                        <a:pt x="44779" y="262"/>
                      </a:moveTo>
                      <a:cubicBezTo>
                        <a:pt x="37117" y="1200"/>
                        <a:pt x="29656" y="4722"/>
                        <a:pt x="24078" y="10616"/>
                      </a:cubicBezTo>
                      <a:cubicBezTo>
                        <a:pt x="17555" y="17494"/>
                        <a:pt x="13522" y="26415"/>
                        <a:pt x="10536" y="35302"/>
                      </a:cubicBezTo>
                      <a:cubicBezTo>
                        <a:pt x="2760" y="58448"/>
                        <a:pt x="1220" y="83536"/>
                        <a:pt x="389" y="107740"/>
                      </a:cubicBezTo>
                      <a:cubicBezTo>
                        <a:pt x="-963" y="147053"/>
                        <a:pt x="1334" y="186366"/>
                        <a:pt x="5365" y="225411"/>
                      </a:cubicBezTo>
                      <a:cubicBezTo>
                        <a:pt x="6283" y="234318"/>
                        <a:pt x="7770" y="243158"/>
                        <a:pt x="8948" y="252066"/>
                      </a:cubicBezTo>
                      <a:lnTo>
                        <a:pt x="28257" y="252066"/>
                      </a:lnTo>
                      <a:cubicBezTo>
                        <a:pt x="26977" y="242623"/>
                        <a:pt x="25450" y="233112"/>
                        <a:pt x="24473" y="223602"/>
                      </a:cubicBezTo>
                      <a:cubicBezTo>
                        <a:pt x="20026" y="180338"/>
                        <a:pt x="17461" y="136136"/>
                        <a:pt x="20494" y="92604"/>
                      </a:cubicBezTo>
                      <a:cubicBezTo>
                        <a:pt x="20997" y="85371"/>
                        <a:pt x="21700" y="78138"/>
                        <a:pt x="22685" y="70932"/>
                      </a:cubicBezTo>
                      <a:cubicBezTo>
                        <a:pt x="23294" y="66478"/>
                        <a:pt x="23997" y="62399"/>
                        <a:pt x="24874" y="57993"/>
                      </a:cubicBezTo>
                      <a:cubicBezTo>
                        <a:pt x="25644" y="54102"/>
                        <a:pt x="26375" y="50465"/>
                        <a:pt x="27460" y="46647"/>
                      </a:cubicBezTo>
                      <a:cubicBezTo>
                        <a:pt x="31029" y="34110"/>
                        <a:pt x="38470" y="13992"/>
                        <a:pt x="55133" y="20970"/>
                      </a:cubicBezTo>
                      <a:cubicBezTo>
                        <a:pt x="57256" y="21861"/>
                        <a:pt x="59258" y="23347"/>
                        <a:pt x="60906" y="24948"/>
                      </a:cubicBezTo>
                      <a:cubicBezTo>
                        <a:pt x="65467" y="29415"/>
                        <a:pt x="68501" y="35423"/>
                        <a:pt x="70858" y="41269"/>
                      </a:cubicBezTo>
                      <a:cubicBezTo>
                        <a:pt x="76999" y="56539"/>
                        <a:pt x="79384" y="73256"/>
                        <a:pt x="81607" y="89456"/>
                      </a:cubicBezTo>
                      <a:cubicBezTo>
                        <a:pt x="88894" y="142566"/>
                        <a:pt x="87715" y="196613"/>
                        <a:pt x="83201" y="249923"/>
                      </a:cubicBezTo>
                      <a:cubicBezTo>
                        <a:pt x="83134" y="250592"/>
                        <a:pt x="83061" y="251329"/>
                        <a:pt x="83000" y="252066"/>
                      </a:cubicBezTo>
                      <a:lnTo>
                        <a:pt x="103105" y="252066"/>
                      </a:lnTo>
                      <a:cubicBezTo>
                        <a:pt x="105041" y="229898"/>
                        <a:pt x="106548" y="207730"/>
                        <a:pt x="106889" y="185428"/>
                      </a:cubicBezTo>
                      <a:cubicBezTo>
                        <a:pt x="107278" y="159711"/>
                        <a:pt x="106414" y="133926"/>
                        <a:pt x="103902" y="108343"/>
                      </a:cubicBezTo>
                      <a:cubicBezTo>
                        <a:pt x="102395" y="93073"/>
                        <a:pt x="100346" y="77810"/>
                        <a:pt x="97332" y="62767"/>
                      </a:cubicBezTo>
                      <a:cubicBezTo>
                        <a:pt x="94218" y="47223"/>
                        <a:pt x="89965" y="30875"/>
                        <a:pt x="80609" y="17782"/>
                      </a:cubicBezTo>
                      <a:cubicBezTo>
                        <a:pt x="77013" y="12746"/>
                        <a:pt x="72626" y="8232"/>
                        <a:pt x="67275" y="5044"/>
                      </a:cubicBezTo>
                      <a:cubicBezTo>
                        <a:pt x="60330" y="898"/>
                        <a:pt x="52434" y="-676"/>
                        <a:pt x="44779" y="262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4" name="Google Shape;1904;p8"/>
                <p:cNvSpPr/>
                <p:nvPr/>
              </p:nvSpPr>
              <p:spPr>
                <a:xfrm>
                  <a:off x="7976688" y="6226944"/>
                  <a:ext cx="126194" cy="78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4" h="788690" extrusionOk="0">
                      <a:moveTo>
                        <a:pt x="60702" y="0"/>
                      </a:moveTo>
                      <a:cubicBezTo>
                        <a:pt x="50549" y="21304"/>
                        <a:pt x="41052" y="43090"/>
                        <a:pt x="34824" y="65693"/>
                      </a:cubicBezTo>
                      <a:cubicBezTo>
                        <a:pt x="31930" y="76201"/>
                        <a:pt x="30370" y="87024"/>
                        <a:pt x="28455" y="97740"/>
                      </a:cubicBezTo>
                      <a:cubicBezTo>
                        <a:pt x="24651" y="119044"/>
                        <a:pt x="21349" y="140395"/>
                        <a:pt x="18502" y="161839"/>
                      </a:cubicBezTo>
                      <a:cubicBezTo>
                        <a:pt x="10513" y="221840"/>
                        <a:pt x="5597" y="282337"/>
                        <a:pt x="2777" y="342793"/>
                      </a:cubicBezTo>
                      <a:cubicBezTo>
                        <a:pt x="-2339" y="452353"/>
                        <a:pt x="-739" y="562497"/>
                        <a:pt x="10540" y="671622"/>
                      </a:cubicBezTo>
                      <a:cubicBezTo>
                        <a:pt x="14578" y="710734"/>
                        <a:pt x="20137" y="749779"/>
                        <a:pt x="27457" y="788489"/>
                      </a:cubicBezTo>
                      <a:lnTo>
                        <a:pt x="86982" y="788690"/>
                      </a:lnTo>
                      <a:cubicBezTo>
                        <a:pt x="83473" y="771143"/>
                        <a:pt x="79508" y="753663"/>
                        <a:pt x="76829" y="735916"/>
                      </a:cubicBezTo>
                      <a:cubicBezTo>
                        <a:pt x="68692" y="682136"/>
                        <a:pt x="63709" y="627889"/>
                        <a:pt x="60903" y="573513"/>
                      </a:cubicBezTo>
                      <a:cubicBezTo>
                        <a:pt x="56663" y="491405"/>
                        <a:pt x="56965" y="408949"/>
                        <a:pt x="61499" y="326867"/>
                      </a:cubicBezTo>
                      <a:cubicBezTo>
                        <a:pt x="65417" y="256070"/>
                        <a:pt x="72375" y="185340"/>
                        <a:pt x="84591" y="115461"/>
                      </a:cubicBezTo>
                      <a:cubicBezTo>
                        <a:pt x="86573" y="104122"/>
                        <a:pt x="88254" y="92315"/>
                        <a:pt x="91362" y="81218"/>
                      </a:cubicBezTo>
                      <a:cubicBezTo>
                        <a:pt x="99245" y="53002"/>
                        <a:pt x="112365" y="25871"/>
                        <a:pt x="126195" y="0"/>
                      </a:cubicBezTo>
                      <a:lnTo>
                        <a:pt x="60702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8"/>
                <p:cNvSpPr/>
                <p:nvPr/>
              </p:nvSpPr>
              <p:spPr>
                <a:xfrm>
                  <a:off x="8258554" y="6226944"/>
                  <a:ext cx="189706" cy="789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6" h="789091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29"/>
                      </a:cubicBezTo>
                      <a:cubicBezTo>
                        <a:pt x="38000" y="220012"/>
                        <a:pt x="45066" y="253907"/>
                        <a:pt x="51160" y="287848"/>
                      </a:cubicBezTo>
                      <a:cubicBezTo>
                        <a:pt x="63041" y="354004"/>
                        <a:pt x="74795" y="420180"/>
                        <a:pt x="85597" y="486516"/>
                      </a:cubicBezTo>
                      <a:cubicBezTo>
                        <a:pt x="101972" y="587049"/>
                        <a:pt x="116104" y="687829"/>
                        <a:pt x="128628" y="788891"/>
                      </a:cubicBezTo>
                      <a:lnTo>
                        <a:pt x="178388" y="789092"/>
                      </a:lnTo>
                      <a:lnTo>
                        <a:pt x="189707" y="789092"/>
                      </a:lnTo>
                      <a:cubicBezTo>
                        <a:pt x="176848" y="684748"/>
                        <a:pt x="162315" y="580606"/>
                        <a:pt x="145304" y="476765"/>
                      </a:cubicBezTo>
                      <a:cubicBezTo>
                        <a:pt x="133918" y="407194"/>
                        <a:pt x="121662" y="337669"/>
                        <a:pt x="108891" y="268339"/>
                      </a:cubicBezTo>
                      <a:cubicBezTo>
                        <a:pt x="101651" y="229107"/>
                        <a:pt x="93949" y="189988"/>
                        <a:pt x="88189" y="150494"/>
                      </a:cubicBezTo>
                      <a:cubicBezTo>
                        <a:pt x="81070" y="101731"/>
                        <a:pt x="74346" y="52801"/>
                        <a:pt x="63102" y="4782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8"/>
                <p:cNvSpPr/>
                <p:nvPr/>
              </p:nvSpPr>
              <p:spPr>
                <a:xfrm>
                  <a:off x="8754795" y="6226944"/>
                  <a:ext cx="92221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21" h="789493" extrusionOk="0">
                      <a:moveTo>
                        <a:pt x="0" y="0"/>
                      </a:moveTo>
                      <a:cubicBezTo>
                        <a:pt x="938" y="28209"/>
                        <a:pt x="3215" y="56505"/>
                        <a:pt x="5224" y="84607"/>
                      </a:cubicBezTo>
                      <a:cubicBezTo>
                        <a:pt x="8037" y="124194"/>
                        <a:pt x="9175" y="163781"/>
                        <a:pt x="10582" y="203449"/>
                      </a:cubicBezTo>
                      <a:cubicBezTo>
                        <a:pt x="17413" y="399472"/>
                        <a:pt x="32348" y="595139"/>
                        <a:pt x="58133" y="789494"/>
                      </a:cubicBezTo>
                      <a:lnTo>
                        <a:pt x="92221" y="789494"/>
                      </a:lnTo>
                      <a:cubicBezTo>
                        <a:pt x="65566" y="591917"/>
                        <a:pt x="50095" y="393009"/>
                        <a:pt x="42662" y="193691"/>
                      </a:cubicBezTo>
                      <a:cubicBezTo>
                        <a:pt x="41121" y="152611"/>
                        <a:pt x="39447" y="111476"/>
                        <a:pt x="36434" y="70468"/>
                      </a:cubicBezTo>
                      <a:cubicBezTo>
                        <a:pt x="34759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8"/>
                <p:cNvSpPr/>
                <p:nvPr/>
              </p:nvSpPr>
              <p:spPr>
                <a:xfrm>
                  <a:off x="8873978" y="6226944"/>
                  <a:ext cx="97205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493" extrusionOk="0">
                      <a:moveTo>
                        <a:pt x="61978" y="0"/>
                      </a:moveTo>
                      <a:cubicBezTo>
                        <a:pt x="54945" y="23320"/>
                        <a:pt x="48047" y="46653"/>
                        <a:pt x="42288" y="70274"/>
                      </a:cubicBezTo>
                      <a:cubicBezTo>
                        <a:pt x="9203" y="205271"/>
                        <a:pt x="-4124" y="345478"/>
                        <a:pt x="1100" y="484326"/>
                      </a:cubicBezTo>
                      <a:cubicBezTo>
                        <a:pt x="2372" y="518114"/>
                        <a:pt x="4783" y="551841"/>
                        <a:pt x="8467" y="585455"/>
                      </a:cubicBezTo>
                      <a:cubicBezTo>
                        <a:pt x="10945" y="608252"/>
                        <a:pt x="14226" y="630970"/>
                        <a:pt x="17039" y="653740"/>
                      </a:cubicBezTo>
                      <a:cubicBezTo>
                        <a:pt x="22464" y="698880"/>
                        <a:pt x="27353" y="744421"/>
                        <a:pt x="34117" y="789494"/>
                      </a:cubicBezTo>
                      <a:lnTo>
                        <a:pt x="66197" y="789494"/>
                      </a:lnTo>
                      <a:cubicBezTo>
                        <a:pt x="58763" y="740604"/>
                        <a:pt x="54276" y="690977"/>
                        <a:pt x="48047" y="642355"/>
                      </a:cubicBezTo>
                      <a:cubicBezTo>
                        <a:pt x="41284" y="589413"/>
                        <a:pt x="35390" y="536558"/>
                        <a:pt x="33515" y="483134"/>
                      </a:cubicBezTo>
                      <a:cubicBezTo>
                        <a:pt x="28492" y="340288"/>
                        <a:pt x="43828" y="196022"/>
                        <a:pt x="80127" y="57730"/>
                      </a:cubicBezTo>
                      <a:cubicBezTo>
                        <a:pt x="85217" y="38328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8"/>
                <p:cNvSpPr/>
                <p:nvPr/>
              </p:nvSpPr>
              <p:spPr>
                <a:xfrm>
                  <a:off x="9178604" y="6728170"/>
                  <a:ext cx="258239" cy="288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39" h="288870" extrusionOk="0">
                      <a:moveTo>
                        <a:pt x="141172" y="420"/>
                      </a:moveTo>
                      <a:cubicBezTo>
                        <a:pt x="105207" y="4384"/>
                        <a:pt x="73261" y="33979"/>
                        <a:pt x="51228" y="61539"/>
                      </a:cubicBezTo>
                      <a:cubicBezTo>
                        <a:pt x="46472" y="67399"/>
                        <a:pt x="42120" y="73460"/>
                        <a:pt x="37833" y="79648"/>
                      </a:cubicBezTo>
                      <a:cubicBezTo>
                        <a:pt x="32609" y="87336"/>
                        <a:pt x="27519" y="95219"/>
                        <a:pt x="23300" y="103537"/>
                      </a:cubicBezTo>
                      <a:cubicBezTo>
                        <a:pt x="3677" y="142334"/>
                        <a:pt x="-1279" y="186938"/>
                        <a:pt x="262" y="229935"/>
                      </a:cubicBezTo>
                      <a:cubicBezTo>
                        <a:pt x="931" y="249692"/>
                        <a:pt x="3543" y="269248"/>
                        <a:pt x="7026" y="288669"/>
                      </a:cubicBezTo>
                      <a:lnTo>
                        <a:pt x="39441" y="288870"/>
                      </a:lnTo>
                      <a:cubicBezTo>
                        <a:pt x="35690" y="269047"/>
                        <a:pt x="32945" y="249089"/>
                        <a:pt x="32274" y="228930"/>
                      </a:cubicBezTo>
                      <a:cubicBezTo>
                        <a:pt x="31069" y="193368"/>
                        <a:pt x="34552" y="156332"/>
                        <a:pt x="49621" y="123649"/>
                      </a:cubicBezTo>
                      <a:cubicBezTo>
                        <a:pt x="53773" y="114634"/>
                        <a:pt x="58930" y="106116"/>
                        <a:pt x="64555" y="97965"/>
                      </a:cubicBezTo>
                      <a:cubicBezTo>
                        <a:pt x="68372" y="92440"/>
                        <a:pt x="72458" y="87069"/>
                        <a:pt x="76677" y="81838"/>
                      </a:cubicBezTo>
                      <a:cubicBezTo>
                        <a:pt x="98845" y="54279"/>
                        <a:pt x="137221" y="16633"/>
                        <a:pt x="174190" y="41427"/>
                      </a:cubicBezTo>
                      <a:cubicBezTo>
                        <a:pt x="183365" y="47561"/>
                        <a:pt x="188388" y="62918"/>
                        <a:pt x="191535" y="72683"/>
                      </a:cubicBezTo>
                      <a:cubicBezTo>
                        <a:pt x="200108" y="99358"/>
                        <a:pt x="202921" y="127265"/>
                        <a:pt x="208278" y="154724"/>
                      </a:cubicBezTo>
                      <a:cubicBezTo>
                        <a:pt x="216851" y="199127"/>
                        <a:pt x="220869" y="243999"/>
                        <a:pt x="224017" y="288870"/>
                      </a:cubicBezTo>
                      <a:lnTo>
                        <a:pt x="258240" y="288870"/>
                      </a:lnTo>
                      <a:cubicBezTo>
                        <a:pt x="257704" y="281235"/>
                        <a:pt x="257436" y="273601"/>
                        <a:pt x="256834" y="265966"/>
                      </a:cubicBezTo>
                      <a:cubicBezTo>
                        <a:pt x="253619" y="225113"/>
                        <a:pt x="247927" y="184795"/>
                        <a:pt x="240292" y="144544"/>
                      </a:cubicBezTo>
                      <a:cubicBezTo>
                        <a:pt x="234331" y="112793"/>
                        <a:pt x="230982" y="80130"/>
                        <a:pt x="218593" y="49993"/>
                      </a:cubicBezTo>
                      <a:cubicBezTo>
                        <a:pt x="213436" y="37321"/>
                        <a:pt x="206270" y="24543"/>
                        <a:pt x="195286" y="15950"/>
                      </a:cubicBezTo>
                      <a:cubicBezTo>
                        <a:pt x="189326" y="11236"/>
                        <a:pt x="182360" y="7498"/>
                        <a:pt x="175194" y="4800"/>
                      </a:cubicBezTo>
                      <a:cubicBezTo>
                        <a:pt x="169033" y="2469"/>
                        <a:pt x="162938" y="1062"/>
                        <a:pt x="156911" y="420"/>
                      </a:cubicBezTo>
                      <a:cubicBezTo>
                        <a:pt x="151620" y="-136"/>
                        <a:pt x="146329" y="-143"/>
                        <a:pt x="141172" y="42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09" name="Google Shape;1909;p8"/>
              <p:cNvGrpSpPr/>
              <p:nvPr/>
            </p:nvGrpSpPr>
            <p:grpSpPr>
              <a:xfrm>
                <a:off x="3379596" y="6230547"/>
                <a:ext cx="6362174" cy="790511"/>
                <a:chOff x="3379596" y="6230547"/>
                <a:chExt cx="6362174" cy="790511"/>
              </a:xfrm>
            </p:grpSpPr>
            <p:sp>
              <p:nvSpPr>
                <p:cNvPr id="1910" name="Google Shape;1910;p8"/>
                <p:cNvSpPr/>
                <p:nvPr/>
              </p:nvSpPr>
              <p:spPr>
                <a:xfrm>
                  <a:off x="9050776" y="6457479"/>
                  <a:ext cx="535004" cy="56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004" h="563379" extrusionOk="0">
                      <a:moveTo>
                        <a:pt x="329477" y="5"/>
                      </a:moveTo>
                      <a:cubicBezTo>
                        <a:pt x="319431" y="72"/>
                        <a:pt x="309519" y="909"/>
                        <a:pt x="299607" y="2389"/>
                      </a:cubicBezTo>
                      <a:cubicBezTo>
                        <a:pt x="236117" y="11913"/>
                        <a:pt x="175574" y="45124"/>
                        <a:pt x="132176" y="92173"/>
                      </a:cubicBezTo>
                      <a:cubicBezTo>
                        <a:pt x="85429" y="142911"/>
                        <a:pt x="54621" y="206696"/>
                        <a:pt x="34262" y="272128"/>
                      </a:cubicBezTo>
                      <a:cubicBezTo>
                        <a:pt x="5329" y="364999"/>
                        <a:pt x="-3913" y="464996"/>
                        <a:pt x="1445" y="562776"/>
                      </a:cubicBezTo>
                      <a:lnTo>
                        <a:pt x="26895" y="562776"/>
                      </a:lnTo>
                      <a:cubicBezTo>
                        <a:pt x="21671" y="467608"/>
                        <a:pt x="30712" y="370062"/>
                        <a:pt x="58974" y="279689"/>
                      </a:cubicBezTo>
                      <a:cubicBezTo>
                        <a:pt x="78195" y="217941"/>
                        <a:pt x="107061" y="157545"/>
                        <a:pt x="151330" y="109686"/>
                      </a:cubicBezTo>
                      <a:cubicBezTo>
                        <a:pt x="161040" y="99165"/>
                        <a:pt x="171354" y="89353"/>
                        <a:pt x="182739" y="80627"/>
                      </a:cubicBezTo>
                      <a:cubicBezTo>
                        <a:pt x="193522" y="72342"/>
                        <a:pt x="205109" y="65075"/>
                        <a:pt x="217029" y="58526"/>
                      </a:cubicBezTo>
                      <a:cubicBezTo>
                        <a:pt x="268666" y="30196"/>
                        <a:pt x="341732" y="10654"/>
                        <a:pt x="396181" y="42405"/>
                      </a:cubicBezTo>
                      <a:cubicBezTo>
                        <a:pt x="407701" y="49136"/>
                        <a:pt x="417278" y="58231"/>
                        <a:pt x="426252" y="68083"/>
                      </a:cubicBezTo>
                      <a:cubicBezTo>
                        <a:pt x="476281" y="123281"/>
                        <a:pt x="496239" y="197005"/>
                        <a:pt x="503673" y="269536"/>
                      </a:cubicBezTo>
                      <a:cubicBezTo>
                        <a:pt x="513652" y="367243"/>
                        <a:pt x="503673" y="465465"/>
                        <a:pt x="505079" y="563379"/>
                      </a:cubicBezTo>
                      <a:lnTo>
                        <a:pt x="508427" y="563379"/>
                      </a:lnTo>
                      <a:lnTo>
                        <a:pt x="531935" y="563379"/>
                      </a:lnTo>
                      <a:cubicBezTo>
                        <a:pt x="531534" y="532906"/>
                        <a:pt x="531801" y="502434"/>
                        <a:pt x="532739" y="471961"/>
                      </a:cubicBezTo>
                      <a:cubicBezTo>
                        <a:pt x="534882" y="399363"/>
                        <a:pt x="537896" y="326135"/>
                        <a:pt x="528921" y="253811"/>
                      </a:cubicBezTo>
                      <a:cubicBezTo>
                        <a:pt x="519813" y="179954"/>
                        <a:pt x="496908" y="106190"/>
                        <a:pt x="445942" y="50167"/>
                      </a:cubicBezTo>
                      <a:cubicBezTo>
                        <a:pt x="436700" y="40014"/>
                        <a:pt x="426788" y="30625"/>
                        <a:pt x="415269" y="23097"/>
                      </a:cubicBezTo>
                      <a:cubicBezTo>
                        <a:pt x="389685" y="6394"/>
                        <a:pt x="359547" y="-203"/>
                        <a:pt x="329477" y="5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8"/>
                <p:cNvSpPr/>
                <p:nvPr/>
              </p:nvSpPr>
              <p:spPr>
                <a:xfrm>
                  <a:off x="9590881" y="6361928"/>
                  <a:ext cx="150889" cy="64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40" extrusionOk="0">
                      <a:moveTo>
                        <a:pt x="0" y="0"/>
                      </a:moveTo>
                      <a:cubicBezTo>
                        <a:pt x="3483" y="6898"/>
                        <a:pt x="7167" y="13689"/>
                        <a:pt x="10515" y="20708"/>
                      </a:cubicBezTo>
                      <a:cubicBezTo>
                        <a:pt x="13730" y="27385"/>
                        <a:pt x="17414" y="33781"/>
                        <a:pt x="20293" y="40612"/>
                      </a:cubicBezTo>
                      <a:cubicBezTo>
                        <a:pt x="23173" y="47423"/>
                        <a:pt x="25316" y="54563"/>
                        <a:pt x="27861" y="61514"/>
                      </a:cubicBezTo>
                      <a:cubicBezTo>
                        <a:pt x="32214" y="73630"/>
                        <a:pt x="36299" y="85745"/>
                        <a:pt x="39782" y="98142"/>
                      </a:cubicBezTo>
                      <a:cubicBezTo>
                        <a:pt x="79095" y="236976"/>
                        <a:pt x="97177" y="380927"/>
                        <a:pt x="109635" y="524316"/>
                      </a:cubicBezTo>
                      <a:cubicBezTo>
                        <a:pt x="113184" y="564968"/>
                        <a:pt x="115997" y="605687"/>
                        <a:pt x="119011" y="646340"/>
                      </a:cubicBezTo>
                      <a:cubicBezTo>
                        <a:pt x="125105" y="643058"/>
                        <a:pt x="130798" y="639107"/>
                        <a:pt x="136156" y="634619"/>
                      </a:cubicBezTo>
                      <a:cubicBezTo>
                        <a:pt x="141447" y="630199"/>
                        <a:pt x="146403" y="625244"/>
                        <a:pt x="150890" y="619685"/>
                      </a:cubicBezTo>
                      <a:cubicBezTo>
                        <a:pt x="149215" y="598120"/>
                        <a:pt x="147675" y="576554"/>
                        <a:pt x="145867" y="554989"/>
                      </a:cubicBezTo>
                      <a:cubicBezTo>
                        <a:pt x="132807" y="398267"/>
                        <a:pt x="113988" y="240854"/>
                        <a:pt x="70858" y="89188"/>
                      </a:cubicBezTo>
                      <a:cubicBezTo>
                        <a:pt x="67107" y="76061"/>
                        <a:pt x="62754" y="63390"/>
                        <a:pt x="58133" y="50564"/>
                      </a:cubicBezTo>
                      <a:cubicBezTo>
                        <a:pt x="55387" y="43110"/>
                        <a:pt x="53043" y="35576"/>
                        <a:pt x="49962" y="28269"/>
                      </a:cubicBezTo>
                      <a:cubicBezTo>
                        <a:pt x="47149" y="21686"/>
                        <a:pt x="43733" y="15283"/>
                        <a:pt x="40586" y="8760"/>
                      </a:cubicBezTo>
                      <a:cubicBezTo>
                        <a:pt x="27124" y="6510"/>
                        <a:pt x="13596" y="3663"/>
                        <a:pt x="0" y="0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2" name="Google Shape;1912;p8"/>
                <p:cNvSpPr/>
                <p:nvPr/>
              </p:nvSpPr>
              <p:spPr>
                <a:xfrm>
                  <a:off x="7731385" y="6230547"/>
                  <a:ext cx="38817" cy="78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301" extrusionOk="0">
                      <a:moveTo>
                        <a:pt x="0" y="0"/>
                      </a:moveTo>
                      <a:cubicBezTo>
                        <a:pt x="998" y="10146"/>
                        <a:pt x="2244" y="20125"/>
                        <a:pt x="2585" y="30459"/>
                      </a:cubicBezTo>
                      <a:cubicBezTo>
                        <a:pt x="4246" y="80990"/>
                        <a:pt x="2706" y="131595"/>
                        <a:pt x="2786" y="182146"/>
                      </a:cubicBezTo>
                      <a:cubicBezTo>
                        <a:pt x="2840" y="218385"/>
                        <a:pt x="4092" y="254617"/>
                        <a:pt x="4976" y="290836"/>
                      </a:cubicBezTo>
                      <a:cubicBezTo>
                        <a:pt x="8928" y="452896"/>
                        <a:pt x="-2036" y="614916"/>
                        <a:pt x="3583" y="776983"/>
                      </a:cubicBezTo>
                      <a:cubicBezTo>
                        <a:pt x="3710" y="780667"/>
                        <a:pt x="4226" y="784351"/>
                        <a:pt x="4380" y="788101"/>
                      </a:cubicBezTo>
                      <a:lnTo>
                        <a:pt x="38817" y="788302"/>
                      </a:lnTo>
                      <a:cubicBezTo>
                        <a:pt x="31953" y="622277"/>
                        <a:pt x="41938" y="455916"/>
                        <a:pt x="37424" y="289838"/>
                      </a:cubicBezTo>
                      <a:cubicBezTo>
                        <a:pt x="36447" y="253874"/>
                        <a:pt x="35141" y="218130"/>
                        <a:pt x="35034" y="182146"/>
                      </a:cubicBezTo>
                      <a:cubicBezTo>
                        <a:pt x="34886" y="131267"/>
                        <a:pt x="36353" y="80126"/>
                        <a:pt x="34638" y="29260"/>
                      </a:cubicBezTo>
                      <a:cubicBezTo>
                        <a:pt x="34310" y="19523"/>
                        <a:pt x="32877" y="9758"/>
                        <a:pt x="3184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3" name="Google Shape;1913;p8"/>
                <p:cNvSpPr/>
                <p:nvPr/>
              </p:nvSpPr>
              <p:spPr>
                <a:xfrm>
                  <a:off x="6550523" y="6230547"/>
                  <a:ext cx="291833" cy="787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95" extrusionOk="0">
                      <a:moveTo>
                        <a:pt x="0" y="0"/>
                      </a:moveTo>
                      <a:cubicBezTo>
                        <a:pt x="7528" y="7334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9"/>
                      </a:cubicBezTo>
                      <a:cubicBezTo>
                        <a:pt x="173895" y="308938"/>
                        <a:pt x="221733" y="477201"/>
                        <a:pt x="245053" y="648329"/>
                      </a:cubicBezTo>
                      <a:cubicBezTo>
                        <a:pt x="251335" y="694473"/>
                        <a:pt x="255287" y="740751"/>
                        <a:pt x="257992" y="787096"/>
                      </a:cubicBezTo>
                      <a:lnTo>
                        <a:pt x="291833" y="787096"/>
                      </a:lnTo>
                      <a:cubicBezTo>
                        <a:pt x="289081" y="739211"/>
                        <a:pt x="285023" y="691393"/>
                        <a:pt x="278492" y="643775"/>
                      </a:cubicBezTo>
                      <a:cubicBezTo>
                        <a:pt x="254583" y="469345"/>
                        <a:pt x="204782" y="298263"/>
                        <a:pt x="130584" y="138546"/>
                      </a:cubicBezTo>
                      <a:cubicBezTo>
                        <a:pt x="107953" y="89831"/>
                        <a:pt x="82209" y="40425"/>
                        <a:pt x="45588" y="596"/>
                      </a:cubicBezTo>
                      <a:cubicBezTo>
                        <a:pt x="45394" y="389"/>
                        <a:pt x="45180" y="208"/>
                        <a:pt x="4498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4" name="Google Shape;1914;p8"/>
                <p:cNvSpPr/>
                <p:nvPr/>
              </p:nvSpPr>
              <p:spPr>
                <a:xfrm>
                  <a:off x="5510785" y="6230547"/>
                  <a:ext cx="152698" cy="78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689" extrusionOk="0">
                      <a:moveTo>
                        <a:pt x="117063" y="0"/>
                      </a:moveTo>
                      <a:cubicBezTo>
                        <a:pt x="102791" y="33071"/>
                        <a:pt x="90020" y="66819"/>
                        <a:pt x="78246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2"/>
                        <a:pt x="9143" y="470550"/>
                        <a:pt x="5393" y="565544"/>
                      </a:cubicBezTo>
                      <a:cubicBezTo>
                        <a:pt x="4067" y="599010"/>
                        <a:pt x="2640" y="632390"/>
                        <a:pt x="1609" y="665876"/>
                      </a:cubicBezTo>
                      <a:cubicBezTo>
                        <a:pt x="1033" y="684427"/>
                        <a:pt x="-146" y="703246"/>
                        <a:pt x="15" y="721798"/>
                      </a:cubicBezTo>
                      <a:cubicBezTo>
                        <a:pt x="95" y="731174"/>
                        <a:pt x="758" y="740550"/>
                        <a:pt x="1207" y="749860"/>
                      </a:cubicBezTo>
                      <a:cubicBezTo>
                        <a:pt x="1790" y="761780"/>
                        <a:pt x="2392" y="773769"/>
                        <a:pt x="3002" y="785690"/>
                      </a:cubicBezTo>
                      <a:lnTo>
                        <a:pt x="36642" y="785690"/>
                      </a:lnTo>
                      <a:cubicBezTo>
                        <a:pt x="36522" y="782341"/>
                        <a:pt x="36408" y="778925"/>
                        <a:pt x="36247" y="775577"/>
                      </a:cubicBezTo>
                      <a:cubicBezTo>
                        <a:pt x="35946" y="769482"/>
                        <a:pt x="35752" y="763522"/>
                        <a:pt x="35450" y="757427"/>
                      </a:cubicBezTo>
                      <a:cubicBezTo>
                        <a:pt x="34861" y="745506"/>
                        <a:pt x="33769" y="733384"/>
                        <a:pt x="33655" y="721396"/>
                      </a:cubicBezTo>
                      <a:cubicBezTo>
                        <a:pt x="33541" y="709408"/>
                        <a:pt x="34285" y="697420"/>
                        <a:pt x="34653" y="685365"/>
                      </a:cubicBezTo>
                      <a:cubicBezTo>
                        <a:pt x="35959" y="642034"/>
                        <a:pt x="37768" y="598555"/>
                        <a:pt x="39428" y="555197"/>
                      </a:cubicBezTo>
                      <a:cubicBezTo>
                        <a:pt x="43152" y="458080"/>
                        <a:pt x="48121" y="360635"/>
                        <a:pt x="66305" y="264957"/>
                      </a:cubicBezTo>
                      <a:cubicBezTo>
                        <a:pt x="77033" y="208486"/>
                        <a:pt x="92792" y="153696"/>
                        <a:pt x="112489" y="99729"/>
                      </a:cubicBezTo>
                      <a:cubicBezTo>
                        <a:pt x="124765" y="66082"/>
                        <a:pt x="137778" y="32603"/>
                        <a:pt x="152699" y="0"/>
                      </a:cubicBezTo>
                      <a:lnTo>
                        <a:pt x="11706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5" name="Google Shape;1915;p8"/>
                <p:cNvSpPr/>
                <p:nvPr/>
              </p:nvSpPr>
              <p:spPr>
                <a:xfrm>
                  <a:off x="5317034" y="6230547"/>
                  <a:ext cx="46077" cy="78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7" h="785288" extrusionOk="0">
                      <a:moveTo>
                        <a:pt x="8634" y="0"/>
                      </a:moveTo>
                      <a:cubicBezTo>
                        <a:pt x="8694" y="12223"/>
                        <a:pt x="8044" y="24398"/>
                        <a:pt x="8433" y="36627"/>
                      </a:cubicBezTo>
                      <a:cubicBezTo>
                        <a:pt x="10201" y="92067"/>
                        <a:pt x="14112" y="147340"/>
                        <a:pt x="13610" y="202847"/>
                      </a:cubicBezTo>
                      <a:cubicBezTo>
                        <a:pt x="12009" y="379996"/>
                        <a:pt x="-4654" y="556925"/>
                        <a:pt x="1267" y="734188"/>
                      </a:cubicBezTo>
                      <a:cubicBezTo>
                        <a:pt x="1843" y="751333"/>
                        <a:pt x="4522" y="768411"/>
                        <a:pt x="7442" y="785288"/>
                      </a:cubicBezTo>
                      <a:lnTo>
                        <a:pt x="41678" y="785288"/>
                      </a:lnTo>
                      <a:cubicBezTo>
                        <a:pt x="38644" y="768076"/>
                        <a:pt x="35691" y="750730"/>
                        <a:pt x="35108" y="733183"/>
                      </a:cubicBezTo>
                      <a:cubicBezTo>
                        <a:pt x="29268" y="556409"/>
                        <a:pt x="45033" y="379749"/>
                        <a:pt x="46058" y="203048"/>
                      </a:cubicBezTo>
                      <a:cubicBezTo>
                        <a:pt x="46386" y="147112"/>
                        <a:pt x="42348" y="91498"/>
                        <a:pt x="40486" y="35630"/>
                      </a:cubicBezTo>
                      <a:cubicBezTo>
                        <a:pt x="40091" y="23735"/>
                        <a:pt x="40560" y="11901"/>
                        <a:pt x="40486" y="0"/>
                      </a:cubicBezTo>
                      <a:lnTo>
                        <a:pt x="863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6" name="Google Shape;1916;p8"/>
                <p:cNvSpPr/>
                <p:nvPr/>
              </p:nvSpPr>
              <p:spPr>
                <a:xfrm>
                  <a:off x="4877981" y="6230547"/>
                  <a:ext cx="57918" cy="7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886" extrusionOk="0">
                      <a:moveTo>
                        <a:pt x="25269" y="0"/>
                      </a:moveTo>
                      <a:cubicBezTo>
                        <a:pt x="23160" y="12203"/>
                        <a:pt x="20669" y="24352"/>
                        <a:pt x="18900" y="36627"/>
                      </a:cubicBezTo>
                      <a:cubicBezTo>
                        <a:pt x="-3053" y="189138"/>
                        <a:pt x="-2022" y="344012"/>
                        <a:pt x="2974" y="497667"/>
                      </a:cubicBezTo>
                      <a:cubicBezTo>
                        <a:pt x="6089" y="593425"/>
                        <a:pt x="9966" y="689182"/>
                        <a:pt x="12531" y="784886"/>
                      </a:cubicBezTo>
                      <a:lnTo>
                        <a:pt x="46172" y="784886"/>
                      </a:lnTo>
                      <a:cubicBezTo>
                        <a:pt x="43091" y="674783"/>
                        <a:pt x="38048" y="564834"/>
                        <a:pt x="34826" y="454664"/>
                      </a:cubicBezTo>
                      <a:cubicBezTo>
                        <a:pt x="30788" y="316848"/>
                        <a:pt x="31223" y="177980"/>
                        <a:pt x="50752" y="41208"/>
                      </a:cubicBezTo>
                      <a:cubicBezTo>
                        <a:pt x="52722" y="27392"/>
                        <a:pt x="55487" y="13716"/>
                        <a:pt x="57919" y="0"/>
                      </a:cubicBezTo>
                      <a:lnTo>
                        <a:pt x="25269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7" name="Google Shape;1917;p8"/>
                <p:cNvSpPr/>
                <p:nvPr/>
              </p:nvSpPr>
              <p:spPr>
                <a:xfrm>
                  <a:off x="4661781" y="6230547"/>
                  <a:ext cx="63108" cy="78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684" extrusionOk="0">
                      <a:moveTo>
                        <a:pt x="30854" y="0"/>
                      </a:moveTo>
                      <a:cubicBezTo>
                        <a:pt x="28477" y="24090"/>
                        <a:pt x="25677" y="48100"/>
                        <a:pt x="23889" y="72264"/>
                      </a:cubicBezTo>
                      <a:cubicBezTo>
                        <a:pt x="8244" y="283958"/>
                        <a:pt x="11693" y="496248"/>
                        <a:pt x="4581" y="708269"/>
                      </a:cubicBezTo>
                      <a:cubicBezTo>
                        <a:pt x="3724" y="733786"/>
                        <a:pt x="1299" y="759236"/>
                        <a:pt x="0" y="784685"/>
                      </a:cubicBezTo>
                      <a:lnTo>
                        <a:pt x="34839" y="784685"/>
                      </a:lnTo>
                      <a:cubicBezTo>
                        <a:pt x="36835" y="743966"/>
                        <a:pt x="38563" y="703113"/>
                        <a:pt x="39614" y="662259"/>
                      </a:cubicBezTo>
                      <a:cubicBezTo>
                        <a:pt x="44256" y="481995"/>
                        <a:pt x="42146" y="301531"/>
                        <a:pt x="52955" y="121428"/>
                      </a:cubicBezTo>
                      <a:cubicBezTo>
                        <a:pt x="55386" y="80850"/>
                        <a:pt x="59137" y="40425"/>
                        <a:pt x="63108" y="0"/>
                      </a:cubicBezTo>
                      <a:lnTo>
                        <a:pt x="3085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8" name="Google Shape;1918;p8"/>
                <p:cNvSpPr/>
                <p:nvPr/>
              </p:nvSpPr>
              <p:spPr>
                <a:xfrm>
                  <a:off x="4234537" y="6584034"/>
                  <a:ext cx="257843" cy="43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43" h="431065" extrusionOk="0">
                      <a:moveTo>
                        <a:pt x="146762" y="56"/>
                      </a:moveTo>
                      <a:cubicBezTo>
                        <a:pt x="86313" y="-2168"/>
                        <a:pt x="49183" y="62662"/>
                        <a:pt x="33291" y="112724"/>
                      </a:cubicBezTo>
                      <a:cubicBezTo>
                        <a:pt x="21175" y="150918"/>
                        <a:pt x="14639" y="191149"/>
                        <a:pt x="9408" y="230770"/>
                      </a:cubicBezTo>
                      <a:cubicBezTo>
                        <a:pt x="2329" y="284328"/>
                        <a:pt x="-966" y="338576"/>
                        <a:pt x="246" y="392623"/>
                      </a:cubicBezTo>
                      <a:cubicBezTo>
                        <a:pt x="534" y="405214"/>
                        <a:pt x="2229" y="417938"/>
                        <a:pt x="3039" y="430663"/>
                      </a:cubicBezTo>
                      <a:lnTo>
                        <a:pt x="60569" y="430864"/>
                      </a:lnTo>
                      <a:cubicBezTo>
                        <a:pt x="59658" y="417603"/>
                        <a:pt x="58064" y="404276"/>
                        <a:pt x="57776" y="391216"/>
                      </a:cubicBezTo>
                      <a:cubicBezTo>
                        <a:pt x="56939" y="352640"/>
                        <a:pt x="58834" y="314131"/>
                        <a:pt x="62558" y="275755"/>
                      </a:cubicBezTo>
                      <a:cubicBezTo>
                        <a:pt x="66221" y="238010"/>
                        <a:pt x="71773" y="200277"/>
                        <a:pt x="80272" y="163288"/>
                      </a:cubicBezTo>
                      <a:cubicBezTo>
                        <a:pt x="87404" y="132260"/>
                        <a:pt x="96714" y="99772"/>
                        <a:pt x="117897" y="75105"/>
                      </a:cubicBezTo>
                      <a:cubicBezTo>
                        <a:pt x="130408" y="60532"/>
                        <a:pt x="142610" y="53754"/>
                        <a:pt x="159701" y="64356"/>
                      </a:cubicBezTo>
                      <a:cubicBezTo>
                        <a:pt x="177496" y="75387"/>
                        <a:pt x="183979" y="97039"/>
                        <a:pt x="187569" y="116508"/>
                      </a:cubicBezTo>
                      <a:cubicBezTo>
                        <a:pt x="194018" y="151481"/>
                        <a:pt x="191487" y="187465"/>
                        <a:pt x="191949" y="222807"/>
                      </a:cubicBezTo>
                      <a:cubicBezTo>
                        <a:pt x="192619" y="274416"/>
                        <a:pt x="194983" y="325918"/>
                        <a:pt x="196329" y="377487"/>
                      </a:cubicBezTo>
                      <a:cubicBezTo>
                        <a:pt x="196798" y="395301"/>
                        <a:pt x="196744" y="413183"/>
                        <a:pt x="197126" y="431065"/>
                      </a:cubicBezTo>
                      <a:lnTo>
                        <a:pt x="257843" y="431065"/>
                      </a:lnTo>
                      <a:cubicBezTo>
                        <a:pt x="257421" y="412648"/>
                        <a:pt x="257354" y="394297"/>
                        <a:pt x="256845" y="375880"/>
                      </a:cubicBezTo>
                      <a:cubicBezTo>
                        <a:pt x="255365" y="322234"/>
                        <a:pt x="252117" y="268522"/>
                        <a:pt x="251869" y="214844"/>
                      </a:cubicBezTo>
                      <a:cubicBezTo>
                        <a:pt x="251816" y="203967"/>
                        <a:pt x="251929" y="193078"/>
                        <a:pt x="251869" y="182201"/>
                      </a:cubicBezTo>
                      <a:cubicBezTo>
                        <a:pt x="251548" y="127438"/>
                        <a:pt x="248038" y="57217"/>
                        <a:pt x="200314" y="20556"/>
                      </a:cubicBezTo>
                      <a:cubicBezTo>
                        <a:pt x="190951" y="13370"/>
                        <a:pt x="180309" y="7443"/>
                        <a:pt x="169058" y="3840"/>
                      </a:cubicBezTo>
                      <a:cubicBezTo>
                        <a:pt x="161871" y="1536"/>
                        <a:pt x="154310" y="330"/>
                        <a:pt x="146762" y="56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9" name="Google Shape;1919;p8"/>
                <p:cNvSpPr/>
                <p:nvPr/>
              </p:nvSpPr>
              <p:spPr>
                <a:xfrm>
                  <a:off x="3379596" y="6230547"/>
                  <a:ext cx="170800" cy="79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511" extrusionOk="0">
                      <a:moveTo>
                        <a:pt x="135566" y="0"/>
                      </a:moveTo>
                      <a:cubicBezTo>
                        <a:pt x="127804" y="21438"/>
                        <a:pt x="120571" y="43050"/>
                        <a:pt x="113666" y="64696"/>
                      </a:cubicBezTo>
                      <a:cubicBezTo>
                        <a:pt x="106065" y="88538"/>
                        <a:pt x="98075" y="112220"/>
                        <a:pt x="90179" y="135961"/>
                      </a:cubicBezTo>
                      <a:cubicBezTo>
                        <a:pt x="51154" y="253364"/>
                        <a:pt x="26903" y="375100"/>
                        <a:pt x="14138" y="498063"/>
                      </a:cubicBezTo>
                      <a:cubicBezTo>
                        <a:pt x="4045" y="595240"/>
                        <a:pt x="985" y="692866"/>
                        <a:pt x="0" y="790512"/>
                      </a:cubicBezTo>
                      <a:lnTo>
                        <a:pt x="33446" y="790512"/>
                      </a:lnTo>
                      <a:cubicBezTo>
                        <a:pt x="34283" y="693938"/>
                        <a:pt x="37264" y="597530"/>
                        <a:pt x="46981" y="501445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48" y="91378"/>
                        <a:pt x="147708" y="63899"/>
                      </a:cubicBezTo>
                      <a:cubicBezTo>
                        <a:pt x="154640" y="42160"/>
                        <a:pt x="162723" y="21077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0" name="Google Shape;1920;p8"/>
                <p:cNvSpPr/>
                <p:nvPr/>
              </p:nvSpPr>
              <p:spPr>
                <a:xfrm>
                  <a:off x="3809458" y="6230547"/>
                  <a:ext cx="46903" cy="651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3" h="651342" extrusionOk="0">
                      <a:moveTo>
                        <a:pt x="27595" y="0"/>
                      </a:moveTo>
                      <a:cubicBezTo>
                        <a:pt x="2822" y="215003"/>
                        <a:pt x="-9361" y="431806"/>
                        <a:pt x="8481" y="647592"/>
                      </a:cubicBezTo>
                      <a:cubicBezTo>
                        <a:pt x="15219" y="648999"/>
                        <a:pt x="21849" y="649735"/>
                        <a:pt x="28586" y="651343"/>
                      </a:cubicBezTo>
                      <a:cubicBezTo>
                        <a:pt x="9908" y="434405"/>
                        <a:pt x="22070" y="216302"/>
                        <a:pt x="46903" y="0"/>
                      </a:cubicBezTo>
                      <a:lnTo>
                        <a:pt x="27595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1" name="Google Shape;1921;p8"/>
                <p:cNvSpPr/>
                <p:nvPr/>
              </p:nvSpPr>
              <p:spPr>
                <a:xfrm>
                  <a:off x="5968632" y="6230547"/>
                  <a:ext cx="61928" cy="786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292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196"/>
                      </a:cubicBezTo>
                      <a:cubicBezTo>
                        <a:pt x="17272" y="660920"/>
                        <a:pt x="28282" y="723807"/>
                        <a:pt x="41623" y="786292"/>
                      </a:cubicBezTo>
                      <a:lnTo>
                        <a:pt x="61929" y="786292"/>
                      </a:lnTo>
                      <a:cubicBezTo>
                        <a:pt x="51033" y="736264"/>
                        <a:pt x="41623" y="685901"/>
                        <a:pt x="35455" y="635001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2" name="Google Shape;1922;p8"/>
                <p:cNvSpPr/>
                <p:nvPr/>
              </p:nvSpPr>
              <p:spPr>
                <a:xfrm>
                  <a:off x="6243847" y="6230547"/>
                  <a:ext cx="194021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1" h="506431" extrusionOk="0">
                      <a:moveTo>
                        <a:pt x="913" y="0"/>
                      </a:moveTo>
                      <a:cubicBezTo>
                        <a:pt x="-2596" y="71065"/>
                        <a:pt x="4315" y="142926"/>
                        <a:pt x="16437" y="212605"/>
                      </a:cubicBezTo>
                      <a:cubicBezTo>
                        <a:pt x="26436" y="270101"/>
                        <a:pt x="38940" y="327617"/>
                        <a:pt x="60432" y="382005"/>
                      </a:cubicBezTo>
                      <a:cubicBezTo>
                        <a:pt x="65119" y="393880"/>
                        <a:pt x="70062" y="405620"/>
                        <a:pt x="75360" y="417240"/>
                      </a:cubicBezTo>
                      <a:cubicBezTo>
                        <a:pt x="80195" y="427835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3"/>
                        <a:pt x="102236" y="467603"/>
                      </a:cubicBezTo>
                      <a:cubicBezTo>
                        <a:pt x="114492" y="486905"/>
                        <a:pt x="136546" y="514424"/>
                        <a:pt x="162752" y="504237"/>
                      </a:cubicBezTo>
                      <a:cubicBezTo>
                        <a:pt x="166342" y="502837"/>
                        <a:pt x="169342" y="500915"/>
                        <a:pt x="172309" y="498464"/>
                      </a:cubicBezTo>
                      <a:cubicBezTo>
                        <a:pt x="174754" y="496435"/>
                        <a:pt x="177158" y="493649"/>
                        <a:pt x="179074" y="491097"/>
                      </a:cubicBezTo>
                      <a:cubicBezTo>
                        <a:pt x="193212" y="472238"/>
                        <a:pt x="194196" y="443031"/>
                        <a:pt x="194002" y="420428"/>
                      </a:cubicBezTo>
                      <a:cubicBezTo>
                        <a:pt x="193580" y="370265"/>
                        <a:pt x="183574" y="320993"/>
                        <a:pt x="176488" y="271527"/>
                      </a:cubicBezTo>
                      <a:cubicBezTo>
                        <a:pt x="173709" y="252125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1"/>
                        <a:pt x="154682" y="40559"/>
                        <a:pt x="152800" y="0"/>
                      </a:cubicBezTo>
                      <a:lnTo>
                        <a:pt x="118959" y="0"/>
                      </a:lnTo>
                      <a:cubicBezTo>
                        <a:pt x="122703" y="79115"/>
                        <a:pt x="130304" y="158042"/>
                        <a:pt x="139064" y="236889"/>
                      </a:cubicBezTo>
                      <a:cubicBezTo>
                        <a:pt x="140645" y="251161"/>
                        <a:pt x="141897" y="265480"/>
                        <a:pt x="144040" y="279685"/>
                      </a:cubicBezTo>
                      <a:cubicBezTo>
                        <a:pt x="150851" y="324844"/>
                        <a:pt x="159745" y="369863"/>
                        <a:pt x="160957" y="415653"/>
                      </a:cubicBezTo>
                      <a:cubicBezTo>
                        <a:pt x="161359" y="430782"/>
                        <a:pt x="161359" y="446755"/>
                        <a:pt x="157180" y="461435"/>
                      </a:cubicBezTo>
                      <a:cubicBezTo>
                        <a:pt x="156316" y="464462"/>
                        <a:pt x="155205" y="467483"/>
                        <a:pt x="153590" y="470195"/>
                      </a:cubicBezTo>
                      <a:cubicBezTo>
                        <a:pt x="153175" y="470898"/>
                        <a:pt x="152566" y="471769"/>
                        <a:pt x="152003" y="472385"/>
                      </a:cubicBezTo>
                      <a:cubicBezTo>
                        <a:pt x="151762" y="472646"/>
                        <a:pt x="151655" y="472934"/>
                        <a:pt x="151407" y="473182"/>
                      </a:cubicBezTo>
                      <a:cubicBezTo>
                        <a:pt x="146672" y="471508"/>
                        <a:pt x="142587" y="467101"/>
                        <a:pt x="139459" y="463424"/>
                      </a:cubicBezTo>
                      <a:cubicBezTo>
                        <a:pt x="133787" y="456747"/>
                        <a:pt x="129005" y="449239"/>
                        <a:pt x="124531" y="441725"/>
                      </a:cubicBezTo>
                      <a:cubicBezTo>
                        <a:pt x="108016" y="413998"/>
                        <a:pt x="95572" y="383747"/>
                        <a:pt x="84321" y="353542"/>
                      </a:cubicBezTo>
                      <a:cubicBezTo>
                        <a:pt x="76887" y="333584"/>
                        <a:pt x="71341" y="313305"/>
                        <a:pt x="66205" y="292624"/>
                      </a:cubicBezTo>
                      <a:cubicBezTo>
                        <a:pt x="59172" y="264314"/>
                        <a:pt x="53118" y="235764"/>
                        <a:pt x="48089" y="207026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3" name="Google Shape;1923;p8"/>
                <p:cNvSpPr/>
                <p:nvPr/>
              </p:nvSpPr>
              <p:spPr>
                <a:xfrm>
                  <a:off x="6937505" y="6230547"/>
                  <a:ext cx="121209" cy="78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9" h="787297" extrusionOk="0">
                      <a:moveTo>
                        <a:pt x="0" y="0"/>
                      </a:moveTo>
                      <a:cubicBezTo>
                        <a:pt x="29086" y="51710"/>
                        <a:pt x="59244" y="103145"/>
                        <a:pt x="72859" y="161444"/>
                      </a:cubicBezTo>
                      <a:cubicBezTo>
                        <a:pt x="83368" y="206430"/>
                        <a:pt x="86622" y="253137"/>
                        <a:pt x="87788" y="299194"/>
                      </a:cubicBezTo>
                      <a:cubicBezTo>
                        <a:pt x="89033" y="348091"/>
                        <a:pt x="88029" y="397007"/>
                        <a:pt x="87788" y="445911"/>
                      </a:cubicBezTo>
                      <a:cubicBezTo>
                        <a:pt x="87279" y="552773"/>
                        <a:pt x="83923" y="659581"/>
                        <a:pt x="81820" y="766402"/>
                      </a:cubicBezTo>
                      <a:cubicBezTo>
                        <a:pt x="81680" y="773367"/>
                        <a:pt x="81733" y="780332"/>
                        <a:pt x="81620" y="787297"/>
                      </a:cubicBezTo>
                      <a:lnTo>
                        <a:pt x="115260" y="787297"/>
                      </a:lnTo>
                      <a:cubicBezTo>
                        <a:pt x="115374" y="780533"/>
                        <a:pt x="115334" y="773769"/>
                        <a:pt x="115461" y="767005"/>
                      </a:cubicBezTo>
                      <a:cubicBezTo>
                        <a:pt x="117490" y="659982"/>
                        <a:pt x="120631" y="552947"/>
                        <a:pt x="120839" y="445911"/>
                      </a:cubicBezTo>
                      <a:cubicBezTo>
                        <a:pt x="120926" y="396672"/>
                        <a:pt x="121836" y="347421"/>
                        <a:pt x="120437" y="298202"/>
                      </a:cubicBezTo>
                      <a:cubicBezTo>
                        <a:pt x="119064" y="249929"/>
                        <a:pt x="115394" y="201206"/>
                        <a:pt x="104310" y="154078"/>
                      </a:cubicBezTo>
                      <a:cubicBezTo>
                        <a:pt x="96869" y="122433"/>
                        <a:pt x="85028" y="92349"/>
                        <a:pt x="70870" y="63102"/>
                      </a:cubicBezTo>
                      <a:cubicBezTo>
                        <a:pt x="60396" y="41470"/>
                        <a:pt x="48381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4" name="Google Shape;1924;p8"/>
                <p:cNvSpPr/>
                <p:nvPr/>
              </p:nvSpPr>
              <p:spPr>
                <a:xfrm>
                  <a:off x="7511624" y="6766569"/>
                  <a:ext cx="106977" cy="252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7" h="252079" extrusionOk="0">
                      <a:moveTo>
                        <a:pt x="44782" y="262"/>
                      </a:moveTo>
                      <a:cubicBezTo>
                        <a:pt x="37120" y="1200"/>
                        <a:pt x="29660" y="4716"/>
                        <a:pt x="24074" y="10616"/>
                      </a:cubicBezTo>
                      <a:cubicBezTo>
                        <a:pt x="17558" y="17494"/>
                        <a:pt x="13526" y="26415"/>
                        <a:pt x="10539" y="35296"/>
                      </a:cubicBezTo>
                      <a:cubicBezTo>
                        <a:pt x="2763" y="58441"/>
                        <a:pt x="1217" y="83509"/>
                        <a:pt x="386" y="107753"/>
                      </a:cubicBezTo>
                      <a:cubicBezTo>
                        <a:pt x="-960" y="147066"/>
                        <a:pt x="1337" y="186312"/>
                        <a:pt x="5362" y="225424"/>
                      </a:cubicBezTo>
                      <a:cubicBezTo>
                        <a:pt x="6280" y="234332"/>
                        <a:pt x="7773" y="243172"/>
                        <a:pt x="8945" y="252079"/>
                      </a:cubicBezTo>
                      <a:lnTo>
                        <a:pt x="28260" y="252079"/>
                      </a:lnTo>
                      <a:cubicBezTo>
                        <a:pt x="26981" y="242570"/>
                        <a:pt x="25454" y="233126"/>
                        <a:pt x="24476" y="223616"/>
                      </a:cubicBezTo>
                      <a:cubicBezTo>
                        <a:pt x="20029" y="180285"/>
                        <a:pt x="17464" y="136150"/>
                        <a:pt x="20491" y="92618"/>
                      </a:cubicBezTo>
                      <a:cubicBezTo>
                        <a:pt x="21000" y="85385"/>
                        <a:pt x="21703" y="78138"/>
                        <a:pt x="22681" y="70932"/>
                      </a:cubicBezTo>
                      <a:cubicBezTo>
                        <a:pt x="23291" y="66478"/>
                        <a:pt x="23994" y="62393"/>
                        <a:pt x="24871" y="57993"/>
                      </a:cubicBezTo>
                      <a:cubicBezTo>
                        <a:pt x="25648" y="54102"/>
                        <a:pt x="26378" y="50465"/>
                        <a:pt x="27463" y="46648"/>
                      </a:cubicBezTo>
                      <a:cubicBezTo>
                        <a:pt x="31026" y="34104"/>
                        <a:pt x="38473" y="13992"/>
                        <a:pt x="55130" y="20963"/>
                      </a:cubicBezTo>
                      <a:cubicBezTo>
                        <a:pt x="57259" y="21854"/>
                        <a:pt x="59262" y="23341"/>
                        <a:pt x="60903" y="24949"/>
                      </a:cubicBezTo>
                      <a:cubicBezTo>
                        <a:pt x="65470" y="29409"/>
                        <a:pt x="68504" y="35423"/>
                        <a:pt x="70855" y="41269"/>
                      </a:cubicBezTo>
                      <a:cubicBezTo>
                        <a:pt x="77003" y="56533"/>
                        <a:pt x="79387" y="73256"/>
                        <a:pt x="81610" y="89470"/>
                      </a:cubicBezTo>
                      <a:cubicBezTo>
                        <a:pt x="88891" y="142579"/>
                        <a:pt x="87718" y="196626"/>
                        <a:pt x="83198" y="249869"/>
                      </a:cubicBezTo>
                      <a:cubicBezTo>
                        <a:pt x="83138" y="250606"/>
                        <a:pt x="83064" y="251343"/>
                        <a:pt x="83004" y="252079"/>
                      </a:cubicBezTo>
                      <a:lnTo>
                        <a:pt x="103109" y="252079"/>
                      </a:lnTo>
                      <a:cubicBezTo>
                        <a:pt x="105044" y="229912"/>
                        <a:pt x="106551" y="207743"/>
                        <a:pt x="106886" y="185375"/>
                      </a:cubicBezTo>
                      <a:cubicBezTo>
                        <a:pt x="107281" y="159724"/>
                        <a:pt x="106417" y="133940"/>
                        <a:pt x="103906" y="108356"/>
                      </a:cubicBezTo>
                      <a:cubicBezTo>
                        <a:pt x="102399" y="93086"/>
                        <a:pt x="100350" y="77810"/>
                        <a:pt x="97336" y="62768"/>
                      </a:cubicBezTo>
                      <a:cubicBezTo>
                        <a:pt x="94221" y="47217"/>
                        <a:pt x="89969" y="30869"/>
                        <a:pt x="80613" y="17782"/>
                      </a:cubicBezTo>
                      <a:cubicBezTo>
                        <a:pt x="77016" y="12746"/>
                        <a:pt x="72623" y="8232"/>
                        <a:pt x="67272" y="5037"/>
                      </a:cubicBezTo>
                      <a:cubicBezTo>
                        <a:pt x="60333" y="899"/>
                        <a:pt x="52437" y="-676"/>
                        <a:pt x="44782" y="262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5" name="Google Shape;1925;p8"/>
                <p:cNvSpPr/>
                <p:nvPr/>
              </p:nvSpPr>
              <p:spPr>
                <a:xfrm>
                  <a:off x="7966290" y="6230547"/>
                  <a:ext cx="126198" cy="78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8" h="788703" extrusionOk="0">
                      <a:moveTo>
                        <a:pt x="60706" y="0"/>
                      </a:moveTo>
                      <a:cubicBezTo>
                        <a:pt x="50553" y="21304"/>
                        <a:pt x="41050" y="43084"/>
                        <a:pt x="34828" y="65694"/>
                      </a:cubicBezTo>
                      <a:cubicBezTo>
                        <a:pt x="31935" y="76202"/>
                        <a:pt x="30375" y="87024"/>
                        <a:pt x="28459" y="97740"/>
                      </a:cubicBezTo>
                      <a:cubicBezTo>
                        <a:pt x="24648" y="119038"/>
                        <a:pt x="21353" y="140388"/>
                        <a:pt x="18507" y="161840"/>
                      </a:cubicBezTo>
                      <a:cubicBezTo>
                        <a:pt x="10517" y="221840"/>
                        <a:pt x="5601" y="282337"/>
                        <a:pt x="2782" y="342793"/>
                      </a:cubicBezTo>
                      <a:cubicBezTo>
                        <a:pt x="-2342" y="452354"/>
                        <a:pt x="-741" y="562497"/>
                        <a:pt x="10544" y="671636"/>
                      </a:cubicBezTo>
                      <a:cubicBezTo>
                        <a:pt x="14582" y="710747"/>
                        <a:pt x="20141" y="749793"/>
                        <a:pt x="27461" y="788503"/>
                      </a:cubicBezTo>
                      <a:lnTo>
                        <a:pt x="86987" y="788704"/>
                      </a:lnTo>
                      <a:cubicBezTo>
                        <a:pt x="83477" y="771157"/>
                        <a:pt x="79506" y="753677"/>
                        <a:pt x="76833" y="735929"/>
                      </a:cubicBezTo>
                      <a:cubicBezTo>
                        <a:pt x="68696" y="682083"/>
                        <a:pt x="63713" y="627902"/>
                        <a:pt x="60907" y="573507"/>
                      </a:cubicBezTo>
                      <a:cubicBezTo>
                        <a:pt x="56668" y="491405"/>
                        <a:pt x="56969" y="408949"/>
                        <a:pt x="61503" y="326867"/>
                      </a:cubicBezTo>
                      <a:cubicBezTo>
                        <a:pt x="65421" y="256070"/>
                        <a:pt x="72380" y="185334"/>
                        <a:pt x="84595" y="115461"/>
                      </a:cubicBezTo>
                      <a:cubicBezTo>
                        <a:pt x="86578" y="104122"/>
                        <a:pt x="88259" y="92315"/>
                        <a:pt x="91360" y="81218"/>
                      </a:cubicBezTo>
                      <a:cubicBezTo>
                        <a:pt x="99249" y="52996"/>
                        <a:pt x="112369" y="25872"/>
                        <a:pt x="126199" y="0"/>
                      </a:cubicBezTo>
                      <a:lnTo>
                        <a:pt x="6070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6" name="Google Shape;1926;p8"/>
                <p:cNvSpPr/>
                <p:nvPr/>
              </p:nvSpPr>
              <p:spPr>
                <a:xfrm>
                  <a:off x="8248160" y="6230547"/>
                  <a:ext cx="189720" cy="78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20" h="789105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30"/>
                      </a:cubicBezTo>
                      <a:cubicBezTo>
                        <a:pt x="38000" y="220005"/>
                        <a:pt x="45066" y="253907"/>
                        <a:pt x="51160" y="287849"/>
                      </a:cubicBezTo>
                      <a:cubicBezTo>
                        <a:pt x="63041" y="353997"/>
                        <a:pt x="74788" y="420173"/>
                        <a:pt x="85597" y="486516"/>
                      </a:cubicBezTo>
                      <a:cubicBezTo>
                        <a:pt x="101966" y="587049"/>
                        <a:pt x="116124" y="687843"/>
                        <a:pt x="128574" y="788904"/>
                      </a:cubicBezTo>
                      <a:lnTo>
                        <a:pt x="178335" y="789105"/>
                      </a:lnTo>
                      <a:lnTo>
                        <a:pt x="189720" y="789105"/>
                      </a:lnTo>
                      <a:cubicBezTo>
                        <a:pt x="176861" y="684762"/>
                        <a:pt x="162328" y="580606"/>
                        <a:pt x="145317" y="476765"/>
                      </a:cubicBezTo>
                      <a:cubicBezTo>
                        <a:pt x="133932" y="407194"/>
                        <a:pt x="121676" y="337669"/>
                        <a:pt x="108891" y="268339"/>
                      </a:cubicBezTo>
                      <a:cubicBezTo>
                        <a:pt x="101651" y="229107"/>
                        <a:pt x="93949" y="189981"/>
                        <a:pt x="88183" y="150494"/>
                      </a:cubicBezTo>
                      <a:cubicBezTo>
                        <a:pt x="81070" y="101731"/>
                        <a:pt x="74346" y="52801"/>
                        <a:pt x="63102" y="4775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7" name="Google Shape;1927;p8"/>
                <p:cNvSpPr/>
                <p:nvPr/>
              </p:nvSpPr>
              <p:spPr>
                <a:xfrm>
                  <a:off x="8744414" y="6230547"/>
                  <a:ext cx="92154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54" h="789507" extrusionOk="0">
                      <a:moveTo>
                        <a:pt x="0" y="0"/>
                      </a:moveTo>
                      <a:cubicBezTo>
                        <a:pt x="871" y="28202"/>
                        <a:pt x="3148" y="56505"/>
                        <a:pt x="5223" y="84600"/>
                      </a:cubicBezTo>
                      <a:cubicBezTo>
                        <a:pt x="8036" y="124194"/>
                        <a:pt x="9175" y="163782"/>
                        <a:pt x="10581" y="203443"/>
                      </a:cubicBezTo>
                      <a:cubicBezTo>
                        <a:pt x="17413" y="399465"/>
                        <a:pt x="32280" y="595132"/>
                        <a:pt x="58132" y="789508"/>
                      </a:cubicBezTo>
                      <a:lnTo>
                        <a:pt x="92154" y="789508"/>
                      </a:lnTo>
                      <a:cubicBezTo>
                        <a:pt x="65566" y="591918"/>
                        <a:pt x="50028" y="393009"/>
                        <a:pt x="42595" y="193692"/>
                      </a:cubicBezTo>
                      <a:cubicBezTo>
                        <a:pt x="41054" y="152611"/>
                        <a:pt x="39446" y="111476"/>
                        <a:pt x="36433" y="70469"/>
                      </a:cubicBezTo>
                      <a:cubicBezTo>
                        <a:pt x="34758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8" name="Google Shape;1928;p8"/>
                <p:cNvSpPr/>
                <p:nvPr/>
              </p:nvSpPr>
              <p:spPr>
                <a:xfrm>
                  <a:off x="8863597" y="6230547"/>
                  <a:ext cx="97205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507" extrusionOk="0">
                      <a:moveTo>
                        <a:pt x="61978" y="0"/>
                      </a:moveTo>
                      <a:cubicBezTo>
                        <a:pt x="54879" y="23320"/>
                        <a:pt x="48048" y="46653"/>
                        <a:pt x="42288" y="70268"/>
                      </a:cubicBezTo>
                      <a:cubicBezTo>
                        <a:pt x="9203" y="205271"/>
                        <a:pt x="-4124" y="345472"/>
                        <a:pt x="1100" y="484326"/>
                      </a:cubicBezTo>
                      <a:cubicBezTo>
                        <a:pt x="2372" y="518114"/>
                        <a:pt x="4784" y="551841"/>
                        <a:pt x="8467" y="585455"/>
                      </a:cubicBezTo>
                      <a:cubicBezTo>
                        <a:pt x="10945" y="608246"/>
                        <a:pt x="14226" y="630983"/>
                        <a:pt x="16972" y="653754"/>
                      </a:cubicBezTo>
                      <a:cubicBezTo>
                        <a:pt x="22464" y="698893"/>
                        <a:pt x="27354" y="744435"/>
                        <a:pt x="34117" y="789508"/>
                      </a:cubicBezTo>
                      <a:lnTo>
                        <a:pt x="66197" y="789508"/>
                      </a:lnTo>
                      <a:cubicBezTo>
                        <a:pt x="58696" y="740550"/>
                        <a:pt x="54276" y="690924"/>
                        <a:pt x="48048" y="642369"/>
                      </a:cubicBezTo>
                      <a:cubicBezTo>
                        <a:pt x="41284" y="589406"/>
                        <a:pt x="35390" y="536558"/>
                        <a:pt x="33515" y="483134"/>
                      </a:cubicBezTo>
                      <a:cubicBezTo>
                        <a:pt x="28492" y="340288"/>
                        <a:pt x="43762" y="196023"/>
                        <a:pt x="80128" y="57730"/>
                      </a:cubicBezTo>
                      <a:cubicBezTo>
                        <a:pt x="85217" y="38329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9" name="Google Shape;1929;p8"/>
                <p:cNvSpPr/>
                <p:nvPr/>
              </p:nvSpPr>
              <p:spPr>
                <a:xfrm>
                  <a:off x="9168176" y="6731773"/>
                  <a:ext cx="258287" cy="28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87" h="288884" extrusionOk="0">
                      <a:moveTo>
                        <a:pt x="141220" y="419"/>
                      </a:moveTo>
                      <a:cubicBezTo>
                        <a:pt x="105255" y="4384"/>
                        <a:pt x="73309" y="33979"/>
                        <a:pt x="51208" y="61532"/>
                      </a:cubicBezTo>
                      <a:cubicBezTo>
                        <a:pt x="46520" y="67399"/>
                        <a:pt x="42167" y="73453"/>
                        <a:pt x="37881" y="79648"/>
                      </a:cubicBezTo>
                      <a:cubicBezTo>
                        <a:pt x="32589" y="87330"/>
                        <a:pt x="27567" y="95219"/>
                        <a:pt x="23348" y="103537"/>
                      </a:cubicBezTo>
                      <a:cubicBezTo>
                        <a:pt x="3725" y="142348"/>
                        <a:pt x="-1231" y="186952"/>
                        <a:pt x="242" y="229948"/>
                      </a:cubicBezTo>
                      <a:cubicBezTo>
                        <a:pt x="979" y="249638"/>
                        <a:pt x="3591" y="269261"/>
                        <a:pt x="7006" y="288683"/>
                      </a:cubicBezTo>
                      <a:lnTo>
                        <a:pt x="39488" y="288884"/>
                      </a:lnTo>
                      <a:cubicBezTo>
                        <a:pt x="35738" y="269060"/>
                        <a:pt x="32992" y="249102"/>
                        <a:pt x="32322" y="228944"/>
                      </a:cubicBezTo>
                      <a:cubicBezTo>
                        <a:pt x="31116" y="193381"/>
                        <a:pt x="34599" y="156345"/>
                        <a:pt x="49668" y="123662"/>
                      </a:cubicBezTo>
                      <a:cubicBezTo>
                        <a:pt x="53753" y="114628"/>
                        <a:pt x="58910" y="106109"/>
                        <a:pt x="64536" y="97965"/>
                      </a:cubicBezTo>
                      <a:cubicBezTo>
                        <a:pt x="68353" y="92440"/>
                        <a:pt x="72506" y="87069"/>
                        <a:pt x="76725" y="81838"/>
                      </a:cubicBezTo>
                      <a:cubicBezTo>
                        <a:pt x="98893" y="54279"/>
                        <a:pt x="137268" y="16634"/>
                        <a:pt x="174237" y="41427"/>
                      </a:cubicBezTo>
                      <a:cubicBezTo>
                        <a:pt x="183412" y="47561"/>
                        <a:pt x="188435" y="62918"/>
                        <a:pt x="191583" y="72683"/>
                      </a:cubicBezTo>
                      <a:cubicBezTo>
                        <a:pt x="200155" y="99358"/>
                        <a:pt x="202968" y="127279"/>
                        <a:pt x="208259" y="154671"/>
                      </a:cubicBezTo>
                      <a:cubicBezTo>
                        <a:pt x="216898" y="199141"/>
                        <a:pt x="220850" y="243945"/>
                        <a:pt x="223998" y="288884"/>
                      </a:cubicBezTo>
                      <a:lnTo>
                        <a:pt x="258288" y="288884"/>
                      </a:lnTo>
                      <a:cubicBezTo>
                        <a:pt x="257752" y="281249"/>
                        <a:pt x="257484" y="273614"/>
                        <a:pt x="256882" y="265979"/>
                      </a:cubicBezTo>
                      <a:cubicBezTo>
                        <a:pt x="253666" y="225126"/>
                        <a:pt x="247907" y="184808"/>
                        <a:pt x="240339" y="144558"/>
                      </a:cubicBezTo>
                      <a:cubicBezTo>
                        <a:pt x="234378" y="112793"/>
                        <a:pt x="230963" y="80130"/>
                        <a:pt x="218640" y="49986"/>
                      </a:cubicBezTo>
                      <a:cubicBezTo>
                        <a:pt x="213483" y="37321"/>
                        <a:pt x="206317" y="24543"/>
                        <a:pt x="195333" y="15951"/>
                      </a:cubicBezTo>
                      <a:cubicBezTo>
                        <a:pt x="189306" y="11235"/>
                        <a:pt x="182408" y="7498"/>
                        <a:pt x="175242" y="4799"/>
                      </a:cubicBezTo>
                      <a:cubicBezTo>
                        <a:pt x="169080" y="2469"/>
                        <a:pt x="162986" y="1062"/>
                        <a:pt x="156958" y="419"/>
                      </a:cubicBezTo>
                      <a:cubicBezTo>
                        <a:pt x="151667" y="-137"/>
                        <a:pt x="146310" y="-143"/>
                        <a:pt x="141220" y="419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930" name="Google Shape;1930;p8"/>
            <p:cNvGrpSpPr/>
            <p:nvPr/>
          </p:nvGrpSpPr>
          <p:grpSpPr>
            <a:xfrm rot="-1113909">
              <a:off x="123218" y="4302526"/>
              <a:ext cx="1266491" cy="2219357"/>
              <a:chOff x="5059518" y="3399017"/>
              <a:chExt cx="1542574" cy="2703157"/>
            </a:xfrm>
          </p:grpSpPr>
          <p:grpSp>
            <p:nvGrpSpPr>
              <p:cNvPr id="1931" name="Google Shape;1931;p8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1932" name="Google Shape;1932;p8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3" name="Google Shape;1933;p8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4" name="Google Shape;1934;p8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5" name="Google Shape;1935;p8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6" name="Google Shape;1936;p8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7" name="Google Shape;1937;p8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8" name="Google Shape;1938;p8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9" name="Google Shape;1939;p8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0" name="Google Shape;1940;p8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1" name="Google Shape;1941;p8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2" name="Google Shape;1942;p8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3" name="Google Shape;1943;p8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8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8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8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7" name="Google Shape;1947;p8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8" name="Google Shape;1948;p8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49" name="Google Shape;1949;p8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8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8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8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8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54" name="Google Shape;1954;p8"/>
            <p:cNvGrpSpPr/>
            <p:nvPr/>
          </p:nvGrpSpPr>
          <p:grpSpPr>
            <a:xfrm>
              <a:off x="1927829" y="5625278"/>
              <a:ext cx="732682" cy="845334"/>
              <a:chOff x="7111724" y="5271709"/>
              <a:chExt cx="892426" cy="1029639"/>
            </a:xfrm>
          </p:grpSpPr>
          <p:grpSp>
            <p:nvGrpSpPr>
              <p:cNvPr id="1955" name="Google Shape;1955;p8"/>
              <p:cNvGrpSpPr/>
              <p:nvPr/>
            </p:nvGrpSpPr>
            <p:grpSpPr>
              <a:xfrm>
                <a:off x="7229724" y="5271709"/>
                <a:ext cx="255255" cy="208872"/>
                <a:chOff x="7229724" y="5271709"/>
                <a:chExt cx="255255" cy="208872"/>
              </a:xfrm>
            </p:grpSpPr>
            <p:sp>
              <p:nvSpPr>
                <p:cNvPr id="1956" name="Google Shape;1956;p8"/>
                <p:cNvSpPr/>
                <p:nvPr/>
              </p:nvSpPr>
              <p:spPr>
                <a:xfrm>
                  <a:off x="7251930" y="5275513"/>
                  <a:ext cx="233049" cy="20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9" h="205068" extrusionOk="0">
                      <a:moveTo>
                        <a:pt x="86943" y="205068"/>
                      </a:moveTo>
                      <a:lnTo>
                        <a:pt x="3997" y="94195"/>
                      </a:lnTo>
                      <a:cubicBezTo>
                        <a:pt x="3997" y="94195"/>
                        <a:pt x="-11320" y="26358"/>
                        <a:pt x="18014" y="10318"/>
                      </a:cubicBezTo>
                      <a:cubicBezTo>
                        <a:pt x="47348" y="-5721"/>
                        <a:pt x="80018" y="-1208"/>
                        <a:pt x="99219" y="11236"/>
                      </a:cubicBezTo>
                      <a:cubicBezTo>
                        <a:pt x="151779" y="45285"/>
                        <a:pt x="233050" y="138785"/>
                        <a:pt x="233050" y="138785"/>
                      </a:cubicBezTo>
                      <a:lnTo>
                        <a:pt x="86943" y="20506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8"/>
                <p:cNvSpPr/>
                <p:nvPr/>
              </p:nvSpPr>
              <p:spPr>
                <a:xfrm>
                  <a:off x="7229724" y="5271709"/>
                  <a:ext cx="136061" cy="13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61" h="136134" extrusionOk="0">
                      <a:moveTo>
                        <a:pt x="15454" y="120796"/>
                      </a:moveTo>
                      <a:cubicBezTo>
                        <a:pt x="-8388" y="97021"/>
                        <a:pt x="-4176" y="54139"/>
                        <a:pt x="24863" y="25025"/>
                      </a:cubicBezTo>
                      <a:cubicBezTo>
                        <a:pt x="53896" y="-4094"/>
                        <a:pt x="96765" y="-8434"/>
                        <a:pt x="120608" y="15341"/>
                      </a:cubicBezTo>
                      <a:cubicBezTo>
                        <a:pt x="144450" y="39116"/>
                        <a:pt x="140237" y="81992"/>
                        <a:pt x="111198" y="111112"/>
                      </a:cubicBezTo>
                      <a:cubicBezTo>
                        <a:pt x="82158" y="140232"/>
                        <a:pt x="39296" y="144565"/>
                        <a:pt x="15454" y="120796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8"/>
                <p:cNvSpPr/>
                <p:nvPr/>
              </p:nvSpPr>
              <p:spPr>
                <a:xfrm>
                  <a:off x="7239130" y="5301305"/>
                  <a:ext cx="99794" cy="9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94" h="99810" extrusionOk="0">
                      <a:moveTo>
                        <a:pt x="13622" y="86285"/>
                      </a:moveTo>
                      <a:cubicBezTo>
                        <a:pt x="-5298" y="67412"/>
                        <a:pt x="-4401" y="35828"/>
                        <a:pt x="15638" y="15742"/>
                      </a:cubicBezTo>
                      <a:cubicBezTo>
                        <a:pt x="35669" y="-4349"/>
                        <a:pt x="67247" y="-5341"/>
                        <a:pt x="86173" y="13526"/>
                      </a:cubicBezTo>
                      <a:cubicBezTo>
                        <a:pt x="105093" y="32399"/>
                        <a:pt x="104195" y="63983"/>
                        <a:pt x="84157" y="84068"/>
                      </a:cubicBezTo>
                      <a:cubicBezTo>
                        <a:pt x="64126" y="104160"/>
                        <a:pt x="32548" y="105151"/>
                        <a:pt x="13622" y="86285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8"/>
                <p:cNvSpPr/>
                <p:nvPr/>
              </p:nvSpPr>
              <p:spPr>
                <a:xfrm>
                  <a:off x="7244990" y="5325687"/>
                  <a:ext cx="52566" cy="67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66" h="67628" extrusionOk="0">
                      <a:moveTo>
                        <a:pt x="52567" y="67629"/>
                      </a:moveTo>
                      <a:cubicBezTo>
                        <a:pt x="52567" y="67629"/>
                        <a:pt x="16964" y="65934"/>
                        <a:pt x="5177" y="49031"/>
                      </a:cubicBezTo>
                      <a:cubicBezTo>
                        <a:pt x="-6610" y="32120"/>
                        <a:pt x="5418" y="0"/>
                        <a:pt x="5418" y="0"/>
                      </a:cubicBezTo>
                      <a:cubicBezTo>
                        <a:pt x="5418" y="0"/>
                        <a:pt x="5438" y="20025"/>
                        <a:pt x="17225" y="36935"/>
                      </a:cubicBezTo>
                      <a:cubicBezTo>
                        <a:pt x="29012" y="53839"/>
                        <a:pt x="52567" y="67629"/>
                        <a:pt x="52567" y="67629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60" name="Google Shape;1960;p8"/>
              <p:cNvGrpSpPr/>
              <p:nvPr/>
            </p:nvGrpSpPr>
            <p:grpSpPr>
              <a:xfrm>
                <a:off x="7111724" y="5346084"/>
                <a:ext cx="857048" cy="746130"/>
                <a:chOff x="7111724" y="5346084"/>
                <a:chExt cx="857048" cy="746130"/>
              </a:xfrm>
            </p:grpSpPr>
            <p:sp>
              <p:nvSpPr>
                <p:cNvPr id="1961" name="Google Shape;1961;p8"/>
                <p:cNvSpPr/>
                <p:nvPr/>
              </p:nvSpPr>
              <p:spPr>
                <a:xfrm>
                  <a:off x="7111756" y="5346084"/>
                  <a:ext cx="857016" cy="746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016" h="746130" extrusionOk="0">
                      <a:moveTo>
                        <a:pt x="282388" y="738275"/>
                      </a:moveTo>
                      <a:cubicBezTo>
                        <a:pt x="282388" y="738275"/>
                        <a:pt x="32721" y="802603"/>
                        <a:pt x="6267" y="563102"/>
                      </a:cubicBezTo>
                      <a:cubicBezTo>
                        <a:pt x="-20248" y="323145"/>
                        <a:pt x="35011" y="189662"/>
                        <a:pt x="217318" y="62890"/>
                      </a:cubicBezTo>
                      <a:cubicBezTo>
                        <a:pt x="420432" y="-78349"/>
                        <a:pt x="854080" y="19337"/>
                        <a:pt x="857014" y="345574"/>
                      </a:cubicBezTo>
                      <a:cubicBezTo>
                        <a:pt x="858581" y="520099"/>
                        <a:pt x="282388" y="738275"/>
                        <a:pt x="282388" y="738275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2" name="Google Shape;1962;p8"/>
                <p:cNvSpPr/>
                <p:nvPr/>
              </p:nvSpPr>
              <p:spPr>
                <a:xfrm>
                  <a:off x="7111724" y="5346261"/>
                  <a:ext cx="659203" cy="744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203" h="744433" extrusionOk="0">
                      <a:moveTo>
                        <a:pt x="245" y="477628"/>
                      </a:moveTo>
                      <a:cubicBezTo>
                        <a:pt x="922" y="504491"/>
                        <a:pt x="3031" y="532907"/>
                        <a:pt x="6347" y="562904"/>
                      </a:cubicBezTo>
                      <a:cubicBezTo>
                        <a:pt x="22098" y="705462"/>
                        <a:pt x="116537" y="739532"/>
                        <a:pt x="190729" y="744434"/>
                      </a:cubicBezTo>
                      <a:cubicBezTo>
                        <a:pt x="224376" y="674099"/>
                        <a:pt x="392765" y="322412"/>
                        <a:pt x="406501" y="309299"/>
                      </a:cubicBezTo>
                      <a:cubicBezTo>
                        <a:pt x="421624" y="294860"/>
                        <a:pt x="388017" y="241014"/>
                        <a:pt x="388017" y="241014"/>
                      </a:cubicBezTo>
                      <a:cubicBezTo>
                        <a:pt x="388017" y="241014"/>
                        <a:pt x="451862" y="261220"/>
                        <a:pt x="481497" y="246177"/>
                      </a:cubicBezTo>
                      <a:cubicBezTo>
                        <a:pt x="511133" y="231135"/>
                        <a:pt x="506719" y="180892"/>
                        <a:pt x="506719" y="180892"/>
                      </a:cubicBezTo>
                      <a:cubicBezTo>
                        <a:pt x="506719" y="180892"/>
                        <a:pt x="551062" y="203589"/>
                        <a:pt x="570966" y="177243"/>
                      </a:cubicBezTo>
                      <a:cubicBezTo>
                        <a:pt x="589390" y="152851"/>
                        <a:pt x="571690" y="123081"/>
                        <a:pt x="571690" y="123081"/>
                      </a:cubicBezTo>
                      <a:cubicBezTo>
                        <a:pt x="571690" y="123081"/>
                        <a:pt x="632347" y="127555"/>
                        <a:pt x="651635" y="98958"/>
                      </a:cubicBezTo>
                      <a:cubicBezTo>
                        <a:pt x="660475" y="85845"/>
                        <a:pt x="660160" y="65873"/>
                        <a:pt x="657729" y="48005"/>
                      </a:cubicBezTo>
                      <a:cubicBezTo>
                        <a:pt x="515721" y="-20146"/>
                        <a:pt x="330561" y="-16148"/>
                        <a:pt x="217237" y="62652"/>
                      </a:cubicBezTo>
                      <a:cubicBezTo>
                        <a:pt x="57721" y="173579"/>
                        <a:pt x="-4443" y="289596"/>
                        <a:pt x="245" y="477628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3" name="Google Shape;1963;p8"/>
                <p:cNvSpPr/>
                <p:nvPr/>
              </p:nvSpPr>
              <p:spPr>
                <a:xfrm>
                  <a:off x="7111756" y="5346843"/>
                  <a:ext cx="451331" cy="661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31" h="661515" extrusionOk="0">
                      <a:moveTo>
                        <a:pt x="213" y="477046"/>
                      </a:moveTo>
                      <a:cubicBezTo>
                        <a:pt x="889" y="503909"/>
                        <a:pt x="2999" y="532326"/>
                        <a:pt x="6314" y="562323"/>
                      </a:cubicBezTo>
                      <a:cubicBezTo>
                        <a:pt x="8115" y="578610"/>
                        <a:pt x="11176" y="593164"/>
                        <a:pt x="14886" y="606739"/>
                      </a:cubicBezTo>
                      <a:cubicBezTo>
                        <a:pt x="16373" y="612191"/>
                        <a:pt x="18275" y="616905"/>
                        <a:pt x="20043" y="621955"/>
                      </a:cubicBezTo>
                      <a:cubicBezTo>
                        <a:pt x="22876" y="630072"/>
                        <a:pt x="25957" y="638042"/>
                        <a:pt x="29446" y="645148"/>
                      </a:cubicBezTo>
                      <a:cubicBezTo>
                        <a:pt x="31388" y="649113"/>
                        <a:pt x="33418" y="652876"/>
                        <a:pt x="35547" y="656540"/>
                      </a:cubicBezTo>
                      <a:cubicBezTo>
                        <a:pt x="36585" y="658328"/>
                        <a:pt x="37825" y="659795"/>
                        <a:pt x="38902" y="661516"/>
                      </a:cubicBezTo>
                      <a:cubicBezTo>
                        <a:pt x="56644" y="658342"/>
                        <a:pt x="76715" y="652696"/>
                        <a:pt x="86694" y="642623"/>
                      </a:cubicBezTo>
                      <a:cubicBezTo>
                        <a:pt x="106826" y="622310"/>
                        <a:pt x="85743" y="584102"/>
                        <a:pt x="85743" y="584102"/>
                      </a:cubicBezTo>
                      <a:cubicBezTo>
                        <a:pt x="85743" y="584102"/>
                        <a:pt x="131854" y="601227"/>
                        <a:pt x="145543" y="576950"/>
                      </a:cubicBezTo>
                      <a:cubicBezTo>
                        <a:pt x="159233" y="552679"/>
                        <a:pt x="140567" y="486905"/>
                        <a:pt x="140567" y="486912"/>
                      </a:cubicBezTo>
                      <a:cubicBezTo>
                        <a:pt x="140567" y="486912"/>
                        <a:pt x="167597" y="472707"/>
                        <a:pt x="175420" y="448570"/>
                      </a:cubicBezTo>
                      <a:cubicBezTo>
                        <a:pt x="183242" y="424426"/>
                        <a:pt x="171904" y="390431"/>
                        <a:pt x="171904" y="390431"/>
                      </a:cubicBezTo>
                      <a:cubicBezTo>
                        <a:pt x="171904" y="390431"/>
                        <a:pt x="203803" y="378931"/>
                        <a:pt x="217003" y="354292"/>
                      </a:cubicBezTo>
                      <a:cubicBezTo>
                        <a:pt x="230210" y="329660"/>
                        <a:pt x="224759" y="291947"/>
                        <a:pt x="224759" y="291947"/>
                      </a:cubicBezTo>
                      <a:cubicBezTo>
                        <a:pt x="224759" y="291947"/>
                        <a:pt x="279160" y="276061"/>
                        <a:pt x="296901" y="251590"/>
                      </a:cubicBezTo>
                      <a:cubicBezTo>
                        <a:pt x="314642" y="227111"/>
                        <a:pt x="295535" y="194027"/>
                        <a:pt x="295535" y="194027"/>
                      </a:cubicBezTo>
                      <a:cubicBezTo>
                        <a:pt x="295535" y="194027"/>
                        <a:pt x="354250" y="202372"/>
                        <a:pt x="381046" y="184148"/>
                      </a:cubicBezTo>
                      <a:cubicBezTo>
                        <a:pt x="407848" y="165925"/>
                        <a:pt x="402886" y="121187"/>
                        <a:pt x="402886" y="121187"/>
                      </a:cubicBezTo>
                      <a:cubicBezTo>
                        <a:pt x="402886" y="121187"/>
                        <a:pt x="442942" y="100459"/>
                        <a:pt x="450088" y="76918"/>
                      </a:cubicBezTo>
                      <a:cubicBezTo>
                        <a:pt x="457227" y="53384"/>
                        <a:pt x="431302" y="27004"/>
                        <a:pt x="431302" y="27004"/>
                      </a:cubicBezTo>
                      <a:lnTo>
                        <a:pt x="447804" y="362"/>
                      </a:lnTo>
                      <a:cubicBezTo>
                        <a:pt x="443257" y="302"/>
                        <a:pt x="438669" y="-54"/>
                        <a:pt x="434135" y="7"/>
                      </a:cubicBezTo>
                      <a:cubicBezTo>
                        <a:pt x="429568" y="87"/>
                        <a:pt x="425060" y="161"/>
                        <a:pt x="420513" y="362"/>
                      </a:cubicBezTo>
                      <a:cubicBezTo>
                        <a:pt x="406563" y="951"/>
                        <a:pt x="392947" y="2264"/>
                        <a:pt x="379325" y="4032"/>
                      </a:cubicBezTo>
                      <a:cubicBezTo>
                        <a:pt x="373726" y="4769"/>
                        <a:pt x="368046" y="5291"/>
                        <a:pt x="362521" y="6229"/>
                      </a:cubicBezTo>
                      <a:cubicBezTo>
                        <a:pt x="351551" y="8070"/>
                        <a:pt x="340849" y="10722"/>
                        <a:pt x="330247" y="13354"/>
                      </a:cubicBezTo>
                      <a:cubicBezTo>
                        <a:pt x="322820" y="15210"/>
                        <a:pt x="315225" y="16924"/>
                        <a:pt x="308012" y="19168"/>
                      </a:cubicBezTo>
                      <a:cubicBezTo>
                        <a:pt x="298067" y="22255"/>
                        <a:pt x="288711" y="26026"/>
                        <a:pt x="279254" y="29850"/>
                      </a:cubicBezTo>
                      <a:cubicBezTo>
                        <a:pt x="272979" y="32395"/>
                        <a:pt x="266442" y="34478"/>
                        <a:pt x="260415" y="37344"/>
                      </a:cubicBezTo>
                      <a:cubicBezTo>
                        <a:pt x="245192" y="44570"/>
                        <a:pt x="230612" y="52754"/>
                        <a:pt x="217204" y="62070"/>
                      </a:cubicBezTo>
                      <a:cubicBezTo>
                        <a:pt x="195739" y="76998"/>
                        <a:pt x="176317" y="92001"/>
                        <a:pt x="158301" y="107277"/>
                      </a:cubicBezTo>
                      <a:cubicBezTo>
                        <a:pt x="152589" y="112119"/>
                        <a:pt x="147867" y="117223"/>
                        <a:pt x="142489" y="122118"/>
                      </a:cubicBezTo>
                      <a:cubicBezTo>
                        <a:pt x="130782" y="132787"/>
                        <a:pt x="119303" y="143462"/>
                        <a:pt x="109157" y="154486"/>
                      </a:cubicBezTo>
                      <a:cubicBezTo>
                        <a:pt x="103806" y="160299"/>
                        <a:pt x="99171" y="166394"/>
                        <a:pt x="94242" y="172327"/>
                      </a:cubicBezTo>
                      <a:cubicBezTo>
                        <a:pt x="85254" y="183143"/>
                        <a:pt x="76789" y="194080"/>
                        <a:pt x="69181" y="205372"/>
                      </a:cubicBezTo>
                      <a:cubicBezTo>
                        <a:pt x="65384" y="211004"/>
                        <a:pt x="61921" y="216717"/>
                        <a:pt x="58452" y="222490"/>
                      </a:cubicBezTo>
                      <a:cubicBezTo>
                        <a:pt x="51132" y="234679"/>
                        <a:pt x="44481" y="247277"/>
                        <a:pt x="38621" y="260155"/>
                      </a:cubicBezTo>
                      <a:cubicBezTo>
                        <a:pt x="35896" y="266143"/>
                        <a:pt x="33190" y="272123"/>
                        <a:pt x="30772" y="278278"/>
                      </a:cubicBezTo>
                      <a:cubicBezTo>
                        <a:pt x="25635" y="291338"/>
                        <a:pt x="21483" y="304933"/>
                        <a:pt x="17699" y="318830"/>
                      </a:cubicBezTo>
                      <a:cubicBezTo>
                        <a:pt x="15904" y="325420"/>
                        <a:pt x="13808" y="331890"/>
                        <a:pt x="12315" y="338681"/>
                      </a:cubicBezTo>
                      <a:cubicBezTo>
                        <a:pt x="8758" y="354801"/>
                        <a:pt x="6247" y="371665"/>
                        <a:pt x="4305" y="389044"/>
                      </a:cubicBezTo>
                      <a:cubicBezTo>
                        <a:pt x="3749" y="394027"/>
                        <a:pt x="2798" y="398655"/>
                        <a:pt x="2369" y="403751"/>
                      </a:cubicBezTo>
                      <a:cubicBezTo>
                        <a:pt x="413" y="426998"/>
                        <a:pt x="-430" y="451262"/>
                        <a:pt x="213" y="47704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4" name="Google Shape;1964;p8"/>
                <p:cNvSpPr/>
                <p:nvPr/>
              </p:nvSpPr>
              <p:spPr>
                <a:xfrm>
                  <a:off x="7247394" y="5433760"/>
                  <a:ext cx="82375" cy="7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75" h="79633" extrusionOk="0">
                      <a:moveTo>
                        <a:pt x="0" y="69431"/>
                      </a:moveTo>
                      <a:lnTo>
                        <a:pt x="65606" y="0"/>
                      </a:lnTo>
                      <a:cubicBezTo>
                        <a:pt x="65606" y="0"/>
                        <a:pt x="93628" y="55326"/>
                        <a:pt x="77226" y="72679"/>
                      </a:cubicBezTo>
                      <a:cubicBezTo>
                        <a:pt x="60824" y="90038"/>
                        <a:pt x="0" y="69431"/>
                        <a:pt x="0" y="69431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5" name="Google Shape;1965;p8"/>
                <p:cNvSpPr/>
                <p:nvPr/>
              </p:nvSpPr>
              <p:spPr>
                <a:xfrm>
                  <a:off x="7162138" y="5676362"/>
                  <a:ext cx="72109" cy="8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9" h="85585" extrusionOk="0">
                      <a:moveTo>
                        <a:pt x="47222" y="85517"/>
                      </a:moveTo>
                      <a:cubicBezTo>
                        <a:pt x="29193" y="88210"/>
                        <a:pt x="0" y="10756"/>
                        <a:pt x="0" y="10756"/>
                      </a:cubicBezTo>
                      <a:lnTo>
                        <a:pt x="72109" y="0"/>
                      </a:lnTo>
                      <a:cubicBezTo>
                        <a:pt x="72109" y="0"/>
                        <a:pt x="65251" y="82832"/>
                        <a:pt x="47222" y="85517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6" name="Google Shape;1966;p8"/>
                <p:cNvSpPr/>
                <p:nvPr/>
              </p:nvSpPr>
              <p:spPr>
                <a:xfrm>
                  <a:off x="7167503" y="5600717"/>
                  <a:ext cx="59264" cy="54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64" h="54555" extrusionOk="0">
                      <a:moveTo>
                        <a:pt x="2672" y="54556"/>
                      </a:moveTo>
                      <a:lnTo>
                        <a:pt x="0" y="0"/>
                      </a:lnTo>
                      <a:lnTo>
                        <a:pt x="59264" y="2297"/>
                      </a:lnTo>
                      <a:cubicBezTo>
                        <a:pt x="59264" y="2297"/>
                        <a:pt x="49432" y="21538"/>
                        <a:pt x="35288" y="34605"/>
                      </a:cubicBezTo>
                      <a:cubicBezTo>
                        <a:pt x="21143" y="47671"/>
                        <a:pt x="2672" y="54556"/>
                        <a:pt x="2672" y="54556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7" name="Google Shape;1967;p8"/>
                <p:cNvSpPr/>
                <p:nvPr/>
              </p:nvSpPr>
              <p:spPr>
                <a:xfrm>
                  <a:off x="7241327" y="5543997"/>
                  <a:ext cx="82603" cy="6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03" h="64655" extrusionOk="0">
                      <a:moveTo>
                        <a:pt x="15189" y="64655"/>
                      </a:moveTo>
                      <a:lnTo>
                        <a:pt x="0" y="0"/>
                      </a:lnTo>
                      <a:lnTo>
                        <a:pt x="82604" y="5572"/>
                      </a:lnTo>
                      <a:cubicBezTo>
                        <a:pt x="82604" y="5572"/>
                        <a:pt x="73958" y="32173"/>
                        <a:pt x="57107" y="46948"/>
                      </a:cubicBezTo>
                      <a:cubicBezTo>
                        <a:pt x="40251" y="61715"/>
                        <a:pt x="15189" y="64655"/>
                        <a:pt x="15189" y="6465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8" name="Google Shape;1968;p8"/>
                <p:cNvSpPr/>
                <p:nvPr/>
              </p:nvSpPr>
              <p:spPr>
                <a:xfrm>
                  <a:off x="7276253" y="5651140"/>
                  <a:ext cx="46589" cy="62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89" h="62639" extrusionOk="0">
                      <a:moveTo>
                        <a:pt x="9591" y="62640"/>
                      </a:moveTo>
                      <a:lnTo>
                        <a:pt x="0" y="7273"/>
                      </a:lnTo>
                      <a:lnTo>
                        <a:pt x="46580" y="0"/>
                      </a:lnTo>
                      <a:cubicBezTo>
                        <a:pt x="46580" y="0"/>
                        <a:pt x="47229" y="19007"/>
                        <a:pt x="37987" y="34672"/>
                      </a:cubicBezTo>
                      <a:cubicBezTo>
                        <a:pt x="28738" y="50330"/>
                        <a:pt x="9591" y="62640"/>
                        <a:pt x="9591" y="62640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9" name="Google Shape;1969;p8"/>
                <p:cNvSpPr/>
                <p:nvPr/>
              </p:nvSpPr>
              <p:spPr>
                <a:xfrm>
                  <a:off x="7353646" y="5550889"/>
                  <a:ext cx="51334" cy="63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4" h="63202" extrusionOk="0">
                      <a:moveTo>
                        <a:pt x="1882" y="63202"/>
                      </a:moveTo>
                      <a:lnTo>
                        <a:pt x="0" y="0"/>
                      </a:lnTo>
                      <a:lnTo>
                        <a:pt x="51334" y="4608"/>
                      </a:lnTo>
                      <a:cubicBezTo>
                        <a:pt x="51334" y="4608"/>
                        <a:pt x="51120" y="29166"/>
                        <a:pt x="38757" y="43820"/>
                      </a:cubicBezTo>
                      <a:cubicBezTo>
                        <a:pt x="26394" y="58467"/>
                        <a:pt x="1882" y="63202"/>
                        <a:pt x="1882" y="63202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0" name="Google Shape;1970;p8"/>
                <p:cNvSpPr/>
                <p:nvPr/>
              </p:nvSpPr>
              <p:spPr>
                <a:xfrm>
                  <a:off x="7352920" y="5437658"/>
                  <a:ext cx="80872" cy="84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72" h="84760" extrusionOk="0">
                      <a:moveTo>
                        <a:pt x="6157" y="78813"/>
                      </a:moveTo>
                      <a:cubicBezTo>
                        <a:pt x="-10860" y="61374"/>
                        <a:pt x="12795" y="0"/>
                        <a:pt x="12795" y="0"/>
                      </a:cubicBezTo>
                      <a:lnTo>
                        <a:pt x="80872" y="69765"/>
                      </a:lnTo>
                      <a:cubicBezTo>
                        <a:pt x="80872" y="69765"/>
                        <a:pt x="23175" y="96260"/>
                        <a:pt x="6157" y="78813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1" name="Google Shape;1971;p8"/>
                <p:cNvSpPr/>
                <p:nvPr/>
              </p:nvSpPr>
              <p:spPr>
                <a:xfrm>
                  <a:off x="7442258" y="5463657"/>
                  <a:ext cx="62264" cy="62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4" h="62994" extrusionOk="0">
                      <a:moveTo>
                        <a:pt x="0" y="0"/>
                      </a:moveTo>
                      <a:lnTo>
                        <a:pt x="6543" y="62995"/>
                      </a:lnTo>
                      <a:cubicBezTo>
                        <a:pt x="6543" y="62995"/>
                        <a:pt x="28169" y="58715"/>
                        <a:pt x="42099" y="45655"/>
                      </a:cubicBezTo>
                      <a:cubicBezTo>
                        <a:pt x="56029" y="32589"/>
                        <a:pt x="62264" y="10736"/>
                        <a:pt x="62264" y="10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2" name="Google Shape;1972;p8"/>
                <p:cNvSpPr/>
                <p:nvPr/>
              </p:nvSpPr>
              <p:spPr>
                <a:xfrm>
                  <a:off x="7450214" y="5377235"/>
                  <a:ext cx="68044" cy="66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4" h="66120" extrusionOk="0">
                      <a:moveTo>
                        <a:pt x="0" y="0"/>
                      </a:moveTo>
                      <a:lnTo>
                        <a:pt x="14165" y="66042"/>
                      </a:lnTo>
                      <a:cubicBezTo>
                        <a:pt x="14165" y="66042"/>
                        <a:pt x="38342" y="67656"/>
                        <a:pt x="51810" y="56237"/>
                      </a:cubicBezTo>
                      <a:cubicBezTo>
                        <a:pt x="65278" y="44818"/>
                        <a:pt x="68044" y="20360"/>
                        <a:pt x="68044" y="20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3" name="Google Shape;1973;p8"/>
                <p:cNvSpPr/>
                <p:nvPr/>
              </p:nvSpPr>
              <p:spPr>
                <a:xfrm>
                  <a:off x="7371676" y="5372534"/>
                  <a:ext cx="68763" cy="70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63" h="70418" extrusionOk="0">
                      <a:moveTo>
                        <a:pt x="0" y="32609"/>
                      </a:moveTo>
                      <a:cubicBezTo>
                        <a:pt x="0" y="32609"/>
                        <a:pt x="46774" y="77581"/>
                        <a:pt x="62124" y="69431"/>
                      </a:cubicBezTo>
                      <a:cubicBezTo>
                        <a:pt x="77474" y="61273"/>
                        <a:pt x="61400" y="0"/>
                        <a:pt x="61400" y="0"/>
                      </a:cubicBezTo>
                      <a:lnTo>
                        <a:pt x="0" y="32609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4" name="Google Shape;1974;p8"/>
                <p:cNvSpPr/>
                <p:nvPr/>
              </p:nvSpPr>
              <p:spPr>
                <a:xfrm>
                  <a:off x="7124211" y="5740535"/>
                  <a:ext cx="45116" cy="8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16" h="88993" extrusionOk="0">
                      <a:moveTo>
                        <a:pt x="3074" y="0"/>
                      </a:moveTo>
                      <a:lnTo>
                        <a:pt x="0" y="88993"/>
                      </a:lnTo>
                      <a:cubicBezTo>
                        <a:pt x="0" y="88993"/>
                        <a:pt x="44336" y="53531"/>
                        <a:pt x="45106" y="31283"/>
                      </a:cubicBezTo>
                      <a:cubicBezTo>
                        <a:pt x="45870" y="9041"/>
                        <a:pt x="3074" y="0"/>
                        <a:pt x="3074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5" name="Google Shape;1975;p8"/>
                <p:cNvSpPr/>
                <p:nvPr/>
              </p:nvSpPr>
              <p:spPr>
                <a:xfrm>
                  <a:off x="7128337" y="5795727"/>
                  <a:ext cx="65873" cy="8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73" h="81487" extrusionOk="0">
                      <a:moveTo>
                        <a:pt x="0" y="78485"/>
                      </a:moveTo>
                      <a:lnTo>
                        <a:pt x="52701" y="0"/>
                      </a:lnTo>
                      <a:cubicBezTo>
                        <a:pt x="52701" y="0"/>
                        <a:pt x="74869" y="50116"/>
                        <a:pt x="61689" y="69732"/>
                      </a:cubicBezTo>
                      <a:cubicBezTo>
                        <a:pt x="48515" y="89355"/>
                        <a:pt x="0" y="78485"/>
                        <a:pt x="0" y="78485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6" name="Google Shape;1976;p8"/>
                <p:cNvSpPr/>
                <p:nvPr/>
              </p:nvSpPr>
              <p:spPr>
                <a:xfrm>
                  <a:off x="7218147" y="5732673"/>
                  <a:ext cx="60921" cy="7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21" h="76737" extrusionOk="0">
                      <a:moveTo>
                        <a:pt x="0" y="76737"/>
                      </a:moveTo>
                      <a:lnTo>
                        <a:pt x="47631" y="0"/>
                      </a:lnTo>
                      <a:cubicBezTo>
                        <a:pt x="47631" y="0"/>
                        <a:pt x="69250" y="33881"/>
                        <a:pt x="57342" y="53069"/>
                      </a:cubicBezTo>
                      <a:cubicBezTo>
                        <a:pt x="45434" y="72250"/>
                        <a:pt x="0" y="76737"/>
                        <a:pt x="0" y="76737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7" name="Google Shape;1977;p8"/>
                <p:cNvSpPr/>
                <p:nvPr/>
              </p:nvSpPr>
              <p:spPr>
                <a:xfrm>
                  <a:off x="7191760" y="5837799"/>
                  <a:ext cx="57097" cy="80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7" h="80486" extrusionOk="0">
                      <a:moveTo>
                        <a:pt x="0" y="73523"/>
                      </a:moveTo>
                      <a:lnTo>
                        <a:pt x="39568" y="0"/>
                      </a:lnTo>
                      <a:cubicBezTo>
                        <a:pt x="39568" y="0"/>
                        <a:pt x="64682" y="53485"/>
                        <a:pt x="54790" y="71862"/>
                      </a:cubicBezTo>
                      <a:cubicBezTo>
                        <a:pt x="44898" y="90246"/>
                        <a:pt x="0" y="73523"/>
                        <a:pt x="0" y="73523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8" name="Google Shape;1978;p8"/>
                <p:cNvSpPr/>
                <p:nvPr/>
              </p:nvSpPr>
              <p:spPr>
                <a:xfrm>
                  <a:off x="7148027" y="5946113"/>
                  <a:ext cx="46141" cy="4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1" h="44726" extrusionOk="0">
                      <a:moveTo>
                        <a:pt x="8586" y="44726"/>
                      </a:moveTo>
                      <a:lnTo>
                        <a:pt x="0" y="2"/>
                      </a:lnTo>
                      <a:cubicBezTo>
                        <a:pt x="0" y="2"/>
                        <a:pt x="43914" y="-400"/>
                        <a:pt x="46057" y="10778"/>
                      </a:cubicBezTo>
                      <a:cubicBezTo>
                        <a:pt x="48207" y="21962"/>
                        <a:pt x="8586" y="44726"/>
                        <a:pt x="8586" y="4472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9" name="Google Shape;1979;p8"/>
                <p:cNvSpPr/>
                <p:nvPr/>
              </p:nvSpPr>
              <p:spPr>
                <a:xfrm>
                  <a:off x="7129636" y="5898042"/>
                  <a:ext cx="41502" cy="3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" h="35147" extrusionOk="0">
                      <a:moveTo>
                        <a:pt x="0" y="0"/>
                      </a:moveTo>
                      <a:cubicBezTo>
                        <a:pt x="0" y="0"/>
                        <a:pt x="40894" y="15350"/>
                        <a:pt x="41496" y="24137"/>
                      </a:cubicBezTo>
                      <a:cubicBezTo>
                        <a:pt x="42099" y="32923"/>
                        <a:pt x="2411" y="35147"/>
                        <a:pt x="2411" y="3514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80" name="Google Shape;1980;p8"/>
              <p:cNvSpPr/>
              <p:nvPr/>
            </p:nvSpPr>
            <p:spPr>
              <a:xfrm>
                <a:off x="7262482" y="5560897"/>
                <a:ext cx="741668" cy="730613"/>
              </a:xfrm>
              <a:custGeom>
                <a:avLst/>
                <a:gdLst/>
                <a:ahLst/>
                <a:cxnLst/>
                <a:rect l="l" t="t" r="r" b="b"/>
                <a:pathLst>
                  <a:path w="741668" h="730613" extrusionOk="0">
                    <a:moveTo>
                      <a:pt x="115208" y="101334"/>
                    </a:moveTo>
                    <a:cubicBezTo>
                      <a:pt x="234908" y="-16994"/>
                      <a:pt x="556303" y="-84495"/>
                      <a:pt x="695205" y="205650"/>
                    </a:cubicBezTo>
                    <a:cubicBezTo>
                      <a:pt x="766015" y="353553"/>
                      <a:pt x="783702" y="681833"/>
                      <a:pt x="543230" y="724488"/>
                    </a:cubicBezTo>
                    <a:cubicBezTo>
                      <a:pt x="326955" y="762843"/>
                      <a:pt x="67704" y="614827"/>
                      <a:pt x="17126" y="455063"/>
                    </a:cubicBezTo>
                    <a:cubicBezTo>
                      <a:pt x="-18430" y="342737"/>
                      <a:pt x="-4499" y="219661"/>
                      <a:pt x="115208" y="101334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8"/>
              <p:cNvSpPr/>
              <p:nvPr/>
            </p:nvSpPr>
            <p:spPr>
              <a:xfrm>
                <a:off x="7262502" y="5585112"/>
                <a:ext cx="641095" cy="702094"/>
              </a:xfrm>
              <a:custGeom>
                <a:avLst/>
                <a:gdLst/>
                <a:ahLst/>
                <a:cxnLst/>
                <a:rect l="l" t="t" r="r" b="b"/>
                <a:pathLst>
                  <a:path w="641095" h="702094" extrusionOk="0">
                    <a:moveTo>
                      <a:pt x="617" y="344896"/>
                    </a:moveTo>
                    <a:cubicBezTo>
                      <a:pt x="2446" y="374076"/>
                      <a:pt x="8232" y="402867"/>
                      <a:pt x="17120" y="430949"/>
                    </a:cubicBezTo>
                    <a:cubicBezTo>
                      <a:pt x="58582" y="561914"/>
                      <a:pt x="240319" y="683115"/>
                      <a:pt x="423610" y="702095"/>
                    </a:cubicBezTo>
                    <a:cubicBezTo>
                      <a:pt x="549747" y="659748"/>
                      <a:pt x="719576" y="410502"/>
                      <a:pt x="600920" y="201380"/>
                    </a:cubicBezTo>
                    <a:cubicBezTo>
                      <a:pt x="488179" y="2672"/>
                      <a:pt x="381350" y="3784"/>
                      <a:pt x="245376" y="0"/>
                    </a:cubicBezTo>
                    <a:cubicBezTo>
                      <a:pt x="192715" y="18505"/>
                      <a:pt x="146839" y="45796"/>
                      <a:pt x="115228" y="77046"/>
                    </a:cubicBezTo>
                    <a:cubicBezTo>
                      <a:pt x="25451" y="165784"/>
                      <a:pt x="-4854" y="257349"/>
                      <a:pt x="617" y="344896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8"/>
              <p:cNvSpPr/>
              <p:nvPr/>
            </p:nvSpPr>
            <p:spPr>
              <a:xfrm>
                <a:off x="7263146" y="5628847"/>
                <a:ext cx="516116" cy="565019"/>
              </a:xfrm>
              <a:custGeom>
                <a:avLst/>
                <a:gdLst/>
                <a:ahLst/>
                <a:cxnLst/>
                <a:rect l="l" t="t" r="r" b="b"/>
                <a:pathLst>
                  <a:path w="516116" h="565019" extrusionOk="0">
                    <a:moveTo>
                      <a:pt x="190243" y="45"/>
                    </a:moveTo>
                    <a:cubicBezTo>
                      <a:pt x="176721" y="313"/>
                      <a:pt x="163279" y="2108"/>
                      <a:pt x="149851" y="4653"/>
                    </a:cubicBezTo>
                    <a:cubicBezTo>
                      <a:pt x="136926" y="13748"/>
                      <a:pt x="124690" y="23238"/>
                      <a:pt x="114483" y="33324"/>
                    </a:cubicBezTo>
                    <a:cubicBezTo>
                      <a:pt x="37270" y="109646"/>
                      <a:pt x="4306" y="188024"/>
                      <a:pt x="0" y="264172"/>
                    </a:cubicBezTo>
                    <a:cubicBezTo>
                      <a:pt x="3556" y="288952"/>
                      <a:pt x="8318" y="313544"/>
                      <a:pt x="15698" y="337628"/>
                    </a:cubicBezTo>
                    <a:cubicBezTo>
                      <a:pt x="21157" y="355436"/>
                      <a:pt x="29294" y="373204"/>
                      <a:pt x="38509" y="390583"/>
                    </a:cubicBezTo>
                    <a:cubicBezTo>
                      <a:pt x="40880" y="395063"/>
                      <a:pt x="43231" y="399531"/>
                      <a:pt x="45836" y="403978"/>
                    </a:cubicBezTo>
                    <a:cubicBezTo>
                      <a:pt x="50384" y="411713"/>
                      <a:pt x="56518" y="418986"/>
                      <a:pt x="61742" y="426581"/>
                    </a:cubicBezTo>
                    <a:cubicBezTo>
                      <a:pt x="65432" y="431965"/>
                      <a:pt x="70080" y="436968"/>
                      <a:pt x="74092" y="442272"/>
                    </a:cubicBezTo>
                    <a:cubicBezTo>
                      <a:pt x="227680" y="574684"/>
                      <a:pt x="379266" y="645381"/>
                      <a:pt x="494131" y="414024"/>
                    </a:cubicBezTo>
                    <a:cubicBezTo>
                      <a:pt x="562142" y="277037"/>
                      <a:pt x="465761" y="111361"/>
                      <a:pt x="295932" y="24323"/>
                    </a:cubicBezTo>
                    <a:cubicBezTo>
                      <a:pt x="262372" y="7118"/>
                      <a:pt x="226368" y="-671"/>
                      <a:pt x="190243" y="45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8"/>
              <p:cNvSpPr/>
              <p:nvPr/>
            </p:nvSpPr>
            <p:spPr>
              <a:xfrm>
                <a:off x="7281121" y="5794977"/>
                <a:ext cx="347426" cy="352780"/>
              </a:xfrm>
              <a:custGeom>
                <a:avLst/>
                <a:gdLst/>
                <a:ahLst/>
                <a:cxnLst/>
                <a:rect l="l" t="t" r="r" b="b"/>
                <a:pathLst>
                  <a:path w="347426" h="352780" extrusionOk="0">
                    <a:moveTo>
                      <a:pt x="56633" y="283757"/>
                    </a:moveTo>
                    <a:cubicBezTo>
                      <a:pt x="-14245" y="206470"/>
                      <a:pt x="-19274" y="95751"/>
                      <a:pt x="45388" y="36453"/>
                    </a:cubicBezTo>
                    <a:cubicBezTo>
                      <a:pt x="110050" y="-22844"/>
                      <a:pt x="219925" y="-8264"/>
                      <a:pt x="290796" y="69022"/>
                    </a:cubicBezTo>
                    <a:cubicBezTo>
                      <a:pt x="361666" y="146309"/>
                      <a:pt x="366703" y="257035"/>
                      <a:pt x="302041" y="316332"/>
                    </a:cubicBezTo>
                    <a:cubicBezTo>
                      <a:pt x="237378" y="375623"/>
                      <a:pt x="127503" y="361043"/>
                      <a:pt x="56633" y="283757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8"/>
              <p:cNvSpPr/>
              <p:nvPr/>
            </p:nvSpPr>
            <p:spPr>
              <a:xfrm>
                <a:off x="7420870" y="5830601"/>
                <a:ext cx="170190" cy="151494"/>
              </a:xfrm>
              <a:custGeom>
                <a:avLst/>
                <a:gdLst/>
                <a:ahLst/>
                <a:cxnLst/>
                <a:rect l="l" t="t" r="r" b="b"/>
                <a:pathLst>
                  <a:path w="170190" h="151494" extrusionOk="0">
                    <a:moveTo>
                      <a:pt x="162164" y="149442"/>
                    </a:moveTo>
                    <a:cubicBezTo>
                      <a:pt x="179772" y="140267"/>
                      <a:pt x="168279" y="99433"/>
                      <a:pt x="128980" y="62464"/>
                    </a:cubicBezTo>
                    <a:cubicBezTo>
                      <a:pt x="89680" y="25489"/>
                      <a:pt x="22574" y="-7629"/>
                      <a:pt x="4966" y="1546"/>
                    </a:cubicBezTo>
                    <a:cubicBezTo>
                      <a:pt x="-12641" y="10728"/>
                      <a:pt x="19245" y="62203"/>
                      <a:pt x="58544" y="99172"/>
                    </a:cubicBezTo>
                    <a:cubicBezTo>
                      <a:pt x="97844" y="136148"/>
                      <a:pt x="144551" y="158624"/>
                      <a:pt x="162164" y="149442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8"/>
              <p:cNvSpPr/>
              <p:nvPr/>
            </p:nvSpPr>
            <p:spPr>
              <a:xfrm>
                <a:off x="7511958" y="6019104"/>
                <a:ext cx="33891" cy="33897"/>
              </a:xfrm>
              <a:custGeom>
                <a:avLst/>
                <a:gdLst/>
                <a:ahLst/>
                <a:cxnLst/>
                <a:rect l="l" t="t" r="r" b="b"/>
                <a:pathLst>
                  <a:path w="33891" h="33897" extrusionOk="0">
                    <a:moveTo>
                      <a:pt x="17967" y="33866"/>
                    </a:moveTo>
                    <a:cubicBezTo>
                      <a:pt x="8625" y="34428"/>
                      <a:pt x="594" y="27316"/>
                      <a:pt x="32" y="17973"/>
                    </a:cubicBezTo>
                    <a:cubicBezTo>
                      <a:pt x="-538" y="8630"/>
                      <a:pt x="6582" y="600"/>
                      <a:pt x="15924" y="31"/>
                    </a:cubicBezTo>
                    <a:cubicBezTo>
                      <a:pt x="25267" y="-532"/>
                      <a:pt x="33297" y="6581"/>
                      <a:pt x="33860" y="15924"/>
                    </a:cubicBezTo>
                    <a:cubicBezTo>
                      <a:pt x="34429" y="25267"/>
                      <a:pt x="27310" y="33296"/>
                      <a:pt x="17967" y="33866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8"/>
              <p:cNvSpPr/>
              <p:nvPr/>
            </p:nvSpPr>
            <p:spPr>
              <a:xfrm>
                <a:off x="7525057" y="6066130"/>
                <a:ext cx="20907" cy="20907"/>
              </a:xfrm>
              <a:custGeom>
                <a:avLst/>
                <a:gdLst/>
                <a:ahLst/>
                <a:cxnLst/>
                <a:rect l="l" t="t" r="r" b="b"/>
                <a:pathLst>
                  <a:path w="20907" h="20907" extrusionOk="0">
                    <a:moveTo>
                      <a:pt x="11084" y="20888"/>
                    </a:moveTo>
                    <a:cubicBezTo>
                      <a:pt x="5324" y="21237"/>
                      <a:pt x="368" y="16843"/>
                      <a:pt x="19" y="11084"/>
                    </a:cubicBezTo>
                    <a:cubicBezTo>
                      <a:pt x="-329" y="5324"/>
                      <a:pt x="4058" y="368"/>
                      <a:pt x="9824" y="19"/>
                    </a:cubicBezTo>
                    <a:cubicBezTo>
                      <a:pt x="15584" y="-329"/>
                      <a:pt x="20540" y="4058"/>
                      <a:pt x="20888" y="9818"/>
                    </a:cubicBezTo>
                    <a:cubicBezTo>
                      <a:pt x="21237" y="15584"/>
                      <a:pt x="16850" y="20540"/>
                      <a:pt x="11084" y="20888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8"/>
              <p:cNvSpPr/>
              <p:nvPr/>
            </p:nvSpPr>
            <p:spPr>
              <a:xfrm>
                <a:off x="7644171" y="6044676"/>
                <a:ext cx="17357" cy="17364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7364" extrusionOk="0">
                    <a:moveTo>
                      <a:pt x="9205" y="17349"/>
                    </a:moveTo>
                    <a:cubicBezTo>
                      <a:pt x="4416" y="17636"/>
                      <a:pt x="304" y="13993"/>
                      <a:pt x="16" y="9205"/>
                    </a:cubicBezTo>
                    <a:cubicBezTo>
                      <a:pt x="-272" y="4423"/>
                      <a:pt x="3371" y="304"/>
                      <a:pt x="8153" y="16"/>
                    </a:cubicBezTo>
                    <a:cubicBezTo>
                      <a:pt x="12942" y="-272"/>
                      <a:pt x="17054" y="3371"/>
                      <a:pt x="17342" y="8160"/>
                    </a:cubicBezTo>
                    <a:cubicBezTo>
                      <a:pt x="17630" y="12942"/>
                      <a:pt x="13986" y="17054"/>
                      <a:pt x="9205" y="17349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8"/>
              <p:cNvSpPr/>
              <p:nvPr/>
            </p:nvSpPr>
            <p:spPr>
              <a:xfrm>
                <a:off x="7601437" y="5713364"/>
                <a:ext cx="22565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22571" extrusionOk="0">
                    <a:moveTo>
                      <a:pt x="11962" y="22551"/>
                    </a:moveTo>
                    <a:cubicBezTo>
                      <a:pt x="5741" y="22925"/>
                      <a:pt x="396" y="18191"/>
                      <a:pt x="22" y="11969"/>
                    </a:cubicBezTo>
                    <a:cubicBezTo>
                      <a:pt x="-360" y="5747"/>
                      <a:pt x="4381" y="396"/>
                      <a:pt x="10603" y="21"/>
                    </a:cubicBezTo>
                    <a:cubicBezTo>
                      <a:pt x="16825" y="-354"/>
                      <a:pt x="22169" y="4387"/>
                      <a:pt x="22544" y="10603"/>
                    </a:cubicBezTo>
                    <a:cubicBezTo>
                      <a:pt x="22920" y="16824"/>
                      <a:pt x="18184" y="22175"/>
                      <a:pt x="11962" y="22551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8"/>
              <p:cNvSpPr/>
              <p:nvPr/>
            </p:nvSpPr>
            <p:spPr>
              <a:xfrm>
                <a:off x="7663183" y="5732929"/>
                <a:ext cx="27247" cy="27241"/>
              </a:xfrm>
              <a:custGeom>
                <a:avLst/>
                <a:gdLst/>
                <a:ahLst/>
                <a:cxnLst/>
                <a:rect l="l" t="t" r="r" b="b"/>
                <a:pathLst>
                  <a:path w="27247" h="27241" extrusionOk="0">
                    <a:moveTo>
                      <a:pt x="14451" y="27216"/>
                    </a:moveTo>
                    <a:cubicBezTo>
                      <a:pt x="6937" y="27672"/>
                      <a:pt x="480" y="21952"/>
                      <a:pt x="25" y="14445"/>
                    </a:cubicBezTo>
                    <a:cubicBezTo>
                      <a:pt x="-424" y="6937"/>
                      <a:pt x="5295" y="481"/>
                      <a:pt x="12803" y="25"/>
                    </a:cubicBezTo>
                    <a:cubicBezTo>
                      <a:pt x="20311" y="-430"/>
                      <a:pt x="26767" y="5290"/>
                      <a:pt x="27222" y="12797"/>
                    </a:cubicBezTo>
                    <a:cubicBezTo>
                      <a:pt x="27678" y="20311"/>
                      <a:pt x="21958" y="26767"/>
                      <a:pt x="14451" y="27216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8"/>
              <p:cNvSpPr/>
              <p:nvPr/>
            </p:nvSpPr>
            <p:spPr>
              <a:xfrm>
                <a:off x="7540038" y="6196733"/>
                <a:ext cx="200964" cy="61344"/>
              </a:xfrm>
              <a:custGeom>
                <a:avLst/>
                <a:gdLst/>
                <a:ahLst/>
                <a:cxnLst/>
                <a:rect l="l" t="t" r="r" b="b"/>
                <a:pathLst>
                  <a:path w="200964" h="61344" extrusionOk="0">
                    <a:moveTo>
                      <a:pt x="200965" y="56391"/>
                    </a:moveTo>
                    <a:cubicBezTo>
                      <a:pt x="200965" y="56391"/>
                      <a:pt x="134387" y="68667"/>
                      <a:pt x="84145" y="54569"/>
                    </a:cubicBezTo>
                    <a:cubicBezTo>
                      <a:pt x="33908" y="40471"/>
                      <a:pt x="0" y="0"/>
                      <a:pt x="0" y="0"/>
                    </a:cubicBezTo>
                    <a:cubicBezTo>
                      <a:pt x="0" y="0"/>
                      <a:pt x="42300" y="25517"/>
                      <a:pt x="92543" y="39614"/>
                    </a:cubicBezTo>
                    <a:cubicBezTo>
                      <a:pt x="142786" y="53712"/>
                      <a:pt x="200965" y="56391"/>
                      <a:pt x="200965" y="56391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8"/>
              <p:cNvSpPr/>
              <p:nvPr/>
            </p:nvSpPr>
            <p:spPr>
              <a:xfrm>
                <a:off x="7827418" y="6134839"/>
                <a:ext cx="173154" cy="166509"/>
              </a:xfrm>
              <a:custGeom>
                <a:avLst/>
                <a:gdLst/>
                <a:ahLst/>
                <a:cxnLst/>
                <a:rect l="l" t="t" r="r" b="b"/>
                <a:pathLst>
                  <a:path w="173154" h="166509" extrusionOk="0">
                    <a:moveTo>
                      <a:pt x="6235" y="57039"/>
                    </a:moveTo>
                    <a:cubicBezTo>
                      <a:pt x="24605" y="19219"/>
                      <a:pt x="85155" y="-12981"/>
                      <a:pt x="123932" y="5242"/>
                    </a:cubicBezTo>
                    <a:cubicBezTo>
                      <a:pt x="174417" y="28964"/>
                      <a:pt x="182547" y="91456"/>
                      <a:pt x="164183" y="129275"/>
                    </a:cubicBezTo>
                    <a:cubicBezTo>
                      <a:pt x="145819" y="167095"/>
                      <a:pt x="88638" y="175969"/>
                      <a:pt x="50470" y="156513"/>
                    </a:cubicBezTo>
                    <a:cubicBezTo>
                      <a:pt x="12296" y="137051"/>
                      <a:pt x="-12129" y="94851"/>
                      <a:pt x="6235" y="57039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8"/>
              <p:cNvSpPr/>
              <p:nvPr/>
            </p:nvSpPr>
            <p:spPr>
              <a:xfrm>
                <a:off x="7869265" y="6214562"/>
                <a:ext cx="76673" cy="74404"/>
              </a:xfrm>
              <a:custGeom>
                <a:avLst/>
                <a:gdLst/>
                <a:ahLst/>
                <a:cxnLst/>
                <a:rect l="l" t="t" r="r" b="b"/>
                <a:pathLst>
                  <a:path w="76673" h="74404" extrusionOk="0">
                    <a:moveTo>
                      <a:pt x="16639" y="65230"/>
                    </a:moveTo>
                    <a:cubicBezTo>
                      <a:pt x="-814" y="51715"/>
                      <a:pt x="-5247" y="28215"/>
                      <a:pt x="6734" y="12737"/>
                    </a:cubicBezTo>
                    <a:cubicBezTo>
                      <a:pt x="18716" y="-2740"/>
                      <a:pt x="42578" y="-4334"/>
                      <a:pt x="60031" y="9174"/>
                    </a:cubicBezTo>
                    <a:cubicBezTo>
                      <a:pt x="77484" y="22689"/>
                      <a:pt x="81924" y="46190"/>
                      <a:pt x="69936" y="61667"/>
                    </a:cubicBezTo>
                    <a:cubicBezTo>
                      <a:pt x="57955" y="77145"/>
                      <a:pt x="34093" y="78738"/>
                      <a:pt x="16639" y="65230"/>
                    </a:cubicBezTo>
                    <a:close/>
                  </a:path>
                </a:pathLst>
              </a:custGeom>
              <a:solidFill>
                <a:srgbClr val="8333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3" name="Google Shape;1993;p8"/>
            <p:cNvGrpSpPr/>
            <p:nvPr/>
          </p:nvGrpSpPr>
          <p:grpSpPr>
            <a:xfrm>
              <a:off x="843861" y="5805458"/>
              <a:ext cx="726817" cy="613840"/>
              <a:chOff x="5791423" y="5491168"/>
              <a:chExt cx="885282" cy="747674"/>
            </a:xfrm>
          </p:grpSpPr>
          <p:grpSp>
            <p:nvGrpSpPr>
              <p:cNvPr id="1994" name="Google Shape;1994;p8"/>
              <p:cNvGrpSpPr/>
              <p:nvPr/>
            </p:nvGrpSpPr>
            <p:grpSpPr>
              <a:xfrm>
                <a:off x="6498459" y="5615229"/>
                <a:ext cx="178246" cy="212946"/>
                <a:chOff x="6498459" y="5615229"/>
                <a:chExt cx="178246" cy="212946"/>
              </a:xfrm>
            </p:grpSpPr>
            <p:sp>
              <p:nvSpPr>
                <p:cNvPr id="1995" name="Google Shape;1995;p8"/>
                <p:cNvSpPr/>
                <p:nvPr/>
              </p:nvSpPr>
              <p:spPr>
                <a:xfrm>
                  <a:off x="6498459" y="5634944"/>
                  <a:ext cx="175102" cy="193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02" h="193231" extrusionOk="0">
                      <a:moveTo>
                        <a:pt x="0" y="66218"/>
                      </a:moveTo>
                      <a:lnTo>
                        <a:pt x="98062" y="1717"/>
                      </a:lnTo>
                      <a:cubicBezTo>
                        <a:pt x="98062" y="1717"/>
                        <a:pt x="156234" y="-7773"/>
                        <a:pt x="168309" y="17871"/>
                      </a:cubicBezTo>
                      <a:cubicBezTo>
                        <a:pt x="180378" y="43508"/>
                        <a:pt x="174886" y="70920"/>
                        <a:pt x="163373" y="86531"/>
                      </a:cubicBezTo>
                      <a:cubicBezTo>
                        <a:pt x="131876" y="129253"/>
                        <a:pt x="48602" y="193232"/>
                        <a:pt x="48602" y="193232"/>
                      </a:cubicBezTo>
                      <a:lnTo>
                        <a:pt x="0" y="6621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6" name="Google Shape;1996;p8"/>
                <p:cNvSpPr/>
                <p:nvPr/>
              </p:nvSpPr>
              <p:spPr>
                <a:xfrm>
                  <a:off x="6562694" y="5615229"/>
                  <a:ext cx="114011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1" h="116700" extrusionOk="0">
                      <a:moveTo>
                        <a:pt x="15087" y="11165"/>
                      </a:moveTo>
                      <a:cubicBezTo>
                        <a:pt x="36418" y="-7789"/>
                        <a:pt x="72483" y="-2029"/>
                        <a:pt x="95636" y="24030"/>
                      </a:cubicBezTo>
                      <a:cubicBezTo>
                        <a:pt x="118788" y="50089"/>
                        <a:pt x="120261" y="86576"/>
                        <a:pt x="98924" y="105536"/>
                      </a:cubicBezTo>
                      <a:cubicBezTo>
                        <a:pt x="77586" y="124489"/>
                        <a:pt x="41528" y="118730"/>
                        <a:pt x="18376" y="92670"/>
                      </a:cubicBezTo>
                      <a:cubicBezTo>
                        <a:pt x="-4777" y="66611"/>
                        <a:pt x="-6250" y="30124"/>
                        <a:pt x="15087" y="11165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7" name="Google Shape;1997;p8"/>
                <p:cNvSpPr/>
                <p:nvPr/>
              </p:nvSpPr>
              <p:spPr>
                <a:xfrm>
                  <a:off x="6568322" y="5623164"/>
                  <a:ext cx="84298" cy="8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8" h="84897" extrusionOk="0">
                      <a:moveTo>
                        <a:pt x="13230" y="9893"/>
                      </a:moveTo>
                      <a:cubicBezTo>
                        <a:pt x="30161" y="-5148"/>
                        <a:pt x="56836" y="-2771"/>
                        <a:pt x="72809" y="15205"/>
                      </a:cubicBezTo>
                      <a:cubicBezTo>
                        <a:pt x="88782" y="33187"/>
                        <a:pt x="88005" y="59956"/>
                        <a:pt x="71074" y="75004"/>
                      </a:cubicBezTo>
                      <a:cubicBezTo>
                        <a:pt x="54137" y="90046"/>
                        <a:pt x="27462" y="87669"/>
                        <a:pt x="11489" y="69687"/>
                      </a:cubicBezTo>
                      <a:cubicBezTo>
                        <a:pt x="-4484" y="51711"/>
                        <a:pt x="-3707" y="24936"/>
                        <a:pt x="13230" y="9893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8" name="Google Shape;1998;p8"/>
                <p:cNvSpPr/>
                <p:nvPr/>
              </p:nvSpPr>
              <p:spPr>
                <a:xfrm>
                  <a:off x="6574406" y="5628076"/>
                  <a:ext cx="59638" cy="4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38" h="42593" extrusionOk="0">
                      <a:moveTo>
                        <a:pt x="0" y="42593"/>
                      </a:moveTo>
                      <a:cubicBezTo>
                        <a:pt x="0" y="42593"/>
                        <a:pt x="3262" y="12556"/>
                        <a:pt x="18170" y="3447"/>
                      </a:cubicBezTo>
                      <a:cubicBezTo>
                        <a:pt x="33078" y="-5661"/>
                        <a:pt x="59639" y="6160"/>
                        <a:pt x="59639" y="6160"/>
                      </a:cubicBezTo>
                      <a:cubicBezTo>
                        <a:pt x="59639" y="6160"/>
                        <a:pt x="42695" y="5155"/>
                        <a:pt x="27787" y="14263"/>
                      </a:cubicBezTo>
                      <a:cubicBezTo>
                        <a:pt x="12879" y="23372"/>
                        <a:pt x="0" y="42593"/>
                        <a:pt x="0" y="42593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99" name="Google Shape;1999;p8"/>
              <p:cNvGrpSpPr/>
              <p:nvPr/>
            </p:nvGrpSpPr>
            <p:grpSpPr>
              <a:xfrm>
                <a:off x="5791423" y="5491168"/>
                <a:ext cx="810584" cy="747674"/>
                <a:chOff x="5791423" y="5491168"/>
                <a:chExt cx="810584" cy="747674"/>
              </a:xfrm>
            </p:grpSpPr>
            <p:grpSp>
              <p:nvGrpSpPr>
                <p:cNvPr id="2000" name="Google Shape;2000;p8"/>
                <p:cNvGrpSpPr/>
                <p:nvPr/>
              </p:nvGrpSpPr>
              <p:grpSpPr>
                <a:xfrm>
                  <a:off x="5981271" y="5491168"/>
                  <a:ext cx="620736" cy="732553"/>
                  <a:chOff x="5981271" y="5491168"/>
                  <a:chExt cx="620736" cy="732553"/>
                </a:xfrm>
              </p:grpSpPr>
              <p:sp>
                <p:nvSpPr>
                  <p:cNvPr id="2001" name="Google Shape;2001;p8"/>
                  <p:cNvSpPr/>
                  <p:nvPr/>
                </p:nvSpPr>
                <p:spPr>
                  <a:xfrm>
                    <a:off x="5981271" y="5491171"/>
                    <a:ext cx="620736" cy="73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736" h="732550" extrusionOk="0">
                        <a:moveTo>
                          <a:pt x="3501" y="225850"/>
                        </a:moveTo>
                        <a:cubicBezTo>
                          <a:pt x="3501" y="225850"/>
                          <a:pt x="-38149" y="11317"/>
                          <a:pt x="165850" y="1191"/>
                        </a:cubicBezTo>
                        <a:cubicBezTo>
                          <a:pt x="370237" y="-8956"/>
                          <a:pt x="480347" y="44622"/>
                          <a:pt x="578274" y="205364"/>
                        </a:cubicBezTo>
                        <a:cubicBezTo>
                          <a:pt x="687379" y="384448"/>
                          <a:pt x="582527" y="746362"/>
                          <a:pt x="306345" y="732144"/>
                        </a:cubicBezTo>
                        <a:cubicBezTo>
                          <a:pt x="158603" y="724535"/>
                          <a:pt x="3501" y="225850"/>
                          <a:pt x="3501" y="22585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2" name="Google Shape;2002;p8"/>
                  <p:cNvSpPr/>
                  <p:nvPr/>
                </p:nvSpPr>
                <p:spPr>
                  <a:xfrm>
                    <a:off x="5984103" y="5491170"/>
                    <a:ext cx="617798" cy="579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98" h="579145" extrusionOk="0">
                        <a:moveTo>
                          <a:pt x="235496" y="435"/>
                        </a:moveTo>
                        <a:cubicBezTo>
                          <a:pt x="212732" y="-369"/>
                          <a:pt x="188581" y="-34"/>
                          <a:pt x="163038" y="1232"/>
                        </a:cubicBezTo>
                        <a:cubicBezTo>
                          <a:pt x="41603" y="7259"/>
                          <a:pt x="7949" y="85423"/>
                          <a:pt x="0" y="147942"/>
                        </a:cubicBezTo>
                        <a:cubicBezTo>
                          <a:pt x="57790" y="180015"/>
                          <a:pt x="346738" y="340489"/>
                          <a:pt x="357125" y="352785"/>
                        </a:cubicBezTo>
                        <a:cubicBezTo>
                          <a:pt x="368564" y="366320"/>
                          <a:pt x="415853" y="340643"/>
                          <a:pt x="415853" y="340643"/>
                        </a:cubicBezTo>
                        <a:cubicBezTo>
                          <a:pt x="415853" y="340643"/>
                          <a:pt x="395480" y="393625"/>
                          <a:pt x="406691" y="419470"/>
                        </a:cubicBezTo>
                        <a:cubicBezTo>
                          <a:pt x="417903" y="445321"/>
                          <a:pt x="460638" y="444156"/>
                          <a:pt x="460638" y="444156"/>
                        </a:cubicBezTo>
                        <a:cubicBezTo>
                          <a:pt x="460638" y="444156"/>
                          <a:pt x="439166" y="480515"/>
                          <a:pt x="460444" y="498698"/>
                        </a:cubicBezTo>
                        <a:cubicBezTo>
                          <a:pt x="480134" y="515535"/>
                          <a:pt x="506226" y="502080"/>
                          <a:pt x="506226" y="502087"/>
                        </a:cubicBezTo>
                        <a:cubicBezTo>
                          <a:pt x="506226" y="502087"/>
                          <a:pt x="499335" y="553174"/>
                          <a:pt x="522547" y="570962"/>
                        </a:cubicBezTo>
                        <a:cubicBezTo>
                          <a:pt x="533189" y="579112"/>
                          <a:pt x="550100" y="579869"/>
                          <a:pt x="565350" y="578724"/>
                        </a:cubicBezTo>
                        <a:cubicBezTo>
                          <a:pt x="630280" y="462064"/>
                          <a:pt x="636374" y="305194"/>
                          <a:pt x="575503" y="205278"/>
                        </a:cubicBezTo>
                        <a:cubicBezTo>
                          <a:pt x="489811" y="64628"/>
                          <a:pt x="394830" y="6094"/>
                          <a:pt x="235496" y="435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3" name="Google Shape;2003;p8"/>
                  <p:cNvSpPr/>
                  <p:nvPr/>
                </p:nvSpPr>
                <p:spPr>
                  <a:xfrm>
                    <a:off x="6061543" y="5491168"/>
                    <a:ext cx="539922" cy="403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922" h="403545" extrusionOk="0">
                        <a:moveTo>
                          <a:pt x="158055" y="437"/>
                        </a:moveTo>
                        <a:cubicBezTo>
                          <a:pt x="135291" y="-367"/>
                          <a:pt x="111141" y="-39"/>
                          <a:pt x="85598" y="1234"/>
                        </a:cubicBezTo>
                        <a:cubicBezTo>
                          <a:pt x="71721" y="1924"/>
                          <a:pt x="59251" y="3772"/>
                          <a:pt x="47577" y="6210"/>
                        </a:cubicBezTo>
                        <a:cubicBezTo>
                          <a:pt x="42883" y="7194"/>
                          <a:pt x="38797" y="8561"/>
                          <a:pt x="34437" y="9793"/>
                        </a:cubicBezTo>
                        <a:cubicBezTo>
                          <a:pt x="27419" y="11782"/>
                          <a:pt x="20520" y="13979"/>
                          <a:pt x="14332" y="16564"/>
                        </a:cubicBezTo>
                        <a:cubicBezTo>
                          <a:pt x="10876" y="18010"/>
                          <a:pt x="7588" y="19531"/>
                          <a:pt x="4380" y="21145"/>
                        </a:cubicBezTo>
                        <a:cubicBezTo>
                          <a:pt x="2813" y="21928"/>
                          <a:pt x="1507" y="22900"/>
                          <a:pt x="0" y="23730"/>
                        </a:cubicBezTo>
                        <a:cubicBezTo>
                          <a:pt x="1775" y="38899"/>
                          <a:pt x="5525" y="56171"/>
                          <a:pt x="13535" y="65139"/>
                        </a:cubicBezTo>
                        <a:cubicBezTo>
                          <a:pt x="29689" y="83208"/>
                          <a:pt x="63102" y="67322"/>
                          <a:pt x="63102" y="67322"/>
                        </a:cubicBezTo>
                        <a:cubicBezTo>
                          <a:pt x="63102" y="67322"/>
                          <a:pt x="46251" y="105463"/>
                          <a:pt x="66088" y="118289"/>
                        </a:cubicBezTo>
                        <a:cubicBezTo>
                          <a:pt x="85926" y="131114"/>
                          <a:pt x="142531" y="118684"/>
                          <a:pt x="142531" y="118684"/>
                        </a:cubicBezTo>
                        <a:cubicBezTo>
                          <a:pt x="142531" y="118684"/>
                          <a:pt x="153160" y="142285"/>
                          <a:pt x="173185" y="150134"/>
                        </a:cubicBezTo>
                        <a:cubicBezTo>
                          <a:pt x="193209" y="157990"/>
                          <a:pt x="222550" y="150134"/>
                          <a:pt x="222550" y="150134"/>
                        </a:cubicBezTo>
                        <a:cubicBezTo>
                          <a:pt x="222550" y="150134"/>
                          <a:pt x="230654" y="177720"/>
                          <a:pt x="250819" y="190150"/>
                        </a:cubicBezTo>
                        <a:cubicBezTo>
                          <a:pt x="270992" y="202580"/>
                          <a:pt x="303172" y="199901"/>
                          <a:pt x="303178" y="199901"/>
                        </a:cubicBezTo>
                        <a:cubicBezTo>
                          <a:pt x="303178" y="199901"/>
                          <a:pt x="313834" y="246742"/>
                          <a:pt x="333631" y="263010"/>
                        </a:cubicBezTo>
                        <a:cubicBezTo>
                          <a:pt x="353428" y="279271"/>
                          <a:pt x="382401" y="264798"/>
                          <a:pt x="382401" y="264798"/>
                        </a:cubicBezTo>
                        <a:cubicBezTo>
                          <a:pt x="382401" y="264798"/>
                          <a:pt x="372334" y="314049"/>
                          <a:pt x="386385" y="337658"/>
                        </a:cubicBezTo>
                        <a:cubicBezTo>
                          <a:pt x="400429" y="361265"/>
                          <a:pt x="438537" y="359357"/>
                          <a:pt x="438537" y="359357"/>
                        </a:cubicBezTo>
                        <a:cubicBezTo>
                          <a:pt x="438537" y="359357"/>
                          <a:pt x="454028" y="394310"/>
                          <a:pt x="473577" y="401556"/>
                        </a:cubicBezTo>
                        <a:cubicBezTo>
                          <a:pt x="493126" y="408809"/>
                          <a:pt x="516774" y="388222"/>
                          <a:pt x="516774" y="388222"/>
                        </a:cubicBezTo>
                        <a:lnTo>
                          <a:pt x="538473" y="403545"/>
                        </a:lnTo>
                        <a:cubicBezTo>
                          <a:pt x="538748" y="399701"/>
                          <a:pt x="539291" y="395837"/>
                          <a:pt x="539465" y="392006"/>
                        </a:cubicBezTo>
                        <a:cubicBezTo>
                          <a:pt x="539639" y="388135"/>
                          <a:pt x="539799" y="384311"/>
                          <a:pt x="539867" y="380460"/>
                        </a:cubicBezTo>
                        <a:cubicBezTo>
                          <a:pt x="540081" y="368619"/>
                          <a:pt x="539666" y="357033"/>
                          <a:pt x="538869" y="345420"/>
                        </a:cubicBezTo>
                        <a:cubicBezTo>
                          <a:pt x="538534" y="340644"/>
                          <a:pt x="538386" y="335816"/>
                          <a:pt x="537877" y="331087"/>
                        </a:cubicBezTo>
                        <a:cubicBezTo>
                          <a:pt x="536873" y="321711"/>
                          <a:pt x="535178" y="312523"/>
                          <a:pt x="533497" y="303421"/>
                        </a:cubicBezTo>
                        <a:cubicBezTo>
                          <a:pt x="532306" y="297032"/>
                          <a:pt x="531241" y="290522"/>
                          <a:pt x="529714" y="284307"/>
                        </a:cubicBezTo>
                        <a:cubicBezTo>
                          <a:pt x="527610" y="275734"/>
                          <a:pt x="524898" y="267624"/>
                          <a:pt x="522146" y="259427"/>
                        </a:cubicBezTo>
                        <a:cubicBezTo>
                          <a:pt x="520317" y="253989"/>
                          <a:pt x="518891" y="248349"/>
                          <a:pt x="516774" y="243099"/>
                        </a:cubicBezTo>
                        <a:cubicBezTo>
                          <a:pt x="511437" y="229852"/>
                          <a:pt x="505262" y="217093"/>
                          <a:pt x="498062" y="205279"/>
                        </a:cubicBezTo>
                        <a:cubicBezTo>
                          <a:pt x="486530" y="186346"/>
                          <a:pt x="474829" y="169148"/>
                          <a:pt x="462828" y="153121"/>
                        </a:cubicBezTo>
                        <a:cubicBezTo>
                          <a:pt x="459024" y="148044"/>
                          <a:pt x="454945" y="143785"/>
                          <a:pt x="451081" y="138990"/>
                        </a:cubicBezTo>
                        <a:cubicBezTo>
                          <a:pt x="442649" y="128535"/>
                          <a:pt x="434204" y="118282"/>
                          <a:pt x="425404" y="109127"/>
                        </a:cubicBezTo>
                        <a:cubicBezTo>
                          <a:pt x="420756" y="104305"/>
                          <a:pt x="415833" y="100065"/>
                          <a:pt x="411071" y="95592"/>
                        </a:cubicBezTo>
                        <a:cubicBezTo>
                          <a:pt x="402378" y="87434"/>
                          <a:pt x="393551" y="79712"/>
                          <a:pt x="384396" y="72700"/>
                        </a:cubicBezTo>
                        <a:cubicBezTo>
                          <a:pt x="379822" y="69197"/>
                          <a:pt x="375167" y="65976"/>
                          <a:pt x="370459" y="62748"/>
                        </a:cubicBezTo>
                        <a:cubicBezTo>
                          <a:pt x="360520" y="55930"/>
                          <a:pt x="350200" y="49655"/>
                          <a:pt x="339605" y="44036"/>
                        </a:cubicBezTo>
                        <a:cubicBezTo>
                          <a:pt x="334676" y="41424"/>
                          <a:pt x="329760" y="38832"/>
                          <a:pt x="324677" y="36468"/>
                        </a:cubicBezTo>
                        <a:cubicBezTo>
                          <a:pt x="313881" y="31452"/>
                          <a:pt x="302596" y="27246"/>
                          <a:pt x="291030" y="23335"/>
                        </a:cubicBezTo>
                        <a:cubicBezTo>
                          <a:pt x="285551" y="21479"/>
                          <a:pt x="280180" y="19370"/>
                          <a:pt x="274507" y="17756"/>
                        </a:cubicBezTo>
                        <a:cubicBezTo>
                          <a:pt x="261053" y="13925"/>
                          <a:pt x="246915" y="10931"/>
                          <a:pt x="232308" y="8400"/>
                        </a:cubicBezTo>
                        <a:cubicBezTo>
                          <a:pt x="228122" y="7677"/>
                          <a:pt x="224251" y="6632"/>
                          <a:pt x="219965" y="6016"/>
                        </a:cubicBezTo>
                        <a:cubicBezTo>
                          <a:pt x="200396" y="3169"/>
                          <a:pt x="179908" y="1214"/>
                          <a:pt x="158055" y="43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4" name="Google Shape;2004;p8"/>
                  <p:cNvSpPr/>
                  <p:nvPr/>
                </p:nvSpPr>
                <p:spPr>
                  <a:xfrm>
                    <a:off x="6472513" y="5622603"/>
                    <a:ext cx="66886" cy="7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86" h="70454" extrusionOk="0">
                        <a:moveTo>
                          <a:pt x="11500" y="0"/>
                        </a:moveTo>
                        <a:lnTo>
                          <a:pt x="66886" y="59063"/>
                        </a:lnTo>
                        <a:cubicBezTo>
                          <a:pt x="66886" y="59063"/>
                          <a:pt x="18646" y="79938"/>
                          <a:pt x="4796" y="65171"/>
                        </a:cubicBezTo>
                        <a:cubicBezTo>
                          <a:pt x="-9054" y="50410"/>
                          <a:pt x="11500" y="0"/>
                          <a:pt x="1150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5" name="Google Shape;2005;p8"/>
                  <p:cNvSpPr/>
                  <p:nvPr/>
                </p:nvSpPr>
                <p:spPr>
                  <a:xfrm>
                    <a:off x="6267062" y="5541051"/>
                    <a:ext cx="71105" cy="6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05" h="61567" extrusionOk="0">
                        <a:moveTo>
                          <a:pt x="20" y="36131"/>
                        </a:moveTo>
                        <a:cubicBezTo>
                          <a:pt x="-1333" y="20741"/>
                          <a:pt x="65693" y="0"/>
                          <a:pt x="65693" y="0"/>
                        </a:cubicBezTo>
                        <a:lnTo>
                          <a:pt x="71105" y="61568"/>
                        </a:lnTo>
                        <a:cubicBezTo>
                          <a:pt x="71105" y="61568"/>
                          <a:pt x="1373" y="51522"/>
                          <a:pt x="20" y="36131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6" name="Google Shape;2006;p8"/>
                  <p:cNvSpPr/>
                  <p:nvPr/>
                </p:nvSpPr>
                <p:spPr>
                  <a:xfrm>
                    <a:off x="6359283" y="5549489"/>
                    <a:ext cx="46304" cy="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04" h="50550" extrusionOk="0">
                        <a:moveTo>
                          <a:pt x="0" y="0"/>
                        </a:moveTo>
                        <a:lnTo>
                          <a:pt x="46305" y="529"/>
                        </a:lnTo>
                        <a:lnTo>
                          <a:pt x="41322" y="50551"/>
                        </a:lnTo>
                        <a:cubicBezTo>
                          <a:pt x="41322" y="50551"/>
                          <a:pt x="25550" y="41255"/>
                          <a:pt x="15216" y="28611"/>
                        </a:cubicBezTo>
                        <a:cubicBezTo>
                          <a:pt x="4882" y="159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7" name="Google Shape;2007;p8"/>
                  <p:cNvSpPr/>
                  <p:nvPr/>
                </p:nvSpPr>
                <p:spPr>
                  <a:xfrm>
                    <a:off x="6394317" y="5615384"/>
                    <a:ext cx="55480" cy="69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80" h="69604" extrusionOk="0">
                        <a:moveTo>
                          <a:pt x="0" y="9544"/>
                        </a:moveTo>
                        <a:lnTo>
                          <a:pt x="55480" y="0"/>
                        </a:lnTo>
                        <a:lnTo>
                          <a:pt x="46539" y="69605"/>
                        </a:lnTo>
                        <a:cubicBezTo>
                          <a:pt x="46539" y="69605"/>
                          <a:pt x="24472" y="60931"/>
                          <a:pt x="12839" y="45910"/>
                        </a:cubicBezTo>
                        <a:cubicBezTo>
                          <a:pt x="1199" y="30894"/>
                          <a:pt x="0" y="9544"/>
                          <a:pt x="0" y="9544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8" name="Google Shape;2008;p8"/>
                  <p:cNvSpPr/>
                  <p:nvPr/>
                </p:nvSpPr>
                <p:spPr>
                  <a:xfrm>
                    <a:off x="6303863" y="5639078"/>
                    <a:ext cx="51106" cy="39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06" h="39781" extrusionOk="0">
                        <a:moveTo>
                          <a:pt x="0" y="5278"/>
                        </a:moveTo>
                        <a:lnTo>
                          <a:pt x="47336" y="0"/>
                        </a:lnTo>
                        <a:lnTo>
                          <a:pt x="51107" y="39782"/>
                        </a:lnTo>
                        <a:cubicBezTo>
                          <a:pt x="51107" y="39782"/>
                          <a:pt x="34987" y="39360"/>
                          <a:pt x="22215" y="30734"/>
                        </a:cubicBezTo>
                        <a:cubicBezTo>
                          <a:pt x="9436" y="22108"/>
                          <a:pt x="0" y="5278"/>
                          <a:pt x="0" y="5278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9" name="Google Shape;2009;p8"/>
                  <p:cNvSpPr/>
                  <p:nvPr/>
                </p:nvSpPr>
                <p:spPr>
                  <a:xfrm>
                    <a:off x="6384646" y="5708422"/>
                    <a:ext cx="53571" cy="44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71" h="44845" extrusionOk="0">
                        <a:moveTo>
                          <a:pt x="0" y="0"/>
                        </a:moveTo>
                        <a:lnTo>
                          <a:pt x="53571" y="1641"/>
                        </a:lnTo>
                        <a:lnTo>
                          <a:pt x="47048" y="44845"/>
                        </a:lnTo>
                        <a:cubicBezTo>
                          <a:pt x="47048" y="44845"/>
                          <a:pt x="26273" y="43399"/>
                          <a:pt x="14513" y="32187"/>
                        </a:cubicBezTo>
                        <a:cubicBezTo>
                          <a:pt x="2752" y="2097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0" name="Google Shape;2010;p8"/>
                  <p:cNvSpPr/>
                  <p:nvPr/>
                </p:nvSpPr>
                <p:spPr>
                  <a:xfrm>
                    <a:off x="6460982" y="5712188"/>
                    <a:ext cx="72416" cy="6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416" h="67914" extrusionOk="0">
                        <a:moveTo>
                          <a:pt x="6074" y="4231"/>
                        </a:moveTo>
                        <a:cubicBezTo>
                          <a:pt x="21698" y="-9278"/>
                          <a:pt x="72417" y="13882"/>
                          <a:pt x="72417" y="13882"/>
                        </a:cubicBezTo>
                        <a:lnTo>
                          <a:pt x="9904" y="67915"/>
                        </a:lnTo>
                        <a:cubicBezTo>
                          <a:pt x="9904" y="67915"/>
                          <a:pt x="-9551" y="17739"/>
                          <a:pt x="6074" y="4231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1" name="Google Shape;2011;p8"/>
                  <p:cNvSpPr/>
                  <p:nvPr/>
                </p:nvSpPr>
                <p:spPr>
                  <a:xfrm>
                    <a:off x="6453855" y="5789506"/>
                    <a:ext cx="53631" cy="5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31" h="52131" extrusionOk="0">
                        <a:moveTo>
                          <a:pt x="53632" y="0"/>
                        </a:moveTo>
                        <a:lnTo>
                          <a:pt x="0" y="2311"/>
                        </a:lnTo>
                        <a:cubicBezTo>
                          <a:pt x="0" y="2311"/>
                          <a:pt x="2511" y="20822"/>
                          <a:pt x="12845" y="33279"/>
                        </a:cubicBezTo>
                        <a:cubicBezTo>
                          <a:pt x="23186" y="45736"/>
                          <a:pt x="41362" y="52131"/>
                          <a:pt x="41362" y="52131"/>
                        </a:cubicBezTo>
                        <a:lnTo>
                          <a:pt x="53632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2" name="Google Shape;2012;p8"/>
                  <p:cNvSpPr/>
                  <p:nvPr/>
                </p:nvSpPr>
                <p:spPr>
                  <a:xfrm>
                    <a:off x="6523249" y="5800663"/>
                    <a:ext cx="56950" cy="56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50" h="56524" extrusionOk="0">
                        <a:moveTo>
                          <a:pt x="56950" y="0"/>
                        </a:moveTo>
                        <a:lnTo>
                          <a:pt x="352" y="8599"/>
                        </a:lnTo>
                        <a:cubicBezTo>
                          <a:pt x="352" y="8599"/>
                          <a:pt x="-2254" y="28972"/>
                          <a:pt x="6714" y="40954"/>
                        </a:cubicBezTo>
                        <a:cubicBezTo>
                          <a:pt x="15689" y="52935"/>
                          <a:pt x="36243" y="56525"/>
                          <a:pt x="36243" y="56525"/>
                        </a:cubicBezTo>
                        <a:lnTo>
                          <a:pt x="5695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3" name="Google Shape;2013;p8"/>
                  <p:cNvSpPr/>
                  <p:nvPr/>
                </p:nvSpPr>
                <p:spPr>
                  <a:xfrm>
                    <a:off x="6525650" y="5732780"/>
                    <a:ext cx="59404" cy="57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04" h="57507" extrusionOk="0">
                        <a:moveTo>
                          <a:pt x="34960" y="0"/>
                        </a:moveTo>
                        <a:cubicBezTo>
                          <a:pt x="34960" y="0"/>
                          <a:pt x="-5485" y="37270"/>
                          <a:pt x="629" y="50678"/>
                        </a:cubicBezTo>
                        <a:cubicBezTo>
                          <a:pt x="6738" y="64079"/>
                          <a:pt x="59405" y="53625"/>
                          <a:pt x="59405" y="53625"/>
                        </a:cubicBezTo>
                        <a:lnTo>
                          <a:pt x="3496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4" name="Google Shape;2014;p8"/>
                  <p:cNvSpPr/>
                  <p:nvPr/>
                </p:nvSpPr>
                <p:spPr>
                  <a:xfrm>
                    <a:off x="6214207" y="5501677"/>
                    <a:ext cx="75136" cy="41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36" h="41179" extrusionOk="0">
                        <a:moveTo>
                          <a:pt x="75137" y="7153"/>
                        </a:moveTo>
                        <a:lnTo>
                          <a:pt x="0" y="0"/>
                        </a:lnTo>
                        <a:cubicBezTo>
                          <a:pt x="0" y="0"/>
                          <a:pt x="27727" y="39326"/>
                          <a:pt x="46513" y="41115"/>
                        </a:cubicBezTo>
                        <a:cubicBezTo>
                          <a:pt x="65298" y="42903"/>
                          <a:pt x="75137" y="7153"/>
                          <a:pt x="75137" y="7153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5" name="Google Shape;2015;p8"/>
                  <p:cNvSpPr/>
                  <p:nvPr/>
                </p:nvSpPr>
                <p:spPr>
                  <a:xfrm>
                    <a:off x="6172052" y="5502876"/>
                    <a:ext cx="67839" cy="57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9" h="57170" extrusionOk="0">
                        <a:moveTo>
                          <a:pt x="4128" y="0"/>
                        </a:moveTo>
                        <a:lnTo>
                          <a:pt x="67839" y="48609"/>
                        </a:lnTo>
                        <a:cubicBezTo>
                          <a:pt x="67839" y="48609"/>
                          <a:pt x="24307" y="64803"/>
                          <a:pt x="8381" y="52647"/>
                        </a:cubicBezTo>
                        <a:cubicBezTo>
                          <a:pt x="-7552" y="40492"/>
                          <a:pt x="4128" y="0"/>
                          <a:pt x="4128" y="0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6" name="Google Shape;2016;p8"/>
                  <p:cNvSpPr/>
                  <p:nvPr/>
                </p:nvSpPr>
                <p:spPr>
                  <a:xfrm>
                    <a:off x="6226416" y="5582185"/>
                    <a:ext cx="62492" cy="53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92" h="53533" extrusionOk="0">
                        <a:moveTo>
                          <a:pt x="0" y="0"/>
                        </a:moveTo>
                        <a:lnTo>
                          <a:pt x="62492" y="44229"/>
                        </a:lnTo>
                        <a:cubicBezTo>
                          <a:pt x="62492" y="44229"/>
                          <a:pt x="32716" y="60785"/>
                          <a:pt x="17091" y="49728"/>
                        </a:cubicBezTo>
                        <a:cubicBezTo>
                          <a:pt x="1467" y="3867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7" name="Google Shape;2017;p8"/>
                  <p:cNvSpPr/>
                  <p:nvPr/>
                </p:nvSpPr>
                <p:spPr>
                  <a:xfrm>
                    <a:off x="6133795" y="5554639"/>
                    <a:ext cx="67928" cy="49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28" h="49063" extrusionOk="0">
                        <a:moveTo>
                          <a:pt x="7740" y="0"/>
                        </a:moveTo>
                        <a:lnTo>
                          <a:pt x="67929" y="37243"/>
                        </a:lnTo>
                        <a:cubicBezTo>
                          <a:pt x="67929" y="37243"/>
                          <a:pt x="21390" y="55755"/>
                          <a:pt x="6341" y="46446"/>
                        </a:cubicBezTo>
                        <a:cubicBezTo>
                          <a:pt x="-8701" y="37136"/>
                          <a:pt x="7740" y="0"/>
                          <a:pt x="7740" y="0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8" name="Google Shape;2018;p8"/>
                  <p:cNvSpPr/>
                  <p:nvPr/>
                </p:nvSpPr>
                <p:spPr>
                  <a:xfrm>
                    <a:off x="6076062" y="5515855"/>
                    <a:ext cx="38275" cy="38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5" h="38454" extrusionOk="0">
                        <a:moveTo>
                          <a:pt x="0" y="4976"/>
                        </a:moveTo>
                        <a:lnTo>
                          <a:pt x="38275" y="0"/>
                        </a:lnTo>
                        <a:cubicBezTo>
                          <a:pt x="38275" y="0"/>
                          <a:pt x="36373" y="37177"/>
                          <a:pt x="26803" y="38422"/>
                        </a:cubicBezTo>
                        <a:cubicBezTo>
                          <a:pt x="17232" y="39661"/>
                          <a:pt x="0" y="4976"/>
                          <a:pt x="0" y="497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9" name="Google Shape;2019;p8"/>
                  <p:cNvSpPr/>
                  <p:nvPr/>
                </p:nvSpPr>
                <p:spPr>
                  <a:xfrm>
                    <a:off x="6126091" y="5502762"/>
                    <a:ext cx="29863" cy="33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3" h="33868" extrusionOk="0">
                        <a:moveTo>
                          <a:pt x="29863" y="0"/>
                        </a:moveTo>
                        <a:cubicBezTo>
                          <a:pt x="29863" y="0"/>
                          <a:pt x="14781" y="33808"/>
                          <a:pt x="7320" y="33868"/>
                        </a:cubicBezTo>
                        <a:cubicBezTo>
                          <a:pt x="-147" y="33929"/>
                          <a:pt x="0" y="235"/>
                          <a:pt x="0" y="235"/>
                        </a:cubicBezTo>
                        <a:lnTo>
                          <a:pt x="29863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20" name="Google Shape;2020;p8"/>
                <p:cNvGrpSpPr/>
                <p:nvPr/>
              </p:nvGrpSpPr>
              <p:grpSpPr>
                <a:xfrm>
                  <a:off x="5791423" y="5614047"/>
                  <a:ext cx="624008" cy="624795"/>
                  <a:chOff x="5791423" y="5614047"/>
                  <a:chExt cx="624008" cy="624795"/>
                </a:xfrm>
              </p:grpSpPr>
              <p:sp>
                <p:nvSpPr>
                  <p:cNvPr id="2021" name="Google Shape;2021;p8"/>
                  <p:cNvSpPr/>
                  <p:nvPr/>
                </p:nvSpPr>
                <p:spPr>
                  <a:xfrm>
                    <a:off x="5791423" y="5614047"/>
                    <a:ext cx="624008" cy="624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008" h="624795" extrusionOk="0">
                        <a:moveTo>
                          <a:pt x="551351" y="110656"/>
                        </a:moveTo>
                        <a:cubicBezTo>
                          <a:pt x="645341" y="218000"/>
                          <a:pt x="686007" y="493384"/>
                          <a:pt x="433399" y="596060"/>
                        </a:cubicBezTo>
                        <a:cubicBezTo>
                          <a:pt x="304637" y="648393"/>
                          <a:pt x="25971" y="646558"/>
                          <a:pt x="2196" y="440912"/>
                        </a:cubicBezTo>
                        <a:cubicBezTo>
                          <a:pt x="-19189" y="255960"/>
                          <a:pt x="119324" y="44179"/>
                          <a:pt x="257087" y="9567"/>
                        </a:cubicBezTo>
                        <a:cubicBezTo>
                          <a:pt x="353949" y="-14771"/>
                          <a:pt x="457368" y="3319"/>
                          <a:pt x="551351" y="110656"/>
                        </a:cubicBezTo>
                        <a:close/>
                      </a:path>
                    </a:pathLst>
                  </a:custGeom>
                  <a:solidFill>
                    <a:srgbClr val="581A1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2" name="Google Shape;2022;p8"/>
                  <p:cNvSpPr/>
                  <p:nvPr/>
                </p:nvSpPr>
                <p:spPr>
                  <a:xfrm>
                    <a:off x="5798193" y="5614064"/>
                    <a:ext cx="603175" cy="51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175" h="513842" extrusionOk="0">
                        <a:moveTo>
                          <a:pt x="323887" y="1"/>
                        </a:moveTo>
                        <a:cubicBezTo>
                          <a:pt x="299100" y="48"/>
                          <a:pt x="274447" y="3470"/>
                          <a:pt x="250230" y="9558"/>
                        </a:cubicBezTo>
                        <a:cubicBezTo>
                          <a:pt x="137294" y="37934"/>
                          <a:pt x="25443" y="185495"/>
                          <a:pt x="0" y="339606"/>
                        </a:cubicBezTo>
                        <a:cubicBezTo>
                          <a:pt x="29381" y="448503"/>
                          <a:pt x="127409" y="408882"/>
                          <a:pt x="127409" y="408882"/>
                        </a:cubicBezTo>
                        <a:cubicBezTo>
                          <a:pt x="127409" y="408882"/>
                          <a:pt x="197195" y="532581"/>
                          <a:pt x="350756" y="511404"/>
                        </a:cubicBezTo>
                        <a:cubicBezTo>
                          <a:pt x="542599" y="484943"/>
                          <a:pt x="593010" y="339599"/>
                          <a:pt x="603176" y="224747"/>
                        </a:cubicBezTo>
                        <a:cubicBezTo>
                          <a:pt x="590210" y="179239"/>
                          <a:pt x="569469" y="139022"/>
                          <a:pt x="544649" y="110680"/>
                        </a:cubicBezTo>
                        <a:cubicBezTo>
                          <a:pt x="474160" y="30178"/>
                          <a:pt x="398240" y="-147"/>
                          <a:pt x="323887" y="1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3" name="Google Shape;2023;p8"/>
                  <p:cNvSpPr/>
                  <p:nvPr/>
                </p:nvSpPr>
                <p:spPr>
                  <a:xfrm>
                    <a:off x="5882690" y="5614064"/>
                    <a:ext cx="386517" cy="361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517" h="361880" extrusionOk="0">
                        <a:moveTo>
                          <a:pt x="239389" y="0"/>
                        </a:moveTo>
                        <a:cubicBezTo>
                          <a:pt x="214603" y="47"/>
                          <a:pt x="189950" y="3470"/>
                          <a:pt x="165733" y="9557"/>
                        </a:cubicBezTo>
                        <a:cubicBezTo>
                          <a:pt x="153490" y="12631"/>
                          <a:pt x="141214" y="17561"/>
                          <a:pt x="129106" y="23294"/>
                        </a:cubicBezTo>
                        <a:cubicBezTo>
                          <a:pt x="125985" y="24767"/>
                          <a:pt x="122857" y="26234"/>
                          <a:pt x="119749" y="27868"/>
                        </a:cubicBezTo>
                        <a:cubicBezTo>
                          <a:pt x="114345" y="30734"/>
                          <a:pt x="109161" y="34679"/>
                          <a:pt x="103823" y="38021"/>
                        </a:cubicBezTo>
                        <a:cubicBezTo>
                          <a:pt x="100033" y="40385"/>
                          <a:pt x="96423" y="43399"/>
                          <a:pt x="92673" y="45984"/>
                        </a:cubicBezTo>
                        <a:cubicBezTo>
                          <a:pt x="-2978" y="148191"/>
                          <a:pt x="-56810" y="251724"/>
                          <a:pt x="94668" y="342197"/>
                        </a:cubicBezTo>
                        <a:cubicBezTo>
                          <a:pt x="184351" y="395762"/>
                          <a:pt x="300107" y="335098"/>
                          <a:pt x="365793" y="219570"/>
                        </a:cubicBezTo>
                        <a:cubicBezTo>
                          <a:pt x="400412" y="158679"/>
                          <a:pt x="389777" y="82598"/>
                          <a:pt x="347878" y="23890"/>
                        </a:cubicBezTo>
                        <a:cubicBezTo>
                          <a:pt x="337819" y="19275"/>
                          <a:pt x="327726" y="15337"/>
                          <a:pt x="317620" y="12142"/>
                        </a:cubicBezTo>
                        <a:cubicBezTo>
                          <a:pt x="314184" y="11058"/>
                          <a:pt x="310702" y="10287"/>
                          <a:pt x="307266" y="9357"/>
                        </a:cubicBezTo>
                        <a:cubicBezTo>
                          <a:pt x="301245" y="7729"/>
                          <a:pt x="295178" y="6537"/>
                          <a:pt x="289157" y="5372"/>
                        </a:cubicBezTo>
                        <a:cubicBezTo>
                          <a:pt x="272534" y="2177"/>
                          <a:pt x="255925" y="-33"/>
                          <a:pt x="239389" y="0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4" name="Google Shape;2024;p8"/>
                  <p:cNvSpPr/>
                  <p:nvPr/>
                </p:nvSpPr>
                <p:spPr>
                  <a:xfrm>
                    <a:off x="5917105" y="5642595"/>
                    <a:ext cx="262107" cy="249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107" h="249014" extrusionOk="0">
                        <a:moveTo>
                          <a:pt x="61211" y="38442"/>
                        </a:moveTo>
                        <a:cubicBezTo>
                          <a:pt x="122444" y="-11245"/>
                          <a:pt x="203354" y="-12999"/>
                          <a:pt x="241923" y="34538"/>
                        </a:cubicBezTo>
                        <a:cubicBezTo>
                          <a:pt x="280500" y="82068"/>
                          <a:pt x="262129" y="160881"/>
                          <a:pt x="200896" y="210569"/>
                        </a:cubicBezTo>
                        <a:cubicBezTo>
                          <a:pt x="139663" y="260263"/>
                          <a:pt x="58753" y="262010"/>
                          <a:pt x="20184" y="214480"/>
                        </a:cubicBezTo>
                        <a:cubicBezTo>
                          <a:pt x="-18392" y="166943"/>
                          <a:pt x="-22" y="88129"/>
                          <a:pt x="61211" y="38442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5" name="Google Shape;2025;p8"/>
                  <p:cNvSpPr/>
                  <p:nvPr/>
                </p:nvSpPr>
                <p:spPr>
                  <a:xfrm>
                    <a:off x="5954113" y="5679055"/>
                    <a:ext cx="145062" cy="13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062" h="134071" extrusionOk="0">
                        <a:moveTo>
                          <a:pt x="141827" y="4935"/>
                        </a:moveTo>
                        <a:cubicBezTo>
                          <a:pt x="130583" y="-7455"/>
                          <a:pt x="89093" y="3783"/>
                          <a:pt x="54267" y="35300"/>
                        </a:cubicBezTo>
                        <a:cubicBezTo>
                          <a:pt x="19435" y="66818"/>
                          <a:pt x="-8734" y="118614"/>
                          <a:pt x="2511" y="130998"/>
                        </a:cubicBezTo>
                        <a:cubicBezTo>
                          <a:pt x="13762" y="143387"/>
                          <a:pt x="64414" y="116371"/>
                          <a:pt x="99246" y="84853"/>
                        </a:cubicBezTo>
                        <a:cubicBezTo>
                          <a:pt x="134072" y="53336"/>
                          <a:pt x="153072" y="17325"/>
                          <a:pt x="141827" y="4935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6" name="Google Shape;2026;p8"/>
                  <p:cNvSpPr/>
                  <p:nvPr/>
                </p:nvSpPr>
                <p:spPr>
                  <a:xfrm>
                    <a:off x="6004382" y="5819148"/>
                    <a:ext cx="28731" cy="28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31" h="28731" extrusionOk="0">
                        <a:moveTo>
                          <a:pt x="0" y="14366"/>
                        </a:moveTo>
                        <a:cubicBezTo>
                          <a:pt x="0" y="6436"/>
                          <a:pt x="6430" y="0"/>
                          <a:pt x="14366" y="0"/>
                        </a:cubicBezTo>
                        <a:cubicBezTo>
                          <a:pt x="22302" y="0"/>
                          <a:pt x="28732" y="6436"/>
                          <a:pt x="28732" y="14366"/>
                        </a:cubicBezTo>
                        <a:cubicBezTo>
                          <a:pt x="28732" y="22302"/>
                          <a:pt x="22302" y="28731"/>
                          <a:pt x="14366" y="28731"/>
                        </a:cubicBezTo>
                        <a:cubicBezTo>
                          <a:pt x="6430" y="28731"/>
                          <a:pt x="0" y="22302"/>
                          <a:pt x="0" y="14366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7" name="Google Shape;2027;p8"/>
                  <p:cNvSpPr/>
                  <p:nvPr/>
                </p:nvSpPr>
                <p:spPr>
                  <a:xfrm>
                    <a:off x="5975255" y="5828169"/>
                    <a:ext cx="17720" cy="17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20" h="17720" extrusionOk="0">
                        <a:moveTo>
                          <a:pt x="0" y="8860"/>
                        </a:moveTo>
                        <a:cubicBezTo>
                          <a:pt x="0" y="3965"/>
                          <a:pt x="3965" y="0"/>
                          <a:pt x="8860" y="0"/>
                        </a:cubicBezTo>
                        <a:cubicBezTo>
                          <a:pt x="13756" y="0"/>
                          <a:pt x="17721" y="3965"/>
                          <a:pt x="17721" y="8860"/>
                        </a:cubicBezTo>
                        <a:cubicBezTo>
                          <a:pt x="17721" y="13756"/>
                          <a:pt x="13756" y="17721"/>
                          <a:pt x="8860" y="17721"/>
                        </a:cubicBezTo>
                        <a:cubicBezTo>
                          <a:pt x="3965" y="17721"/>
                          <a:pt x="0" y="13756"/>
                          <a:pt x="0" y="8860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8" name="Google Shape;2028;p8"/>
                  <p:cNvSpPr/>
                  <p:nvPr/>
                </p:nvSpPr>
                <p:spPr>
                  <a:xfrm>
                    <a:off x="5990405" y="5930142"/>
                    <a:ext cx="14714" cy="14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4" h="14714" extrusionOk="0">
                        <a:moveTo>
                          <a:pt x="0" y="7360"/>
                        </a:moveTo>
                        <a:cubicBezTo>
                          <a:pt x="0" y="3295"/>
                          <a:pt x="3289" y="0"/>
                          <a:pt x="7354" y="0"/>
                        </a:cubicBezTo>
                        <a:cubicBezTo>
                          <a:pt x="11419" y="0"/>
                          <a:pt x="14714" y="3295"/>
                          <a:pt x="14714" y="7360"/>
                        </a:cubicBezTo>
                        <a:cubicBezTo>
                          <a:pt x="14714" y="11419"/>
                          <a:pt x="11419" y="14714"/>
                          <a:pt x="7354" y="14714"/>
                        </a:cubicBezTo>
                        <a:cubicBezTo>
                          <a:pt x="3289" y="14714"/>
                          <a:pt x="0" y="11419"/>
                          <a:pt x="0" y="7360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9" name="Google Shape;2029;p8"/>
                  <p:cNvSpPr/>
                  <p:nvPr/>
                </p:nvSpPr>
                <p:spPr>
                  <a:xfrm>
                    <a:off x="6268368" y="5910806"/>
                    <a:ext cx="19134" cy="19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34" h="19127" extrusionOk="0">
                        <a:moveTo>
                          <a:pt x="0" y="9564"/>
                        </a:moveTo>
                        <a:cubicBezTo>
                          <a:pt x="0" y="4280"/>
                          <a:pt x="4286" y="0"/>
                          <a:pt x="9564" y="0"/>
                        </a:cubicBezTo>
                        <a:cubicBezTo>
                          <a:pt x="14848" y="0"/>
                          <a:pt x="19134" y="4280"/>
                          <a:pt x="19134" y="9564"/>
                        </a:cubicBezTo>
                        <a:cubicBezTo>
                          <a:pt x="19134" y="14848"/>
                          <a:pt x="14848" y="19128"/>
                          <a:pt x="9564" y="19128"/>
                        </a:cubicBezTo>
                        <a:cubicBezTo>
                          <a:pt x="4286" y="19128"/>
                          <a:pt x="0" y="14848"/>
                          <a:pt x="0" y="9564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0" name="Google Shape;2030;p8"/>
                  <p:cNvSpPr/>
                  <p:nvPr/>
                </p:nvSpPr>
                <p:spPr>
                  <a:xfrm>
                    <a:off x="6244579" y="5961927"/>
                    <a:ext cx="23092" cy="23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2" h="23092" extrusionOk="0">
                        <a:moveTo>
                          <a:pt x="0" y="11546"/>
                        </a:moveTo>
                        <a:cubicBezTo>
                          <a:pt x="0" y="5170"/>
                          <a:pt x="5164" y="0"/>
                          <a:pt x="11546" y="0"/>
                        </a:cubicBezTo>
                        <a:cubicBezTo>
                          <a:pt x="17922" y="0"/>
                          <a:pt x="23092" y="5170"/>
                          <a:pt x="23092" y="11546"/>
                        </a:cubicBezTo>
                        <a:cubicBezTo>
                          <a:pt x="23092" y="17928"/>
                          <a:pt x="17922" y="23092"/>
                          <a:pt x="11546" y="23092"/>
                        </a:cubicBezTo>
                        <a:cubicBezTo>
                          <a:pt x="5164" y="23092"/>
                          <a:pt x="0" y="17928"/>
                          <a:pt x="0" y="11546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1" name="Google Shape;2031;p8"/>
                  <p:cNvSpPr/>
                  <p:nvPr/>
                </p:nvSpPr>
                <p:spPr>
                  <a:xfrm>
                    <a:off x="6076880" y="5937904"/>
                    <a:ext cx="271399" cy="158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399" h="158740" extrusionOk="0">
                        <a:moveTo>
                          <a:pt x="271400" y="0"/>
                        </a:moveTo>
                        <a:cubicBezTo>
                          <a:pt x="271400" y="0"/>
                          <a:pt x="236514" y="98329"/>
                          <a:pt x="168664" y="136410"/>
                        </a:cubicBezTo>
                        <a:cubicBezTo>
                          <a:pt x="100821" y="174491"/>
                          <a:pt x="0" y="152329"/>
                          <a:pt x="0" y="152329"/>
                        </a:cubicBezTo>
                        <a:cubicBezTo>
                          <a:pt x="0" y="152329"/>
                          <a:pt x="86649" y="150032"/>
                          <a:pt x="154499" y="111952"/>
                        </a:cubicBezTo>
                        <a:cubicBezTo>
                          <a:pt x="222349" y="73871"/>
                          <a:pt x="271400" y="0"/>
                          <a:pt x="271400" y="0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2" name="Google Shape;2032;p8"/>
                  <p:cNvSpPr/>
                  <p:nvPr/>
                </p:nvSpPr>
                <p:spPr>
                  <a:xfrm>
                    <a:off x="5839348" y="5812055"/>
                    <a:ext cx="84271" cy="155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71" h="155570" extrusionOk="0">
                        <a:moveTo>
                          <a:pt x="0" y="155571"/>
                        </a:moveTo>
                        <a:cubicBezTo>
                          <a:pt x="0" y="155571"/>
                          <a:pt x="2324" y="98229"/>
                          <a:pt x="23393" y="59338"/>
                        </a:cubicBezTo>
                        <a:cubicBezTo>
                          <a:pt x="44463" y="20440"/>
                          <a:pt x="84272" y="0"/>
                          <a:pt x="84272" y="0"/>
                        </a:cubicBezTo>
                        <a:cubicBezTo>
                          <a:pt x="84272" y="0"/>
                          <a:pt x="55252" y="30185"/>
                          <a:pt x="34183" y="69076"/>
                        </a:cubicBezTo>
                        <a:cubicBezTo>
                          <a:pt x="13120" y="107973"/>
                          <a:pt x="0" y="155571"/>
                          <a:pt x="0" y="155571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3" name="Google Shape;2033;p8"/>
                  <p:cNvSpPr/>
                  <p:nvPr/>
                </p:nvSpPr>
                <p:spPr>
                  <a:xfrm>
                    <a:off x="5846506" y="5993807"/>
                    <a:ext cx="140913" cy="146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13" h="146553" extrusionOk="0">
                        <a:moveTo>
                          <a:pt x="97279" y="6743"/>
                        </a:moveTo>
                        <a:cubicBezTo>
                          <a:pt x="128335" y="24216"/>
                          <a:pt x="152478" y="77098"/>
                          <a:pt x="135079" y="108977"/>
                        </a:cubicBezTo>
                        <a:cubicBezTo>
                          <a:pt x="112422" y="150480"/>
                          <a:pt x="59125" y="154156"/>
                          <a:pt x="28070" y="136683"/>
                        </a:cubicBezTo>
                        <a:cubicBezTo>
                          <a:pt x="-2985" y="119210"/>
                          <a:pt x="-7573" y="70374"/>
                          <a:pt x="10851" y="39077"/>
                        </a:cubicBezTo>
                        <a:cubicBezTo>
                          <a:pt x="29268" y="7774"/>
                          <a:pt x="66217" y="-10730"/>
                          <a:pt x="97279" y="6743"/>
                        </a:cubicBezTo>
                        <a:close/>
                      </a:path>
                    </a:pathLst>
                  </a:custGeom>
                  <a:solidFill>
                    <a:srgbClr val="86382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4" name="Google Shape;2034;p8"/>
                  <p:cNvSpPr/>
                  <p:nvPr/>
                </p:nvSpPr>
                <p:spPr>
                  <a:xfrm>
                    <a:off x="5854658" y="6003734"/>
                    <a:ext cx="90653" cy="9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53" h="92100" extrusionOk="0">
                        <a:moveTo>
                          <a:pt x="13072" y="17805"/>
                        </a:moveTo>
                        <a:cubicBezTo>
                          <a:pt x="30666" y="-2280"/>
                          <a:pt x="59364" y="-5917"/>
                          <a:pt x="77179" y="9681"/>
                        </a:cubicBezTo>
                        <a:cubicBezTo>
                          <a:pt x="94987" y="25279"/>
                          <a:pt x="95167" y="54205"/>
                          <a:pt x="77580" y="74290"/>
                        </a:cubicBezTo>
                        <a:cubicBezTo>
                          <a:pt x="59994" y="94381"/>
                          <a:pt x="31296" y="98018"/>
                          <a:pt x="13481" y="82420"/>
                        </a:cubicBezTo>
                        <a:cubicBezTo>
                          <a:pt x="-4334" y="66822"/>
                          <a:pt x="-4515" y="37896"/>
                          <a:pt x="13072" y="17805"/>
                        </a:cubicBezTo>
                        <a:close/>
                      </a:path>
                    </a:pathLst>
                  </a:custGeom>
                  <a:solidFill>
                    <a:srgbClr val="AE61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5" name="Google Shape;2035;p8"/>
                  <p:cNvSpPr/>
                  <p:nvPr/>
                </p:nvSpPr>
                <p:spPr>
                  <a:xfrm>
                    <a:off x="5879927" y="6040452"/>
                    <a:ext cx="18618" cy="18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8611" extrusionOk="0">
                        <a:moveTo>
                          <a:pt x="0" y="9302"/>
                        </a:moveTo>
                        <a:cubicBezTo>
                          <a:pt x="0" y="4166"/>
                          <a:pt x="4165" y="0"/>
                          <a:pt x="9309" y="0"/>
                        </a:cubicBezTo>
                        <a:cubicBezTo>
                          <a:pt x="14446" y="0"/>
                          <a:pt x="18618" y="4166"/>
                          <a:pt x="18618" y="9302"/>
                        </a:cubicBezTo>
                        <a:cubicBezTo>
                          <a:pt x="18618" y="14446"/>
                          <a:pt x="14446" y="18612"/>
                          <a:pt x="9309" y="18612"/>
                        </a:cubicBezTo>
                        <a:cubicBezTo>
                          <a:pt x="4165" y="18612"/>
                          <a:pt x="0" y="14446"/>
                          <a:pt x="0" y="9302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036" name="Google Shape;2036;p8"/>
            <p:cNvGrpSpPr/>
            <p:nvPr/>
          </p:nvGrpSpPr>
          <p:grpSpPr>
            <a:xfrm>
              <a:off x="1394092" y="5650201"/>
              <a:ext cx="702338" cy="822575"/>
              <a:chOff x="6461622" y="5302060"/>
              <a:chExt cx="855467" cy="1001918"/>
            </a:xfrm>
          </p:grpSpPr>
          <p:grpSp>
            <p:nvGrpSpPr>
              <p:cNvPr id="2037" name="Google Shape;2037;p8"/>
              <p:cNvGrpSpPr/>
              <p:nvPr/>
            </p:nvGrpSpPr>
            <p:grpSpPr>
              <a:xfrm>
                <a:off x="7069033" y="5302060"/>
                <a:ext cx="179958" cy="257327"/>
                <a:chOff x="7069033" y="5302060"/>
                <a:chExt cx="179958" cy="257327"/>
              </a:xfrm>
            </p:grpSpPr>
            <p:sp>
              <p:nvSpPr>
                <p:cNvPr id="2038" name="Google Shape;2038;p8"/>
                <p:cNvSpPr/>
                <p:nvPr/>
              </p:nvSpPr>
              <p:spPr>
                <a:xfrm>
                  <a:off x="7069033" y="5311732"/>
                  <a:ext cx="178014" cy="24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14" h="247655" extrusionOk="0">
                      <a:moveTo>
                        <a:pt x="0" y="143962"/>
                      </a:moveTo>
                      <a:lnTo>
                        <a:pt x="65747" y="26211"/>
                      </a:lnTo>
                      <a:cubicBezTo>
                        <a:pt x="65747" y="26211"/>
                        <a:pt x="120015" y="-14314"/>
                        <a:pt x="145913" y="5416"/>
                      </a:cubicBezTo>
                      <a:cubicBezTo>
                        <a:pt x="171819" y="25153"/>
                        <a:pt x="180759" y="56000"/>
                        <a:pt x="177303" y="78021"/>
                      </a:cubicBezTo>
                      <a:cubicBezTo>
                        <a:pt x="167854" y="138276"/>
                        <a:pt x="116907" y="247656"/>
                        <a:pt x="116907" y="247656"/>
                      </a:cubicBezTo>
                      <a:lnTo>
                        <a:pt x="0" y="143962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9" name="Google Shape;2039;p8"/>
                <p:cNvSpPr/>
                <p:nvPr/>
              </p:nvSpPr>
              <p:spPr>
                <a:xfrm>
                  <a:off x="7106984" y="5302060"/>
                  <a:ext cx="142007" cy="122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07" h="122440" extrusionOk="0">
                      <a:moveTo>
                        <a:pt x="3251" y="35360"/>
                      </a:moveTo>
                      <a:cubicBezTo>
                        <a:pt x="14944" y="4720"/>
                        <a:pt x="54759" y="-8534"/>
                        <a:pt x="92177" y="5745"/>
                      </a:cubicBezTo>
                      <a:cubicBezTo>
                        <a:pt x="129601" y="20030"/>
                        <a:pt x="150450" y="56449"/>
                        <a:pt x="138756" y="87083"/>
                      </a:cubicBezTo>
                      <a:cubicBezTo>
                        <a:pt x="127063" y="117723"/>
                        <a:pt x="87248" y="130977"/>
                        <a:pt x="49830" y="116692"/>
                      </a:cubicBezTo>
                      <a:cubicBezTo>
                        <a:pt x="12406" y="102413"/>
                        <a:pt x="-8443" y="65993"/>
                        <a:pt x="3251" y="35360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0" name="Google Shape;2040;p8"/>
                <p:cNvSpPr/>
                <p:nvPr/>
              </p:nvSpPr>
              <p:spPr>
                <a:xfrm>
                  <a:off x="7114668" y="5312533"/>
                  <a:ext cx="99377" cy="95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77" h="95037" extrusionOk="0">
                      <a:moveTo>
                        <a:pt x="2940" y="29676"/>
                      </a:moveTo>
                      <a:cubicBezTo>
                        <a:pt x="12223" y="5358"/>
                        <a:pt x="40679" y="-6362"/>
                        <a:pt x="66497" y="3489"/>
                      </a:cubicBezTo>
                      <a:cubicBezTo>
                        <a:pt x="92315" y="13348"/>
                        <a:pt x="105716" y="41048"/>
                        <a:pt x="96434" y="65366"/>
                      </a:cubicBezTo>
                      <a:cubicBezTo>
                        <a:pt x="87152" y="89677"/>
                        <a:pt x="58701" y="101403"/>
                        <a:pt x="32884" y="91545"/>
                      </a:cubicBezTo>
                      <a:cubicBezTo>
                        <a:pt x="7066" y="81693"/>
                        <a:pt x="-6336" y="53994"/>
                        <a:pt x="2940" y="29676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1" name="Google Shape;2041;p8"/>
                <p:cNvSpPr/>
                <p:nvPr/>
              </p:nvSpPr>
              <p:spPr>
                <a:xfrm>
                  <a:off x="7123945" y="5315574"/>
                  <a:ext cx="47803" cy="6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3" h="68760" extrusionOk="0">
                      <a:moveTo>
                        <a:pt x="6334" y="68761"/>
                      </a:moveTo>
                      <a:cubicBezTo>
                        <a:pt x="6334" y="68761"/>
                        <a:pt x="-6277" y="36420"/>
                        <a:pt x="4090" y="19228"/>
                      </a:cubicBezTo>
                      <a:cubicBezTo>
                        <a:pt x="14458" y="2036"/>
                        <a:pt x="47803" y="0"/>
                        <a:pt x="47803" y="0"/>
                      </a:cubicBezTo>
                      <a:cubicBezTo>
                        <a:pt x="47803" y="0"/>
                        <a:pt x="29995" y="7963"/>
                        <a:pt x="19628" y="25155"/>
                      </a:cubicBezTo>
                      <a:cubicBezTo>
                        <a:pt x="9261" y="42340"/>
                        <a:pt x="6334" y="68761"/>
                        <a:pt x="6334" y="68761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42" name="Google Shape;2042;p8"/>
              <p:cNvGrpSpPr/>
              <p:nvPr/>
            </p:nvGrpSpPr>
            <p:grpSpPr>
              <a:xfrm>
                <a:off x="6496326" y="5337221"/>
                <a:ext cx="820763" cy="770439"/>
                <a:chOff x="6496326" y="5337221"/>
                <a:chExt cx="820763" cy="770439"/>
              </a:xfrm>
            </p:grpSpPr>
            <p:sp>
              <p:nvSpPr>
                <p:cNvPr id="2043" name="Google Shape;2043;p8"/>
                <p:cNvSpPr/>
                <p:nvPr/>
              </p:nvSpPr>
              <p:spPr>
                <a:xfrm>
                  <a:off x="6496326" y="5337312"/>
                  <a:ext cx="820763" cy="770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63" h="770348" extrusionOk="0">
                      <a:moveTo>
                        <a:pt x="57506" y="406994"/>
                      </a:moveTo>
                      <a:cubicBezTo>
                        <a:pt x="57506" y="406994"/>
                        <a:pt x="-98728" y="210396"/>
                        <a:pt x="103838" y="91881"/>
                      </a:cubicBezTo>
                      <a:cubicBezTo>
                        <a:pt x="306792" y="-26855"/>
                        <a:pt x="447448" y="-30639"/>
                        <a:pt x="632520" y="81273"/>
                      </a:cubicBezTo>
                      <a:cubicBezTo>
                        <a:pt x="838715" y="205956"/>
                        <a:pt x="923784" y="630469"/>
                        <a:pt x="634724" y="762452"/>
                      </a:cubicBezTo>
                      <a:cubicBezTo>
                        <a:pt x="480090" y="833054"/>
                        <a:pt x="57506" y="406994"/>
                        <a:pt x="57506" y="406994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4" name="Google Shape;2044;p8"/>
                <p:cNvSpPr/>
                <p:nvPr/>
              </p:nvSpPr>
              <p:spPr>
                <a:xfrm>
                  <a:off x="6496800" y="5337221"/>
                  <a:ext cx="819943" cy="48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43" h="482584" extrusionOk="0">
                      <a:moveTo>
                        <a:pt x="176847" y="52766"/>
                      </a:moveTo>
                      <a:cubicBezTo>
                        <a:pt x="153212" y="64018"/>
                        <a:pt x="128774" y="77164"/>
                        <a:pt x="103404" y="92013"/>
                      </a:cubicBezTo>
                      <a:cubicBezTo>
                        <a:pt x="-17173" y="162555"/>
                        <a:pt x="-10027" y="260080"/>
                        <a:pt x="15034" y="328024"/>
                      </a:cubicBezTo>
                      <a:cubicBezTo>
                        <a:pt x="90948" y="330060"/>
                        <a:pt x="470582" y="340394"/>
                        <a:pt x="487694" y="347419"/>
                      </a:cubicBezTo>
                      <a:cubicBezTo>
                        <a:pt x="506540" y="355148"/>
                        <a:pt x="541118" y="303894"/>
                        <a:pt x="541118" y="303894"/>
                      </a:cubicBezTo>
                      <a:cubicBezTo>
                        <a:pt x="541118" y="303894"/>
                        <a:pt x="548451" y="368703"/>
                        <a:pt x="573593" y="389103"/>
                      </a:cubicBezTo>
                      <a:cubicBezTo>
                        <a:pt x="598727" y="409503"/>
                        <a:pt x="641670" y="385654"/>
                        <a:pt x="641670" y="385654"/>
                      </a:cubicBezTo>
                      <a:cubicBezTo>
                        <a:pt x="641670" y="385654"/>
                        <a:pt x="639065" y="434102"/>
                        <a:pt x="670395" y="441355"/>
                      </a:cubicBezTo>
                      <a:cubicBezTo>
                        <a:pt x="699401" y="448073"/>
                        <a:pt x="718863" y="420526"/>
                        <a:pt x="718863" y="420526"/>
                      </a:cubicBezTo>
                      <a:cubicBezTo>
                        <a:pt x="718863" y="420526"/>
                        <a:pt x="738935" y="476255"/>
                        <a:pt x="772026" y="482074"/>
                      </a:cubicBezTo>
                      <a:cubicBezTo>
                        <a:pt x="787195" y="484740"/>
                        <a:pt x="804836" y="476543"/>
                        <a:pt x="819771" y="467294"/>
                      </a:cubicBezTo>
                      <a:cubicBezTo>
                        <a:pt x="824084" y="313933"/>
                        <a:pt x="747106" y="150808"/>
                        <a:pt x="632060" y="81243"/>
                      </a:cubicBezTo>
                      <a:cubicBezTo>
                        <a:pt x="470120" y="-16677"/>
                        <a:pt x="342262" y="-25973"/>
                        <a:pt x="176847" y="52766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5" name="Google Shape;2045;p8"/>
                <p:cNvSpPr/>
                <p:nvPr/>
              </p:nvSpPr>
              <p:spPr>
                <a:xfrm>
                  <a:off x="6524887" y="5338111"/>
                  <a:ext cx="750314" cy="29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314" h="293632" extrusionOk="0">
                      <a:moveTo>
                        <a:pt x="148760" y="51876"/>
                      </a:moveTo>
                      <a:cubicBezTo>
                        <a:pt x="125125" y="63127"/>
                        <a:pt x="100687" y="76274"/>
                        <a:pt x="75317" y="91122"/>
                      </a:cubicBezTo>
                      <a:cubicBezTo>
                        <a:pt x="61541" y="99179"/>
                        <a:pt x="49807" y="107678"/>
                        <a:pt x="39205" y="116357"/>
                      </a:cubicBezTo>
                      <a:cubicBezTo>
                        <a:pt x="34940" y="119847"/>
                        <a:pt x="31504" y="123410"/>
                        <a:pt x="27713" y="126979"/>
                      </a:cubicBezTo>
                      <a:cubicBezTo>
                        <a:pt x="21612" y="132726"/>
                        <a:pt x="15745" y="138619"/>
                        <a:pt x="10809" y="144539"/>
                      </a:cubicBezTo>
                      <a:cubicBezTo>
                        <a:pt x="8050" y="147848"/>
                        <a:pt x="5512" y="151143"/>
                        <a:pt x="3087" y="154485"/>
                      </a:cubicBezTo>
                      <a:cubicBezTo>
                        <a:pt x="1909" y="156119"/>
                        <a:pt x="1098" y="157800"/>
                        <a:pt x="0" y="159448"/>
                      </a:cubicBezTo>
                      <a:cubicBezTo>
                        <a:pt x="9851" y="173968"/>
                        <a:pt x="22837" y="189585"/>
                        <a:pt x="35757" y="194474"/>
                      </a:cubicBezTo>
                      <a:cubicBezTo>
                        <a:pt x="61809" y="204326"/>
                        <a:pt x="87439" y="170418"/>
                        <a:pt x="87446" y="170418"/>
                      </a:cubicBezTo>
                      <a:cubicBezTo>
                        <a:pt x="87446" y="170418"/>
                        <a:pt x="90493" y="218223"/>
                        <a:pt x="117517" y="220781"/>
                      </a:cubicBezTo>
                      <a:cubicBezTo>
                        <a:pt x="144540" y="223333"/>
                        <a:pt x="195647" y="180644"/>
                        <a:pt x="195647" y="180644"/>
                      </a:cubicBezTo>
                      <a:cubicBezTo>
                        <a:pt x="195647" y="180644"/>
                        <a:pt x="219000" y="199055"/>
                        <a:pt x="243573" y="196443"/>
                      </a:cubicBezTo>
                      <a:cubicBezTo>
                        <a:pt x="268152" y="193832"/>
                        <a:pt x="293896" y="170264"/>
                        <a:pt x="293896" y="170264"/>
                      </a:cubicBezTo>
                      <a:cubicBezTo>
                        <a:pt x="293896" y="170264"/>
                        <a:pt x="316781" y="194079"/>
                        <a:pt x="343931" y="196055"/>
                      </a:cubicBezTo>
                      <a:cubicBezTo>
                        <a:pt x="371082" y="198031"/>
                        <a:pt x="402472" y="178233"/>
                        <a:pt x="402472" y="178233"/>
                      </a:cubicBezTo>
                      <a:cubicBezTo>
                        <a:pt x="402472" y="178233"/>
                        <a:pt x="438175" y="220326"/>
                        <a:pt x="466980" y="226400"/>
                      </a:cubicBezTo>
                      <a:cubicBezTo>
                        <a:pt x="495792" y="232482"/>
                        <a:pt x="517645" y="202364"/>
                        <a:pt x="517645" y="202364"/>
                      </a:cubicBezTo>
                      <a:cubicBezTo>
                        <a:pt x="517645" y="202364"/>
                        <a:pt x="533511" y="257904"/>
                        <a:pt x="560347" y="274514"/>
                      </a:cubicBezTo>
                      <a:cubicBezTo>
                        <a:pt x="587183" y="291129"/>
                        <a:pt x="625015" y="268975"/>
                        <a:pt x="625015" y="268975"/>
                      </a:cubicBezTo>
                      <a:cubicBezTo>
                        <a:pt x="625015" y="268975"/>
                        <a:pt x="659339" y="296387"/>
                        <a:pt x="683114" y="293406"/>
                      </a:cubicBezTo>
                      <a:cubicBezTo>
                        <a:pt x="706883" y="290433"/>
                        <a:pt x="720070" y="256906"/>
                        <a:pt x="720070" y="256906"/>
                      </a:cubicBezTo>
                      <a:lnTo>
                        <a:pt x="750315" y="261018"/>
                      </a:lnTo>
                      <a:cubicBezTo>
                        <a:pt x="748567" y="256953"/>
                        <a:pt x="747066" y="252727"/>
                        <a:pt x="745211" y="248722"/>
                      </a:cubicBezTo>
                      <a:cubicBezTo>
                        <a:pt x="743329" y="244691"/>
                        <a:pt x="741474" y="240706"/>
                        <a:pt x="739492" y="236741"/>
                      </a:cubicBezTo>
                      <a:cubicBezTo>
                        <a:pt x="733431" y="224565"/>
                        <a:pt x="726868" y="212972"/>
                        <a:pt x="719896" y="201560"/>
                      </a:cubicBezTo>
                      <a:cubicBezTo>
                        <a:pt x="717016" y="196866"/>
                        <a:pt x="714303" y="192023"/>
                        <a:pt x="711276" y="187476"/>
                      </a:cubicBezTo>
                      <a:cubicBezTo>
                        <a:pt x="705289" y="178455"/>
                        <a:pt x="698685" y="169976"/>
                        <a:pt x="692142" y="161597"/>
                      </a:cubicBezTo>
                      <a:cubicBezTo>
                        <a:pt x="687541" y="155717"/>
                        <a:pt x="683007" y="149649"/>
                        <a:pt x="678152" y="144118"/>
                      </a:cubicBezTo>
                      <a:cubicBezTo>
                        <a:pt x="671461" y="136496"/>
                        <a:pt x="664395" y="129665"/>
                        <a:pt x="657243" y="122767"/>
                      </a:cubicBezTo>
                      <a:cubicBezTo>
                        <a:pt x="652494" y="118199"/>
                        <a:pt x="648048" y="113203"/>
                        <a:pt x="643105" y="108977"/>
                      </a:cubicBezTo>
                      <a:cubicBezTo>
                        <a:pt x="630634" y="98309"/>
                        <a:pt x="617582" y="88577"/>
                        <a:pt x="603972" y="80353"/>
                      </a:cubicBezTo>
                      <a:cubicBezTo>
                        <a:pt x="582180" y="67173"/>
                        <a:pt x="561130" y="55848"/>
                        <a:pt x="540395" y="45875"/>
                      </a:cubicBezTo>
                      <a:cubicBezTo>
                        <a:pt x="533825" y="42714"/>
                        <a:pt x="527410" y="40538"/>
                        <a:pt x="520927" y="37698"/>
                      </a:cubicBezTo>
                      <a:cubicBezTo>
                        <a:pt x="506789" y="31510"/>
                        <a:pt x="492744" y="25536"/>
                        <a:pt x="478915" y="20881"/>
                      </a:cubicBezTo>
                      <a:cubicBezTo>
                        <a:pt x="471621" y="18423"/>
                        <a:pt x="464355" y="16715"/>
                        <a:pt x="457128" y="14686"/>
                      </a:cubicBezTo>
                      <a:cubicBezTo>
                        <a:pt x="443942" y="10976"/>
                        <a:pt x="430848" y="7788"/>
                        <a:pt x="417796" y="5498"/>
                      </a:cubicBezTo>
                      <a:cubicBezTo>
                        <a:pt x="411272" y="4352"/>
                        <a:pt x="404816" y="3536"/>
                        <a:pt x="398313" y="2738"/>
                      </a:cubicBezTo>
                      <a:cubicBezTo>
                        <a:pt x="384563" y="1064"/>
                        <a:pt x="370720" y="140"/>
                        <a:pt x="356937" y="33"/>
                      </a:cubicBezTo>
                      <a:cubicBezTo>
                        <a:pt x="350528" y="-14"/>
                        <a:pt x="344139" y="-54"/>
                        <a:pt x="337703" y="240"/>
                      </a:cubicBezTo>
                      <a:cubicBezTo>
                        <a:pt x="324047" y="850"/>
                        <a:pt x="310304" y="2544"/>
                        <a:pt x="296448" y="4687"/>
                      </a:cubicBezTo>
                      <a:cubicBezTo>
                        <a:pt x="289871" y="5705"/>
                        <a:pt x="283287" y="6408"/>
                        <a:pt x="276651" y="7768"/>
                      </a:cubicBezTo>
                      <a:cubicBezTo>
                        <a:pt x="260892" y="10996"/>
                        <a:pt x="244899" y="15450"/>
                        <a:pt x="228671" y="20613"/>
                      </a:cubicBezTo>
                      <a:cubicBezTo>
                        <a:pt x="224017" y="22094"/>
                        <a:pt x="219523" y="23084"/>
                        <a:pt x="214821" y="24726"/>
                      </a:cubicBezTo>
                      <a:cubicBezTo>
                        <a:pt x="193363" y="32206"/>
                        <a:pt x="171443" y="41080"/>
                        <a:pt x="148760" y="5187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6" name="Google Shape;2046;p8"/>
                <p:cNvSpPr/>
                <p:nvPr/>
              </p:nvSpPr>
              <p:spPr>
                <a:xfrm>
                  <a:off x="7012642" y="5383283"/>
                  <a:ext cx="87787" cy="70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7" h="70843" extrusionOk="0">
                      <a:moveTo>
                        <a:pt x="0" y="0"/>
                      </a:moveTo>
                      <a:lnTo>
                        <a:pt x="87788" y="30834"/>
                      </a:lnTo>
                      <a:cubicBezTo>
                        <a:pt x="87788" y="30834"/>
                        <a:pt x="49680" y="77695"/>
                        <a:pt x="27733" y="69987"/>
                      </a:cubicBezTo>
                      <a:cubicBezTo>
                        <a:pt x="5787" y="6228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7" name="Google Shape;2047;p8"/>
                <p:cNvSpPr/>
                <p:nvPr/>
              </p:nvSpPr>
              <p:spPr>
                <a:xfrm>
                  <a:off x="6766356" y="5380376"/>
                  <a:ext cx="87024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24" h="76212" extrusionOk="0">
                      <a:moveTo>
                        <a:pt x="1072" y="71661"/>
                      </a:moveTo>
                      <a:cubicBezTo>
                        <a:pt x="-8472" y="56686"/>
                        <a:pt x="48857" y="0"/>
                        <a:pt x="48857" y="0"/>
                      </a:cubicBezTo>
                      <a:lnTo>
                        <a:pt x="87024" y="59887"/>
                      </a:lnTo>
                      <a:cubicBezTo>
                        <a:pt x="87024" y="59887"/>
                        <a:pt x="10615" y="86629"/>
                        <a:pt x="1072" y="71661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8" name="Google Shape;2048;p8"/>
                <p:cNvSpPr/>
                <p:nvPr/>
              </p:nvSpPr>
              <p:spPr>
                <a:xfrm>
                  <a:off x="6846730" y="5350888"/>
                  <a:ext cx="68928" cy="5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28" h="53632" extrusionOk="0">
                      <a:moveTo>
                        <a:pt x="0" y="24017"/>
                      </a:moveTo>
                      <a:lnTo>
                        <a:pt x="47470" y="0"/>
                      </a:lnTo>
                      <a:lnTo>
                        <a:pt x="68928" y="53632"/>
                      </a:lnTo>
                      <a:cubicBezTo>
                        <a:pt x="68928" y="53632"/>
                        <a:pt x="47919" y="52520"/>
                        <a:pt x="30680" y="45113"/>
                      </a:cubicBezTo>
                      <a:cubicBezTo>
                        <a:pt x="13448" y="37713"/>
                        <a:pt x="0" y="24017"/>
                        <a:pt x="0" y="24017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9" name="Google Shape;2049;p8"/>
                <p:cNvSpPr/>
                <p:nvPr/>
              </p:nvSpPr>
              <p:spPr>
                <a:xfrm>
                  <a:off x="6922443" y="5394073"/>
                  <a:ext cx="79295" cy="76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5" h="76116" extrusionOk="0">
                      <a:moveTo>
                        <a:pt x="0" y="39145"/>
                      </a:moveTo>
                      <a:lnTo>
                        <a:pt x="51489" y="0"/>
                      </a:lnTo>
                      <a:lnTo>
                        <a:pt x="79296" y="75692"/>
                      </a:lnTo>
                      <a:cubicBezTo>
                        <a:pt x="79296" y="75692"/>
                        <a:pt x="52199" y="78552"/>
                        <a:pt x="32374" y="69417"/>
                      </a:cubicBezTo>
                      <a:cubicBezTo>
                        <a:pt x="12551" y="60282"/>
                        <a:pt x="0" y="39145"/>
                        <a:pt x="0" y="3914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0" name="Google Shape;2050;p8"/>
                <p:cNvSpPr/>
                <p:nvPr/>
              </p:nvSpPr>
              <p:spPr>
                <a:xfrm>
                  <a:off x="6840549" y="5470515"/>
                  <a:ext cx="70394" cy="4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4" h="44972" extrusionOk="0">
                      <a:moveTo>
                        <a:pt x="0" y="30486"/>
                      </a:moveTo>
                      <a:lnTo>
                        <a:pt x="45454" y="0"/>
                      </a:lnTo>
                      <a:lnTo>
                        <a:pt x="70395" y="38549"/>
                      </a:lnTo>
                      <a:cubicBezTo>
                        <a:pt x="70395" y="38549"/>
                        <a:pt x="53745" y="46666"/>
                        <a:pt x="36145" y="44651"/>
                      </a:cubicBezTo>
                      <a:cubicBezTo>
                        <a:pt x="18545" y="42635"/>
                        <a:pt x="0" y="30486"/>
                        <a:pt x="0" y="30486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1" name="Google Shape;2051;p8"/>
                <p:cNvSpPr/>
                <p:nvPr/>
              </p:nvSpPr>
              <p:spPr>
                <a:xfrm>
                  <a:off x="6956867" y="5496721"/>
                  <a:ext cx="71740" cy="5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0" h="53396" extrusionOk="0">
                      <a:moveTo>
                        <a:pt x="0" y="26736"/>
                      </a:moveTo>
                      <a:lnTo>
                        <a:pt x="55480" y="0"/>
                      </a:lnTo>
                      <a:lnTo>
                        <a:pt x="71741" y="47497"/>
                      </a:lnTo>
                      <a:cubicBezTo>
                        <a:pt x="71741" y="47497"/>
                        <a:pt x="49801" y="57041"/>
                        <a:pt x="31866" y="51850"/>
                      </a:cubicBezTo>
                      <a:cubicBezTo>
                        <a:pt x="13937" y="46667"/>
                        <a:pt x="0" y="26736"/>
                        <a:pt x="0" y="26736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2" name="Google Shape;2052;p8"/>
                <p:cNvSpPr/>
                <p:nvPr/>
              </p:nvSpPr>
              <p:spPr>
                <a:xfrm>
                  <a:off x="7044015" y="5462552"/>
                  <a:ext cx="73847" cy="88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47" h="88236" extrusionOk="0">
                      <a:moveTo>
                        <a:pt x="1101" y="25356"/>
                      </a:moveTo>
                      <a:cubicBezTo>
                        <a:pt x="9868" y="3295"/>
                        <a:pt x="73847" y="0"/>
                        <a:pt x="73847" y="0"/>
                      </a:cubicBezTo>
                      <a:lnTo>
                        <a:pt x="38780" y="88236"/>
                      </a:lnTo>
                      <a:cubicBezTo>
                        <a:pt x="38780" y="88236"/>
                        <a:pt x="-7665" y="47410"/>
                        <a:pt x="1101" y="25356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3" name="Google Shape;2053;p8"/>
                <p:cNvSpPr/>
                <p:nvPr/>
              </p:nvSpPr>
              <p:spPr>
                <a:xfrm>
                  <a:off x="7071645" y="5540964"/>
                  <a:ext cx="68586" cy="6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6" h="60314" extrusionOk="0">
                      <a:moveTo>
                        <a:pt x="53444" y="0"/>
                      </a:moveTo>
                      <a:lnTo>
                        <a:pt x="0" y="30794"/>
                      </a:lnTo>
                      <a:cubicBezTo>
                        <a:pt x="0" y="30794"/>
                        <a:pt x="12377" y="48334"/>
                        <a:pt x="29522" y="55547"/>
                      </a:cubicBezTo>
                      <a:cubicBezTo>
                        <a:pt x="46673" y="62760"/>
                        <a:pt x="68586" y="59646"/>
                        <a:pt x="68586" y="59646"/>
                      </a:cubicBezTo>
                      <a:lnTo>
                        <a:pt x="53444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4" name="Google Shape;2054;p8"/>
                <p:cNvSpPr/>
                <p:nvPr/>
              </p:nvSpPr>
              <p:spPr>
                <a:xfrm>
                  <a:off x="7151992" y="5513766"/>
                  <a:ext cx="62003" cy="71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03" h="71762" extrusionOk="0">
                      <a:moveTo>
                        <a:pt x="53136" y="0"/>
                      </a:moveTo>
                      <a:lnTo>
                        <a:pt x="0" y="38791"/>
                      </a:lnTo>
                      <a:cubicBezTo>
                        <a:pt x="0" y="38791"/>
                        <a:pt x="8150" y="60938"/>
                        <a:pt x="23648" y="68393"/>
                      </a:cubicBezTo>
                      <a:cubicBezTo>
                        <a:pt x="39152" y="75847"/>
                        <a:pt x="62003" y="68607"/>
                        <a:pt x="62003" y="68607"/>
                      </a:cubicBezTo>
                      <a:lnTo>
                        <a:pt x="53136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5" name="Google Shape;2055;p8"/>
                <p:cNvSpPr/>
                <p:nvPr/>
              </p:nvSpPr>
              <p:spPr>
                <a:xfrm>
                  <a:off x="7136665" y="5454964"/>
                  <a:ext cx="65851" cy="7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1" h="71651" extrusionOk="0">
                      <a:moveTo>
                        <a:pt x="12487" y="0"/>
                      </a:moveTo>
                      <a:cubicBezTo>
                        <a:pt x="12487" y="0"/>
                        <a:pt x="-8971" y="59438"/>
                        <a:pt x="4370" y="69866"/>
                      </a:cubicBezTo>
                      <a:cubicBezTo>
                        <a:pt x="17711" y="80287"/>
                        <a:pt x="65851" y="41690"/>
                        <a:pt x="65851" y="41690"/>
                      </a:cubicBezTo>
                      <a:lnTo>
                        <a:pt x="12487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6" name="Google Shape;2056;p8"/>
                <p:cNvSpPr/>
                <p:nvPr/>
              </p:nvSpPr>
              <p:spPr>
                <a:xfrm>
                  <a:off x="6673486" y="5370552"/>
                  <a:ext cx="82366" cy="51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51411" extrusionOk="0">
                      <a:moveTo>
                        <a:pt x="80387" y="0"/>
                      </a:moveTo>
                      <a:lnTo>
                        <a:pt x="0" y="32562"/>
                      </a:lnTo>
                      <a:cubicBezTo>
                        <a:pt x="0" y="32562"/>
                        <a:pt x="49124" y="57945"/>
                        <a:pt x="69223" y="49801"/>
                      </a:cubicBezTo>
                      <a:cubicBezTo>
                        <a:pt x="89321" y="41664"/>
                        <a:pt x="80387" y="0"/>
                        <a:pt x="80387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7" name="Google Shape;2057;p8"/>
                <p:cNvSpPr/>
                <p:nvPr/>
              </p:nvSpPr>
              <p:spPr>
                <a:xfrm>
                  <a:off x="6635365" y="5424505"/>
                  <a:ext cx="90721" cy="51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21" h="51684" extrusionOk="0">
                      <a:moveTo>
                        <a:pt x="0" y="0"/>
                      </a:moveTo>
                      <a:lnTo>
                        <a:pt x="90721" y="15759"/>
                      </a:lnTo>
                      <a:cubicBezTo>
                        <a:pt x="90721" y="15759"/>
                        <a:pt x="54931" y="55353"/>
                        <a:pt x="32254" y="51408"/>
                      </a:cubicBezTo>
                      <a:cubicBezTo>
                        <a:pt x="9571" y="4747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8" name="Google Shape;2058;p8"/>
                <p:cNvSpPr/>
                <p:nvPr/>
              </p:nvSpPr>
              <p:spPr>
                <a:xfrm>
                  <a:off x="6728631" y="5478706"/>
                  <a:ext cx="87158" cy="41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58" h="41816" extrusionOk="0">
                      <a:moveTo>
                        <a:pt x="0" y="0"/>
                      </a:moveTo>
                      <a:lnTo>
                        <a:pt x="87158" y="11941"/>
                      </a:lnTo>
                      <a:cubicBezTo>
                        <a:pt x="87158" y="11941"/>
                        <a:pt x="65586" y="44611"/>
                        <a:pt x="43800" y="41624"/>
                      </a:cubicBezTo>
                      <a:cubicBezTo>
                        <a:pt x="22007" y="38636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9" name="Google Shape;2059;p8"/>
                <p:cNvSpPr/>
                <p:nvPr/>
              </p:nvSpPr>
              <p:spPr>
                <a:xfrm>
                  <a:off x="6627509" y="5495636"/>
                  <a:ext cx="81096" cy="4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" h="48124" extrusionOk="0">
                      <a:moveTo>
                        <a:pt x="0" y="0"/>
                      </a:moveTo>
                      <a:lnTo>
                        <a:pt x="81097" y="6048"/>
                      </a:lnTo>
                      <a:cubicBezTo>
                        <a:pt x="81097" y="6048"/>
                        <a:pt x="43478" y="49600"/>
                        <a:pt x="23199" y="48086"/>
                      </a:cubicBezTo>
                      <a:cubicBezTo>
                        <a:pt x="2926" y="4658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0" name="Google Shape;2060;p8"/>
                <p:cNvSpPr/>
                <p:nvPr/>
              </p:nvSpPr>
              <p:spPr>
                <a:xfrm>
                  <a:off x="6542828" y="5470528"/>
                  <a:ext cx="47655" cy="4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5" h="46243" extrusionOk="0">
                      <a:moveTo>
                        <a:pt x="0" y="25376"/>
                      </a:moveTo>
                      <a:lnTo>
                        <a:pt x="36380" y="0"/>
                      </a:lnTo>
                      <a:cubicBezTo>
                        <a:pt x="36380" y="0"/>
                        <a:pt x="54161" y="38911"/>
                        <a:pt x="45066" y="45254"/>
                      </a:cubicBezTo>
                      <a:cubicBezTo>
                        <a:pt x="35971" y="51596"/>
                        <a:pt x="0" y="25376"/>
                        <a:pt x="0" y="2537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1" name="Google Shape;2061;p8"/>
                <p:cNvSpPr/>
                <p:nvPr/>
              </p:nvSpPr>
              <p:spPr>
                <a:xfrm>
                  <a:off x="6584372" y="5435113"/>
                  <a:ext cx="30734" cy="4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4" h="46811" extrusionOk="0">
                      <a:moveTo>
                        <a:pt x="30319" y="0"/>
                      </a:moveTo>
                      <a:cubicBezTo>
                        <a:pt x="30319" y="0"/>
                        <a:pt x="32877" y="42460"/>
                        <a:pt x="25296" y="46486"/>
                      </a:cubicBezTo>
                      <a:cubicBezTo>
                        <a:pt x="17721" y="50504"/>
                        <a:pt x="0" y="16080"/>
                        <a:pt x="0" y="16080"/>
                      </a:cubicBezTo>
                      <a:lnTo>
                        <a:pt x="30319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2" name="Google Shape;2062;p8"/>
              <p:cNvSpPr/>
              <p:nvPr/>
            </p:nvSpPr>
            <p:spPr>
              <a:xfrm>
                <a:off x="6461622" y="5532574"/>
                <a:ext cx="687319" cy="754166"/>
              </a:xfrm>
              <a:custGeom>
                <a:avLst/>
                <a:gdLst/>
                <a:ahLst/>
                <a:cxnLst/>
                <a:rect l="l" t="t" r="r" b="b"/>
                <a:pathLst>
                  <a:path w="687319" h="754166" extrusionOk="0">
                    <a:moveTo>
                      <a:pt x="461209" y="29687"/>
                    </a:moveTo>
                    <a:cubicBezTo>
                      <a:pt x="613941" y="89253"/>
                      <a:pt x="801444" y="348397"/>
                      <a:pt x="598410" y="587027"/>
                    </a:cubicBezTo>
                    <a:cubicBezTo>
                      <a:pt x="494917" y="708670"/>
                      <a:pt x="209895" y="854583"/>
                      <a:pt x="76585" y="657576"/>
                    </a:cubicBezTo>
                    <a:cubicBezTo>
                      <a:pt x="-43302" y="480393"/>
                      <a:pt x="-14430" y="191058"/>
                      <a:pt x="107641" y="82709"/>
                    </a:cubicBezTo>
                    <a:cubicBezTo>
                      <a:pt x="193466" y="6535"/>
                      <a:pt x="308478" y="-29878"/>
                      <a:pt x="461209" y="29687"/>
                    </a:cubicBezTo>
                    <a:close/>
                  </a:path>
                </a:pathLst>
              </a:custGeom>
              <a:solidFill>
                <a:srgbClr val="581A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8"/>
              <p:cNvSpPr/>
              <p:nvPr/>
            </p:nvSpPr>
            <p:spPr>
              <a:xfrm>
                <a:off x="6462822" y="5532599"/>
                <a:ext cx="560582" cy="706876"/>
              </a:xfrm>
              <a:custGeom>
                <a:avLst/>
                <a:gdLst/>
                <a:ahLst/>
                <a:cxnLst/>
                <a:rect l="l" t="t" r="r" b="b"/>
                <a:pathLst>
                  <a:path w="560582" h="706876" extrusionOk="0">
                    <a:moveTo>
                      <a:pt x="176360" y="33935"/>
                    </a:moveTo>
                    <a:cubicBezTo>
                      <a:pt x="151124" y="47128"/>
                      <a:pt x="127811" y="63691"/>
                      <a:pt x="106353" y="82738"/>
                    </a:cubicBezTo>
                    <a:cubicBezTo>
                      <a:pt x="6283" y="171557"/>
                      <a:pt x="-29461" y="381295"/>
                      <a:pt x="26334" y="551874"/>
                    </a:cubicBezTo>
                    <a:cubicBezTo>
                      <a:pt x="39005" y="590725"/>
                      <a:pt x="61836" y="638088"/>
                      <a:pt x="76992" y="658220"/>
                    </a:cubicBezTo>
                    <a:cubicBezTo>
                      <a:pt x="104170" y="694325"/>
                      <a:pt x="117919" y="708349"/>
                      <a:pt x="129452" y="706755"/>
                    </a:cubicBezTo>
                    <a:cubicBezTo>
                      <a:pt x="134897" y="705999"/>
                      <a:pt x="173359" y="653258"/>
                      <a:pt x="178704" y="655541"/>
                    </a:cubicBezTo>
                    <a:cubicBezTo>
                      <a:pt x="236247" y="680174"/>
                      <a:pt x="392708" y="690053"/>
                      <a:pt x="485211" y="562704"/>
                    </a:cubicBezTo>
                    <a:cubicBezTo>
                      <a:pt x="649234" y="336879"/>
                      <a:pt x="500420" y="45400"/>
                      <a:pt x="460096" y="29668"/>
                    </a:cubicBezTo>
                    <a:cubicBezTo>
                      <a:pt x="345546" y="-15002"/>
                      <a:pt x="252072" y="-5653"/>
                      <a:pt x="176360" y="33935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8"/>
              <p:cNvSpPr/>
              <p:nvPr/>
            </p:nvSpPr>
            <p:spPr>
              <a:xfrm>
                <a:off x="6473119" y="5533342"/>
                <a:ext cx="394121" cy="579473"/>
              </a:xfrm>
              <a:custGeom>
                <a:avLst/>
                <a:gdLst/>
                <a:ahLst/>
                <a:cxnLst/>
                <a:rect l="l" t="t" r="r" b="b"/>
                <a:pathLst>
                  <a:path w="394121" h="579473" extrusionOk="0">
                    <a:moveTo>
                      <a:pt x="166063" y="33192"/>
                    </a:moveTo>
                    <a:cubicBezTo>
                      <a:pt x="140828" y="46385"/>
                      <a:pt x="117515" y="62948"/>
                      <a:pt x="96057" y="81994"/>
                    </a:cubicBezTo>
                    <a:cubicBezTo>
                      <a:pt x="85207" y="91625"/>
                      <a:pt x="75309" y="103158"/>
                      <a:pt x="66006" y="115421"/>
                    </a:cubicBezTo>
                    <a:cubicBezTo>
                      <a:pt x="63602" y="118582"/>
                      <a:pt x="61191" y="121736"/>
                      <a:pt x="58894" y="125051"/>
                    </a:cubicBezTo>
                    <a:cubicBezTo>
                      <a:pt x="54902" y="130838"/>
                      <a:pt x="51714" y="137609"/>
                      <a:pt x="48044" y="143844"/>
                    </a:cubicBezTo>
                    <a:cubicBezTo>
                      <a:pt x="45439" y="148264"/>
                      <a:pt x="43356" y="153247"/>
                      <a:pt x="40905" y="157875"/>
                    </a:cubicBezTo>
                    <a:cubicBezTo>
                      <a:pt x="-2386" y="312789"/>
                      <a:pt x="-57070" y="567312"/>
                      <a:pt x="145315" y="579193"/>
                    </a:cubicBezTo>
                    <a:cubicBezTo>
                      <a:pt x="265143" y="586232"/>
                      <a:pt x="346890" y="459754"/>
                      <a:pt x="382887" y="314952"/>
                    </a:cubicBezTo>
                    <a:cubicBezTo>
                      <a:pt x="418892" y="170157"/>
                      <a:pt x="363170" y="37625"/>
                      <a:pt x="289320" y="0"/>
                    </a:cubicBezTo>
                    <a:cubicBezTo>
                      <a:pt x="276622" y="630"/>
                      <a:pt x="264245" y="1969"/>
                      <a:pt x="252251" y="4079"/>
                    </a:cubicBezTo>
                    <a:cubicBezTo>
                      <a:pt x="248178" y="4795"/>
                      <a:pt x="244214" y="5853"/>
                      <a:pt x="240222" y="6724"/>
                    </a:cubicBezTo>
                    <a:cubicBezTo>
                      <a:pt x="233224" y="8264"/>
                      <a:pt x="226399" y="10267"/>
                      <a:pt x="219642" y="12276"/>
                    </a:cubicBezTo>
                    <a:cubicBezTo>
                      <a:pt x="201010" y="17828"/>
                      <a:pt x="182907" y="24385"/>
                      <a:pt x="166063" y="33192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8"/>
              <p:cNvSpPr/>
              <p:nvPr/>
            </p:nvSpPr>
            <p:spPr>
              <a:xfrm>
                <a:off x="6511135" y="5602872"/>
                <a:ext cx="267735" cy="317721"/>
              </a:xfrm>
              <a:custGeom>
                <a:avLst/>
                <a:gdLst/>
                <a:ahLst/>
                <a:cxnLst/>
                <a:rect l="l" t="t" r="r" b="b"/>
                <a:pathLst>
                  <a:path w="267735" h="317721" extrusionOk="0">
                    <a:moveTo>
                      <a:pt x="17033" y="108176"/>
                    </a:moveTo>
                    <a:cubicBezTo>
                      <a:pt x="53091" y="25049"/>
                      <a:pt x="134637" y="-19642"/>
                      <a:pt x="199166" y="8346"/>
                    </a:cubicBezTo>
                    <a:cubicBezTo>
                      <a:pt x="263693" y="36341"/>
                      <a:pt x="286766" y="126426"/>
                      <a:pt x="250701" y="209545"/>
                    </a:cubicBezTo>
                    <a:cubicBezTo>
                      <a:pt x="214643" y="292672"/>
                      <a:pt x="133097" y="337363"/>
                      <a:pt x="68569" y="309375"/>
                    </a:cubicBezTo>
                    <a:cubicBezTo>
                      <a:pt x="4047" y="281380"/>
                      <a:pt x="-19031" y="191302"/>
                      <a:pt x="17033" y="108176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8"/>
              <p:cNvSpPr/>
              <p:nvPr/>
            </p:nvSpPr>
            <p:spPr>
              <a:xfrm>
                <a:off x="6538952" y="5635810"/>
                <a:ext cx="101284" cy="203791"/>
              </a:xfrm>
              <a:custGeom>
                <a:avLst/>
                <a:gdLst/>
                <a:ahLst/>
                <a:cxnLst/>
                <a:rect l="l" t="t" r="r" b="b"/>
                <a:pathLst>
                  <a:path w="101284" h="203791" extrusionOk="0">
                    <a:moveTo>
                      <a:pt x="87987" y="844"/>
                    </a:moveTo>
                    <a:cubicBezTo>
                      <a:pt x="69951" y="-5820"/>
                      <a:pt x="33619" y="27640"/>
                      <a:pt x="14833" y="78238"/>
                    </a:cubicBezTo>
                    <a:cubicBezTo>
                      <a:pt x="-3953" y="128835"/>
                      <a:pt x="-5199" y="196572"/>
                      <a:pt x="12837" y="203235"/>
                    </a:cubicBezTo>
                    <a:cubicBezTo>
                      <a:pt x="30873" y="209899"/>
                      <a:pt x="68176" y="155490"/>
                      <a:pt x="86962" y="104892"/>
                    </a:cubicBezTo>
                    <a:cubicBezTo>
                      <a:pt x="105748" y="54301"/>
                      <a:pt x="106016" y="7507"/>
                      <a:pt x="87987" y="844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8"/>
              <p:cNvSpPr/>
              <p:nvPr/>
            </p:nvSpPr>
            <p:spPr>
              <a:xfrm>
                <a:off x="6633736" y="5828519"/>
                <a:ext cx="33016" cy="33016"/>
              </a:xfrm>
              <a:custGeom>
                <a:avLst/>
                <a:gdLst/>
                <a:ahLst/>
                <a:cxnLst/>
                <a:rect l="l" t="t" r="r" b="b"/>
                <a:pathLst>
                  <a:path w="33016" h="33016" extrusionOk="0">
                    <a:moveTo>
                      <a:pt x="1870" y="24128"/>
                    </a:moveTo>
                    <a:cubicBezTo>
                      <a:pt x="-2343" y="16038"/>
                      <a:pt x="805" y="6073"/>
                      <a:pt x="8888" y="1866"/>
                    </a:cubicBezTo>
                    <a:cubicBezTo>
                      <a:pt x="16979" y="-2339"/>
                      <a:pt x="26944" y="802"/>
                      <a:pt x="31150" y="8892"/>
                    </a:cubicBezTo>
                    <a:cubicBezTo>
                      <a:pt x="35356" y="16976"/>
                      <a:pt x="32215" y="26941"/>
                      <a:pt x="24125" y="31147"/>
                    </a:cubicBezTo>
                    <a:cubicBezTo>
                      <a:pt x="16041" y="35360"/>
                      <a:pt x="6075" y="32212"/>
                      <a:pt x="1870" y="24128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8"/>
              <p:cNvSpPr/>
              <p:nvPr/>
            </p:nvSpPr>
            <p:spPr>
              <a:xfrm>
                <a:off x="6606626" y="5856795"/>
                <a:ext cx="20365" cy="20365"/>
              </a:xfrm>
              <a:custGeom>
                <a:avLst/>
                <a:gdLst/>
                <a:ahLst/>
                <a:cxnLst/>
                <a:rect l="l" t="t" r="r" b="b"/>
                <a:pathLst>
                  <a:path w="20365" h="20365" extrusionOk="0">
                    <a:moveTo>
                      <a:pt x="1153" y="14879"/>
                    </a:moveTo>
                    <a:cubicBezTo>
                      <a:pt x="-1446" y="9897"/>
                      <a:pt x="497" y="3749"/>
                      <a:pt x="5486" y="1150"/>
                    </a:cubicBezTo>
                    <a:cubicBezTo>
                      <a:pt x="10476" y="-1442"/>
                      <a:pt x="16617" y="494"/>
                      <a:pt x="19216" y="5483"/>
                    </a:cubicBezTo>
                    <a:cubicBezTo>
                      <a:pt x="21808" y="10473"/>
                      <a:pt x="19872" y="16621"/>
                      <a:pt x="14882" y="19212"/>
                    </a:cubicBezTo>
                    <a:cubicBezTo>
                      <a:pt x="9893" y="21811"/>
                      <a:pt x="3745" y="19869"/>
                      <a:pt x="1153" y="14879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8"/>
              <p:cNvSpPr/>
              <p:nvPr/>
            </p:nvSpPr>
            <p:spPr>
              <a:xfrm>
                <a:off x="6685353" y="6111183"/>
                <a:ext cx="16910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16910" h="16914" extrusionOk="0">
                    <a:moveTo>
                      <a:pt x="958" y="12362"/>
                    </a:moveTo>
                    <a:cubicBezTo>
                      <a:pt x="-1199" y="8216"/>
                      <a:pt x="409" y="3113"/>
                      <a:pt x="4554" y="956"/>
                    </a:cubicBezTo>
                    <a:cubicBezTo>
                      <a:pt x="8693" y="-1200"/>
                      <a:pt x="13796" y="414"/>
                      <a:pt x="15953" y="4553"/>
                    </a:cubicBezTo>
                    <a:cubicBezTo>
                      <a:pt x="18110" y="8698"/>
                      <a:pt x="16502" y="13802"/>
                      <a:pt x="12357" y="15958"/>
                    </a:cubicBezTo>
                    <a:cubicBezTo>
                      <a:pt x="8217" y="18115"/>
                      <a:pt x="3107" y="16501"/>
                      <a:pt x="958" y="12362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8"/>
              <p:cNvSpPr/>
              <p:nvPr/>
            </p:nvSpPr>
            <p:spPr>
              <a:xfrm>
                <a:off x="6929547" y="5650279"/>
                <a:ext cx="21984" cy="21983"/>
              </a:xfrm>
              <a:custGeom>
                <a:avLst/>
                <a:gdLst/>
                <a:ahLst/>
                <a:cxnLst/>
                <a:rect l="l" t="t" r="r" b="b"/>
                <a:pathLst>
                  <a:path w="21984" h="21983" extrusionOk="0">
                    <a:moveTo>
                      <a:pt x="1241" y="16064"/>
                    </a:moveTo>
                    <a:cubicBezTo>
                      <a:pt x="-1558" y="10679"/>
                      <a:pt x="538" y="4042"/>
                      <a:pt x="5922" y="1243"/>
                    </a:cubicBezTo>
                    <a:cubicBezTo>
                      <a:pt x="11307" y="-1557"/>
                      <a:pt x="17937" y="533"/>
                      <a:pt x="20744" y="5917"/>
                    </a:cubicBezTo>
                    <a:cubicBezTo>
                      <a:pt x="23543" y="11302"/>
                      <a:pt x="21447" y="17939"/>
                      <a:pt x="16062" y="20738"/>
                    </a:cubicBezTo>
                    <a:cubicBezTo>
                      <a:pt x="10678" y="23545"/>
                      <a:pt x="4047" y="21448"/>
                      <a:pt x="1241" y="16064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8"/>
              <p:cNvSpPr/>
              <p:nvPr/>
            </p:nvSpPr>
            <p:spPr>
              <a:xfrm>
                <a:off x="6910474" y="5612162"/>
                <a:ext cx="26541" cy="26541"/>
              </a:xfrm>
              <a:custGeom>
                <a:avLst/>
                <a:gdLst/>
                <a:ahLst/>
                <a:cxnLst/>
                <a:rect l="l" t="t" r="r" b="b"/>
                <a:pathLst>
                  <a:path w="26541" h="26541" extrusionOk="0">
                    <a:moveTo>
                      <a:pt x="1501" y="19395"/>
                    </a:moveTo>
                    <a:cubicBezTo>
                      <a:pt x="-1881" y="12899"/>
                      <a:pt x="644" y="4882"/>
                      <a:pt x="7147" y="1500"/>
                    </a:cubicBezTo>
                    <a:cubicBezTo>
                      <a:pt x="13643" y="-1882"/>
                      <a:pt x="21660" y="649"/>
                      <a:pt x="25042" y="7146"/>
                    </a:cubicBezTo>
                    <a:cubicBezTo>
                      <a:pt x="28424" y="13649"/>
                      <a:pt x="25892" y="21659"/>
                      <a:pt x="19390" y="25041"/>
                    </a:cubicBezTo>
                    <a:cubicBezTo>
                      <a:pt x="12893" y="28423"/>
                      <a:pt x="4883" y="25898"/>
                      <a:pt x="1501" y="19395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8"/>
              <p:cNvSpPr/>
              <p:nvPr/>
            </p:nvSpPr>
            <p:spPr>
              <a:xfrm>
                <a:off x="6891856" y="5709058"/>
                <a:ext cx="113402" cy="415752"/>
              </a:xfrm>
              <a:custGeom>
                <a:avLst/>
                <a:gdLst/>
                <a:ahLst/>
                <a:cxnLst/>
                <a:rect l="l" t="t" r="r" b="b"/>
                <a:pathLst>
                  <a:path w="113402" h="415752" extrusionOk="0">
                    <a:moveTo>
                      <a:pt x="85785" y="0"/>
                    </a:moveTo>
                    <a:cubicBezTo>
                      <a:pt x="85785" y="0"/>
                      <a:pt x="127643" y="131521"/>
                      <a:pt x="108295" y="218800"/>
                    </a:cubicBezTo>
                    <a:cubicBezTo>
                      <a:pt x="88940" y="306085"/>
                      <a:pt x="0" y="415753"/>
                      <a:pt x="0" y="415753"/>
                    </a:cubicBezTo>
                    <a:cubicBezTo>
                      <a:pt x="0" y="415753"/>
                      <a:pt x="57141" y="299482"/>
                      <a:pt x="76496" y="212203"/>
                    </a:cubicBezTo>
                    <a:cubicBezTo>
                      <a:pt x="95851" y="124917"/>
                      <a:pt x="85785" y="0"/>
                      <a:pt x="85785" y="0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8"/>
              <p:cNvSpPr/>
              <p:nvPr/>
            </p:nvSpPr>
            <p:spPr>
              <a:xfrm>
                <a:off x="6511292" y="5873603"/>
                <a:ext cx="30605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30605" h="203268" extrusionOk="0">
                    <a:moveTo>
                      <a:pt x="27216" y="203269"/>
                    </a:moveTo>
                    <a:cubicBezTo>
                      <a:pt x="27216" y="203269"/>
                      <a:pt x="-825" y="143589"/>
                      <a:pt x="19" y="92770"/>
                    </a:cubicBezTo>
                    <a:cubicBezTo>
                      <a:pt x="869" y="41952"/>
                      <a:pt x="30605" y="0"/>
                      <a:pt x="30605" y="0"/>
                    </a:cubicBezTo>
                    <a:cubicBezTo>
                      <a:pt x="30605" y="0"/>
                      <a:pt x="17037" y="46164"/>
                      <a:pt x="16186" y="96977"/>
                    </a:cubicBezTo>
                    <a:cubicBezTo>
                      <a:pt x="15342" y="147795"/>
                      <a:pt x="27216" y="203269"/>
                      <a:pt x="27216" y="203269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8"/>
              <p:cNvSpPr/>
              <p:nvPr/>
            </p:nvSpPr>
            <p:spPr>
              <a:xfrm>
                <a:off x="6544998" y="6178588"/>
                <a:ext cx="128555" cy="125390"/>
              </a:xfrm>
              <a:custGeom>
                <a:avLst/>
                <a:gdLst/>
                <a:ahLst/>
                <a:cxnLst/>
                <a:rect l="l" t="t" r="r" b="b"/>
                <a:pathLst>
                  <a:path w="128555" h="125390" extrusionOk="0">
                    <a:moveTo>
                      <a:pt x="58347" y="2"/>
                    </a:moveTo>
                    <a:cubicBezTo>
                      <a:pt x="90406" y="-266"/>
                      <a:pt x="130429" y="28559"/>
                      <a:pt x="128487" y="59501"/>
                    </a:cubicBezTo>
                    <a:cubicBezTo>
                      <a:pt x="125962" y="99778"/>
                      <a:pt x="83897" y="125120"/>
                      <a:pt x="51844" y="125388"/>
                    </a:cubicBezTo>
                    <a:cubicBezTo>
                      <a:pt x="19784" y="125663"/>
                      <a:pt x="-2732" y="91527"/>
                      <a:pt x="268" y="60585"/>
                    </a:cubicBezTo>
                    <a:cubicBezTo>
                      <a:pt x="3262" y="29637"/>
                      <a:pt x="26293" y="277"/>
                      <a:pt x="58347" y="2"/>
                    </a:cubicBezTo>
                    <a:close/>
                  </a:path>
                </a:pathLst>
              </a:custGeom>
              <a:solidFill>
                <a:srgbClr val="5B1A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8"/>
              <p:cNvSpPr/>
              <p:nvPr/>
            </p:nvSpPr>
            <p:spPr>
              <a:xfrm>
                <a:off x="6552410" y="6163842"/>
                <a:ext cx="95361" cy="105964"/>
              </a:xfrm>
              <a:custGeom>
                <a:avLst/>
                <a:gdLst/>
                <a:ahLst/>
                <a:cxnLst/>
                <a:rect l="l" t="t" r="r" b="b"/>
                <a:pathLst>
                  <a:path w="95361" h="105964" extrusionOk="0">
                    <a:moveTo>
                      <a:pt x="1717" y="41758"/>
                    </a:moveTo>
                    <a:cubicBezTo>
                      <a:pt x="8696" y="13167"/>
                      <a:pt x="34936" y="-4982"/>
                      <a:pt x="60318" y="1213"/>
                    </a:cubicBezTo>
                    <a:cubicBezTo>
                      <a:pt x="85701" y="7408"/>
                      <a:pt x="100622" y="35610"/>
                      <a:pt x="93644" y="64201"/>
                    </a:cubicBezTo>
                    <a:cubicBezTo>
                      <a:pt x="86665" y="92791"/>
                      <a:pt x="60425" y="110947"/>
                      <a:pt x="35043" y="104752"/>
                    </a:cubicBezTo>
                    <a:cubicBezTo>
                      <a:pt x="9660" y="98551"/>
                      <a:pt x="-5261" y="70348"/>
                      <a:pt x="1717" y="41758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8"/>
              <p:cNvSpPr/>
              <p:nvPr/>
            </p:nvSpPr>
            <p:spPr>
              <a:xfrm>
                <a:off x="6561154" y="6207912"/>
                <a:ext cx="2328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82" h="36512" extrusionOk="0">
                    <a:moveTo>
                      <a:pt x="293" y="16642"/>
                    </a:moveTo>
                    <a:cubicBezTo>
                      <a:pt x="1726" y="6602"/>
                      <a:pt x="7961" y="-818"/>
                      <a:pt x="14230" y="72"/>
                    </a:cubicBezTo>
                    <a:cubicBezTo>
                      <a:pt x="20492" y="963"/>
                      <a:pt x="24417" y="9830"/>
                      <a:pt x="22990" y="19870"/>
                    </a:cubicBezTo>
                    <a:cubicBezTo>
                      <a:pt x="21557" y="29915"/>
                      <a:pt x="15322" y="37336"/>
                      <a:pt x="9053" y="36439"/>
                    </a:cubicBezTo>
                    <a:cubicBezTo>
                      <a:pt x="2785" y="35548"/>
                      <a:pt x="-1133" y="26687"/>
                      <a:pt x="293" y="16642"/>
                    </a:cubicBezTo>
                    <a:close/>
                  </a:path>
                </a:pathLst>
              </a:custGeom>
              <a:solidFill>
                <a:srgbClr val="D68C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7" name="Google Shape;2077;p8"/>
          <p:cNvSpPr txBox="1">
            <a:spLocks noGrp="1"/>
          </p:cNvSpPr>
          <p:nvPr>
            <p:ph type="title"/>
          </p:nvPr>
        </p:nvSpPr>
        <p:spPr>
          <a:xfrm>
            <a:off x="1205103" y="1848600"/>
            <a:ext cx="100203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078" name="Google Shape;2078;p8"/>
          <p:cNvSpPr txBox="1">
            <a:spLocks noGrp="1"/>
          </p:cNvSpPr>
          <p:nvPr>
            <p:ph type="subTitle" idx="1"/>
          </p:nvPr>
        </p:nvSpPr>
        <p:spPr>
          <a:xfrm>
            <a:off x="632907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20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wo columns">
  <p:cSld name="005 Two columns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9"/>
          <p:cNvSpPr/>
          <p:nvPr/>
        </p:nvSpPr>
        <p:spPr>
          <a:xfrm rot="5400000" flipH="1">
            <a:off x="3636811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9"/>
          <p:cNvSpPr/>
          <p:nvPr/>
        </p:nvSpPr>
        <p:spPr>
          <a:xfrm rot="-5400000" flipH="1">
            <a:off x="6324330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2" name="Google Shape;2082;p9"/>
          <p:cNvSpPr/>
          <p:nvPr/>
        </p:nvSpPr>
        <p:spPr>
          <a:xfrm>
            <a:off x="21768" y="-22750"/>
            <a:ext cx="12291376" cy="6849736"/>
          </a:xfrm>
          <a:custGeom>
            <a:avLst/>
            <a:gdLst/>
            <a:ahLst/>
            <a:cxnLst/>
            <a:rect l="l" t="t" r="r" b="b"/>
            <a:pathLst>
              <a:path w="12291376" h="6849736" extrusionOk="0">
                <a:moveTo>
                  <a:pt x="11713335" y="414153"/>
                </a:moveTo>
                <a:lnTo>
                  <a:pt x="11681444" y="430179"/>
                </a:lnTo>
                <a:lnTo>
                  <a:pt x="11681035" y="431057"/>
                </a:lnTo>
                <a:cubicBezTo>
                  <a:pt x="11677404" y="438578"/>
                  <a:pt x="11672422" y="448385"/>
                  <a:pt x="11666109" y="459679"/>
                </a:cubicBezTo>
                <a:lnTo>
                  <a:pt x="11660692" y="468550"/>
                </a:lnTo>
                <a:lnTo>
                  <a:pt x="11690973" y="468550"/>
                </a:lnTo>
                <a:lnTo>
                  <a:pt x="11696822" y="454412"/>
                </a:lnTo>
                <a:cubicBezTo>
                  <a:pt x="11706452" y="431033"/>
                  <a:pt x="11713335" y="414153"/>
                  <a:pt x="11713335" y="414153"/>
                </a:cubicBezTo>
                <a:close/>
                <a:moveTo>
                  <a:pt x="12276925" y="0"/>
                </a:moveTo>
                <a:lnTo>
                  <a:pt x="12291376" y="18283"/>
                </a:lnTo>
                <a:cubicBezTo>
                  <a:pt x="12291376" y="18283"/>
                  <a:pt x="12129999" y="111754"/>
                  <a:pt x="12053656" y="164236"/>
                </a:cubicBezTo>
                <a:cubicBezTo>
                  <a:pt x="12034896" y="177134"/>
                  <a:pt x="11994795" y="203922"/>
                  <a:pt x="11994795" y="203922"/>
                </a:cubicBezTo>
                <a:lnTo>
                  <a:pt x="11987910" y="238400"/>
                </a:lnTo>
                <a:lnTo>
                  <a:pt x="11995500" y="245841"/>
                </a:lnTo>
                <a:cubicBezTo>
                  <a:pt x="12025991" y="278264"/>
                  <a:pt x="12085727" y="360194"/>
                  <a:pt x="12075723" y="496886"/>
                </a:cubicBezTo>
                <a:lnTo>
                  <a:pt x="12070806" y="523878"/>
                </a:lnTo>
                <a:lnTo>
                  <a:pt x="12071620" y="528448"/>
                </a:lnTo>
                <a:cubicBezTo>
                  <a:pt x="12069944" y="540105"/>
                  <a:pt x="12067671" y="552230"/>
                  <a:pt x="12064992" y="564575"/>
                </a:cubicBezTo>
                <a:cubicBezTo>
                  <a:pt x="12064928" y="564872"/>
                  <a:pt x="12064882" y="565186"/>
                  <a:pt x="12064816" y="565486"/>
                </a:cubicBezTo>
                <a:cubicBezTo>
                  <a:pt x="12064098" y="568709"/>
                  <a:pt x="12063269" y="571953"/>
                  <a:pt x="12062473" y="575229"/>
                </a:cubicBezTo>
                <a:lnTo>
                  <a:pt x="12059343" y="586809"/>
                </a:lnTo>
                <a:lnTo>
                  <a:pt x="12057636" y="596182"/>
                </a:lnTo>
                <a:lnTo>
                  <a:pt x="12053472" y="608530"/>
                </a:lnTo>
                <a:lnTo>
                  <a:pt x="12053293" y="609194"/>
                </a:lnTo>
                <a:cubicBezTo>
                  <a:pt x="12053258" y="609300"/>
                  <a:pt x="12053217" y="609413"/>
                  <a:pt x="12053186" y="609521"/>
                </a:cubicBezTo>
                <a:cubicBezTo>
                  <a:pt x="12051072" y="616352"/>
                  <a:pt x="12048557" y="623378"/>
                  <a:pt x="12046109" y="630401"/>
                </a:cubicBezTo>
                <a:lnTo>
                  <a:pt x="12045924" y="630917"/>
                </a:lnTo>
                <a:lnTo>
                  <a:pt x="12038807" y="652023"/>
                </a:lnTo>
                <a:lnTo>
                  <a:pt x="12018494" y="698141"/>
                </a:lnTo>
                <a:lnTo>
                  <a:pt x="12012388" y="712031"/>
                </a:lnTo>
                <a:lnTo>
                  <a:pt x="12011032" y="714314"/>
                </a:lnTo>
                <a:lnTo>
                  <a:pt x="11986237" y="756316"/>
                </a:lnTo>
                <a:lnTo>
                  <a:pt x="11985145" y="757907"/>
                </a:lnTo>
                <a:lnTo>
                  <a:pt x="11984934" y="758261"/>
                </a:lnTo>
                <a:lnTo>
                  <a:pt x="11984924" y="758276"/>
                </a:lnTo>
                <a:lnTo>
                  <a:pt x="11959725" y="795260"/>
                </a:lnTo>
                <a:lnTo>
                  <a:pt x="11955256" y="801480"/>
                </a:lnTo>
                <a:lnTo>
                  <a:pt x="11952208" y="805923"/>
                </a:lnTo>
                <a:lnTo>
                  <a:pt x="11942906" y="818661"/>
                </a:lnTo>
                <a:lnTo>
                  <a:pt x="11935488" y="828983"/>
                </a:lnTo>
                <a:lnTo>
                  <a:pt x="11928427" y="838488"/>
                </a:lnTo>
                <a:lnTo>
                  <a:pt x="11922691" y="846343"/>
                </a:lnTo>
                <a:cubicBezTo>
                  <a:pt x="11914983" y="856671"/>
                  <a:pt x="11910095" y="863045"/>
                  <a:pt x="11910095" y="863045"/>
                </a:cubicBezTo>
                <a:lnTo>
                  <a:pt x="11910070" y="863010"/>
                </a:lnTo>
                <a:lnTo>
                  <a:pt x="11910056" y="863028"/>
                </a:lnTo>
                <a:cubicBezTo>
                  <a:pt x="11910056" y="863028"/>
                  <a:pt x="11908748" y="861271"/>
                  <a:pt x="11906430" y="857895"/>
                </a:cubicBezTo>
                <a:lnTo>
                  <a:pt x="11905424" y="856352"/>
                </a:lnTo>
                <a:lnTo>
                  <a:pt x="11903775" y="853977"/>
                </a:lnTo>
                <a:lnTo>
                  <a:pt x="11903676" y="853818"/>
                </a:lnTo>
                <a:lnTo>
                  <a:pt x="11903351" y="853351"/>
                </a:lnTo>
                <a:lnTo>
                  <a:pt x="11901321" y="850069"/>
                </a:lnTo>
                <a:lnTo>
                  <a:pt x="11896738" y="843050"/>
                </a:lnTo>
                <a:lnTo>
                  <a:pt x="11894840" y="839595"/>
                </a:lnTo>
                <a:lnTo>
                  <a:pt x="11890401" y="832422"/>
                </a:lnTo>
                <a:lnTo>
                  <a:pt x="11887749" y="828149"/>
                </a:lnTo>
                <a:lnTo>
                  <a:pt x="11887707" y="828068"/>
                </a:lnTo>
                <a:lnTo>
                  <a:pt x="11886263" y="825736"/>
                </a:lnTo>
                <a:lnTo>
                  <a:pt x="11868425" y="791709"/>
                </a:lnTo>
                <a:lnTo>
                  <a:pt x="11866208" y="787530"/>
                </a:lnTo>
                <a:lnTo>
                  <a:pt x="11866097" y="787269"/>
                </a:lnTo>
                <a:lnTo>
                  <a:pt x="11863549" y="782408"/>
                </a:lnTo>
                <a:lnTo>
                  <a:pt x="11846738" y="741972"/>
                </a:lnTo>
                <a:lnTo>
                  <a:pt x="11843378" y="734107"/>
                </a:lnTo>
                <a:lnTo>
                  <a:pt x="11843111" y="733243"/>
                </a:lnTo>
                <a:lnTo>
                  <a:pt x="11839922" y="725572"/>
                </a:lnTo>
                <a:lnTo>
                  <a:pt x="11827295" y="682166"/>
                </a:lnTo>
                <a:lnTo>
                  <a:pt x="11823486" y="669865"/>
                </a:lnTo>
                <a:lnTo>
                  <a:pt x="11823348" y="669077"/>
                </a:lnTo>
                <a:lnTo>
                  <a:pt x="11823169" y="668491"/>
                </a:lnTo>
                <a:lnTo>
                  <a:pt x="11822956" y="667255"/>
                </a:lnTo>
                <a:lnTo>
                  <a:pt x="11820099" y="657434"/>
                </a:lnTo>
                <a:lnTo>
                  <a:pt x="11813681" y="613574"/>
                </a:lnTo>
                <a:lnTo>
                  <a:pt x="11810758" y="596791"/>
                </a:lnTo>
                <a:lnTo>
                  <a:pt x="11810750" y="596250"/>
                </a:lnTo>
                <a:lnTo>
                  <a:pt x="11810668" y="595774"/>
                </a:lnTo>
                <a:lnTo>
                  <a:pt x="11810621" y="592658"/>
                </a:lnTo>
                <a:lnTo>
                  <a:pt x="11808798" y="580199"/>
                </a:lnTo>
                <a:lnTo>
                  <a:pt x="11809773" y="537762"/>
                </a:lnTo>
                <a:lnTo>
                  <a:pt x="11809424" y="516871"/>
                </a:lnTo>
                <a:lnTo>
                  <a:pt x="11809469" y="516606"/>
                </a:lnTo>
                <a:lnTo>
                  <a:pt x="11809464" y="516327"/>
                </a:lnTo>
                <a:lnTo>
                  <a:pt x="11810393" y="510843"/>
                </a:lnTo>
                <a:lnTo>
                  <a:pt x="11810732" y="496075"/>
                </a:lnTo>
                <a:lnTo>
                  <a:pt x="11819546" y="456715"/>
                </a:lnTo>
                <a:lnTo>
                  <a:pt x="11823697" y="432169"/>
                </a:lnTo>
                <a:lnTo>
                  <a:pt x="11823710" y="432091"/>
                </a:lnTo>
                <a:lnTo>
                  <a:pt x="11830608" y="407311"/>
                </a:lnTo>
                <a:lnTo>
                  <a:pt x="11830619" y="407267"/>
                </a:lnTo>
                <a:lnTo>
                  <a:pt x="11830893" y="406730"/>
                </a:lnTo>
                <a:lnTo>
                  <a:pt x="11866666" y="334682"/>
                </a:lnTo>
                <a:lnTo>
                  <a:pt x="11869221" y="331632"/>
                </a:lnTo>
                <a:lnTo>
                  <a:pt x="11871023" y="328104"/>
                </a:lnTo>
                <a:lnTo>
                  <a:pt x="11893214" y="302993"/>
                </a:lnTo>
                <a:lnTo>
                  <a:pt x="11910939" y="281835"/>
                </a:lnTo>
                <a:lnTo>
                  <a:pt x="11911816" y="281942"/>
                </a:lnTo>
                <a:lnTo>
                  <a:pt x="11919906" y="272788"/>
                </a:lnTo>
                <a:cubicBezTo>
                  <a:pt x="11935817" y="258214"/>
                  <a:pt x="11950446" y="247449"/>
                  <a:pt x="11961097" y="240327"/>
                </a:cubicBezTo>
                <a:lnTo>
                  <a:pt x="11968125" y="235900"/>
                </a:lnTo>
                <a:lnTo>
                  <a:pt x="11970527" y="219641"/>
                </a:lnTo>
                <a:cubicBezTo>
                  <a:pt x="11970527" y="219641"/>
                  <a:pt x="11900356" y="267405"/>
                  <a:pt x="11845216" y="308148"/>
                </a:cubicBezTo>
                <a:cubicBezTo>
                  <a:pt x="11790072" y="348893"/>
                  <a:pt x="11750723" y="388290"/>
                  <a:pt x="11750723" y="388290"/>
                </a:cubicBezTo>
                <a:cubicBezTo>
                  <a:pt x="11750723" y="388290"/>
                  <a:pt x="11740582" y="407906"/>
                  <a:pt x="11727048" y="435195"/>
                </a:cubicBezTo>
                <a:lnTo>
                  <a:pt x="11710810" y="468550"/>
                </a:lnTo>
                <a:lnTo>
                  <a:pt x="11721882" y="468550"/>
                </a:lnTo>
                <a:lnTo>
                  <a:pt x="11721882" y="3451750"/>
                </a:lnTo>
                <a:cubicBezTo>
                  <a:pt x="11721882" y="5099326"/>
                  <a:pt x="10386258" y="6434950"/>
                  <a:pt x="8738682" y="6434950"/>
                </a:cubicBezTo>
                <a:lnTo>
                  <a:pt x="782065" y="6434950"/>
                </a:lnTo>
                <a:lnTo>
                  <a:pt x="796871" y="6445296"/>
                </a:lnTo>
                <a:lnTo>
                  <a:pt x="808978" y="6453692"/>
                </a:lnTo>
                <a:cubicBezTo>
                  <a:pt x="816086" y="6460121"/>
                  <a:pt x="821507" y="6465342"/>
                  <a:pt x="826105" y="6469771"/>
                </a:cubicBezTo>
                <a:lnTo>
                  <a:pt x="836536" y="6479452"/>
                </a:lnTo>
                <a:lnTo>
                  <a:pt x="838317" y="6481100"/>
                </a:lnTo>
                <a:cubicBezTo>
                  <a:pt x="845977" y="6487590"/>
                  <a:pt x="853826" y="6492569"/>
                  <a:pt x="868804" y="6499381"/>
                </a:cubicBezTo>
                <a:cubicBezTo>
                  <a:pt x="891273" y="6509605"/>
                  <a:pt x="914316" y="6516413"/>
                  <a:pt x="924433" y="6519178"/>
                </a:cubicBezTo>
                <a:lnTo>
                  <a:pt x="928049" y="6520127"/>
                </a:lnTo>
                <a:lnTo>
                  <a:pt x="928165" y="6520102"/>
                </a:lnTo>
                <a:cubicBezTo>
                  <a:pt x="928257" y="6520124"/>
                  <a:pt x="929690" y="6520490"/>
                  <a:pt x="929686" y="6520486"/>
                </a:cubicBezTo>
                <a:lnTo>
                  <a:pt x="929605" y="6520536"/>
                </a:lnTo>
                <a:lnTo>
                  <a:pt x="929742" y="6520572"/>
                </a:lnTo>
                <a:cubicBezTo>
                  <a:pt x="929742" y="6520572"/>
                  <a:pt x="831732" y="6582048"/>
                  <a:pt x="735110" y="6607068"/>
                </a:cubicBezTo>
                <a:cubicBezTo>
                  <a:pt x="713973" y="6612540"/>
                  <a:pt x="692624" y="6615758"/>
                  <a:pt x="672167" y="6617446"/>
                </a:cubicBezTo>
                <a:lnTo>
                  <a:pt x="666179" y="6617572"/>
                </a:lnTo>
                <a:lnTo>
                  <a:pt x="663398" y="6617997"/>
                </a:lnTo>
                <a:lnTo>
                  <a:pt x="647657" y="6617957"/>
                </a:lnTo>
                <a:lnTo>
                  <a:pt x="614572" y="6618644"/>
                </a:lnTo>
                <a:lnTo>
                  <a:pt x="604490" y="6617841"/>
                </a:lnTo>
                <a:lnTo>
                  <a:pt x="599969" y="6617829"/>
                </a:lnTo>
                <a:lnTo>
                  <a:pt x="587343" y="6616475"/>
                </a:lnTo>
                <a:lnTo>
                  <a:pt x="568956" y="6615010"/>
                </a:lnTo>
                <a:lnTo>
                  <a:pt x="557764" y="6613302"/>
                </a:lnTo>
                <a:lnTo>
                  <a:pt x="554655" y="6612969"/>
                </a:lnTo>
                <a:lnTo>
                  <a:pt x="546203" y="6611538"/>
                </a:lnTo>
                <a:lnTo>
                  <a:pt x="541944" y="6610888"/>
                </a:lnTo>
                <a:lnTo>
                  <a:pt x="541363" y="6610773"/>
                </a:lnTo>
                <a:lnTo>
                  <a:pt x="537414" y="6609990"/>
                </a:lnTo>
                <a:lnTo>
                  <a:pt x="537783" y="6610592"/>
                </a:lnTo>
                <a:lnTo>
                  <a:pt x="538195" y="6610721"/>
                </a:lnTo>
                <a:cubicBezTo>
                  <a:pt x="538910" y="6611657"/>
                  <a:pt x="551396" y="6628053"/>
                  <a:pt x="565832" y="6651746"/>
                </a:cubicBezTo>
                <a:lnTo>
                  <a:pt x="573433" y="6665629"/>
                </a:lnTo>
                <a:lnTo>
                  <a:pt x="576053" y="6670022"/>
                </a:lnTo>
                <a:lnTo>
                  <a:pt x="576875" y="6671918"/>
                </a:lnTo>
                <a:lnTo>
                  <a:pt x="587723" y="6691735"/>
                </a:lnTo>
                <a:cubicBezTo>
                  <a:pt x="594690" y="6706209"/>
                  <a:pt x="600917" y="6721486"/>
                  <a:pt x="605177" y="6736546"/>
                </a:cubicBezTo>
                <a:cubicBezTo>
                  <a:pt x="622469" y="6797674"/>
                  <a:pt x="625985" y="6849213"/>
                  <a:pt x="625985" y="6849213"/>
                </a:cubicBezTo>
                <a:lnTo>
                  <a:pt x="625977" y="6849213"/>
                </a:lnTo>
                <a:lnTo>
                  <a:pt x="626023" y="6849714"/>
                </a:lnTo>
                <a:cubicBezTo>
                  <a:pt x="626023" y="6849714"/>
                  <a:pt x="618453" y="6849937"/>
                  <a:pt x="605772" y="6848990"/>
                </a:cubicBezTo>
                <a:lnTo>
                  <a:pt x="600402" y="6848174"/>
                </a:lnTo>
                <a:lnTo>
                  <a:pt x="580606" y="6846168"/>
                </a:lnTo>
                <a:cubicBezTo>
                  <a:pt x="535364" y="6840073"/>
                  <a:pt x="465370" y="6822121"/>
                  <a:pt x="413786" y="6769719"/>
                </a:cubicBezTo>
                <a:cubicBezTo>
                  <a:pt x="374163" y="6729469"/>
                  <a:pt x="346873" y="6682304"/>
                  <a:pt x="329250" y="6644403"/>
                </a:cubicBezTo>
                <a:lnTo>
                  <a:pt x="315616" y="6610957"/>
                </a:lnTo>
                <a:lnTo>
                  <a:pt x="315355" y="6610396"/>
                </a:lnTo>
                <a:lnTo>
                  <a:pt x="315042" y="6609550"/>
                </a:lnTo>
                <a:lnTo>
                  <a:pt x="309732" y="6596524"/>
                </a:lnTo>
                <a:lnTo>
                  <a:pt x="305575" y="6583968"/>
                </a:lnTo>
                <a:lnTo>
                  <a:pt x="304980" y="6582360"/>
                </a:lnTo>
                <a:lnTo>
                  <a:pt x="300584" y="6585796"/>
                </a:lnTo>
                <a:cubicBezTo>
                  <a:pt x="290129" y="6594236"/>
                  <a:pt x="276430" y="6605954"/>
                  <a:pt x="263455" y="6619058"/>
                </a:cubicBezTo>
                <a:cubicBezTo>
                  <a:pt x="237504" y="6645274"/>
                  <a:pt x="214449" y="6677039"/>
                  <a:pt x="214449" y="6677039"/>
                </a:cubicBezTo>
                <a:cubicBezTo>
                  <a:pt x="214449" y="6677039"/>
                  <a:pt x="207571" y="6674894"/>
                  <a:pt x="203491" y="6670149"/>
                </a:cubicBezTo>
                <a:cubicBezTo>
                  <a:pt x="199411" y="6665413"/>
                  <a:pt x="198125" y="6658067"/>
                  <a:pt x="198125" y="6658067"/>
                </a:cubicBezTo>
                <a:cubicBezTo>
                  <a:pt x="198125" y="6658067"/>
                  <a:pt x="227166" y="6630594"/>
                  <a:pt x="253462" y="6605709"/>
                </a:cubicBezTo>
                <a:cubicBezTo>
                  <a:pt x="266611" y="6593270"/>
                  <a:pt x="279074" y="6581478"/>
                  <a:pt x="288251" y="6572797"/>
                </a:cubicBezTo>
                <a:lnTo>
                  <a:pt x="288691" y="6572380"/>
                </a:lnTo>
                <a:lnTo>
                  <a:pt x="287484" y="6572044"/>
                </a:lnTo>
                <a:lnTo>
                  <a:pt x="276313" y="6569480"/>
                </a:lnTo>
                <a:cubicBezTo>
                  <a:pt x="246226" y="6561827"/>
                  <a:pt x="195457" y="6545797"/>
                  <a:pt x="149649" y="6519503"/>
                </a:cubicBezTo>
                <a:lnTo>
                  <a:pt x="120323" y="6497016"/>
                </a:lnTo>
                <a:lnTo>
                  <a:pt x="112461" y="6492168"/>
                </a:lnTo>
                <a:lnTo>
                  <a:pt x="98039" y="6479927"/>
                </a:lnTo>
                <a:lnTo>
                  <a:pt x="87863" y="6472125"/>
                </a:lnTo>
                <a:cubicBezTo>
                  <a:pt x="53114" y="6434759"/>
                  <a:pt x="31172" y="6382960"/>
                  <a:pt x="17919" y="6340503"/>
                </a:cubicBezTo>
                <a:lnTo>
                  <a:pt x="12019" y="6319572"/>
                </a:lnTo>
                <a:lnTo>
                  <a:pt x="9671" y="6311440"/>
                </a:lnTo>
                <a:cubicBezTo>
                  <a:pt x="2670" y="6284463"/>
                  <a:pt x="0" y="6266034"/>
                  <a:pt x="0" y="6266034"/>
                </a:cubicBezTo>
                <a:lnTo>
                  <a:pt x="280" y="6266087"/>
                </a:lnTo>
                <a:lnTo>
                  <a:pt x="97" y="6264929"/>
                </a:lnTo>
                <a:cubicBezTo>
                  <a:pt x="97" y="6264929"/>
                  <a:pt x="16167" y="6267824"/>
                  <a:pt x="38794" y="6272841"/>
                </a:cubicBezTo>
                <a:lnTo>
                  <a:pt x="39225" y="6272944"/>
                </a:lnTo>
                <a:lnTo>
                  <a:pt x="39345" y="6272969"/>
                </a:lnTo>
                <a:cubicBezTo>
                  <a:pt x="61699" y="6277919"/>
                  <a:pt x="90609" y="6284989"/>
                  <a:pt x="116843" y="6293475"/>
                </a:cubicBezTo>
                <a:lnTo>
                  <a:pt x="117034" y="6293563"/>
                </a:lnTo>
                <a:lnTo>
                  <a:pt x="151650" y="6307724"/>
                </a:lnTo>
                <a:lnTo>
                  <a:pt x="167679" y="6316644"/>
                </a:lnTo>
                <a:lnTo>
                  <a:pt x="170794" y="6318064"/>
                </a:lnTo>
                <a:lnTo>
                  <a:pt x="173965" y="6320144"/>
                </a:lnTo>
                <a:lnTo>
                  <a:pt x="180534" y="6323799"/>
                </a:lnTo>
                <a:cubicBezTo>
                  <a:pt x="188910" y="6329010"/>
                  <a:pt x="195901" y="6333850"/>
                  <a:pt x="201110" y="6337636"/>
                </a:cubicBezTo>
                <a:lnTo>
                  <a:pt x="203952" y="6339801"/>
                </a:lnTo>
                <a:lnTo>
                  <a:pt x="206603" y="6341538"/>
                </a:lnTo>
                <a:lnTo>
                  <a:pt x="212571" y="6346137"/>
                </a:lnTo>
                <a:lnTo>
                  <a:pt x="212157" y="6344866"/>
                </a:lnTo>
                <a:cubicBezTo>
                  <a:pt x="206787" y="6327992"/>
                  <a:pt x="184944" y="6255192"/>
                  <a:pt x="179162" y="6170278"/>
                </a:cubicBezTo>
                <a:cubicBezTo>
                  <a:pt x="178122" y="6155048"/>
                  <a:pt x="178124" y="6140450"/>
                  <a:pt x="178835" y="6126539"/>
                </a:cubicBezTo>
                <a:cubicBezTo>
                  <a:pt x="179527" y="6113229"/>
                  <a:pt x="180869" y="6100777"/>
                  <a:pt x="182754" y="6088799"/>
                </a:cubicBezTo>
                <a:cubicBezTo>
                  <a:pt x="182844" y="6088216"/>
                  <a:pt x="182906" y="6087722"/>
                  <a:pt x="183000" y="6087143"/>
                </a:cubicBezTo>
                <a:cubicBezTo>
                  <a:pt x="183718" y="6082705"/>
                  <a:pt x="184708" y="6078911"/>
                  <a:pt x="185554" y="6074679"/>
                </a:cubicBezTo>
                <a:cubicBezTo>
                  <a:pt x="187041" y="6067180"/>
                  <a:pt x="188496" y="6059497"/>
                  <a:pt x="190286" y="6052658"/>
                </a:cubicBezTo>
                <a:cubicBezTo>
                  <a:pt x="190324" y="6052507"/>
                  <a:pt x="190380" y="6052391"/>
                  <a:pt x="190419" y="6052241"/>
                </a:cubicBezTo>
                <a:cubicBezTo>
                  <a:pt x="190715" y="6051099"/>
                  <a:pt x="191019" y="6050177"/>
                  <a:pt x="191328" y="6049055"/>
                </a:cubicBezTo>
                <a:cubicBezTo>
                  <a:pt x="193880" y="6039697"/>
                  <a:pt x="196627" y="6030643"/>
                  <a:pt x="199439" y="6022695"/>
                </a:cubicBezTo>
                <a:cubicBezTo>
                  <a:pt x="199498" y="6022533"/>
                  <a:pt x="199513" y="6022441"/>
                  <a:pt x="199572" y="6022279"/>
                </a:cubicBezTo>
                <a:cubicBezTo>
                  <a:pt x="200158" y="6020617"/>
                  <a:pt x="200568" y="6019984"/>
                  <a:pt x="201162" y="6018389"/>
                </a:cubicBezTo>
                <a:lnTo>
                  <a:pt x="210103" y="5997952"/>
                </a:lnTo>
                <a:lnTo>
                  <a:pt x="210278" y="5997484"/>
                </a:lnTo>
                <a:lnTo>
                  <a:pt x="210538" y="5996958"/>
                </a:lnTo>
                <a:lnTo>
                  <a:pt x="217766" y="5980434"/>
                </a:lnTo>
                <a:cubicBezTo>
                  <a:pt x="219193" y="5977702"/>
                  <a:pt x="219053" y="5978259"/>
                  <a:pt x="220185" y="5976254"/>
                </a:cubicBezTo>
                <a:cubicBezTo>
                  <a:pt x="222240" y="5972675"/>
                  <a:pt x="225228" y="5967264"/>
                  <a:pt x="225544" y="5966778"/>
                </a:cubicBezTo>
                <a:lnTo>
                  <a:pt x="225834" y="5967253"/>
                </a:lnTo>
                <a:lnTo>
                  <a:pt x="227348" y="5964711"/>
                </a:lnTo>
                <a:lnTo>
                  <a:pt x="227374" y="5964742"/>
                </a:lnTo>
                <a:lnTo>
                  <a:pt x="227420" y="5964667"/>
                </a:lnTo>
                <a:cubicBezTo>
                  <a:pt x="227420" y="5964667"/>
                  <a:pt x="276113" y="6019879"/>
                  <a:pt x="317506" y="6081932"/>
                </a:cubicBezTo>
                <a:cubicBezTo>
                  <a:pt x="327853" y="6097447"/>
                  <a:pt x="337123" y="6114111"/>
                  <a:pt x="345206" y="6130382"/>
                </a:cubicBezTo>
                <a:lnTo>
                  <a:pt x="350398" y="6142003"/>
                </a:lnTo>
                <a:lnTo>
                  <a:pt x="365829" y="6176477"/>
                </a:lnTo>
                <a:cubicBezTo>
                  <a:pt x="374249" y="6197361"/>
                  <a:pt x="379760" y="6213882"/>
                  <a:pt x="381988" y="6220838"/>
                </a:cubicBezTo>
                <a:lnTo>
                  <a:pt x="383073" y="6224297"/>
                </a:lnTo>
                <a:lnTo>
                  <a:pt x="385867" y="6211005"/>
                </a:lnTo>
                <a:lnTo>
                  <a:pt x="396135" y="6175685"/>
                </a:lnTo>
                <a:lnTo>
                  <a:pt x="396315" y="6175061"/>
                </a:lnTo>
                <a:cubicBezTo>
                  <a:pt x="401370" y="6160107"/>
                  <a:pt x="408177" y="6142535"/>
                  <a:pt x="417227" y="6123467"/>
                </a:cubicBezTo>
                <a:lnTo>
                  <a:pt x="426582" y="6106979"/>
                </a:lnTo>
                <a:lnTo>
                  <a:pt x="426582" y="3451750"/>
                </a:lnTo>
                <a:cubicBezTo>
                  <a:pt x="426582" y="1804174"/>
                  <a:pt x="1762206" y="468550"/>
                  <a:pt x="3409782" y="468550"/>
                </a:cubicBezTo>
                <a:lnTo>
                  <a:pt x="11277978" y="468550"/>
                </a:lnTo>
                <a:lnTo>
                  <a:pt x="11303706" y="443509"/>
                </a:lnTo>
                <a:cubicBezTo>
                  <a:pt x="11328458" y="423765"/>
                  <a:pt x="11355657" y="406847"/>
                  <a:pt x="11384730" y="395883"/>
                </a:cubicBezTo>
                <a:cubicBezTo>
                  <a:pt x="11426503" y="380129"/>
                  <a:pt x="11466364" y="373451"/>
                  <a:pt x="11502657" y="372296"/>
                </a:cubicBezTo>
                <a:cubicBezTo>
                  <a:pt x="11584319" y="369697"/>
                  <a:pt x="11647923" y="395055"/>
                  <a:pt x="11674622" y="407897"/>
                </a:cubicBezTo>
                <a:lnTo>
                  <a:pt x="11678542" y="409949"/>
                </a:lnTo>
                <a:lnTo>
                  <a:pt x="11684180" y="406905"/>
                </a:lnTo>
                <a:cubicBezTo>
                  <a:pt x="11697597" y="399351"/>
                  <a:pt x="11710996" y="391420"/>
                  <a:pt x="11722878" y="383702"/>
                </a:cubicBezTo>
                <a:cubicBezTo>
                  <a:pt x="11770396" y="352830"/>
                  <a:pt x="11762899" y="349743"/>
                  <a:pt x="11803533" y="317150"/>
                </a:cubicBezTo>
                <a:lnTo>
                  <a:pt x="11817589" y="306012"/>
                </a:lnTo>
                <a:lnTo>
                  <a:pt x="11763271" y="319956"/>
                </a:lnTo>
                <a:lnTo>
                  <a:pt x="11729824" y="321465"/>
                </a:lnTo>
                <a:lnTo>
                  <a:pt x="11729782" y="321495"/>
                </a:lnTo>
                <a:cubicBezTo>
                  <a:pt x="11724734" y="321592"/>
                  <a:pt x="11720528" y="322284"/>
                  <a:pt x="11715188" y="322158"/>
                </a:cubicBezTo>
                <a:cubicBezTo>
                  <a:pt x="11689474" y="321545"/>
                  <a:pt x="11665323" y="319296"/>
                  <a:pt x="11642677" y="315721"/>
                </a:cubicBezTo>
                <a:lnTo>
                  <a:pt x="11628913" y="312602"/>
                </a:lnTo>
                <a:lnTo>
                  <a:pt x="11620554" y="311679"/>
                </a:lnTo>
                <a:lnTo>
                  <a:pt x="11606908" y="307615"/>
                </a:lnTo>
                <a:lnTo>
                  <a:pt x="11579200" y="301336"/>
                </a:lnTo>
                <a:lnTo>
                  <a:pt x="11554670" y="292058"/>
                </a:lnTo>
                <a:lnTo>
                  <a:pt x="11541752" y="288211"/>
                </a:lnTo>
                <a:lnTo>
                  <a:pt x="11533290" y="283971"/>
                </a:lnTo>
                <a:lnTo>
                  <a:pt x="11527059" y="281615"/>
                </a:lnTo>
                <a:lnTo>
                  <a:pt x="11527058" y="281616"/>
                </a:lnTo>
                <a:lnTo>
                  <a:pt x="11484128" y="259343"/>
                </a:lnTo>
                <a:lnTo>
                  <a:pt x="11477782" y="256164"/>
                </a:lnTo>
                <a:lnTo>
                  <a:pt x="11461755" y="244594"/>
                </a:lnTo>
                <a:lnTo>
                  <a:pt x="11443430" y="232190"/>
                </a:lnTo>
                <a:lnTo>
                  <a:pt x="11439354" y="228425"/>
                </a:lnTo>
                <a:lnTo>
                  <a:pt x="11427657" y="219981"/>
                </a:lnTo>
                <a:cubicBezTo>
                  <a:pt x="11413145" y="207724"/>
                  <a:pt x="11400778" y="195519"/>
                  <a:pt x="11390388" y="184104"/>
                </a:cubicBezTo>
                <a:lnTo>
                  <a:pt x="11387327" y="180354"/>
                </a:lnTo>
                <a:lnTo>
                  <a:pt x="11387293" y="180322"/>
                </a:lnTo>
                <a:lnTo>
                  <a:pt x="11387145" y="180130"/>
                </a:lnTo>
                <a:lnTo>
                  <a:pt x="11381799" y="173578"/>
                </a:lnTo>
                <a:lnTo>
                  <a:pt x="11367802" y="156525"/>
                </a:lnTo>
                <a:cubicBezTo>
                  <a:pt x="11367704" y="156392"/>
                  <a:pt x="11367575" y="156186"/>
                  <a:pt x="11367477" y="156056"/>
                </a:cubicBezTo>
                <a:lnTo>
                  <a:pt x="11367310" y="155822"/>
                </a:lnTo>
                <a:lnTo>
                  <a:pt x="11364990" y="152978"/>
                </a:lnTo>
                <a:lnTo>
                  <a:pt x="11360689" y="146479"/>
                </a:lnTo>
                <a:lnTo>
                  <a:pt x="11360119" y="145674"/>
                </a:lnTo>
                <a:cubicBezTo>
                  <a:pt x="11359819" y="145226"/>
                  <a:pt x="11359605" y="144881"/>
                  <a:pt x="11359315" y="144444"/>
                </a:cubicBezTo>
                <a:lnTo>
                  <a:pt x="11357533" y="141713"/>
                </a:lnTo>
                <a:lnTo>
                  <a:pt x="11355741" y="139387"/>
                </a:lnTo>
                <a:lnTo>
                  <a:pt x="11352550" y="134180"/>
                </a:lnTo>
                <a:lnTo>
                  <a:pt x="11350475" y="131044"/>
                </a:lnTo>
                <a:lnTo>
                  <a:pt x="11348942" y="128289"/>
                </a:lnTo>
                <a:lnTo>
                  <a:pt x="11348276" y="127203"/>
                </a:lnTo>
                <a:cubicBezTo>
                  <a:pt x="11346650" y="124341"/>
                  <a:pt x="11345869" y="122770"/>
                  <a:pt x="11345869" y="122770"/>
                </a:cubicBezTo>
                <a:lnTo>
                  <a:pt x="11345870" y="122770"/>
                </a:lnTo>
                <a:lnTo>
                  <a:pt x="11345869" y="122769"/>
                </a:lnTo>
                <a:lnTo>
                  <a:pt x="11345856" y="122746"/>
                </a:lnTo>
                <a:cubicBezTo>
                  <a:pt x="11345856" y="122746"/>
                  <a:pt x="11360668" y="122578"/>
                  <a:pt x="11386154" y="121500"/>
                </a:cubicBezTo>
                <a:lnTo>
                  <a:pt x="11409656" y="120271"/>
                </a:lnTo>
                <a:lnTo>
                  <a:pt x="11431923" y="119101"/>
                </a:lnTo>
                <a:cubicBezTo>
                  <a:pt x="11449491" y="118012"/>
                  <a:pt x="11469211" y="116603"/>
                  <a:pt x="11490561" y="114783"/>
                </a:cubicBezTo>
                <a:lnTo>
                  <a:pt x="11494571" y="114203"/>
                </a:lnTo>
                <a:lnTo>
                  <a:pt x="11571725" y="103023"/>
                </a:lnTo>
                <a:cubicBezTo>
                  <a:pt x="11585926" y="101021"/>
                  <a:pt x="11600173" y="99434"/>
                  <a:pt x="11614030" y="98915"/>
                </a:cubicBezTo>
                <a:lnTo>
                  <a:pt x="11625742" y="99590"/>
                </a:lnTo>
                <a:lnTo>
                  <a:pt x="11634408" y="99035"/>
                </a:lnTo>
                <a:cubicBezTo>
                  <a:pt x="11641088" y="99392"/>
                  <a:pt x="11647674" y="100080"/>
                  <a:pt x="11653993" y="101217"/>
                </a:cubicBezTo>
                <a:cubicBezTo>
                  <a:pt x="11663545" y="102932"/>
                  <a:pt x="11672615" y="105023"/>
                  <a:pt x="11681511" y="107202"/>
                </a:cubicBezTo>
                <a:lnTo>
                  <a:pt x="11693742" y="111336"/>
                </a:lnTo>
                <a:lnTo>
                  <a:pt x="11715245" y="116782"/>
                </a:lnTo>
                <a:lnTo>
                  <a:pt x="11739903" y="126936"/>
                </a:lnTo>
                <a:lnTo>
                  <a:pt x="11749175" y="130069"/>
                </a:lnTo>
                <a:cubicBezTo>
                  <a:pt x="11749388" y="130164"/>
                  <a:pt x="11749619" y="130190"/>
                  <a:pt x="11749832" y="130284"/>
                </a:cubicBezTo>
                <a:lnTo>
                  <a:pt x="11758846" y="134736"/>
                </a:lnTo>
                <a:lnTo>
                  <a:pt x="11766370" y="137834"/>
                </a:lnTo>
                <a:lnTo>
                  <a:pt x="11797736" y="156111"/>
                </a:lnTo>
                <a:lnTo>
                  <a:pt x="11803477" y="159436"/>
                </a:lnTo>
                <a:lnTo>
                  <a:pt x="11803480" y="159459"/>
                </a:lnTo>
                <a:lnTo>
                  <a:pt x="11807989" y="162085"/>
                </a:lnTo>
                <a:cubicBezTo>
                  <a:pt x="11838876" y="182976"/>
                  <a:pt x="11860482" y="204755"/>
                  <a:pt x="11874369" y="221310"/>
                </a:cubicBezTo>
                <a:lnTo>
                  <a:pt x="11885005" y="235383"/>
                </a:lnTo>
                <a:lnTo>
                  <a:pt x="11914780" y="239340"/>
                </a:lnTo>
                <a:lnTo>
                  <a:pt x="12024825" y="163941"/>
                </a:ln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9"/>
          <p:cNvSpPr/>
          <p:nvPr/>
        </p:nvSpPr>
        <p:spPr>
          <a:xfrm rot="-3475265" flipH="1">
            <a:off x="-203024" y="-6581"/>
            <a:ext cx="1365826" cy="988855"/>
          </a:xfrm>
          <a:custGeom>
            <a:avLst/>
            <a:gdLst/>
            <a:ahLst/>
            <a:cxnLst/>
            <a:rect l="l" t="t" r="r" b="b"/>
            <a:pathLst>
              <a:path w="1365826" h="988854" extrusionOk="0">
                <a:moveTo>
                  <a:pt x="624715" y="101688"/>
                </a:moveTo>
                <a:lnTo>
                  <a:pt x="636674" y="109491"/>
                </a:lnTo>
                <a:cubicBezTo>
                  <a:pt x="649619" y="118134"/>
                  <a:pt x="662744" y="127139"/>
                  <a:pt x="674730" y="135784"/>
                </a:cubicBezTo>
                <a:cubicBezTo>
                  <a:pt x="698700" y="153075"/>
                  <a:pt x="718116" y="168930"/>
                  <a:pt x="731540" y="180463"/>
                </a:cubicBezTo>
                <a:lnTo>
                  <a:pt x="742904" y="190529"/>
                </a:lnTo>
                <a:lnTo>
                  <a:pt x="723939" y="187804"/>
                </a:lnTo>
                <a:lnTo>
                  <a:pt x="714384" y="189326"/>
                </a:lnTo>
                <a:lnTo>
                  <a:pt x="714242" y="189305"/>
                </a:lnTo>
                <a:lnTo>
                  <a:pt x="714070" y="189440"/>
                </a:lnTo>
                <a:lnTo>
                  <a:pt x="697539" y="197902"/>
                </a:lnTo>
                <a:lnTo>
                  <a:pt x="695974" y="199661"/>
                </a:lnTo>
                <a:lnTo>
                  <a:pt x="640883" y="126635"/>
                </a:lnTo>
                <a:cubicBezTo>
                  <a:pt x="640883" y="126635"/>
                  <a:pt x="635996" y="118971"/>
                  <a:pt x="628576" y="107540"/>
                </a:cubicBezTo>
                <a:close/>
                <a:moveTo>
                  <a:pt x="555344" y="180945"/>
                </a:moveTo>
                <a:lnTo>
                  <a:pt x="556928" y="216283"/>
                </a:lnTo>
                <a:lnTo>
                  <a:pt x="555749" y="252825"/>
                </a:lnTo>
                <a:lnTo>
                  <a:pt x="548638" y="250881"/>
                </a:lnTo>
                <a:lnTo>
                  <a:pt x="548251" y="250727"/>
                </a:lnTo>
                <a:lnTo>
                  <a:pt x="547898" y="250768"/>
                </a:lnTo>
                <a:lnTo>
                  <a:pt x="539850" y="250618"/>
                </a:lnTo>
                <a:lnTo>
                  <a:pt x="537622" y="250300"/>
                </a:lnTo>
                <a:lnTo>
                  <a:pt x="536660" y="250559"/>
                </a:lnTo>
                <a:lnTo>
                  <a:pt x="535968" y="250546"/>
                </a:lnTo>
                <a:cubicBezTo>
                  <a:pt x="534689" y="250663"/>
                  <a:pt x="533404" y="251009"/>
                  <a:pt x="532111" y="251222"/>
                </a:cubicBezTo>
                <a:cubicBezTo>
                  <a:pt x="529447" y="251659"/>
                  <a:pt x="526723" y="252273"/>
                  <a:pt x="523999" y="253123"/>
                </a:cubicBezTo>
                <a:lnTo>
                  <a:pt x="523981" y="253126"/>
                </a:lnTo>
                <a:lnTo>
                  <a:pt x="528997" y="242206"/>
                </a:lnTo>
                <a:cubicBezTo>
                  <a:pt x="535435" y="227916"/>
                  <a:pt x="542186" y="212604"/>
                  <a:pt x="548744" y="197176"/>
                </a:cubicBezTo>
                <a:close/>
                <a:moveTo>
                  <a:pt x="589467" y="95049"/>
                </a:moveTo>
                <a:lnTo>
                  <a:pt x="618065" y="143420"/>
                </a:lnTo>
                <a:cubicBezTo>
                  <a:pt x="629282" y="160535"/>
                  <a:pt x="649066" y="192787"/>
                  <a:pt x="666046" y="220760"/>
                </a:cubicBezTo>
                <a:lnTo>
                  <a:pt x="674171" y="234208"/>
                </a:lnTo>
                <a:lnTo>
                  <a:pt x="673414" y="236092"/>
                </a:lnTo>
                <a:lnTo>
                  <a:pt x="671828" y="241829"/>
                </a:lnTo>
                <a:lnTo>
                  <a:pt x="670461" y="245013"/>
                </a:lnTo>
                <a:lnTo>
                  <a:pt x="669716" y="249471"/>
                </a:lnTo>
                <a:lnTo>
                  <a:pt x="667417" y="257790"/>
                </a:lnTo>
                <a:lnTo>
                  <a:pt x="665848" y="272618"/>
                </a:lnTo>
                <a:lnTo>
                  <a:pt x="663714" y="285386"/>
                </a:lnTo>
                <a:lnTo>
                  <a:pt x="664021" y="289879"/>
                </a:lnTo>
                <a:lnTo>
                  <a:pt x="663508" y="294729"/>
                </a:lnTo>
                <a:lnTo>
                  <a:pt x="659932" y="298937"/>
                </a:lnTo>
                <a:lnTo>
                  <a:pt x="657677" y="302037"/>
                </a:lnTo>
                <a:lnTo>
                  <a:pt x="655010" y="304759"/>
                </a:lnTo>
                <a:lnTo>
                  <a:pt x="653305" y="308046"/>
                </a:lnTo>
                <a:lnTo>
                  <a:pt x="651012" y="311199"/>
                </a:lnTo>
                <a:lnTo>
                  <a:pt x="649996" y="312843"/>
                </a:lnTo>
                <a:lnTo>
                  <a:pt x="648705" y="314335"/>
                </a:lnTo>
                <a:lnTo>
                  <a:pt x="648042" y="316009"/>
                </a:lnTo>
                <a:lnTo>
                  <a:pt x="647316" y="317185"/>
                </a:lnTo>
                <a:cubicBezTo>
                  <a:pt x="644837" y="321526"/>
                  <a:pt x="642676" y="326106"/>
                  <a:pt x="640631" y="330808"/>
                </a:cubicBezTo>
                <a:cubicBezTo>
                  <a:pt x="639660" y="333039"/>
                  <a:pt x="638590" y="335213"/>
                  <a:pt x="637714" y="337532"/>
                </a:cubicBezTo>
                <a:lnTo>
                  <a:pt x="637260" y="338987"/>
                </a:lnTo>
                <a:lnTo>
                  <a:pt x="636293" y="340852"/>
                </a:lnTo>
                <a:lnTo>
                  <a:pt x="635342" y="345142"/>
                </a:lnTo>
                <a:lnTo>
                  <a:pt x="633806" y="350074"/>
                </a:lnTo>
                <a:lnTo>
                  <a:pt x="633048" y="348279"/>
                </a:lnTo>
                <a:lnTo>
                  <a:pt x="629569" y="338796"/>
                </a:lnTo>
                <a:lnTo>
                  <a:pt x="628682" y="337101"/>
                </a:lnTo>
                <a:lnTo>
                  <a:pt x="628605" y="336876"/>
                </a:lnTo>
                <a:lnTo>
                  <a:pt x="628254" y="336284"/>
                </a:lnTo>
                <a:lnTo>
                  <a:pt x="626854" y="333609"/>
                </a:lnTo>
                <a:lnTo>
                  <a:pt x="624655" y="328401"/>
                </a:lnTo>
                <a:cubicBezTo>
                  <a:pt x="624592" y="328264"/>
                  <a:pt x="624558" y="328125"/>
                  <a:pt x="624493" y="327991"/>
                </a:cubicBezTo>
                <a:cubicBezTo>
                  <a:pt x="622705" y="324263"/>
                  <a:pt x="620678" y="320902"/>
                  <a:pt x="618795" y="317353"/>
                </a:cubicBezTo>
                <a:lnTo>
                  <a:pt x="614425" y="309726"/>
                </a:lnTo>
                <a:lnTo>
                  <a:pt x="611854" y="304237"/>
                </a:lnTo>
                <a:lnTo>
                  <a:pt x="610881" y="303084"/>
                </a:lnTo>
                <a:lnTo>
                  <a:pt x="609164" y="299804"/>
                </a:lnTo>
                <a:lnTo>
                  <a:pt x="595773" y="281425"/>
                </a:lnTo>
                <a:lnTo>
                  <a:pt x="595769" y="281419"/>
                </a:lnTo>
                <a:lnTo>
                  <a:pt x="595768" y="281417"/>
                </a:lnTo>
                <a:lnTo>
                  <a:pt x="595763" y="281413"/>
                </a:lnTo>
                <a:lnTo>
                  <a:pt x="582829" y="268739"/>
                </a:lnTo>
                <a:lnTo>
                  <a:pt x="583536" y="222055"/>
                </a:lnTo>
                <a:cubicBezTo>
                  <a:pt x="584071" y="186064"/>
                  <a:pt x="583083" y="153818"/>
                  <a:pt x="581010" y="125789"/>
                </a:cubicBezTo>
                <a:lnTo>
                  <a:pt x="580183" y="119294"/>
                </a:lnTo>
                <a:lnTo>
                  <a:pt x="586500" y="102926"/>
                </a:lnTo>
                <a:close/>
                <a:moveTo>
                  <a:pt x="109732" y="507449"/>
                </a:moveTo>
                <a:lnTo>
                  <a:pt x="106042" y="517564"/>
                </a:lnTo>
                <a:lnTo>
                  <a:pt x="106020" y="517602"/>
                </a:lnTo>
                <a:lnTo>
                  <a:pt x="106021" y="517622"/>
                </a:lnTo>
                <a:lnTo>
                  <a:pt x="106017" y="517631"/>
                </a:lnTo>
                <a:lnTo>
                  <a:pt x="106016" y="517634"/>
                </a:lnTo>
                <a:lnTo>
                  <a:pt x="105962" y="518246"/>
                </a:lnTo>
                <a:lnTo>
                  <a:pt x="104803" y="531285"/>
                </a:lnTo>
                <a:lnTo>
                  <a:pt x="106304" y="536840"/>
                </a:lnTo>
                <a:lnTo>
                  <a:pt x="106390" y="542679"/>
                </a:lnTo>
                <a:lnTo>
                  <a:pt x="109141" y="547346"/>
                </a:lnTo>
                <a:lnTo>
                  <a:pt x="110399" y="552006"/>
                </a:lnTo>
                <a:lnTo>
                  <a:pt x="116231" y="559375"/>
                </a:lnTo>
                <a:lnTo>
                  <a:pt x="116368" y="559607"/>
                </a:lnTo>
                <a:lnTo>
                  <a:pt x="125887" y="566298"/>
                </a:lnTo>
                <a:lnTo>
                  <a:pt x="131191" y="570058"/>
                </a:lnTo>
                <a:lnTo>
                  <a:pt x="131355" y="570141"/>
                </a:lnTo>
                <a:lnTo>
                  <a:pt x="132531" y="570968"/>
                </a:lnTo>
                <a:lnTo>
                  <a:pt x="136268" y="572622"/>
                </a:lnTo>
                <a:lnTo>
                  <a:pt x="136991" y="572986"/>
                </a:lnTo>
                <a:lnTo>
                  <a:pt x="146440" y="577122"/>
                </a:lnTo>
                <a:lnTo>
                  <a:pt x="151454" y="579341"/>
                </a:lnTo>
                <a:lnTo>
                  <a:pt x="168803" y="586912"/>
                </a:lnTo>
                <a:lnTo>
                  <a:pt x="169711" y="587309"/>
                </a:lnTo>
                <a:lnTo>
                  <a:pt x="183898" y="597486"/>
                </a:lnTo>
                <a:lnTo>
                  <a:pt x="185024" y="600007"/>
                </a:lnTo>
                <a:lnTo>
                  <a:pt x="190525" y="612330"/>
                </a:lnTo>
                <a:lnTo>
                  <a:pt x="190537" y="612347"/>
                </a:lnTo>
                <a:lnTo>
                  <a:pt x="190538" y="612347"/>
                </a:lnTo>
                <a:cubicBezTo>
                  <a:pt x="191123" y="618392"/>
                  <a:pt x="189886" y="625660"/>
                  <a:pt x="186254" y="634580"/>
                </a:cubicBezTo>
                <a:cubicBezTo>
                  <a:pt x="185320" y="636875"/>
                  <a:pt x="181634" y="639410"/>
                  <a:pt x="175908" y="642216"/>
                </a:cubicBezTo>
                <a:lnTo>
                  <a:pt x="170341" y="644497"/>
                </a:lnTo>
                <a:lnTo>
                  <a:pt x="169346" y="644857"/>
                </a:lnTo>
                <a:cubicBezTo>
                  <a:pt x="150789" y="652893"/>
                  <a:pt x="119815" y="662813"/>
                  <a:pt x="88491" y="675528"/>
                </a:cubicBezTo>
                <a:cubicBezTo>
                  <a:pt x="76939" y="680219"/>
                  <a:pt x="65549" y="685233"/>
                  <a:pt x="54904" y="690670"/>
                </a:cubicBezTo>
                <a:cubicBezTo>
                  <a:pt x="44216" y="696118"/>
                  <a:pt x="34402" y="701930"/>
                  <a:pt x="26059" y="708188"/>
                </a:cubicBezTo>
                <a:cubicBezTo>
                  <a:pt x="21900" y="711307"/>
                  <a:pt x="18161" y="714520"/>
                  <a:pt x="14854" y="717848"/>
                </a:cubicBezTo>
                <a:cubicBezTo>
                  <a:pt x="14832" y="717873"/>
                  <a:pt x="14793" y="717888"/>
                  <a:pt x="14769" y="717911"/>
                </a:cubicBezTo>
                <a:lnTo>
                  <a:pt x="11558" y="722989"/>
                </a:lnTo>
                <a:lnTo>
                  <a:pt x="6415" y="728219"/>
                </a:lnTo>
                <a:lnTo>
                  <a:pt x="4992" y="733374"/>
                </a:lnTo>
                <a:lnTo>
                  <a:pt x="1297" y="739217"/>
                </a:lnTo>
                <a:cubicBezTo>
                  <a:pt x="225" y="742995"/>
                  <a:pt x="-214" y="746867"/>
                  <a:pt x="98" y="750879"/>
                </a:cubicBezTo>
                <a:cubicBezTo>
                  <a:pt x="955" y="761910"/>
                  <a:pt x="3021" y="770637"/>
                  <a:pt x="6033" y="777545"/>
                </a:cubicBezTo>
                <a:cubicBezTo>
                  <a:pt x="6046" y="777574"/>
                  <a:pt x="6084" y="777604"/>
                  <a:pt x="6095" y="777633"/>
                </a:cubicBezTo>
                <a:cubicBezTo>
                  <a:pt x="7601" y="781077"/>
                  <a:pt x="9364" y="784077"/>
                  <a:pt x="11289" y="786659"/>
                </a:cubicBezTo>
                <a:lnTo>
                  <a:pt x="15057" y="789743"/>
                </a:lnTo>
                <a:lnTo>
                  <a:pt x="17606" y="793210"/>
                </a:lnTo>
                <a:lnTo>
                  <a:pt x="21621" y="795117"/>
                </a:lnTo>
                <a:lnTo>
                  <a:pt x="24800" y="797720"/>
                </a:lnTo>
                <a:lnTo>
                  <a:pt x="32582" y="800323"/>
                </a:lnTo>
                <a:lnTo>
                  <a:pt x="32763" y="800409"/>
                </a:lnTo>
                <a:cubicBezTo>
                  <a:pt x="49129" y="804267"/>
                  <a:pt x="68190" y="799418"/>
                  <a:pt x="81534" y="797679"/>
                </a:cubicBezTo>
                <a:lnTo>
                  <a:pt x="92425" y="797421"/>
                </a:lnTo>
                <a:lnTo>
                  <a:pt x="92659" y="797416"/>
                </a:lnTo>
                <a:lnTo>
                  <a:pt x="98107" y="801859"/>
                </a:lnTo>
                <a:lnTo>
                  <a:pt x="94746" y="812903"/>
                </a:lnTo>
                <a:lnTo>
                  <a:pt x="92234" y="816486"/>
                </a:lnTo>
                <a:lnTo>
                  <a:pt x="88316" y="821351"/>
                </a:lnTo>
                <a:lnTo>
                  <a:pt x="82070" y="829101"/>
                </a:lnTo>
                <a:cubicBezTo>
                  <a:pt x="81955" y="829226"/>
                  <a:pt x="81901" y="829307"/>
                  <a:pt x="81785" y="829436"/>
                </a:cubicBezTo>
                <a:cubicBezTo>
                  <a:pt x="81063" y="830247"/>
                  <a:pt x="80206" y="831210"/>
                  <a:pt x="79452" y="832041"/>
                </a:cubicBezTo>
                <a:cubicBezTo>
                  <a:pt x="73969" y="838107"/>
                  <a:pt x="68637" y="843964"/>
                  <a:pt x="62458" y="851018"/>
                </a:cubicBezTo>
                <a:cubicBezTo>
                  <a:pt x="62222" y="851286"/>
                  <a:pt x="61950" y="851545"/>
                  <a:pt x="61715" y="851816"/>
                </a:cubicBezTo>
                <a:lnTo>
                  <a:pt x="62829" y="851584"/>
                </a:lnTo>
                <a:lnTo>
                  <a:pt x="46717" y="870389"/>
                </a:lnTo>
                <a:cubicBezTo>
                  <a:pt x="25051" y="900866"/>
                  <a:pt x="14749" y="936499"/>
                  <a:pt x="63502" y="969873"/>
                </a:cubicBezTo>
                <a:cubicBezTo>
                  <a:pt x="181656" y="1050752"/>
                  <a:pt x="203119" y="847213"/>
                  <a:pt x="229045" y="843770"/>
                </a:cubicBezTo>
                <a:cubicBezTo>
                  <a:pt x="248280" y="841218"/>
                  <a:pt x="242869" y="936669"/>
                  <a:pt x="306361" y="924087"/>
                </a:cubicBezTo>
                <a:cubicBezTo>
                  <a:pt x="390572" y="907399"/>
                  <a:pt x="351289" y="810686"/>
                  <a:pt x="346708" y="752937"/>
                </a:cubicBezTo>
                <a:lnTo>
                  <a:pt x="347758" y="733217"/>
                </a:lnTo>
                <a:lnTo>
                  <a:pt x="349084" y="726478"/>
                </a:lnTo>
                <a:lnTo>
                  <a:pt x="359550" y="712590"/>
                </a:lnTo>
                <a:lnTo>
                  <a:pt x="377683" y="713058"/>
                </a:lnTo>
                <a:lnTo>
                  <a:pt x="380331" y="715413"/>
                </a:lnTo>
                <a:lnTo>
                  <a:pt x="393215" y="731204"/>
                </a:lnTo>
                <a:cubicBezTo>
                  <a:pt x="393233" y="731234"/>
                  <a:pt x="393261" y="731261"/>
                  <a:pt x="393279" y="731291"/>
                </a:cubicBezTo>
                <a:lnTo>
                  <a:pt x="393290" y="731301"/>
                </a:lnTo>
                <a:lnTo>
                  <a:pt x="399657" y="742616"/>
                </a:lnTo>
                <a:cubicBezTo>
                  <a:pt x="418027" y="780872"/>
                  <a:pt x="436429" y="837454"/>
                  <a:pt x="487577" y="824238"/>
                </a:cubicBezTo>
                <a:cubicBezTo>
                  <a:pt x="563200" y="804694"/>
                  <a:pt x="564957" y="763145"/>
                  <a:pt x="550754" y="718080"/>
                </a:cubicBezTo>
                <a:lnTo>
                  <a:pt x="542879" y="697539"/>
                </a:lnTo>
                <a:lnTo>
                  <a:pt x="549131" y="692588"/>
                </a:lnTo>
                <a:lnTo>
                  <a:pt x="549426" y="690432"/>
                </a:lnTo>
                <a:lnTo>
                  <a:pt x="581049" y="678231"/>
                </a:lnTo>
                <a:cubicBezTo>
                  <a:pt x="607387" y="660332"/>
                  <a:pt x="628660" y="631333"/>
                  <a:pt x="637469" y="608629"/>
                </a:cubicBezTo>
                <a:lnTo>
                  <a:pt x="638819" y="603179"/>
                </a:lnTo>
                <a:lnTo>
                  <a:pt x="655936" y="595803"/>
                </a:lnTo>
                <a:cubicBezTo>
                  <a:pt x="682196" y="570684"/>
                  <a:pt x="689182" y="538992"/>
                  <a:pt x="683866" y="508382"/>
                </a:cubicBezTo>
                <a:lnTo>
                  <a:pt x="679072" y="492698"/>
                </a:lnTo>
                <a:lnTo>
                  <a:pt x="679784" y="492173"/>
                </a:lnTo>
                <a:lnTo>
                  <a:pt x="678310" y="488984"/>
                </a:lnTo>
                <a:lnTo>
                  <a:pt x="679829" y="489490"/>
                </a:lnTo>
                <a:lnTo>
                  <a:pt x="680354" y="488708"/>
                </a:lnTo>
                <a:lnTo>
                  <a:pt x="685838" y="489765"/>
                </a:lnTo>
                <a:lnTo>
                  <a:pt x="688286" y="493884"/>
                </a:lnTo>
                <a:lnTo>
                  <a:pt x="688513" y="494095"/>
                </a:lnTo>
                <a:lnTo>
                  <a:pt x="690208" y="498308"/>
                </a:lnTo>
                <a:lnTo>
                  <a:pt x="693840" y="502536"/>
                </a:lnTo>
                <a:lnTo>
                  <a:pt x="695495" y="506218"/>
                </a:lnTo>
                <a:lnTo>
                  <a:pt x="713626" y="525569"/>
                </a:lnTo>
                <a:lnTo>
                  <a:pt x="719399" y="532289"/>
                </a:lnTo>
                <a:lnTo>
                  <a:pt x="720941" y="533376"/>
                </a:lnTo>
                <a:lnTo>
                  <a:pt x="724163" y="536815"/>
                </a:lnTo>
                <a:cubicBezTo>
                  <a:pt x="746387" y="555711"/>
                  <a:pt x="774132" y="570948"/>
                  <a:pt x="803192" y="578601"/>
                </a:cubicBezTo>
                <a:lnTo>
                  <a:pt x="811692" y="579624"/>
                </a:lnTo>
                <a:lnTo>
                  <a:pt x="828365" y="582633"/>
                </a:lnTo>
                <a:lnTo>
                  <a:pt x="841962" y="583265"/>
                </a:lnTo>
                <a:lnTo>
                  <a:pt x="847243" y="583901"/>
                </a:lnTo>
                <a:lnTo>
                  <a:pt x="851287" y="583065"/>
                </a:lnTo>
                <a:lnTo>
                  <a:pt x="856323" y="582394"/>
                </a:lnTo>
                <a:lnTo>
                  <a:pt x="854922" y="595954"/>
                </a:lnTo>
                <a:lnTo>
                  <a:pt x="854555" y="599171"/>
                </a:lnTo>
                <a:lnTo>
                  <a:pt x="854543" y="602437"/>
                </a:lnTo>
                <a:lnTo>
                  <a:pt x="854364" y="604100"/>
                </a:lnTo>
                <a:lnTo>
                  <a:pt x="854478" y="618819"/>
                </a:lnTo>
                <a:lnTo>
                  <a:pt x="854421" y="632147"/>
                </a:lnTo>
                <a:cubicBezTo>
                  <a:pt x="854860" y="637195"/>
                  <a:pt x="855629" y="641998"/>
                  <a:pt x="856667" y="646456"/>
                </a:cubicBezTo>
                <a:lnTo>
                  <a:pt x="859442" y="654894"/>
                </a:lnTo>
                <a:lnTo>
                  <a:pt x="859543" y="655368"/>
                </a:lnTo>
                <a:lnTo>
                  <a:pt x="859563" y="655262"/>
                </a:lnTo>
                <a:lnTo>
                  <a:pt x="860713" y="658754"/>
                </a:lnTo>
                <a:cubicBezTo>
                  <a:pt x="862456" y="662547"/>
                  <a:pt x="864618" y="665899"/>
                  <a:pt x="867219" y="668842"/>
                </a:cubicBezTo>
                <a:lnTo>
                  <a:pt x="876310" y="676114"/>
                </a:lnTo>
                <a:lnTo>
                  <a:pt x="876348" y="676157"/>
                </a:lnTo>
                <a:lnTo>
                  <a:pt x="876373" y="676165"/>
                </a:lnTo>
                <a:lnTo>
                  <a:pt x="876381" y="676171"/>
                </a:lnTo>
                <a:cubicBezTo>
                  <a:pt x="881190" y="678855"/>
                  <a:pt x="885663" y="680784"/>
                  <a:pt x="889962" y="682137"/>
                </a:cubicBezTo>
                <a:lnTo>
                  <a:pt x="896181" y="682518"/>
                </a:lnTo>
                <a:lnTo>
                  <a:pt x="902196" y="684447"/>
                </a:lnTo>
                <a:lnTo>
                  <a:pt x="907935" y="683241"/>
                </a:lnTo>
                <a:lnTo>
                  <a:pt x="913147" y="683560"/>
                </a:lnTo>
                <a:lnTo>
                  <a:pt x="922728" y="680125"/>
                </a:lnTo>
                <a:lnTo>
                  <a:pt x="923007" y="680067"/>
                </a:lnTo>
                <a:lnTo>
                  <a:pt x="923369" y="679741"/>
                </a:lnTo>
                <a:lnTo>
                  <a:pt x="938851" y="668475"/>
                </a:lnTo>
                <a:cubicBezTo>
                  <a:pt x="940550" y="666899"/>
                  <a:pt x="942225" y="665233"/>
                  <a:pt x="943858" y="663539"/>
                </a:cubicBezTo>
                <a:lnTo>
                  <a:pt x="955201" y="651059"/>
                </a:lnTo>
                <a:lnTo>
                  <a:pt x="955375" y="650902"/>
                </a:lnTo>
                <a:lnTo>
                  <a:pt x="985018" y="624028"/>
                </a:lnTo>
                <a:lnTo>
                  <a:pt x="985199" y="623898"/>
                </a:lnTo>
                <a:lnTo>
                  <a:pt x="988313" y="623601"/>
                </a:lnTo>
                <a:lnTo>
                  <a:pt x="1002714" y="622233"/>
                </a:lnTo>
                <a:lnTo>
                  <a:pt x="1002737" y="622225"/>
                </a:lnTo>
                <a:lnTo>
                  <a:pt x="1024058" y="634303"/>
                </a:lnTo>
                <a:cubicBezTo>
                  <a:pt x="1026089" y="636054"/>
                  <a:pt x="1027415" y="640712"/>
                  <a:pt x="1028313" y="647554"/>
                </a:cubicBezTo>
                <a:lnTo>
                  <a:pt x="1028730" y="654066"/>
                </a:lnTo>
                <a:lnTo>
                  <a:pt x="1028754" y="655198"/>
                </a:lnTo>
                <a:cubicBezTo>
                  <a:pt x="1029668" y="666103"/>
                  <a:pt x="1029992" y="680354"/>
                  <a:pt x="1030364" y="696445"/>
                </a:cubicBezTo>
                <a:lnTo>
                  <a:pt x="1030705" y="705823"/>
                </a:lnTo>
                <a:lnTo>
                  <a:pt x="1030777" y="709070"/>
                </a:lnTo>
                <a:lnTo>
                  <a:pt x="1031615" y="730875"/>
                </a:lnTo>
                <a:lnTo>
                  <a:pt x="1032264" y="748727"/>
                </a:lnTo>
                <a:cubicBezTo>
                  <a:pt x="1033080" y="762198"/>
                  <a:pt x="1034287" y="775611"/>
                  <a:pt x="1036185" y="788407"/>
                </a:cubicBezTo>
                <a:cubicBezTo>
                  <a:pt x="1038078" y="801252"/>
                  <a:pt x="1040646" y="813328"/>
                  <a:pt x="1044180" y="824048"/>
                </a:cubicBezTo>
                <a:cubicBezTo>
                  <a:pt x="1045943" y="829389"/>
                  <a:pt x="1047946" y="834336"/>
                  <a:pt x="1050217" y="838878"/>
                </a:cubicBezTo>
                <a:cubicBezTo>
                  <a:pt x="1050233" y="838910"/>
                  <a:pt x="1050237" y="838954"/>
                  <a:pt x="1050251" y="838989"/>
                </a:cubicBezTo>
                <a:lnTo>
                  <a:pt x="1054354" y="844043"/>
                </a:lnTo>
                <a:lnTo>
                  <a:pt x="1057937" y="851118"/>
                </a:lnTo>
                <a:lnTo>
                  <a:pt x="1062727" y="854357"/>
                </a:lnTo>
                <a:lnTo>
                  <a:pt x="1067446" y="860169"/>
                </a:lnTo>
                <a:cubicBezTo>
                  <a:pt x="1070949" y="862576"/>
                  <a:pt x="1074770" y="864363"/>
                  <a:pt x="1078994" y="865430"/>
                </a:cubicBezTo>
                <a:cubicBezTo>
                  <a:pt x="1090604" y="868366"/>
                  <a:pt x="1100268" y="869263"/>
                  <a:pt x="1108395" y="868561"/>
                </a:cubicBezTo>
                <a:cubicBezTo>
                  <a:pt x="1108427" y="868558"/>
                  <a:pt x="1108472" y="868530"/>
                  <a:pt x="1108506" y="868527"/>
                </a:cubicBezTo>
                <a:cubicBezTo>
                  <a:pt x="1112558" y="868173"/>
                  <a:pt x="1116245" y="867402"/>
                  <a:pt x="1119560" y="866320"/>
                </a:cubicBezTo>
                <a:lnTo>
                  <a:pt x="1124025" y="863522"/>
                </a:lnTo>
                <a:lnTo>
                  <a:pt x="1128462" y="862106"/>
                </a:lnTo>
                <a:lnTo>
                  <a:pt x="1130014" y="859770"/>
                </a:lnTo>
                <a:lnTo>
                  <a:pt x="1135574" y="856286"/>
                </a:lnTo>
                <a:cubicBezTo>
                  <a:pt x="1137663" y="854091"/>
                  <a:pt x="1139471" y="851598"/>
                  <a:pt x="1141072" y="849021"/>
                </a:cubicBezTo>
                <a:lnTo>
                  <a:pt x="1148203" y="832399"/>
                </a:lnTo>
                <a:lnTo>
                  <a:pt x="1148372" y="832145"/>
                </a:lnTo>
                <a:cubicBezTo>
                  <a:pt x="1151909" y="820220"/>
                  <a:pt x="1153255" y="807611"/>
                  <a:pt x="1155142" y="798086"/>
                </a:cubicBezTo>
                <a:lnTo>
                  <a:pt x="1162298" y="786962"/>
                </a:lnTo>
                <a:lnTo>
                  <a:pt x="1165157" y="782533"/>
                </a:lnTo>
                <a:lnTo>
                  <a:pt x="1175321" y="789796"/>
                </a:lnTo>
                <a:lnTo>
                  <a:pt x="1178119" y="793596"/>
                </a:lnTo>
                <a:lnTo>
                  <a:pt x="1182981" y="801221"/>
                </a:lnTo>
                <a:lnTo>
                  <a:pt x="1187552" y="808396"/>
                </a:lnTo>
                <a:cubicBezTo>
                  <a:pt x="1187643" y="808558"/>
                  <a:pt x="1187707" y="808643"/>
                  <a:pt x="1187799" y="808805"/>
                </a:cubicBezTo>
                <a:cubicBezTo>
                  <a:pt x="1188382" y="809828"/>
                  <a:pt x="1189073" y="811040"/>
                  <a:pt x="1189665" y="812099"/>
                </a:cubicBezTo>
                <a:cubicBezTo>
                  <a:pt x="1193991" y="819818"/>
                  <a:pt x="1198154" y="827312"/>
                  <a:pt x="1203253" y="836089"/>
                </a:cubicBezTo>
                <a:cubicBezTo>
                  <a:pt x="1203448" y="836423"/>
                  <a:pt x="1203619" y="836791"/>
                  <a:pt x="1203815" y="837125"/>
                </a:cubicBezTo>
                <a:lnTo>
                  <a:pt x="1203962" y="835903"/>
                </a:lnTo>
                <a:lnTo>
                  <a:pt x="1217680" y="858929"/>
                </a:lnTo>
                <a:cubicBezTo>
                  <a:pt x="1241448" y="891685"/>
                  <a:pt x="1274434" y="914569"/>
                  <a:pt x="1325515" y="876102"/>
                </a:cubicBezTo>
                <a:cubicBezTo>
                  <a:pt x="1449309" y="782875"/>
                  <a:pt x="1247971" y="690504"/>
                  <a:pt x="1253403" y="662725"/>
                </a:cubicBezTo>
                <a:cubicBezTo>
                  <a:pt x="1257432" y="642116"/>
                  <a:pt x="1353461" y="680658"/>
                  <a:pt x="1362503" y="611190"/>
                </a:cubicBezTo>
                <a:cubicBezTo>
                  <a:pt x="1374496" y="519051"/>
                  <a:pt x="1261724" y="525912"/>
                  <a:pt x="1200912" y="510648"/>
                </a:cubicBezTo>
                <a:lnTo>
                  <a:pt x="1181055" y="502757"/>
                </a:lnTo>
                <a:lnTo>
                  <a:pt x="1174597" y="499065"/>
                </a:lnTo>
                <a:lnTo>
                  <a:pt x="1163970" y="483530"/>
                </a:lnTo>
                <a:lnTo>
                  <a:pt x="1170717" y="465095"/>
                </a:lnTo>
                <a:lnTo>
                  <a:pt x="1174050" y="463192"/>
                </a:lnTo>
                <a:lnTo>
                  <a:pt x="1192751" y="456167"/>
                </a:lnTo>
                <a:lnTo>
                  <a:pt x="1237606" y="449649"/>
                </a:lnTo>
                <a:cubicBezTo>
                  <a:pt x="1277563" y="445123"/>
                  <a:pt x="1319434" y="436438"/>
                  <a:pt x="1322733" y="390816"/>
                </a:cubicBezTo>
                <a:cubicBezTo>
                  <a:pt x="1328830" y="306496"/>
                  <a:pt x="1286824" y="290333"/>
                  <a:pt x="1235692" y="289324"/>
                </a:cubicBezTo>
                <a:lnTo>
                  <a:pt x="1186819" y="291329"/>
                </a:lnTo>
                <a:lnTo>
                  <a:pt x="1186343" y="291054"/>
                </a:lnTo>
                <a:cubicBezTo>
                  <a:pt x="1180502" y="291415"/>
                  <a:pt x="1174789" y="291656"/>
                  <a:pt x="1169065" y="291919"/>
                </a:cubicBezTo>
                <a:cubicBezTo>
                  <a:pt x="1165871" y="292061"/>
                  <a:pt x="1162534" y="292290"/>
                  <a:pt x="1159404" y="292365"/>
                </a:cubicBezTo>
                <a:lnTo>
                  <a:pt x="1151450" y="292191"/>
                </a:lnTo>
                <a:lnTo>
                  <a:pt x="1127427" y="290638"/>
                </a:lnTo>
                <a:lnTo>
                  <a:pt x="1118917" y="289118"/>
                </a:lnTo>
                <a:lnTo>
                  <a:pt x="1093904" y="278760"/>
                </a:lnTo>
                <a:lnTo>
                  <a:pt x="1079061" y="261448"/>
                </a:lnTo>
                <a:lnTo>
                  <a:pt x="1078570" y="259967"/>
                </a:lnTo>
                <a:lnTo>
                  <a:pt x="1076428" y="244494"/>
                </a:lnTo>
                <a:lnTo>
                  <a:pt x="1077553" y="240849"/>
                </a:lnTo>
                <a:lnTo>
                  <a:pt x="1094585" y="207395"/>
                </a:lnTo>
                <a:cubicBezTo>
                  <a:pt x="1112114" y="182925"/>
                  <a:pt x="1133621" y="157182"/>
                  <a:pt x="1119130" y="128388"/>
                </a:cubicBezTo>
                <a:cubicBezTo>
                  <a:pt x="1111887" y="113994"/>
                  <a:pt x="1081098" y="100247"/>
                  <a:pt x="1040140" y="90413"/>
                </a:cubicBezTo>
                <a:lnTo>
                  <a:pt x="1026451" y="88096"/>
                </a:lnTo>
                <a:lnTo>
                  <a:pt x="1026559" y="87705"/>
                </a:lnTo>
                <a:lnTo>
                  <a:pt x="1018944" y="86825"/>
                </a:lnTo>
                <a:lnTo>
                  <a:pt x="981959" y="80566"/>
                </a:lnTo>
                <a:lnTo>
                  <a:pt x="979784" y="80027"/>
                </a:lnTo>
                <a:cubicBezTo>
                  <a:pt x="979733" y="80023"/>
                  <a:pt x="979691" y="79958"/>
                  <a:pt x="979640" y="79952"/>
                </a:cubicBezTo>
                <a:cubicBezTo>
                  <a:pt x="979471" y="79932"/>
                  <a:pt x="979299" y="79888"/>
                  <a:pt x="979130" y="79868"/>
                </a:cubicBezTo>
                <a:cubicBezTo>
                  <a:pt x="978891" y="79839"/>
                  <a:pt x="978637" y="79880"/>
                  <a:pt x="978399" y="79851"/>
                </a:cubicBezTo>
                <a:lnTo>
                  <a:pt x="977070" y="79738"/>
                </a:lnTo>
                <a:lnTo>
                  <a:pt x="972753" y="79007"/>
                </a:lnTo>
                <a:lnTo>
                  <a:pt x="964235" y="78645"/>
                </a:lnTo>
                <a:lnTo>
                  <a:pt x="950397" y="77467"/>
                </a:lnTo>
                <a:lnTo>
                  <a:pt x="950520" y="77339"/>
                </a:lnTo>
                <a:lnTo>
                  <a:pt x="948979" y="77347"/>
                </a:lnTo>
                <a:lnTo>
                  <a:pt x="938511" y="76455"/>
                </a:lnTo>
                <a:lnTo>
                  <a:pt x="928427" y="76371"/>
                </a:lnTo>
                <a:lnTo>
                  <a:pt x="925353" y="76016"/>
                </a:lnTo>
                <a:lnTo>
                  <a:pt x="915910" y="76267"/>
                </a:lnTo>
                <a:lnTo>
                  <a:pt x="906426" y="76189"/>
                </a:lnTo>
                <a:lnTo>
                  <a:pt x="900148" y="75922"/>
                </a:lnTo>
                <a:lnTo>
                  <a:pt x="898384" y="76122"/>
                </a:lnTo>
                <a:lnTo>
                  <a:pt x="898117" y="76119"/>
                </a:lnTo>
                <a:cubicBezTo>
                  <a:pt x="897869" y="76126"/>
                  <a:pt x="897633" y="76096"/>
                  <a:pt x="897386" y="76103"/>
                </a:cubicBezTo>
                <a:cubicBezTo>
                  <a:pt x="895892" y="76149"/>
                  <a:pt x="894513" y="76423"/>
                  <a:pt x="893026" y="76483"/>
                </a:cubicBezTo>
                <a:lnTo>
                  <a:pt x="884847" y="77093"/>
                </a:lnTo>
                <a:lnTo>
                  <a:pt x="873930" y="77383"/>
                </a:lnTo>
                <a:lnTo>
                  <a:pt x="871887" y="77707"/>
                </a:lnTo>
                <a:lnTo>
                  <a:pt x="871628" y="77708"/>
                </a:lnTo>
                <a:lnTo>
                  <a:pt x="870898" y="77863"/>
                </a:lnTo>
                <a:lnTo>
                  <a:pt x="867677" y="78373"/>
                </a:lnTo>
                <a:lnTo>
                  <a:pt x="861568" y="78829"/>
                </a:lnTo>
                <a:cubicBezTo>
                  <a:pt x="861407" y="78849"/>
                  <a:pt x="861255" y="78836"/>
                  <a:pt x="861094" y="78854"/>
                </a:cubicBezTo>
                <a:cubicBezTo>
                  <a:pt x="856651" y="79401"/>
                  <a:pt x="852505" y="80316"/>
                  <a:pt x="848212" y="81023"/>
                </a:cubicBezTo>
                <a:lnTo>
                  <a:pt x="838883" y="82868"/>
                </a:lnTo>
                <a:lnTo>
                  <a:pt x="832361" y="83608"/>
                </a:lnTo>
                <a:lnTo>
                  <a:pt x="830850" y="84204"/>
                </a:lnTo>
                <a:lnTo>
                  <a:pt x="826886" y="84832"/>
                </a:lnTo>
                <a:lnTo>
                  <a:pt x="803414" y="92210"/>
                </a:lnTo>
                <a:lnTo>
                  <a:pt x="803398" y="92215"/>
                </a:lnTo>
                <a:cubicBezTo>
                  <a:pt x="795552" y="95276"/>
                  <a:pt x="788589" y="98981"/>
                  <a:pt x="782175" y="103012"/>
                </a:cubicBezTo>
                <a:cubicBezTo>
                  <a:pt x="782070" y="103077"/>
                  <a:pt x="781981" y="103160"/>
                  <a:pt x="781877" y="103225"/>
                </a:cubicBezTo>
                <a:lnTo>
                  <a:pt x="780519" y="104085"/>
                </a:lnTo>
                <a:lnTo>
                  <a:pt x="779428" y="104516"/>
                </a:lnTo>
                <a:lnTo>
                  <a:pt x="779041" y="105021"/>
                </a:lnTo>
                <a:lnTo>
                  <a:pt x="777020" y="106300"/>
                </a:lnTo>
                <a:cubicBezTo>
                  <a:pt x="776923" y="106369"/>
                  <a:pt x="776820" y="106442"/>
                  <a:pt x="776723" y="106513"/>
                </a:cubicBezTo>
                <a:lnTo>
                  <a:pt x="775385" y="107579"/>
                </a:lnTo>
                <a:lnTo>
                  <a:pt x="774341" y="108151"/>
                </a:lnTo>
                <a:lnTo>
                  <a:pt x="773660" y="108953"/>
                </a:lnTo>
                <a:lnTo>
                  <a:pt x="772259" y="110070"/>
                </a:lnTo>
                <a:cubicBezTo>
                  <a:pt x="770001" y="111960"/>
                  <a:pt x="767976" y="114045"/>
                  <a:pt x="766020" y="116113"/>
                </a:cubicBezTo>
                <a:cubicBezTo>
                  <a:pt x="764960" y="117235"/>
                  <a:pt x="763804" y="118343"/>
                  <a:pt x="762838" y="119516"/>
                </a:cubicBezTo>
                <a:lnTo>
                  <a:pt x="755793" y="129992"/>
                </a:lnTo>
                <a:lnTo>
                  <a:pt x="755496" y="130343"/>
                </a:lnTo>
                <a:lnTo>
                  <a:pt x="755496" y="130343"/>
                </a:lnTo>
                <a:lnTo>
                  <a:pt x="755496" y="130343"/>
                </a:lnTo>
                <a:lnTo>
                  <a:pt x="755414" y="130726"/>
                </a:lnTo>
                <a:lnTo>
                  <a:pt x="751980" y="140319"/>
                </a:lnTo>
                <a:lnTo>
                  <a:pt x="751383" y="141098"/>
                </a:lnTo>
                <a:lnTo>
                  <a:pt x="751316" y="142174"/>
                </a:lnTo>
                <a:lnTo>
                  <a:pt x="751064" y="142878"/>
                </a:lnTo>
                <a:cubicBezTo>
                  <a:pt x="750743" y="144232"/>
                  <a:pt x="750653" y="145670"/>
                  <a:pt x="750425" y="147069"/>
                </a:cubicBezTo>
                <a:lnTo>
                  <a:pt x="749604" y="155699"/>
                </a:lnTo>
                <a:lnTo>
                  <a:pt x="740249" y="146902"/>
                </a:lnTo>
                <a:cubicBezTo>
                  <a:pt x="727810" y="135375"/>
                  <a:pt x="714430" y="123174"/>
                  <a:pt x="700864" y="111132"/>
                </a:cubicBezTo>
                <a:cubicBezTo>
                  <a:pt x="646603" y="62962"/>
                  <a:pt x="589377" y="17334"/>
                  <a:pt x="589377" y="17334"/>
                </a:cubicBezTo>
                <a:cubicBezTo>
                  <a:pt x="589377" y="17334"/>
                  <a:pt x="578803" y="11706"/>
                  <a:pt x="566893" y="9049"/>
                </a:cubicBezTo>
                <a:lnTo>
                  <a:pt x="557646" y="8693"/>
                </a:lnTo>
                <a:lnTo>
                  <a:pt x="556979" y="8198"/>
                </a:lnTo>
                <a:lnTo>
                  <a:pt x="557014" y="8668"/>
                </a:lnTo>
                <a:lnTo>
                  <a:pt x="555073" y="8593"/>
                </a:lnTo>
                <a:lnTo>
                  <a:pt x="544877" y="0"/>
                </a:lnTo>
                <a:cubicBezTo>
                  <a:pt x="544066" y="258"/>
                  <a:pt x="543654" y="2931"/>
                  <a:pt x="543552" y="7522"/>
                </a:cubicBezTo>
                <a:lnTo>
                  <a:pt x="543700" y="12747"/>
                </a:lnTo>
                <a:lnTo>
                  <a:pt x="536392" y="18589"/>
                </a:lnTo>
                <a:cubicBezTo>
                  <a:pt x="534385" y="23050"/>
                  <a:pt x="537290" y="30113"/>
                  <a:pt x="541706" y="37198"/>
                </a:cubicBezTo>
                <a:lnTo>
                  <a:pt x="545236" y="41800"/>
                </a:lnTo>
                <a:lnTo>
                  <a:pt x="547758" y="75402"/>
                </a:lnTo>
                <a:lnTo>
                  <a:pt x="541545" y="100966"/>
                </a:lnTo>
                <a:cubicBezTo>
                  <a:pt x="535558" y="124946"/>
                  <a:pt x="527548" y="155447"/>
                  <a:pt x="519455" y="181537"/>
                </a:cubicBezTo>
                <a:cubicBezTo>
                  <a:pt x="511361" y="207625"/>
                  <a:pt x="503185" y="229300"/>
                  <a:pt x="497032" y="244454"/>
                </a:cubicBezTo>
                <a:lnTo>
                  <a:pt x="491741" y="256936"/>
                </a:lnTo>
                <a:lnTo>
                  <a:pt x="491450" y="255356"/>
                </a:lnTo>
                <a:lnTo>
                  <a:pt x="491344" y="249381"/>
                </a:lnTo>
                <a:lnTo>
                  <a:pt x="489485" y="244694"/>
                </a:lnTo>
                <a:lnTo>
                  <a:pt x="488630" y="240052"/>
                </a:lnTo>
                <a:lnTo>
                  <a:pt x="484590" y="232351"/>
                </a:lnTo>
                <a:lnTo>
                  <a:pt x="484453" y="232006"/>
                </a:lnTo>
                <a:lnTo>
                  <a:pt x="484288" y="231899"/>
                </a:lnTo>
                <a:lnTo>
                  <a:pt x="471997" y="219918"/>
                </a:lnTo>
                <a:cubicBezTo>
                  <a:pt x="467508" y="217032"/>
                  <a:pt x="462242" y="214983"/>
                  <a:pt x="456608" y="213372"/>
                </a:cubicBezTo>
                <a:lnTo>
                  <a:pt x="455675" y="213181"/>
                </a:lnTo>
                <a:lnTo>
                  <a:pt x="454958" y="212712"/>
                </a:lnTo>
                <a:lnTo>
                  <a:pt x="454936" y="212711"/>
                </a:lnTo>
                <a:lnTo>
                  <a:pt x="454930" y="212707"/>
                </a:lnTo>
                <a:lnTo>
                  <a:pt x="453067" y="212645"/>
                </a:lnTo>
                <a:lnTo>
                  <a:pt x="451352" y="212293"/>
                </a:lnTo>
                <a:cubicBezTo>
                  <a:pt x="447138" y="211403"/>
                  <a:pt x="442692" y="210747"/>
                  <a:pt x="438035" y="210442"/>
                </a:cubicBezTo>
                <a:cubicBezTo>
                  <a:pt x="435854" y="210302"/>
                  <a:pt x="433705" y="210085"/>
                  <a:pt x="431440" y="210063"/>
                </a:cubicBezTo>
                <a:cubicBezTo>
                  <a:pt x="424801" y="210006"/>
                  <a:pt x="417894" y="210289"/>
                  <a:pt x="410675" y="211216"/>
                </a:cubicBezTo>
                <a:cubicBezTo>
                  <a:pt x="399922" y="212596"/>
                  <a:pt x="388548" y="215411"/>
                  <a:pt x="377101" y="218710"/>
                </a:cubicBezTo>
                <a:cubicBezTo>
                  <a:pt x="373836" y="219654"/>
                  <a:pt x="370568" y="220629"/>
                  <a:pt x="367282" y="221712"/>
                </a:cubicBezTo>
                <a:lnTo>
                  <a:pt x="363951" y="223013"/>
                </a:lnTo>
                <a:lnTo>
                  <a:pt x="359223" y="224204"/>
                </a:lnTo>
                <a:lnTo>
                  <a:pt x="359207" y="224211"/>
                </a:lnTo>
                <a:lnTo>
                  <a:pt x="359199" y="224213"/>
                </a:lnTo>
                <a:lnTo>
                  <a:pt x="350916" y="228101"/>
                </a:lnTo>
                <a:lnTo>
                  <a:pt x="333066" y="235069"/>
                </a:lnTo>
                <a:lnTo>
                  <a:pt x="308748" y="247888"/>
                </a:lnTo>
                <a:lnTo>
                  <a:pt x="307904" y="248284"/>
                </a:lnTo>
                <a:lnTo>
                  <a:pt x="307195" y="248801"/>
                </a:lnTo>
                <a:lnTo>
                  <a:pt x="284641" y="263416"/>
                </a:lnTo>
                <a:cubicBezTo>
                  <a:pt x="277311" y="268745"/>
                  <a:pt x="270497" y="274320"/>
                  <a:pt x="264270" y="280087"/>
                </a:cubicBezTo>
                <a:cubicBezTo>
                  <a:pt x="264246" y="280108"/>
                  <a:pt x="264209" y="280127"/>
                  <a:pt x="264185" y="280148"/>
                </a:cubicBezTo>
                <a:cubicBezTo>
                  <a:pt x="257989" y="285888"/>
                  <a:pt x="252411" y="291852"/>
                  <a:pt x="247619" y="297890"/>
                </a:cubicBezTo>
                <a:cubicBezTo>
                  <a:pt x="243235" y="303412"/>
                  <a:pt x="239675" y="309059"/>
                  <a:pt x="236709" y="314714"/>
                </a:cubicBezTo>
                <a:lnTo>
                  <a:pt x="236392" y="315423"/>
                </a:lnTo>
                <a:lnTo>
                  <a:pt x="235663" y="316348"/>
                </a:lnTo>
                <a:lnTo>
                  <a:pt x="235662" y="316354"/>
                </a:lnTo>
                <a:lnTo>
                  <a:pt x="235644" y="316377"/>
                </a:lnTo>
                <a:lnTo>
                  <a:pt x="235463" y="317502"/>
                </a:lnTo>
                <a:lnTo>
                  <a:pt x="234795" y="318995"/>
                </a:lnTo>
                <a:cubicBezTo>
                  <a:pt x="232859" y="323263"/>
                  <a:pt x="231413" y="327476"/>
                  <a:pt x="230433" y="331753"/>
                </a:cubicBezTo>
                <a:cubicBezTo>
                  <a:pt x="229918" y="333996"/>
                  <a:pt x="229343" y="336266"/>
                  <a:pt x="229111" y="338502"/>
                </a:cubicBezTo>
                <a:cubicBezTo>
                  <a:pt x="229029" y="339303"/>
                  <a:pt x="228918" y="340110"/>
                  <a:pt x="228874" y="340912"/>
                </a:cubicBezTo>
                <a:lnTo>
                  <a:pt x="229642" y="353656"/>
                </a:lnTo>
                <a:lnTo>
                  <a:pt x="229642" y="353658"/>
                </a:lnTo>
                <a:cubicBezTo>
                  <a:pt x="231436" y="362133"/>
                  <a:pt x="239538" y="366946"/>
                  <a:pt x="250080" y="370422"/>
                </a:cubicBezTo>
                <a:lnTo>
                  <a:pt x="280649" y="378034"/>
                </a:lnTo>
                <a:lnTo>
                  <a:pt x="285183" y="379172"/>
                </a:lnTo>
                <a:lnTo>
                  <a:pt x="285828" y="379399"/>
                </a:lnTo>
                <a:lnTo>
                  <a:pt x="299651" y="384404"/>
                </a:lnTo>
                <a:lnTo>
                  <a:pt x="302075" y="385820"/>
                </a:lnTo>
                <a:lnTo>
                  <a:pt x="311658" y="393795"/>
                </a:lnTo>
                <a:lnTo>
                  <a:pt x="314443" y="407684"/>
                </a:lnTo>
                <a:lnTo>
                  <a:pt x="306394" y="428244"/>
                </a:lnTo>
                <a:lnTo>
                  <a:pt x="306047" y="428584"/>
                </a:lnTo>
                <a:lnTo>
                  <a:pt x="291273" y="442199"/>
                </a:lnTo>
                <a:lnTo>
                  <a:pt x="289967" y="442824"/>
                </a:lnTo>
                <a:lnTo>
                  <a:pt x="282831" y="446173"/>
                </a:lnTo>
                <a:lnTo>
                  <a:pt x="268955" y="451953"/>
                </a:lnTo>
                <a:lnTo>
                  <a:pt x="259882" y="454255"/>
                </a:lnTo>
                <a:lnTo>
                  <a:pt x="236954" y="459968"/>
                </a:lnTo>
                <a:lnTo>
                  <a:pt x="200058" y="468364"/>
                </a:lnTo>
                <a:cubicBezTo>
                  <a:pt x="188730" y="470668"/>
                  <a:pt x="177527" y="473056"/>
                  <a:pt x="167010" y="475806"/>
                </a:cubicBezTo>
                <a:lnTo>
                  <a:pt x="164182" y="476746"/>
                </a:lnTo>
                <a:lnTo>
                  <a:pt x="162626" y="477090"/>
                </a:lnTo>
                <a:lnTo>
                  <a:pt x="161833" y="477364"/>
                </a:lnTo>
                <a:lnTo>
                  <a:pt x="159250" y="477946"/>
                </a:lnTo>
                <a:lnTo>
                  <a:pt x="146615" y="482581"/>
                </a:lnTo>
                <a:lnTo>
                  <a:pt x="138084" y="485416"/>
                </a:lnTo>
                <a:lnTo>
                  <a:pt x="136170" y="486414"/>
                </a:lnTo>
                <a:lnTo>
                  <a:pt x="134921" y="486872"/>
                </a:lnTo>
                <a:lnTo>
                  <a:pt x="133467" y="487823"/>
                </a:lnTo>
                <a:lnTo>
                  <a:pt x="126219" y="491603"/>
                </a:lnTo>
                <a:lnTo>
                  <a:pt x="119640" y="496530"/>
                </a:lnTo>
                <a:lnTo>
                  <a:pt x="119266" y="496752"/>
                </a:lnTo>
                <a:lnTo>
                  <a:pt x="119362" y="496739"/>
                </a:lnTo>
                <a:lnTo>
                  <a:pt x="116645" y="498774"/>
                </a:lnTo>
                <a:cubicBezTo>
                  <a:pt x="113836" y="501422"/>
                  <a:pt x="111540" y="504305"/>
                  <a:pt x="109732" y="507449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9"/>
          <p:cNvSpPr/>
          <p:nvPr/>
        </p:nvSpPr>
        <p:spPr>
          <a:xfrm rot="8617440">
            <a:off x="10928871" y="5818512"/>
            <a:ext cx="1416275" cy="1100029"/>
          </a:xfrm>
          <a:custGeom>
            <a:avLst/>
            <a:gdLst/>
            <a:ahLst/>
            <a:cxnLst/>
            <a:rect l="l" t="t" r="r" b="b"/>
            <a:pathLst>
              <a:path w="1416275" h="1100029" extrusionOk="0">
                <a:moveTo>
                  <a:pt x="481417" y="243764"/>
                </a:moveTo>
                <a:lnTo>
                  <a:pt x="498057" y="234262"/>
                </a:lnTo>
                <a:lnTo>
                  <a:pt x="507499" y="232169"/>
                </a:lnTo>
                <a:lnTo>
                  <a:pt x="507627" y="232096"/>
                </a:lnTo>
                <a:lnTo>
                  <a:pt x="507841" y="232160"/>
                </a:lnTo>
                <a:lnTo>
                  <a:pt x="526322" y="233958"/>
                </a:lnTo>
                <a:cubicBezTo>
                  <a:pt x="531845" y="235657"/>
                  <a:pt x="537216" y="238580"/>
                  <a:pt x="542480" y="242114"/>
                </a:cubicBezTo>
                <a:lnTo>
                  <a:pt x="543288" y="242749"/>
                </a:lnTo>
                <a:lnTo>
                  <a:pt x="544180" y="243016"/>
                </a:lnTo>
                <a:lnTo>
                  <a:pt x="544199" y="243038"/>
                </a:lnTo>
                <a:lnTo>
                  <a:pt x="544202" y="243039"/>
                </a:lnTo>
                <a:lnTo>
                  <a:pt x="544204" y="243039"/>
                </a:lnTo>
                <a:lnTo>
                  <a:pt x="545549" y="244529"/>
                </a:lnTo>
                <a:lnTo>
                  <a:pt x="547045" y="245707"/>
                </a:lnTo>
                <a:cubicBezTo>
                  <a:pt x="550722" y="248572"/>
                  <a:pt x="554370" y="251789"/>
                  <a:pt x="557875" y="255430"/>
                </a:cubicBezTo>
                <a:cubicBezTo>
                  <a:pt x="559514" y="257133"/>
                  <a:pt x="561195" y="258760"/>
                  <a:pt x="562791" y="260619"/>
                </a:cubicBezTo>
                <a:lnTo>
                  <a:pt x="571980" y="272813"/>
                </a:lnTo>
                <a:lnTo>
                  <a:pt x="572137" y="269909"/>
                </a:lnTo>
                <a:cubicBezTo>
                  <a:pt x="573077" y="249618"/>
                  <a:pt x="573749" y="230685"/>
                  <a:pt x="573867" y="216267"/>
                </a:cubicBezTo>
                <a:cubicBezTo>
                  <a:pt x="573987" y="201851"/>
                  <a:pt x="572889" y="181255"/>
                  <a:pt x="571274" y="158439"/>
                </a:cubicBezTo>
                <a:lnTo>
                  <a:pt x="567078" y="105915"/>
                </a:lnTo>
                <a:lnTo>
                  <a:pt x="550461" y="129363"/>
                </a:lnTo>
                <a:cubicBezTo>
                  <a:pt x="541595" y="142158"/>
                  <a:pt x="532694" y="155354"/>
                  <a:pt x="524721" y="167799"/>
                </a:cubicBezTo>
                <a:cubicBezTo>
                  <a:pt x="508775" y="192688"/>
                  <a:pt x="496539" y="214568"/>
                  <a:pt x="488290" y="230226"/>
                </a:cubicBezTo>
                <a:close/>
                <a:moveTo>
                  <a:pt x="619318" y="404650"/>
                </a:moveTo>
                <a:lnTo>
                  <a:pt x="623562" y="406640"/>
                </a:lnTo>
                <a:lnTo>
                  <a:pt x="628635" y="409160"/>
                </a:lnTo>
                <a:lnTo>
                  <a:pt x="630447" y="409848"/>
                </a:lnTo>
                <a:lnTo>
                  <a:pt x="631402" y="410534"/>
                </a:lnTo>
                <a:lnTo>
                  <a:pt x="631722" y="410694"/>
                </a:lnTo>
                <a:lnTo>
                  <a:pt x="632382" y="411108"/>
                </a:lnTo>
                <a:lnTo>
                  <a:pt x="633394" y="411512"/>
                </a:lnTo>
                <a:lnTo>
                  <a:pt x="634886" y="412680"/>
                </a:lnTo>
                <a:lnTo>
                  <a:pt x="637504" y="414324"/>
                </a:lnTo>
                <a:lnTo>
                  <a:pt x="641111" y="416787"/>
                </a:lnTo>
                <a:lnTo>
                  <a:pt x="641091" y="416365"/>
                </a:lnTo>
                <a:lnTo>
                  <a:pt x="641055" y="416030"/>
                </a:lnTo>
                <a:lnTo>
                  <a:pt x="641101" y="415652"/>
                </a:lnTo>
                <a:lnTo>
                  <a:pt x="643097" y="388368"/>
                </a:lnTo>
                <a:lnTo>
                  <a:pt x="642934" y="387396"/>
                </a:lnTo>
                <a:lnTo>
                  <a:pt x="642723" y="378707"/>
                </a:lnTo>
                <a:lnTo>
                  <a:pt x="642204" y="369946"/>
                </a:lnTo>
                <a:lnTo>
                  <a:pt x="641660" y="364144"/>
                </a:lnTo>
                <a:lnTo>
                  <a:pt x="641763" y="362501"/>
                </a:lnTo>
                <a:lnTo>
                  <a:pt x="641748" y="362261"/>
                </a:lnTo>
                <a:cubicBezTo>
                  <a:pt x="641745" y="362033"/>
                  <a:pt x="641704" y="361815"/>
                  <a:pt x="641700" y="361587"/>
                </a:cubicBezTo>
                <a:cubicBezTo>
                  <a:pt x="641672" y="360207"/>
                  <a:pt x="641860" y="358920"/>
                  <a:pt x="641846" y="357546"/>
                </a:cubicBezTo>
                <a:lnTo>
                  <a:pt x="642024" y="349971"/>
                </a:lnTo>
                <a:lnTo>
                  <a:pt x="641778" y="339883"/>
                </a:lnTo>
                <a:lnTo>
                  <a:pt x="641981" y="337984"/>
                </a:lnTo>
                <a:lnTo>
                  <a:pt x="641970" y="337743"/>
                </a:lnTo>
                <a:lnTo>
                  <a:pt x="642080" y="337054"/>
                </a:lnTo>
                <a:lnTo>
                  <a:pt x="642398" y="334067"/>
                </a:lnTo>
                <a:lnTo>
                  <a:pt x="642531" y="328411"/>
                </a:lnTo>
                <a:cubicBezTo>
                  <a:pt x="642540" y="328260"/>
                  <a:pt x="642521" y="328119"/>
                  <a:pt x="642532" y="327971"/>
                </a:cubicBezTo>
                <a:cubicBezTo>
                  <a:pt x="642826" y="323846"/>
                  <a:pt x="643477" y="319975"/>
                  <a:pt x="643926" y="315984"/>
                </a:cubicBezTo>
                <a:lnTo>
                  <a:pt x="645189" y="307291"/>
                </a:lnTo>
                <a:lnTo>
                  <a:pt x="645566" y="301235"/>
                </a:lnTo>
                <a:lnTo>
                  <a:pt x="646049" y="299802"/>
                </a:lnTo>
                <a:lnTo>
                  <a:pt x="646441" y="296123"/>
                </a:lnTo>
                <a:lnTo>
                  <a:pt x="652142" y="274134"/>
                </a:lnTo>
                <a:lnTo>
                  <a:pt x="652148" y="274111"/>
                </a:lnTo>
                <a:lnTo>
                  <a:pt x="652149" y="274103"/>
                </a:lnTo>
                <a:lnTo>
                  <a:pt x="652159" y="274081"/>
                </a:lnTo>
                <a:lnTo>
                  <a:pt x="661111" y="254015"/>
                </a:lnTo>
                <a:cubicBezTo>
                  <a:pt x="661168" y="253915"/>
                  <a:pt x="661240" y="253829"/>
                  <a:pt x="661295" y="253730"/>
                </a:cubicBezTo>
                <a:lnTo>
                  <a:pt x="662022" y="252441"/>
                </a:lnTo>
                <a:lnTo>
                  <a:pt x="662370" y="251409"/>
                </a:lnTo>
                <a:lnTo>
                  <a:pt x="663115" y="250503"/>
                </a:lnTo>
                <a:lnTo>
                  <a:pt x="663903" y="249105"/>
                </a:lnTo>
                <a:cubicBezTo>
                  <a:pt x="663963" y="249011"/>
                  <a:pt x="664025" y="248913"/>
                  <a:pt x="664085" y="248819"/>
                </a:cubicBezTo>
                <a:lnTo>
                  <a:pt x="665009" y="247531"/>
                </a:lnTo>
                <a:lnTo>
                  <a:pt x="665487" y="246543"/>
                </a:lnTo>
                <a:lnTo>
                  <a:pt x="666195" y="245878"/>
                </a:lnTo>
                <a:lnTo>
                  <a:pt x="667159" y="244533"/>
                </a:lnTo>
                <a:cubicBezTo>
                  <a:pt x="668796" y="242360"/>
                  <a:pt x="670625" y="240395"/>
                  <a:pt x="672442" y="238492"/>
                </a:cubicBezTo>
                <a:cubicBezTo>
                  <a:pt x="673426" y="237461"/>
                  <a:pt x="674393" y="236343"/>
                  <a:pt x="675432" y="235395"/>
                </a:cubicBezTo>
                <a:lnTo>
                  <a:pt x="675690" y="235202"/>
                </a:lnTo>
                <a:lnTo>
                  <a:pt x="676463" y="234261"/>
                </a:lnTo>
                <a:lnTo>
                  <a:pt x="678478" y="233113"/>
                </a:lnTo>
                <a:lnTo>
                  <a:pt x="684770" y="228400"/>
                </a:lnTo>
                <a:lnTo>
                  <a:pt x="684866" y="228311"/>
                </a:lnTo>
                <a:lnTo>
                  <a:pt x="685077" y="228112"/>
                </a:lnTo>
                <a:lnTo>
                  <a:pt x="685077" y="228111"/>
                </a:lnTo>
                <a:lnTo>
                  <a:pt x="685425" y="228018"/>
                </a:lnTo>
                <a:lnTo>
                  <a:pt x="686980" y="227371"/>
                </a:lnTo>
                <a:lnTo>
                  <a:pt x="682976" y="220744"/>
                </a:lnTo>
                <a:cubicBezTo>
                  <a:pt x="674487" y="206759"/>
                  <a:pt x="665296" y="191704"/>
                  <a:pt x="656826" y="178007"/>
                </a:cubicBezTo>
                <a:lnTo>
                  <a:pt x="641868" y="154299"/>
                </a:lnTo>
                <a:lnTo>
                  <a:pt x="615197" y="126361"/>
                </a:lnTo>
                <a:lnTo>
                  <a:pt x="595266" y="104720"/>
                </a:lnTo>
                <a:lnTo>
                  <a:pt x="597947" y="125780"/>
                </a:lnTo>
                <a:cubicBezTo>
                  <a:pt x="600020" y="153808"/>
                  <a:pt x="601008" y="186051"/>
                  <a:pt x="600473" y="222040"/>
                </a:cubicBezTo>
                <a:cubicBezTo>
                  <a:pt x="600069" y="249219"/>
                  <a:pt x="599671" y="275451"/>
                  <a:pt x="599300" y="299512"/>
                </a:cubicBezTo>
                <a:lnTo>
                  <a:pt x="598906" y="324586"/>
                </a:lnTo>
                <a:lnTo>
                  <a:pt x="599213" y="325483"/>
                </a:lnTo>
                <a:lnTo>
                  <a:pt x="601526" y="330218"/>
                </a:lnTo>
                <a:lnTo>
                  <a:pt x="601534" y="330246"/>
                </a:lnTo>
                <a:lnTo>
                  <a:pt x="601534" y="330247"/>
                </a:lnTo>
                <a:lnTo>
                  <a:pt x="602088" y="332312"/>
                </a:lnTo>
                <a:lnTo>
                  <a:pt x="604099" y="339796"/>
                </a:lnTo>
                <a:lnTo>
                  <a:pt x="610804" y="359439"/>
                </a:lnTo>
                <a:lnTo>
                  <a:pt x="617176" y="388475"/>
                </a:lnTo>
                <a:lnTo>
                  <a:pt x="617445" y="389476"/>
                </a:lnTo>
                <a:lnTo>
                  <a:pt x="617514" y="390443"/>
                </a:lnTo>
                <a:close/>
                <a:moveTo>
                  <a:pt x="148566" y="1074949"/>
                </a:moveTo>
                <a:cubicBezTo>
                  <a:pt x="77627" y="1016393"/>
                  <a:pt x="193365" y="891377"/>
                  <a:pt x="180016" y="870514"/>
                </a:cubicBezTo>
                <a:cubicBezTo>
                  <a:pt x="168697" y="852823"/>
                  <a:pt x="93531" y="923949"/>
                  <a:pt x="59603" y="862653"/>
                </a:cubicBezTo>
                <a:cubicBezTo>
                  <a:pt x="14602" y="781354"/>
                  <a:pt x="122019" y="746311"/>
                  <a:pt x="172978" y="709773"/>
                </a:cubicBezTo>
                <a:lnTo>
                  <a:pt x="188555" y="695135"/>
                </a:lnTo>
                <a:lnTo>
                  <a:pt x="193201" y="689335"/>
                </a:lnTo>
                <a:lnTo>
                  <a:pt x="197379" y="670979"/>
                </a:lnTo>
                <a:lnTo>
                  <a:pt x="184331" y="656310"/>
                </a:lnTo>
                <a:lnTo>
                  <a:pt x="180536" y="655765"/>
                </a:lnTo>
                <a:lnTo>
                  <a:pt x="158478" y="656135"/>
                </a:lnTo>
                <a:cubicBezTo>
                  <a:pt x="158440" y="656143"/>
                  <a:pt x="158399" y="656137"/>
                  <a:pt x="158362" y="656144"/>
                </a:cubicBezTo>
                <a:lnTo>
                  <a:pt x="158345" y="656141"/>
                </a:lnTo>
                <a:lnTo>
                  <a:pt x="144540" y="658777"/>
                </a:lnTo>
                <a:cubicBezTo>
                  <a:pt x="100073" y="670297"/>
                  <a:pt x="40429" y="694589"/>
                  <a:pt x="15645" y="643058"/>
                </a:cubicBezTo>
                <a:cubicBezTo>
                  <a:pt x="-21001" y="566866"/>
                  <a:pt x="12136" y="536400"/>
                  <a:pt x="59326" y="516680"/>
                </a:cubicBezTo>
                <a:lnTo>
                  <a:pt x="105525" y="500591"/>
                </a:lnTo>
                <a:lnTo>
                  <a:pt x="105866" y="500162"/>
                </a:lnTo>
                <a:cubicBezTo>
                  <a:pt x="111432" y="498352"/>
                  <a:pt x="116834" y="496478"/>
                  <a:pt x="122255" y="494620"/>
                </a:cubicBezTo>
                <a:cubicBezTo>
                  <a:pt x="125278" y="493579"/>
                  <a:pt x="128466" y="492566"/>
                  <a:pt x="131405" y="491486"/>
                </a:cubicBezTo>
                <a:lnTo>
                  <a:pt x="138732" y="488405"/>
                </a:lnTo>
                <a:lnTo>
                  <a:pt x="160517" y="478132"/>
                </a:lnTo>
                <a:lnTo>
                  <a:pt x="167872" y="473593"/>
                </a:lnTo>
                <a:lnTo>
                  <a:pt x="187334" y="454770"/>
                </a:lnTo>
                <a:lnTo>
                  <a:pt x="194782" y="433213"/>
                </a:lnTo>
                <a:lnTo>
                  <a:pt x="194694" y="431659"/>
                </a:lnTo>
                <a:lnTo>
                  <a:pt x="191003" y="416477"/>
                </a:lnTo>
                <a:lnTo>
                  <a:pt x="188617" y="413500"/>
                </a:lnTo>
                <a:lnTo>
                  <a:pt x="160485" y="388638"/>
                </a:lnTo>
                <a:cubicBezTo>
                  <a:pt x="135191" y="372316"/>
                  <a:pt x="105731" y="356271"/>
                  <a:pt x="108632" y="324164"/>
                </a:cubicBezTo>
                <a:cubicBezTo>
                  <a:pt x="110082" y="308116"/>
                  <a:pt x="133672" y="284017"/>
                  <a:pt x="168157" y="259826"/>
                </a:cubicBezTo>
                <a:lnTo>
                  <a:pt x="179981" y="252677"/>
                </a:lnTo>
                <a:lnTo>
                  <a:pt x="179796" y="252318"/>
                </a:lnTo>
                <a:lnTo>
                  <a:pt x="186548" y="248707"/>
                </a:lnTo>
                <a:lnTo>
                  <a:pt x="218662" y="229291"/>
                </a:lnTo>
                <a:lnTo>
                  <a:pt x="220486" y="227992"/>
                </a:lnTo>
                <a:cubicBezTo>
                  <a:pt x="220531" y="227969"/>
                  <a:pt x="220547" y="227894"/>
                  <a:pt x="220592" y="227870"/>
                </a:cubicBezTo>
                <a:cubicBezTo>
                  <a:pt x="220741" y="227788"/>
                  <a:pt x="220886" y="227685"/>
                  <a:pt x="221035" y="227603"/>
                </a:cubicBezTo>
                <a:cubicBezTo>
                  <a:pt x="221247" y="227489"/>
                  <a:pt x="221498" y="227434"/>
                  <a:pt x="221710" y="227320"/>
                </a:cubicBezTo>
                <a:lnTo>
                  <a:pt x="222897" y="226730"/>
                </a:lnTo>
                <a:lnTo>
                  <a:pt x="226650" y="224461"/>
                </a:lnTo>
                <a:lnTo>
                  <a:pt x="234455" y="220989"/>
                </a:lnTo>
                <a:lnTo>
                  <a:pt x="246881" y="214816"/>
                </a:lnTo>
                <a:lnTo>
                  <a:pt x="246718" y="214742"/>
                </a:lnTo>
                <a:lnTo>
                  <a:pt x="248169" y="214177"/>
                </a:lnTo>
                <a:lnTo>
                  <a:pt x="257565" y="209509"/>
                </a:lnTo>
                <a:lnTo>
                  <a:pt x="266912" y="205727"/>
                </a:lnTo>
                <a:lnTo>
                  <a:pt x="269642" y="204267"/>
                </a:lnTo>
                <a:lnTo>
                  <a:pt x="278518" y="201032"/>
                </a:lnTo>
                <a:lnTo>
                  <a:pt x="287296" y="197480"/>
                </a:lnTo>
                <a:lnTo>
                  <a:pt x="293052" y="194920"/>
                </a:lnTo>
                <a:lnTo>
                  <a:pt x="294771" y="194457"/>
                </a:lnTo>
                <a:lnTo>
                  <a:pt x="295015" y="194358"/>
                </a:lnTo>
                <a:cubicBezTo>
                  <a:pt x="295248" y="194273"/>
                  <a:pt x="295456" y="194158"/>
                  <a:pt x="295689" y="194074"/>
                </a:cubicBezTo>
                <a:cubicBezTo>
                  <a:pt x="297095" y="193568"/>
                  <a:pt x="298478" y="193317"/>
                  <a:pt x="299884" y="192827"/>
                </a:cubicBezTo>
                <a:lnTo>
                  <a:pt x="307705" y="190393"/>
                </a:lnTo>
                <a:lnTo>
                  <a:pt x="317976" y="186649"/>
                </a:lnTo>
                <a:lnTo>
                  <a:pt x="319994" y="186200"/>
                </a:lnTo>
                <a:lnTo>
                  <a:pt x="320237" y="186105"/>
                </a:lnTo>
                <a:lnTo>
                  <a:pt x="320982" y="185980"/>
                </a:lnTo>
                <a:lnTo>
                  <a:pt x="324163" y="185271"/>
                </a:lnTo>
                <a:lnTo>
                  <a:pt x="330007" y="183453"/>
                </a:lnTo>
                <a:cubicBezTo>
                  <a:pt x="330164" y="183412"/>
                  <a:pt x="330301" y="183344"/>
                  <a:pt x="330457" y="183302"/>
                </a:cubicBezTo>
                <a:cubicBezTo>
                  <a:pt x="334791" y="182179"/>
                  <a:pt x="338983" y="181507"/>
                  <a:pt x="343236" y="180587"/>
                </a:cubicBezTo>
                <a:lnTo>
                  <a:pt x="352586" y="178878"/>
                </a:lnTo>
                <a:lnTo>
                  <a:pt x="358929" y="177169"/>
                </a:lnTo>
                <a:lnTo>
                  <a:pt x="360554" y="177169"/>
                </a:lnTo>
                <a:lnTo>
                  <a:pt x="364472" y="176296"/>
                </a:lnTo>
                <a:lnTo>
                  <a:pt x="389012" y="174538"/>
                </a:lnTo>
                <a:lnTo>
                  <a:pt x="389029" y="174537"/>
                </a:lnTo>
                <a:lnTo>
                  <a:pt x="389032" y="174536"/>
                </a:lnTo>
                <a:lnTo>
                  <a:pt x="389035" y="174536"/>
                </a:lnTo>
                <a:lnTo>
                  <a:pt x="412740" y="176783"/>
                </a:lnTo>
                <a:cubicBezTo>
                  <a:pt x="412862" y="176805"/>
                  <a:pt x="412974" y="176850"/>
                  <a:pt x="413095" y="176872"/>
                </a:cubicBezTo>
                <a:lnTo>
                  <a:pt x="414673" y="177172"/>
                </a:lnTo>
                <a:lnTo>
                  <a:pt x="415846" y="177173"/>
                </a:lnTo>
                <a:lnTo>
                  <a:pt x="417031" y="177622"/>
                </a:lnTo>
                <a:lnTo>
                  <a:pt x="418742" y="177948"/>
                </a:lnTo>
                <a:cubicBezTo>
                  <a:pt x="418858" y="177977"/>
                  <a:pt x="418980" y="178006"/>
                  <a:pt x="419097" y="178037"/>
                </a:cubicBezTo>
                <a:lnTo>
                  <a:pt x="420733" y="178537"/>
                </a:lnTo>
                <a:lnTo>
                  <a:pt x="421914" y="178686"/>
                </a:lnTo>
                <a:lnTo>
                  <a:pt x="422421" y="178957"/>
                </a:lnTo>
                <a:lnTo>
                  <a:pt x="422842" y="179182"/>
                </a:lnTo>
                <a:lnTo>
                  <a:pt x="424556" y="179706"/>
                </a:lnTo>
                <a:cubicBezTo>
                  <a:pt x="427351" y="180634"/>
                  <a:pt x="430000" y="181830"/>
                  <a:pt x="432580" y="183035"/>
                </a:cubicBezTo>
                <a:cubicBezTo>
                  <a:pt x="433977" y="183689"/>
                  <a:pt x="435460" y="184295"/>
                  <a:pt x="436789" y="185032"/>
                </a:cubicBezTo>
                <a:lnTo>
                  <a:pt x="437074" y="185228"/>
                </a:lnTo>
                <a:lnTo>
                  <a:pt x="438310" y="185697"/>
                </a:lnTo>
                <a:lnTo>
                  <a:pt x="440189" y="187371"/>
                </a:lnTo>
                <a:lnTo>
                  <a:pt x="447189" y="192188"/>
                </a:lnTo>
                <a:lnTo>
                  <a:pt x="447595" y="192405"/>
                </a:lnTo>
                <a:lnTo>
                  <a:pt x="447596" y="192405"/>
                </a:lnTo>
                <a:lnTo>
                  <a:pt x="447812" y="192731"/>
                </a:lnTo>
                <a:lnTo>
                  <a:pt x="453549" y="199275"/>
                </a:lnTo>
                <a:lnTo>
                  <a:pt x="455371" y="200898"/>
                </a:lnTo>
                <a:lnTo>
                  <a:pt x="455829" y="201875"/>
                </a:lnTo>
                <a:lnTo>
                  <a:pt x="456322" y="202438"/>
                </a:lnTo>
                <a:cubicBezTo>
                  <a:pt x="457118" y="203579"/>
                  <a:pt x="457730" y="204883"/>
                  <a:pt x="458456" y="206101"/>
                </a:cubicBezTo>
                <a:lnTo>
                  <a:pt x="462391" y="213827"/>
                </a:lnTo>
                <a:lnTo>
                  <a:pt x="467861" y="202208"/>
                </a:lnTo>
                <a:cubicBezTo>
                  <a:pt x="475197" y="186915"/>
                  <a:pt x="483161" y="170652"/>
                  <a:pt x="491355" y="154468"/>
                </a:cubicBezTo>
                <a:cubicBezTo>
                  <a:pt x="524133" y="89731"/>
                  <a:pt x="560603" y="26268"/>
                  <a:pt x="560603" y="26268"/>
                </a:cubicBezTo>
                <a:lnTo>
                  <a:pt x="561011" y="25839"/>
                </a:lnTo>
                <a:lnTo>
                  <a:pt x="560492" y="7522"/>
                </a:lnTo>
                <a:cubicBezTo>
                  <a:pt x="560594" y="2931"/>
                  <a:pt x="561006" y="259"/>
                  <a:pt x="561817" y="0"/>
                </a:cubicBezTo>
                <a:lnTo>
                  <a:pt x="574078" y="10334"/>
                </a:lnTo>
                <a:lnTo>
                  <a:pt x="573917" y="8199"/>
                </a:lnTo>
                <a:lnTo>
                  <a:pt x="577663" y="10974"/>
                </a:lnTo>
                <a:lnTo>
                  <a:pt x="578473" y="10302"/>
                </a:lnTo>
                <a:cubicBezTo>
                  <a:pt x="588575" y="3455"/>
                  <a:pt x="601013" y="-1119"/>
                  <a:pt x="610349" y="7971"/>
                </a:cubicBezTo>
                <a:cubicBezTo>
                  <a:pt x="613855" y="11384"/>
                  <a:pt x="613746" y="19021"/>
                  <a:pt x="612241" y="27234"/>
                </a:cubicBezTo>
                <a:lnTo>
                  <a:pt x="606089" y="48780"/>
                </a:lnTo>
                <a:lnTo>
                  <a:pt x="607920" y="51401"/>
                </a:lnTo>
                <a:lnTo>
                  <a:pt x="611856" y="51467"/>
                </a:lnTo>
                <a:cubicBezTo>
                  <a:pt x="611856" y="51467"/>
                  <a:pt x="652242" y="110594"/>
                  <a:pt x="686455" y="153183"/>
                </a:cubicBezTo>
                <a:cubicBezTo>
                  <a:pt x="703562" y="174477"/>
                  <a:pt x="719125" y="191636"/>
                  <a:pt x="730412" y="203471"/>
                </a:cubicBezTo>
                <a:lnTo>
                  <a:pt x="739916" y="213140"/>
                </a:lnTo>
                <a:lnTo>
                  <a:pt x="739607" y="211560"/>
                </a:lnTo>
                <a:lnTo>
                  <a:pt x="737513" y="205966"/>
                </a:lnTo>
                <a:lnTo>
                  <a:pt x="737520" y="200923"/>
                </a:lnTo>
                <a:lnTo>
                  <a:pt x="736612" y="196293"/>
                </a:lnTo>
                <a:lnTo>
                  <a:pt x="737542" y="187646"/>
                </a:lnTo>
                <a:lnTo>
                  <a:pt x="737543" y="187275"/>
                </a:lnTo>
                <a:lnTo>
                  <a:pt x="737656" y="187114"/>
                </a:lnTo>
                <a:lnTo>
                  <a:pt x="744690" y="171458"/>
                </a:lnTo>
                <a:cubicBezTo>
                  <a:pt x="747806" y="167126"/>
                  <a:pt x="751951" y="163287"/>
                  <a:pt x="756600" y="159720"/>
                </a:cubicBezTo>
                <a:lnTo>
                  <a:pt x="757397" y="159199"/>
                </a:lnTo>
                <a:lnTo>
                  <a:pt x="757892" y="158500"/>
                </a:lnTo>
                <a:lnTo>
                  <a:pt x="757912" y="158491"/>
                </a:lnTo>
                <a:lnTo>
                  <a:pt x="757917" y="158484"/>
                </a:lnTo>
                <a:lnTo>
                  <a:pt x="759628" y="157742"/>
                </a:lnTo>
                <a:lnTo>
                  <a:pt x="761092" y="156786"/>
                </a:lnTo>
                <a:cubicBezTo>
                  <a:pt x="764685" y="154411"/>
                  <a:pt x="768580" y="152168"/>
                  <a:pt x="772800" y="150175"/>
                </a:cubicBezTo>
                <a:cubicBezTo>
                  <a:pt x="774776" y="149243"/>
                  <a:pt x="776696" y="148252"/>
                  <a:pt x="778794" y="147401"/>
                </a:cubicBezTo>
                <a:cubicBezTo>
                  <a:pt x="784949" y="144910"/>
                  <a:pt x="791477" y="142637"/>
                  <a:pt x="798531" y="140849"/>
                </a:cubicBezTo>
                <a:cubicBezTo>
                  <a:pt x="809040" y="138185"/>
                  <a:pt x="820652" y="136626"/>
                  <a:pt x="832511" y="135491"/>
                </a:cubicBezTo>
                <a:cubicBezTo>
                  <a:pt x="835894" y="135171"/>
                  <a:pt x="839291" y="134877"/>
                  <a:pt x="842746" y="134679"/>
                </a:cubicBezTo>
                <a:lnTo>
                  <a:pt x="846317" y="134666"/>
                </a:lnTo>
                <a:lnTo>
                  <a:pt x="851156" y="134037"/>
                </a:lnTo>
                <a:lnTo>
                  <a:pt x="851171" y="134038"/>
                </a:lnTo>
                <a:lnTo>
                  <a:pt x="851182" y="134036"/>
                </a:lnTo>
                <a:lnTo>
                  <a:pt x="860332" y="134612"/>
                </a:lnTo>
                <a:lnTo>
                  <a:pt x="879475" y="134540"/>
                </a:lnTo>
                <a:lnTo>
                  <a:pt x="906784" y="137533"/>
                </a:lnTo>
                <a:lnTo>
                  <a:pt x="907730" y="137592"/>
                </a:lnTo>
                <a:lnTo>
                  <a:pt x="908592" y="137815"/>
                </a:lnTo>
                <a:lnTo>
                  <a:pt x="934925" y="143125"/>
                </a:lnTo>
                <a:cubicBezTo>
                  <a:pt x="943698" y="145391"/>
                  <a:pt x="952084" y="148075"/>
                  <a:pt x="959993" y="151152"/>
                </a:cubicBezTo>
                <a:cubicBezTo>
                  <a:pt x="960023" y="151162"/>
                  <a:pt x="960064" y="151167"/>
                  <a:pt x="960095" y="151177"/>
                </a:cubicBezTo>
                <a:cubicBezTo>
                  <a:pt x="967967" y="154242"/>
                  <a:pt x="975345" y="157742"/>
                  <a:pt x="982019" y="161598"/>
                </a:cubicBezTo>
                <a:cubicBezTo>
                  <a:pt x="988124" y="165125"/>
                  <a:pt x="993509" y="169070"/>
                  <a:pt x="998344" y="173241"/>
                </a:cubicBezTo>
                <a:lnTo>
                  <a:pt x="998899" y="173784"/>
                </a:lnTo>
                <a:lnTo>
                  <a:pt x="999916" y="174376"/>
                </a:lnTo>
                <a:lnTo>
                  <a:pt x="999919" y="174380"/>
                </a:lnTo>
                <a:lnTo>
                  <a:pt x="999930" y="174387"/>
                </a:lnTo>
                <a:lnTo>
                  <a:pt x="999945" y="174396"/>
                </a:lnTo>
                <a:lnTo>
                  <a:pt x="1000527" y="175376"/>
                </a:lnTo>
                <a:lnTo>
                  <a:pt x="1001697" y="176520"/>
                </a:lnTo>
                <a:cubicBezTo>
                  <a:pt x="1005063" y="179779"/>
                  <a:pt x="1007955" y="183167"/>
                  <a:pt x="1010437" y="186785"/>
                </a:cubicBezTo>
                <a:cubicBezTo>
                  <a:pt x="1011740" y="188681"/>
                  <a:pt x="1013108" y="190582"/>
                  <a:pt x="1014145" y="192576"/>
                </a:cubicBezTo>
                <a:cubicBezTo>
                  <a:pt x="1014516" y="193291"/>
                  <a:pt x="1014915" y="194001"/>
                  <a:pt x="1015250" y="194731"/>
                </a:cubicBezTo>
                <a:lnTo>
                  <a:pt x="1019214" y="206865"/>
                </a:lnTo>
                <a:lnTo>
                  <a:pt x="1019216" y="206868"/>
                </a:lnTo>
                <a:cubicBezTo>
                  <a:pt x="1020658" y="215409"/>
                  <a:pt x="1014890" y="222861"/>
                  <a:pt x="1006362" y="229965"/>
                </a:cubicBezTo>
                <a:lnTo>
                  <a:pt x="980898" y="248144"/>
                </a:lnTo>
                <a:lnTo>
                  <a:pt x="976923" y="250992"/>
                </a:lnTo>
                <a:lnTo>
                  <a:pt x="976383" y="251462"/>
                </a:lnTo>
                <a:lnTo>
                  <a:pt x="965387" y="261172"/>
                </a:lnTo>
                <a:lnTo>
                  <a:pt x="963655" y="263377"/>
                </a:lnTo>
                <a:lnTo>
                  <a:pt x="958750" y="272338"/>
                </a:lnTo>
                <a:lnTo>
                  <a:pt x="957669" y="274314"/>
                </a:lnTo>
                <a:lnTo>
                  <a:pt x="958554" y="279231"/>
                </a:lnTo>
                <a:lnTo>
                  <a:pt x="960178" y="288256"/>
                </a:lnTo>
                <a:lnTo>
                  <a:pt x="975214" y="304424"/>
                </a:lnTo>
                <a:lnTo>
                  <a:pt x="994451" y="311855"/>
                </a:lnTo>
                <a:lnTo>
                  <a:pt x="1002093" y="312392"/>
                </a:lnTo>
                <a:lnTo>
                  <a:pt x="1018916" y="312707"/>
                </a:lnTo>
                <a:lnTo>
                  <a:pt x="1047508" y="309041"/>
                </a:lnTo>
                <a:lnTo>
                  <a:pt x="1088881" y="302696"/>
                </a:lnTo>
                <a:lnTo>
                  <a:pt x="1119467" y="297952"/>
                </a:lnTo>
                <a:lnTo>
                  <a:pt x="1122331" y="297477"/>
                </a:lnTo>
                <a:lnTo>
                  <a:pt x="1125337" y="297313"/>
                </a:lnTo>
                <a:lnTo>
                  <a:pt x="1126871" y="297069"/>
                </a:lnTo>
                <a:lnTo>
                  <a:pt x="1140426" y="296484"/>
                </a:lnTo>
                <a:lnTo>
                  <a:pt x="1152753" y="295802"/>
                </a:lnTo>
                <a:cubicBezTo>
                  <a:pt x="1157431" y="295971"/>
                  <a:pt x="1161898" y="296453"/>
                  <a:pt x="1166061" y="297201"/>
                </a:cubicBezTo>
                <a:lnTo>
                  <a:pt x="1173985" y="299367"/>
                </a:lnTo>
                <a:lnTo>
                  <a:pt x="1174420" y="299437"/>
                </a:lnTo>
                <a:lnTo>
                  <a:pt x="1174324" y="299460"/>
                </a:lnTo>
                <a:lnTo>
                  <a:pt x="1177600" y="300355"/>
                </a:lnTo>
                <a:cubicBezTo>
                  <a:pt x="1181184" y="301786"/>
                  <a:pt x="1184377" y="303624"/>
                  <a:pt x="1187214" y="305885"/>
                </a:cubicBezTo>
                <a:lnTo>
                  <a:pt x="1194361" y="313939"/>
                </a:lnTo>
                <a:lnTo>
                  <a:pt x="1194394" y="313966"/>
                </a:lnTo>
                <a:lnTo>
                  <a:pt x="1194400" y="313984"/>
                </a:lnTo>
                <a:lnTo>
                  <a:pt x="1194406" y="313990"/>
                </a:lnTo>
                <a:lnTo>
                  <a:pt x="1194410" y="313994"/>
                </a:lnTo>
                <a:lnTo>
                  <a:pt x="1194908" y="314989"/>
                </a:lnTo>
                <a:lnTo>
                  <a:pt x="1200550" y="326246"/>
                </a:lnTo>
                <a:lnTo>
                  <a:pt x="1201194" y="331966"/>
                </a:lnTo>
                <a:lnTo>
                  <a:pt x="1203257" y="337426"/>
                </a:lnTo>
                <a:lnTo>
                  <a:pt x="1202413" y="342775"/>
                </a:lnTo>
                <a:lnTo>
                  <a:pt x="1202954" y="347573"/>
                </a:lnTo>
                <a:lnTo>
                  <a:pt x="1200233" y="356573"/>
                </a:lnTo>
                <a:lnTo>
                  <a:pt x="1200192" y="356835"/>
                </a:lnTo>
                <a:lnTo>
                  <a:pt x="1193880" y="366423"/>
                </a:lnTo>
                <a:lnTo>
                  <a:pt x="1190242" y="371999"/>
                </a:lnTo>
                <a:lnTo>
                  <a:pt x="1190118" y="372139"/>
                </a:lnTo>
                <a:lnTo>
                  <a:pt x="1189329" y="373336"/>
                </a:lnTo>
                <a:lnTo>
                  <a:pt x="1186465" y="376242"/>
                </a:lnTo>
                <a:lnTo>
                  <a:pt x="1185923" y="376851"/>
                </a:lnTo>
                <a:lnTo>
                  <a:pt x="1178610" y="384211"/>
                </a:lnTo>
                <a:lnTo>
                  <a:pt x="1174803" y="388073"/>
                </a:lnTo>
                <a:lnTo>
                  <a:pt x="1161619" y="401310"/>
                </a:lnTo>
                <a:lnTo>
                  <a:pt x="1160748" y="402187"/>
                </a:lnTo>
                <a:lnTo>
                  <a:pt x="1151289" y="416864"/>
                </a:lnTo>
                <a:lnTo>
                  <a:pt x="1151238" y="417998"/>
                </a:lnTo>
                <a:lnTo>
                  <a:pt x="1150575" y="433102"/>
                </a:lnTo>
                <a:lnTo>
                  <a:pt x="1150570" y="433122"/>
                </a:lnTo>
                <a:cubicBezTo>
                  <a:pt x="1152245" y="438960"/>
                  <a:pt x="1156063" y="445265"/>
                  <a:pt x="1162717" y="452229"/>
                </a:cubicBezTo>
                <a:cubicBezTo>
                  <a:pt x="1164428" y="454020"/>
                  <a:pt x="1168788" y="455025"/>
                  <a:pt x="1175144" y="455533"/>
                </a:cubicBezTo>
                <a:lnTo>
                  <a:pt x="1181168" y="455610"/>
                </a:lnTo>
                <a:lnTo>
                  <a:pt x="1182218" y="455581"/>
                </a:lnTo>
                <a:cubicBezTo>
                  <a:pt x="1202428" y="456241"/>
                  <a:pt x="1234880" y="454095"/>
                  <a:pt x="1268684" y="454420"/>
                </a:cubicBezTo>
                <a:cubicBezTo>
                  <a:pt x="1281151" y="454541"/>
                  <a:pt x="1293586" y="455024"/>
                  <a:pt x="1305484" y="456172"/>
                </a:cubicBezTo>
                <a:cubicBezTo>
                  <a:pt x="1317424" y="457315"/>
                  <a:pt x="1328687" y="459117"/>
                  <a:pt x="1338745" y="461875"/>
                </a:cubicBezTo>
                <a:cubicBezTo>
                  <a:pt x="1343758" y="463249"/>
                  <a:pt x="1348416" y="464865"/>
                  <a:pt x="1352714" y="466745"/>
                </a:cubicBezTo>
                <a:cubicBezTo>
                  <a:pt x="1352744" y="466761"/>
                  <a:pt x="1352786" y="466761"/>
                  <a:pt x="1352816" y="466773"/>
                </a:cubicBezTo>
                <a:lnTo>
                  <a:pt x="1357667" y="470317"/>
                </a:lnTo>
                <a:lnTo>
                  <a:pt x="1364371" y="473293"/>
                </a:lnTo>
                <a:lnTo>
                  <a:pt x="1367587" y="477565"/>
                </a:lnTo>
                <a:lnTo>
                  <a:pt x="1373170" y="481644"/>
                </a:lnTo>
                <a:cubicBezTo>
                  <a:pt x="1375554" y="484764"/>
                  <a:pt x="1377383" y="488204"/>
                  <a:pt x="1378566" y="492051"/>
                </a:cubicBezTo>
                <a:cubicBezTo>
                  <a:pt x="1381820" y="502625"/>
                  <a:pt x="1383102" y="511500"/>
                  <a:pt x="1382837" y="519033"/>
                </a:cubicBezTo>
                <a:cubicBezTo>
                  <a:pt x="1382835" y="519064"/>
                  <a:pt x="1382810" y="519106"/>
                  <a:pt x="1382811" y="519137"/>
                </a:cubicBezTo>
                <a:cubicBezTo>
                  <a:pt x="1382675" y="522893"/>
                  <a:pt x="1382137" y="526331"/>
                  <a:pt x="1381295" y="529439"/>
                </a:cubicBezTo>
                <a:lnTo>
                  <a:pt x="1378922" y="533691"/>
                </a:lnTo>
                <a:lnTo>
                  <a:pt x="1377824" y="537851"/>
                </a:lnTo>
                <a:lnTo>
                  <a:pt x="1374790" y="541099"/>
                </a:lnTo>
                <a:lnTo>
                  <a:pt x="1372788" y="544688"/>
                </a:lnTo>
                <a:lnTo>
                  <a:pt x="1366504" y="549969"/>
                </a:lnTo>
                <a:lnTo>
                  <a:pt x="1366369" y="550112"/>
                </a:lnTo>
                <a:cubicBezTo>
                  <a:pt x="1352564" y="559710"/>
                  <a:pt x="1333056" y="562199"/>
                  <a:pt x="1320005" y="565481"/>
                </a:cubicBezTo>
                <a:lnTo>
                  <a:pt x="1309691" y="569272"/>
                </a:lnTo>
                <a:lnTo>
                  <a:pt x="1309560" y="569320"/>
                </a:lnTo>
                <a:lnTo>
                  <a:pt x="1306125" y="575454"/>
                </a:lnTo>
                <a:lnTo>
                  <a:pt x="1313305" y="584492"/>
                </a:lnTo>
                <a:lnTo>
                  <a:pt x="1316957" y="586902"/>
                </a:lnTo>
                <a:lnTo>
                  <a:pt x="1322606" y="590112"/>
                </a:lnTo>
                <a:lnTo>
                  <a:pt x="1331043" y="594903"/>
                </a:lnTo>
                <a:cubicBezTo>
                  <a:pt x="1331195" y="594978"/>
                  <a:pt x="1331276" y="595034"/>
                  <a:pt x="1331431" y="595110"/>
                </a:cubicBezTo>
                <a:cubicBezTo>
                  <a:pt x="1332400" y="595600"/>
                  <a:pt x="1333551" y="596180"/>
                  <a:pt x="1334558" y="596677"/>
                </a:cubicBezTo>
                <a:cubicBezTo>
                  <a:pt x="1341885" y="600306"/>
                  <a:pt x="1348994" y="603797"/>
                  <a:pt x="1357332" y="608088"/>
                </a:cubicBezTo>
                <a:cubicBezTo>
                  <a:pt x="1357650" y="608251"/>
                  <a:pt x="1357998" y="608392"/>
                  <a:pt x="1358316" y="608558"/>
                </a:cubicBezTo>
                <a:lnTo>
                  <a:pt x="1357195" y="608751"/>
                </a:lnTo>
                <a:lnTo>
                  <a:pt x="1379085" y="620326"/>
                </a:lnTo>
                <a:cubicBezTo>
                  <a:pt x="1410427" y="640718"/>
                  <a:pt x="1433093" y="670079"/>
                  <a:pt x="1400001" y="719021"/>
                </a:cubicBezTo>
                <a:cubicBezTo>
                  <a:pt x="1319800" y="837631"/>
                  <a:pt x="1225104" y="656196"/>
                  <a:pt x="1199724" y="662511"/>
                </a:cubicBezTo>
                <a:cubicBezTo>
                  <a:pt x="1180898" y="667200"/>
                  <a:pt x="1220977" y="753994"/>
                  <a:pt x="1157302" y="765604"/>
                </a:cubicBezTo>
                <a:cubicBezTo>
                  <a:pt x="1072848" y="781002"/>
                  <a:pt x="1073877" y="676623"/>
                  <a:pt x="1056933" y="621228"/>
                </a:cubicBezTo>
                <a:lnTo>
                  <a:pt x="1048714" y="603267"/>
                </a:lnTo>
                <a:lnTo>
                  <a:pt x="1045009" y="597491"/>
                </a:lnTo>
                <a:lnTo>
                  <a:pt x="1030174" y="588415"/>
                </a:lnTo>
                <a:lnTo>
                  <a:pt x="1013480" y="595509"/>
                </a:lnTo>
                <a:lnTo>
                  <a:pt x="1011884" y="598667"/>
                </a:lnTo>
                <a:lnTo>
                  <a:pt x="1005697" y="618089"/>
                </a:lnTo>
                <a:cubicBezTo>
                  <a:pt x="1005691" y="618123"/>
                  <a:pt x="1005675" y="618159"/>
                  <a:pt x="1005670" y="618194"/>
                </a:cubicBezTo>
                <a:lnTo>
                  <a:pt x="1005662" y="618211"/>
                </a:lnTo>
                <a:lnTo>
                  <a:pt x="1003895" y="631069"/>
                </a:lnTo>
                <a:cubicBezTo>
                  <a:pt x="1000855" y="673398"/>
                  <a:pt x="1004514" y="732781"/>
                  <a:pt x="952088" y="739269"/>
                </a:cubicBezTo>
                <a:cubicBezTo>
                  <a:pt x="913330" y="744064"/>
                  <a:pt x="889728" y="736961"/>
                  <a:pt x="875400" y="722768"/>
                </a:cubicBezTo>
                <a:cubicBezTo>
                  <a:pt x="853907" y="701479"/>
                  <a:pt x="853277" y="664237"/>
                  <a:pt x="853652" y="627265"/>
                </a:cubicBezTo>
                <a:lnTo>
                  <a:pt x="852683" y="582939"/>
                </a:lnTo>
                <a:lnTo>
                  <a:pt x="845288" y="582595"/>
                </a:lnTo>
                <a:cubicBezTo>
                  <a:pt x="837553" y="581680"/>
                  <a:pt x="829156" y="580213"/>
                  <a:pt x="821915" y="578376"/>
                </a:cubicBezTo>
                <a:lnTo>
                  <a:pt x="815125" y="575689"/>
                </a:lnTo>
                <a:lnTo>
                  <a:pt x="805714" y="574121"/>
                </a:lnTo>
                <a:lnTo>
                  <a:pt x="789866" y="565694"/>
                </a:lnTo>
                <a:lnTo>
                  <a:pt x="775967" y="560195"/>
                </a:lnTo>
                <a:lnTo>
                  <a:pt x="765052" y="552500"/>
                </a:lnTo>
                <a:lnTo>
                  <a:pt x="756974" y="548205"/>
                </a:lnTo>
                <a:lnTo>
                  <a:pt x="738303" y="561560"/>
                </a:lnTo>
                <a:cubicBezTo>
                  <a:pt x="726492" y="567488"/>
                  <a:pt x="713994" y="569747"/>
                  <a:pt x="700368" y="563739"/>
                </a:cubicBezTo>
                <a:lnTo>
                  <a:pt x="695963" y="558589"/>
                </a:lnTo>
                <a:lnTo>
                  <a:pt x="692959" y="568736"/>
                </a:lnTo>
                <a:cubicBezTo>
                  <a:pt x="688231" y="578285"/>
                  <a:pt x="681619" y="587388"/>
                  <a:pt x="672866" y="595760"/>
                </a:cubicBezTo>
                <a:cubicBezTo>
                  <a:pt x="668768" y="599679"/>
                  <a:pt x="663153" y="602208"/>
                  <a:pt x="656400" y="603603"/>
                </a:cubicBezTo>
                <a:lnTo>
                  <a:pt x="655627" y="603637"/>
                </a:lnTo>
                <a:lnTo>
                  <a:pt x="654401" y="608587"/>
                </a:lnTo>
                <a:cubicBezTo>
                  <a:pt x="644491" y="634127"/>
                  <a:pt x="618807" y="667634"/>
                  <a:pt x="587886" y="684343"/>
                </a:cubicBezTo>
                <a:lnTo>
                  <a:pt x="566257" y="691173"/>
                </a:lnTo>
                <a:lnTo>
                  <a:pt x="566069" y="692540"/>
                </a:lnTo>
                <a:cubicBezTo>
                  <a:pt x="562252" y="698591"/>
                  <a:pt x="556303" y="703136"/>
                  <a:pt x="550343" y="704994"/>
                </a:cubicBezTo>
                <a:lnTo>
                  <a:pt x="541637" y="703236"/>
                </a:lnTo>
                <a:lnTo>
                  <a:pt x="543073" y="709646"/>
                </a:lnTo>
                <a:lnTo>
                  <a:pt x="543592" y="718516"/>
                </a:lnTo>
                <a:lnTo>
                  <a:pt x="543672" y="718991"/>
                </a:lnTo>
                <a:lnTo>
                  <a:pt x="543614" y="718889"/>
                </a:lnTo>
                <a:lnTo>
                  <a:pt x="543829" y="722573"/>
                </a:lnTo>
                <a:cubicBezTo>
                  <a:pt x="543601" y="726741"/>
                  <a:pt x="542821" y="730653"/>
                  <a:pt x="541482" y="734345"/>
                </a:cubicBezTo>
                <a:lnTo>
                  <a:pt x="535697" y="744452"/>
                </a:lnTo>
                <a:lnTo>
                  <a:pt x="535678" y="744503"/>
                </a:lnTo>
                <a:lnTo>
                  <a:pt x="535659" y="744519"/>
                </a:lnTo>
                <a:lnTo>
                  <a:pt x="535653" y="744529"/>
                </a:lnTo>
                <a:lnTo>
                  <a:pt x="535653" y="744529"/>
                </a:lnTo>
                <a:lnTo>
                  <a:pt x="535590" y="744592"/>
                </a:lnTo>
                <a:lnTo>
                  <a:pt x="525212" y="755067"/>
                </a:lnTo>
                <a:lnTo>
                  <a:pt x="519565" y="757706"/>
                </a:lnTo>
                <a:lnTo>
                  <a:pt x="514680" y="761709"/>
                </a:lnTo>
                <a:lnTo>
                  <a:pt x="508899" y="762693"/>
                </a:lnTo>
                <a:lnTo>
                  <a:pt x="504166" y="764906"/>
                </a:lnTo>
                <a:lnTo>
                  <a:pt x="493988" y="765231"/>
                </a:lnTo>
                <a:lnTo>
                  <a:pt x="493711" y="765278"/>
                </a:lnTo>
                <a:lnTo>
                  <a:pt x="493259" y="765109"/>
                </a:lnTo>
                <a:lnTo>
                  <a:pt x="474716" y="760316"/>
                </a:lnTo>
                <a:cubicBezTo>
                  <a:pt x="472557" y="759474"/>
                  <a:pt x="470387" y="758540"/>
                  <a:pt x="468245" y="757564"/>
                </a:cubicBezTo>
                <a:lnTo>
                  <a:pt x="453109" y="750122"/>
                </a:lnTo>
                <a:lnTo>
                  <a:pt x="452889" y="750040"/>
                </a:lnTo>
                <a:lnTo>
                  <a:pt x="415447" y="735932"/>
                </a:lnTo>
                <a:lnTo>
                  <a:pt x="415228" y="735876"/>
                </a:lnTo>
                <a:lnTo>
                  <a:pt x="413508" y="736373"/>
                </a:lnTo>
                <a:lnTo>
                  <a:pt x="398326" y="740762"/>
                </a:lnTo>
                <a:lnTo>
                  <a:pt x="398301" y="740764"/>
                </a:lnTo>
                <a:lnTo>
                  <a:pt x="382906" y="759829"/>
                </a:lnTo>
                <a:cubicBezTo>
                  <a:pt x="381660" y="762204"/>
                  <a:pt x="382137" y="767023"/>
                  <a:pt x="383814" y="773718"/>
                </a:cubicBezTo>
                <a:lnTo>
                  <a:pt x="385818" y="779924"/>
                </a:lnTo>
                <a:lnTo>
                  <a:pt x="386213" y="780990"/>
                </a:lnTo>
                <a:cubicBezTo>
                  <a:pt x="389369" y="791470"/>
                  <a:pt x="394302" y="804845"/>
                  <a:pt x="399867" y="819949"/>
                </a:cubicBezTo>
                <a:lnTo>
                  <a:pt x="403004" y="828823"/>
                </a:lnTo>
                <a:lnTo>
                  <a:pt x="404120" y="831844"/>
                </a:lnTo>
                <a:lnTo>
                  <a:pt x="411258" y="852174"/>
                </a:lnTo>
                <a:lnTo>
                  <a:pt x="417305" y="869278"/>
                </a:lnTo>
                <a:cubicBezTo>
                  <a:pt x="421494" y="882108"/>
                  <a:pt x="425300" y="895029"/>
                  <a:pt x="428236" y="907630"/>
                </a:cubicBezTo>
                <a:cubicBezTo>
                  <a:pt x="431193" y="920272"/>
                  <a:pt x="433240" y="932448"/>
                  <a:pt x="433890" y="943718"/>
                </a:cubicBezTo>
                <a:cubicBezTo>
                  <a:pt x="434213" y="949335"/>
                  <a:pt x="434167" y="954671"/>
                  <a:pt x="433723" y="959730"/>
                </a:cubicBezTo>
                <a:cubicBezTo>
                  <a:pt x="433719" y="959766"/>
                  <a:pt x="433732" y="959808"/>
                  <a:pt x="433732" y="959846"/>
                </a:cubicBezTo>
                <a:lnTo>
                  <a:pt x="431771" y="966056"/>
                </a:lnTo>
                <a:lnTo>
                  <a:pt x="431038" y="973952"/>
                </a:lnTo>
                <a:lnTo>
                  <a:pt x="427773" y="978722"/>
                </a:lnTo>
                <a:lnTo>
                  <a:pt x="425518" y="985864"/>
                </a:lnTo>
                <a:cubicBezTo>
                  <a:pt x="423143" y="989389"/>
                  <a:pt x="420245" y="992455"/>
                  <a:pt x="416709" y="994999"/>
                </a:cubicBezTo>
                <a:cubicBezTo>
                  <a:pt x="406987" y="1001995"/>
                  <a:pt x="398329" y="1006379"/>
                  <a:pt x="390511" y="1008712"/>
                </a:cubicBezTo>
                <a:cubicBezTo>
                  <a:pt x="390479" y="1008721"/>
                  <a:pt x="390428" y="1008711"/>
                  <a:pt x="390395" y="1008721"/>
                </a:cubicBezTo>
                <a:cubicBezTo>
                  <a:pt x="386496" y="1009880"/>
                  <a:pt x="382783" y="1010518"/>
                  <a:pt x="379302" y="1010728"/>
                </a:cubicBezTo>
                <a:lnTo>
                  <a:pt x="374120" y="1009766"/>
                </a:lnTo>
                <a:lnTo>
                  <a:pt x="369474" y="1010078"/>
                </a:lnTo>
                <a:lnTo>
                  <a:pt x="365095" y="1008090"/>
                </a:lnTo>
                <a:lnTo>
                  <a:pt x="360720" y="1007278"/>
                </a:lnTo>
                <a:lnTo>
                  <a:pt x="353136" y="1002660"/>
                </a:lnTo>
                <a:lnTo>
                  <a:pt x="352937" y="1002570"/>
                </a:lnTo>
                <a:cubicBezTo>
                  <a:pt x="338317" y="991728"/>
                  <a:pt x="329018" y="972579"/>
                  <a:pt x="321137" y="960328"/>
                </a:cubicBezTo>
                <a:lnTo>
                  <a:pt x="313587" y="950942"/>
                </a:lnTo>
                <a:lnTo>
                  <a:pt x="306109" y="949540"/>
                </a:lnTo>
                <a:lnTo>
                  <a:pt x="306108" y="949541"/>
                </a:lnTo>
                <a:lnTo>
                  <a:pt x="299323" y="960028"/>
                </a:lnTo>
                <a:lnTo>
                  <a:pt x="298113" y="964604"/>
                </a:lnTo>
                <a:lnTo>
                  <a:pt x="296778" y="971490"/>
                </a:lnTo>
                <a:lnTo>
                  <a:pt x="294778" y="981824"/>
                </a:lnTo>
                <a:cubicBezTo>
                  <a:pt x="294754" y="982007"/>
                  <a:pt x="294725" y="982111"/>
                  <a:pt x="294698" y="982295"/>
                </a:cubicBezTo>
                <a:cubicBezTo>
                  <a:pt x="294532" y="983460"/>
                  <a:pt x="294334" y="984841"/>
                  <a:pt x="294172" y="986044"/>
                </a:cubicBezTo>
                <a:cubicBezTo>
                  <a:pt x="292985" y="994813"/>
                  <a:pt x="291865" y="1003313"/>
                  <a:pt x="290347" y="1013351"/>
                </a:cubicBezTo>
                <a:cubicBezTo>
                  <a:pt x="290288" y="1013732"/>
                  <a:pt x="290264" y="1014138"/>
                  <a:pt x="290204" y="1014521"/>
                </a:cubicBezTo>
                <a:lnTo>
                  <a:pt x="289618" y="1013438"/>
                </a:lnTo>
                <a:lnTo>
                  <a:pt x="285316" y="1039894"/>
                </a:lnTo>
                <a:cubicBezTo>
                  <a:pt x="275240" y="1079094"/>
                  <a:pt x="252964" y="1112497"/>
                  <a:pt x="191318" y="1095479"/>
                </a:cubicBezTo>
                <a:cubicBezTo>
                  <a:pt x="172644" y="1090324"/>
                  <a:pt x="158700" y="1083315"/>
                  <a:pt x="148566" y="1074949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9"/>
          <p:cNvSpPr/>
          <p:nvPr/>
        </p:nvSpPr>
        <p:spPr>
          <a:xfrm rot="-2757998" flipH="1">
            <a:off x="63913" y="5853309"/>
            <a:ext cx="902208" cy="901768"/>
          </a:xfrm>
          <a:custGeom>
            <a:avLst/>
            <a:gdLst/>
            <a:ahLst/>
            <a:cxnLst/>
            <a:rect l="l" t="t" r="r" b="b"/>
            <a:pathLst>
              <a:path w="902208" h="901768" extrusionOk="0">
                <a:moveTo>
                  <a:pt x="87019" y="213783"/>
                </a:moveTo>
                <a:cubicBezTo>
                  <a:pt x="87019" y="213783"/>
                  <a:pt x="131296" y="327027"/>
                  <a:pt x="194307" y="385777"/>
                </a:cubicBezTo>
                <a:cubicBezTo>
                  <a:pt x="225809" y="415153"/>
                  <a:pt x="261996" y="430906"/>
                  <a:pt x="290308" y="439315"/>
                </a:cubicBezTo>
                <a:lnTo>
                  <a:pt x="294697" y="440305"/>
                </a:lnTo>
                <a:lnTo>
                  <a:pt x="325243" y="447207"/>
                </a:lnTo>
                <a:cubicBezTo>
                  <a:pt x="333876" y="448525"/>
                  <a:pt x="338974" y="448791"/>
                  <a:pt x="338975" y="448789"/>
                </a:cubicBezTo>
                <a:lnTo>
                  <a:pt x="339014" y="448796"/>
                </a:lnTo>
                <a:lnTo>
                  <a:pt x="323456" y="451520"/>
                </a:lnTo>
                <a:cubicBezTo>
                  <a:pt x="293860" y="457491"/>
                  <a:pt x="227085" y="474702"/>
                  <a:pt x="166415" y="516851"/>
                </a:cubicBezTo>
                <a:cubicBezTo>
                  <a:pt x="85528" y="573050"/>
                  <a:pt x="0" y="665148"/>
                  <a:pt x="0" y="665148"/>
                </a:cubicBezTo>
                <a:cubicBezTo>
                  <a:pt x="0" y="665148"/>
                  <a:pt x="107417" y="704991"/>
                  <a:pt x="189196" y="705929"/>
                </a:cubicBezTo>
                <a:cubicBezTo>
                  <a:pt x="270976" y="706874"/>
                  <a:pt x="342611" y="677346"/>
                  <a:pt x="342611" y="677346"/>
                </a:cubicBezTo>
                <a:lnTo>
                  <a:pt x="342299" y="678258"/>
                </a:lnTo>
                <a:lnTo>
                  <a:pt x="342294" y="678262"/>
                </a:lnTo>
                <a:lnTo>
                  <a:pt x="341952" y="679272"/>
                </a:lnTo>
                <a:lnTo>
                  <a:pt x="340141" y="684565"/>
                </a:lnTo>
                <a:lnTo>
                  <a:pt x="340026" y="684955"/>
                </a:lnTo>
                <a:lnTo>
                  <a:pt x="339633" y="686116"/>
                </a:lnTo>
                <a:lnTo>
                  <a:pt x="336467" y="697032"/>
                </a:lnTo>
                <a:lnTo>
                  <a:pt x="334613" y="703321"/>
                </a:lnTo>
                <a:lnTo>
                  <a:pt x="334575" y="703554"/>
                </a:lnTo>
                <a:lnTo>
                  <a:pt x="334252" y="704668"/>
                </a:lnTo>
                <a:lnTo>
                  <a:pt x="328040" y="743495"/>
                </a:lnTo>
                <a:lnTo>
                  <a:pt x="325661" y="758034"/>
                </a:lnTo>
                <a:cubicBezTo>
                  <a:pt x="325342" y="767613"/>
                  <a:pt x="325328" y="775139"/>
                  <a:pt x="325316" y="781524"/>
                </a:cubicBezTo>
                <a:lnTo>
                  <a:pt x="325026" y="795752"/>
                </a:lnTo>
                <a:lnTo>
                  <a:pt x="324972" y="798178"/>
                </a:lnTo>
                <a:cubicBezTo>
                  <a:pt x="324314" y="808196"/>
                  <a:pt x="322438" y="817300"/>
                  <a:pt x="316925" y="832803"/>
                </a:cubicBezTo>
                <a:cubicBezTo>
                  <a:pt x="308658" y="856063"/>
                  <a:pt x="297535" y="877361"/>
                  <a:pt x="292491" y="886557"/>
                </a:cubicBezTo>
                <a:lnTo>
                  <a:pt x="290660" y="889816"/>
                </a:lnTo>
                <a:lnTo>
                  <a:pt x="290561" y="889882"/>
                </a:lnTo>
                <a:cubicBezTo>
                  <a:pt x="290513" y="889964"/>
                  <a:pt x="289780" y="891248"/>
                  <a:pt x="289780" y="891243"/>
                </a:cubicBezTo>
                <a:lnTo>
                  <a:pt x="289872" y="891219"/>
                </a:lnTo>
                <a:lnTo>
                  <a:pt x="289803" y="891343"/>
                </a:lnTo>
                <a:cubicBezTo>
                  <a:pt x="289803" y="891343"/>
                  <a:pt x="402125" y="863610"/>
                  <a:pt x="487272" y="811536"/>
                </a:cubicBezTo>
                <a:cubicBezTo>
                  <a:pt x="505898" y="800144"/>
                  <a:pt x="523051" y="787032"/>
                  <a:pt x="538484" y="773498"/>
                </a:cubicBezTo>
                <a:lnTo>
                  <a:pt x="542736" y="769280"/>
                </a:lnTo>
                <a:lnTo>
                  <a:pt x="544975" y="767577"/>
                </a:lnTo>
                <a:lnTo>
                  <a:pt x="555887" y="756232"/>
                </a:lnTo>
                <a:lnTo>
                  <a:pt x="579378" y="732924"/>
                </a:lnTo>
                <a:lnTo>
                  <a:pt x="585808" y="725117"/>
                </a:lnTo>
                <a:lnTo>
                  <a:pt x="588942" y="721858"/>
                </a:lnTo>
                <a:lnTo>
                  <a:pt x="596745" y="711840"/>
                </a:lnTo>
                <a:lnTo>
                  <a:pt x="608472" y="697602"/>
                </a:lnTo>
                <a:lnTo>
                  <a:pt x="615023" y="688369"/>
                </a:lnTo>
                <a:lnTo>
                  <a:pt x="616945" y="685902"/>
                </a:lnTo>
                <a:lnTo>
                  <a:pt x="621791" y="678831"/>
                </a:lnTo>
                <a:lnTo>
                  <a:pt x="624284" y="675317"/>
                </a:lnTo>
                <a:lnTo>
                  <a:pt x="624605" y="674820"/>
                </a:lnTo>
                <a:lnTo>
                  <a:pt x="626787" y="671436"/>
                </a:lnTo>
                <a:lnTo>
                  <a:pt x="626963" y="672120"/>
                </a:lnTo>
                <a:lnTo>
                  <a:pt x="626770" y="672506"/>
                </a:lnTo>
                <a:cubicBezTo>
                  <a:pt x="626946" y="673671"/>
                  <a:pt x="630055" y="694044"/>
                  <a:pt x="637054" y="720891"/>
                </a:cubicBezTo>
                <a:lnTo>
                  <a:pt x="641752" y="736005"/>
                </a:lnTo>
                <a:lnTo>
                  <a:pt x="643089" y="740943"/>
                </a:lnTo>
                <a:lnTo>
                  <a:pt x="643881" y="742851"/>
                </a:lnTo>
                <a:lnTo>
                  <a:pt x="650588" y="764425"/>
                </a:lnTo>
                <a:cubicBezTo>
                  <a:pt x="656151" y="779494"/>
                  <a:pt x="662806" y="794590"/>
                  <a:pt x="670672" y="808120"/>
                </a:cubicBezTo>
                <a:cubicBezTo>
                  <a:pt x="702600" y="863040"/>
                  <a:pt x="737209" y="901392"/>
                  <a:pt x="737209" y="901392"/>
                </a:cubicBezTo>
                <a:lnTo>
                  <a:pt x="737215" y="901386"/>
                </a:lnTo>
                <a:lnTo>
                  <a:pt x="737543" y="901768"/>
                </a:lnTo>
                <a:cubicBezTo>
                  <a:pt x="737543" y="901768"/>
                  <a:pt x="742965" y="896480"/>
                  <a:pt x="751099" y="886705"/>
                </a:cubicBezTo>
                <a:lnTo>
                  <a:pt x="754244" y="882277"/>
                </a:lnTo>
                <a:lnTo>
                  <a:pt x="766562" y="866651"/>
                </a:lnTo>
                <a:cubicBezTo>
                  <a:pt x="793627" y="829888"/>
                  <a:pt x="829372" y="767089"/>
                  <a:pt x="827553" y="693580"/>
                </a:cubicBezTo>
                <a:cubicBezTo>
                  <a:pt x="826157" y="637117"/>
                  <a:pt x="811217" y="584714"/>
                  <a:pt x="796218" y="545700"/>
                </a:cubicBezTo>
                <a:lnTo>
                  <a:pt x="781649" y="512651"/>
                </a:lnTo>
                <a:lnTo>
                  <a:pt x="781427" y="512073"/>
                </a:lnTo>
                <a:lnTo>
                  <a:pt x="781036" y="511260"/>
                </a:lnTo>
                <a:lnTo>
                  <a:pt x="775362" y="498388"/>
                </a:lnTo>
                <a:lnTo>
                  <a:pt x="769225" y="486672"/>
                </a:lnTo>
                <a:lnTo>
                  <a:pt x="768482" y="485127"/>
                </a:lnTo>
                <a:lnTo>
                  <a:pt x="774008" y="484355"/>
                </a:lnTo>
                <a:cubicBezTo>
                  <a:pt x="787343" y="482705"/>
                  <a:pt x="805289" y="481001"/>
                  <a:pt x="823729" y="480781"/>
                </a:cubicBezTo>
                <a:cubicBezTo>
                  <a:pt x="860614" y="480346"/>
                  <a:pt x="899476" y="485850"/>
                  <a:pt x="899476" y="485850"/>
                </a:cubicBezTo>
                <a:cubicBezTo>
                  <a:pt x="899476" y="485850"/>
                  <a:pt x="902715" y="479414"/>
                  <a:pt x="902140" y="473183"/>
                </a:cubicBezTo>
                <a:cubicBezTo>
                  <a:pt x="901571" y="466958"/>
                  <a:pt x="897183" y="460927"/>
                  <a:pt x="897183" y="460927"/>
                </a:cubicBezTo>
                <a:cubicBezTo>
                  <a:pt x="897183" y="460927"/>
                  <a:pt x="857246" y="462710"/>
                  <a:pt x="821077" y="464318"/>
                </a:cubicBezTo>
                <a:cubicBezTo>
                  <a:pt x="802995" y="465125"/>
                  <a:pt x="785855" y="465889"/>
                  <a:pt x="773235" y="466452"/>
                </a:cubicBezTo>
                <a:lnTo>
                  <a:pt x="772630" y="466479"/>
                </a:lnTo>
                <a:lnTo>
                  <a:pt x="773227" y="465378"/>
                </a:lnTo>
                <a:lnTo>
                  <a:pt x="779148" y="455564"/>
                </a:lnTo>
                <a:cubicBezTo>
                  <a:pt x="794559" y="428615"/>
                  <a:pt x="818323" y="380973"/>
                  <a:pt x="831259" y="329763"/>
                </a:cubicBezTo>
                <a:lnTo>
                  <a:pt x="835476" y="293050"/>
                </a:lnTo>
                <a:lnTo>
                  <a:pt x="837456" y="284028"/>
                </a:lnTo>
                <a:lnTo>
                  <a:pt x="838680" y="265151"/>
                </a:lnTo>
                <a:lnTo>
                  <a:pt x="840144" y="252412"/>
                </a:lnTo>
                <a:cubicBezTo>
                  <a:pt x="837433" y="201457"/>
                  <a:pt x="815444" y="149678"/>
                  <a:pt x="794133" y="110639"/>
                </a:cubicBezTo>
                <a:lnTo>
                  <a:pt x="783185" y="91849"/>
                </a:lnTo>
                <a:lnTo>
                  <a:pt x="778971" y="84508"/>
                </a:lnTo>
                <a:cubicBezTo>
                  <a:pt x="764443" y="60724"/>
                  <a:pt x="753049" y="45995"/>
                  <a:pt x="753049" y="45995"/>
                </a:cubicBezTo>
                <a:lnTo>
                  <a:pt x="752893" y="46233"/>
                </a:lnTo>
                <a:lnTo>
                  <a:pt x="752187" y="45297"/>
                </a:lnTo>
                <a:cubicBezTo>
                  <a:pt x="752187" y="45297"/>
                  <a:pt x="743099" y="58862"/>
                  <a:pt x="730978" y="78616"/>
                </a:cubicBezTo>
                <a:lnTo>
                  <a:pt x="730752" y="78998"/>
                </a:lnTo>
                <a:lnTo>
                  <a:pt x="730687" y="79102"/>
                </a:lnTo>
                <a:cubicBezTo>
                  <a:pt x="718708" y="98613"/>
                  <a:pt x="703696" y="124312"/>
                  <a:pt x="691563" y="149071"/>
                </a:cubicBezTo>
                <a:lnTo>
                  <a:pt x="691493" y="149270"/>
                </a:lnTo>
                <a:lnTo>
                  <a:pt x="677613" y="183999"/>
                </a:lnTo>
                <a:lnTo>
                  <a:pt x="672885" y="201723"/>
                </a:lnTo>
                <a:lnTo>
                  <a:pt x="671740" y="204950"/>
                </a:lnTo>
                <a:lnTo>
                  <a:pt x="671031" y="208675"/>
                </a:lnTo>
                <a:lnTo>
                  <a:pt x="669093" y="215938"/>
                </a:lnTo>
                <a:cubicBezTo>
                  <a:pt x="667018" y="225582"/>
                  <a:pt x="665638" y="233972"/>
                  <a:pt x="664739" y="240349"/>
                </a:cubicBezTo>
                <a:lnTo>
                  <a:pt x="664320" y="243897"/>
                </a:lnTo>
                <a:lnTo>
                  <a:pt x="663726" y="247010"/>
                </a:lnTo>
                <a:lnTo>
                  <a:pt x="662885" y="254497"/>
                </a:lnTo>
                <a:lnTo>
                  <a:pt x="662259" y="253316"/>
                </a:lnTo>
                <a:cubicBezTo>
                  <a:pt x="653860" y="237727"/>
                  <a:pt x="616704" y="171422"/>
                  <a:pt x="559675" y="108243"/>
                </a:cubicBezTo>
                <a:cubicBezTo>
                  <a:pt x="549449" y="96909"/>
                  <a:pt x="538953" y="86764"/>
                  <a:pt x="528457" y="77606"/>
                </a:cubicBezTo>
                <a:cubicBezTo>
                  <a:pt x="518407" y="68852"/>
                  <a:pt x="508522" y="61161"/>
                  <a:pt x="498601" y="54191"/>
                </a:cubicBezTo>
                <a:cubicBezTo>
                  <a:pt x="498119" y="53851"/>
                  <a:pt x="497721" y="53552"/>
                  <a:pt x="497239" y="53217"/>
                </a:cubicBezTo>
                <a:cubicBezTo>
                  <a:pt x="493549" y="50648"/>
                  <a:pt x="490134" y="48723"/>
                  <a:pt x="486503" y="46389"/>
                </a:cubicBezTo>
                <a:cubicBezTo>
                  <a:pt x="480078" y="42246"/>
                  <a:pt x="473543" y="37952"/>
                  <a:pt x="467382" y="34485"/>
                </a:cubicBezTo>
                <a:cubicBezTo>
                  <a:pt x="467247" y="34408"/>
                  <a:pt x="467125" y="34367"/>
                  <a:pt x="466990" y="34291"/>
                </a:cubicBezTo>
                <a:cubicBezTo>
                  <a:pt x="465963" y="33710"/>
                  <a:pt x="465089" y="33288"/>
                  <a:pt x="464067" y="32730"/>
                </a:cubicBezTo>
                <a:cubicBezTo>
                  <a:pt x="455566" y="28060"/>
                  <a:pt x="447148" y="23742"/>
                  <a:pt x="439479" y="20239"/>
                </a:cubicBezTo>
                <a:cubicBezTo>
                  <a:pt x="439321" y="20169"/>
                  <a:pt x="439244" y="20116"/>
                  <a:pt x="439087" y="20046"/>
                </a:cubicBezTo>
                <a:cubicBezTo>
                  <a:pt x="437485" y="19312"/>
                  <a:pt x="436745" y="19166"/>
                  <a:pt x="435185" y="18485"/>
                </a:cubicBezTo>
                <a:lnTo>
                  <a:pt x="414278" y="10708"/>
                </a:lnTo>
                <a:lnTo>
                  <a:pt x="413820" y="10508"/>
                </a:lnTo>
                <a:lnTo>
                  <a:pt x="413261" y="10329"/>
                </a:lnTo>
                <a:lnTo>
                  <a:pt x="396357" y="4041"/>
                </a:lnTo>
                <a:cubicBezTo>
                  <a:pt x="393401" y="3167"/>
                  <a:pt x="393899" y="3454"/>
                  <a:pt x="391670" y="2874"/>
                </a:cubicBezTo>
                <a:cubicBezTo>
                  <a:pt x="387669" y="1864"/>
                  <a:pt x="381702" y="251"/>
                  <a:pt x="381133" y="140"/>
                </a:cubicBezTo>
                <a:lnTo>
                  <a:pt x="381273" y="679"/>
                </a:lnTo>
                <a:lnTo>
                  <a:pt x="378393" y="0"/>
                </a:lnTo>
                <a:lnTo>
                  <a:pt x="378397" y="41"/>
                </a:lnTo>
                <a:lnTo>
                  <a:pt x="378311" y="22"/>
                </a:lnTo>
                <a:cubicBezTo>
                  <a:pt x="378311" y="22"/>
                  <a:pt x="384160" y="73405"/>
                  <a:pt x="400001" y="146296"/>
                </a:cubicBezTo>
                <a:cubicBezTo>
                  <a:pt x="403963" y="164519"/>
                  <a:pt x="409500" y="182766"/>
                  <a:pt x="415579" y="199887"/>
                </a:cubicBezTo>
                <a:lnTo>
                  <a:pt x="420325" y="211697"/>
                </a:lnTo>
                <a:lnTo>
                  <a:pt x="434384" y="246753"/>
                </a:lnTo>
                <a:cubicBezTo>
                  <a:pt x="443546" y="267323"/>
                  <a:pt x="451593" y="282768"/>
                  <a:pt x="455045" y="289205"/>
                </a:cubicBezTo>
                <a:lnTo>
                  <a:pt x="456777" y="292389"/>
                </a:lnTo>
                <a:lnTo>
                  <a:pt x="445279" y="285159"/>
                </a:lnTo>
                <a:lnTo>
                  <a:pt x="412750" y="267991"/>
                </a:lnTo>
                <a:lnTo>
                  <a:pt x="412176" y="267687"/>
                </a:lnTo>
                <a:cubicBezTo>
                  <a:pt x="383647" y="254165"/>
                  <a:pt x="342717" y="238408"/>
                  <a:pt x="293118" y="229466"/>
                </a:cubicBezTo>
                <a:cubicBezTo>
                  <a:pt x="243522" y="220528"/>
                  <a:pt x="192010" y="216627"/>
                  <a:pt x="152896" y="214960"/>
                </a:cubicBezTo>
                <a:lnTo>
                  <a:pt x="148471" y="214851"/>
                </a:lnTo>
                <a:lnTo>
                  <a:pt x="105280" y="213734"/>
                </a:lnTo>
                <a:cubicBezTo>
                  <a:pt x="93703" y="213652"/>
                  <a:pt x="87019" y="213783"/>
                  <a:pt x="87019" y="213783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9"/>
          <p:cNvSpPr/>
          <p:nvPr/>
        </p:nvSpPr>
        <p:spPr>
          <a:xfrm rot="-9712750" flipH="1">
            <a:off x="11213044" y="-204279"/>
            <a:ext cx="889769" cy="1559202"/>
          </a:xfrm>
          <a:custGeom>
            <a:avLst/>
            <a:gdLst/>
            <a:ahLst/>
            <a:cxnLst/>
            <a:rect l="l" t="t" r="r" b="b"/>
            <a:pathLst>
              <a:path w="889769" h="1559202" extrusionOk="0">
                <a:moveTo>
                  <a:pt x="870348" y="1559202"/>
                </a:moveTo>
                <a:lnTo>
                  <a:pt x="889769" y="1546320"/>
                </a:lnTo>
                <a:cubicBezTo>
                  <a:pt x="889769" y="1546320"/>
                  <a:pt x="765467" y="1407293"/>
                  <a:pt x="709233" y="1333670"/>
                </a:cubicBezTo>
                <a:cubicBezTo>
                  <a:pt x="695415" y="1315577"/>
                  <a:pt x="665635" y="1277645"/>
                  <a:pt x="665635" y="1277645"/>
                </a:cubicBezTo>
                <a:lnTo>
                  <a:pt x="669815" y="1242736"/>
                </a:lnTo>
                <a:lnTo>
                  <a:pt x="679343" y="1238024"/>
                </a:lnTo>
                <a:cubicBezTo>
                  <a:pt x="718406" y="1216693"/>
                  <a:pt x="800661" y="1157405"/>
                  <a:pt x="833667" y="1024382"/>
                </a:cubicBezTo>
                <a:lnTo>
                  <a:pt x="837389" y="997199"/>
                </a:lnTo>
                <a:lnTo>
                  <a:pt x="839584" y="993109"/>
                </a:lnTo>
                <a:cubicBezTo>
                  <a:pt x="841617" y="981509"/>
                  <a:pt x="843228" y="969278"/>
                  <a:pt x="844521" y="956712"/>
                </a:cubicBezTo>
                <a:cubicBezTo>
                  <a:pt x="844553" y="956410"/>
                  <a:pt x="844607" y="956097"/>
                  <a:pt x="844637" y="955792"/>
                </a:cubicBezTo>
                <a:cubicBezTo>
                  <a:pt x="844958" y="952505"/>
                  <a:pt x="845179" y="949164"/>
                  <a:pt x="845441" y="945803"/>
                </a:cubicBezTo>
                <a:lnTo>
                  <a:pt x="846068" y="933824"/>
                </a:lnTo>
                <a:lnTo>
                  <a:pt x="847361" y="924385"/>
                </a:lnTo>
                <a:lnTo>
                  <a:pt x="847244" y="911354"/>
                </a:lnTo>
                <a:lnTo>
                  <a:pt x="847280" y="910668"/>
                </a:lnTo>
                <a:cubicBezTo>
                  <a:pt x="847280" y="910556"/>
                  <a:pt x="847276" y="910436"/>
                  <a:pt x="847280" y="910324"/>
                </a:cubicBezTo>
                <a:cubicBezTo>
                  <a:pt x="847396" y="903174"/>
                  <a:pt x="847191" y="895714"/>
                  <a:pt x="847048" y="888278"/>
                </a:cubicBezTo>
                <a:lnTo>
                  <a:pt x="847033" y="887730"/>
                </a:lnTo>
                <a:lnTo>
                  <a:pt x="846833" y="865457"/>
                </a:lnTo>
                <a:lnTo>
                  <a:pt x="841872" y="815309"/>
                </a:lnTo>
                <a:lnTo>
                  <a:pt x="840388" y="800209"/>
                </a:lnTo>
                <a:lnTo>
                  <a:pt x="839810" y="797617"/>
                </a:lnTo>
                <a:lnTo>
                  <a:pt x="829308" y="749987"/>
                </a:lnTo>
                <a:lnTo>
                  <a:pt x="828765" y="748135"/>
                </a:lnTo>
                <a:lnTo>
                  <a:pt x="828675" y="747733"/>
                </a:lnTo>
                <a:lnTo>
                  <a:pt x="828670" y="747715"/>
                </a:lnTo>
                <a:lnTo>
                  <a:pt x="816224" y="704728"/>
                </a:lnTo>
                <a:lnTo>
                  <a:pt x="813911" y="697427"/>
                </a:lnTo>
                <a:lnTo>
                  <a:pt x="812396" y="692256"/>
                </a:lnTo>
                <a:lnTo>
                  <a:pt x="807517" y="677257"/>
                </a:lnTo>
                <a:lnTo>
                  <a:pt x="803677" y="665140"/>
                </a:lnTo>
                <a:lnTo>
                  <a:pt x="799923" y="653910"/>
                </a:lnTo>
                <a:lnTo>
                  <a:pt x="796914" y="644660"/>
                </a:lnTo>
                <a:cubicBezTo>
                  <a:pt x="792801" y="632447"/>
                  <a:pt x="790138" y="624869"/>
                  <a:pt x="790138" y="624869"/>
                </a:cubicBezTo>
                <a:lnTo>
                  <a:pt x="790103" y="624895"/>
                </a:lnTo>
                <a:lnTo>
                  <a:pt x="790095" y="624873"/>
                </a:lnTo>
                <a:cubicBezTo>
                  <a:pt x="790095" y="624873"/>
                  <a:pt x="788306" y="626136"/>
                  <a:pt x="785053" y="628624"/>
                </a:cubicBezTo>
                <a:lnTo>
                  <a:pt x="783617" y="629777"/>
                </a:lnTo>
                <a:lnTo>
                  <a:pt x="781311" y="631522"/>
                </a:lnTo>
                <a:lnTo>
                  <a:pt x="781167" y="631642"/>
                </a:lnTo>
                <a:lnTo>
                  <a:pt x="780713" y="631985"/>
                </a:lnTo>
                <a:lnTo>
                  <a:pt x="777763" y="634473"/>
                </a:lnTo>
                <a:lnTo>
                  <a:pt x="771224" y="639718"/>
                </a:lnTo>
                <a:lnTo>
                  <a:pt x="768346" y="642411"/>
                </a:lnTo>
                <a:lnTo>
                  <a:pt x="761896" y="647848"/>
                </a:lnTo>
                <a:lnTo>
                  <a:pt x="758047" y="651084"/>
                </a:lnTo>
                <a:lnTo>
                  <a:pt x="757982" y="651148"/>
                </a:lnTo>
                <a:lnTo>
                  <a:pt x="755884" y="652916"/>
                </a:lnTo>
                <a:lnTo>
                  <a:pt x="728347" y="679707"/>
                </a:lnTo>
                <a:lnTo>
                  <a:pt x="724941" y="682989"/>
                </a:lnTo>
                <a:lnTo>
                  <a:pt x="724754" y="683203"/>
                </a:lnTo>
                <a:lnTo>
                  <a:pt x="720820" y="687030"/>
                </a:lnTo>
                <a:lnTo>
                  <a:pt x="692267" y="720232"/>
                </a:lnTo>
                <a:lnTo>
                  <a:pt x="686627" y="726662"/>
                </a:lnTo>
                <a:lnTo>
                  <a:pt x="686104" y="727400"/>
                </a:lnTo>
                <a:lnTo>
                  <a:pt x="680688" y="733699"/>
                </a:lnTo>
                <a:lnTo>
                  <a:pt x="655187" y="771025"/>
                </a:lnTo>
                <a:lnTo>
                  <a:pt x="647741" y="781531"/>
                </a:lnTo>
                <a:lnTo>
                  <a:pt x="647365" y="782237"/>
                </a:lnTo>
                <a:lnTo>
                  <a:pt x="647012" y="782738"/>
                </a:lnTo>
                <a:lnTo>
                  <a:pt x="646426" y="783846"/>
                </a:lnTo>
                <a:lnTo>
                  <a:pt x="640656" y="792292"/>
                </a:lnTo>
                <a:lnTo>
                  <a:pt x="620915" y="831980"/>
                </a:lnTo>
                <a:lnTo>
                  <a:pt x="612917" y="847022"/>
                </a:lnTo>
                <a:lnTo>
                  <a:pt x="612741" y="847533"/>
                </a:lnTo>
                <a:lnTo>
                  <a:pt x="612515" y="847960"/>
                </a:lnTo>
                <a:lnTo>
                  <a:pt x="611501" y="850907"/>
                </a:lnTo>
                <a:lnTo>
                  <a:pt x="605893" y="862181"/>
                </a:lnTo>
                <a:lnTo>
                  <a:pt x="593621" y="902817"/>
                </a:lnTo>
                <a:lnTo>
                  <a:pt x="586792" y="922563"/>
                </a:lnTo>
                <a:lnTo>
                  <a:pt x="586752" y="922829"/>
                </a:lnTo>
                <a:lnTo>
                  <a:pt x="586661" y="923093"/>
                </a:lnTo>
                <a:lnTo>
                  <a:pt x="585838" y="928593"/>
                </a:lnTo>
                <a:lnTo>
                  <a:pt x="581567" y="942734"/>
                </a:lnTo>
                <a:lnTo>
                  <a:pt x="577702" y="982883"/>
                </a:lnTo>
                <a:lnTo>
                  <a:pt x="574013" y="1007503"/>
                </a:lnTo>
                <a:lnTo>
                  <a:pt x="574001" y="1007581"/>
                </a:lnTo>
                <a:lnTo>
                  <a:pt x="572850" y="1033278"/>
                </a:lnTo>
                <a:lnTo>
                  <a:pt x="572846" y="1033323"/>
                </a:lnTo>
                <a:lnTo>
                  <a:pt x="572940" y="1033919"/>
                </a:lnTo>
                <a:lnTo>
                  <a:pt x="584530" y="1113519"/>
                </a:lnTo>
                <a:lnTo>
                  <a:pt x="586010" y="1117213"/>
                </a:lnTo>
                <a:lnTo>
                  <a:pt x="586625" y="1121126"/>
                </a:lnTo>
                <a:lnTo>
                  <a:pt x="599905" y="1151894"/>
                </a:lnTo>
                <a:lnTo>
                  <a:pt x="610171" y="1177515"/>
                </a:lnTo>
                <a:lnTo>
                  <a:pt x="611038" y="1177686"/>
                </a:lnTo>
                <a:lnTo>
                  <a:pt x="615879" y="1188902"/>
                </a:lnTo>
                <a:cubicBezTo>
                  <a:pt x="626468" y="1207702"/>
                  <a:pt x="637023" y="1222483"/>
                  <a:pt x="644931" y="1232565"/>
                </a:cubicBezTo>
                <a:lnTo>
                  <a:pt x="650234" y="1238958"/>
                </a:lnTo>
                <a:lnTo>
                  <a:pt x="647459" y="1255158"/>
                </a:lnTo>
                <a:cubicBezTo>
                  <a:pt x="647459" y="1255158"/>
                  <a:pt x="595625" y="1187938"/>
                  <a:pt x="555891" y="1132066"/>
                </a:cubicBezTo>
                <a:cubicBezTo>
                  <a:pt x="516155" y="1076191"/>
                  <a:pt x="491011" y="1026509"/>
                  <a:pt x="491011" y="1026509"/>
                </a:cubicBezTo>
                <a:cubicBezTo>
                  <a:pt x="491011" y="1026509"/>
                  <a:pt x="476864" y="939324"/>
                  <a:pt x="470154" y="872528"/>
                </a:cubicBezTo>
                <a:lnTo>
                  <a:pt x="466445" y="827352"/>
                </a:lnTo>
                <a:lnTo>
                  <a:pt x="471083" y="823912"/>
                </a:lnTo>
                <a:cubicBezTo>
                  <a:pt x="492808" y="805928"/>
                  <a:pt x="539213" y="758416"/>
                  <a:pt x="562863" y="666063"/>
                </a:cubicBezTo>
                <a:lnTo>
                  <a:pt x="567399" y="639942"/>
                </a:lnTo>
                <a:lnTo>
                  <a:pt x="568715" y="638653"/>
                </a:lnTo>
                <a:lnTo>
                  <a:pt x="571714" y="615099"/>
                </a:lnTo>
                <a:lnTo>
                  <a:pt x="574739" y="597683"/>
                </a:lnTo>
                <a:lnTo>
                  <a:pt x="574929" y="589845"/>
                </a:lnTo>
                <a:lnTo>
                  <a:pt x="576012" y="581335"/>
                </a:lnTo>
                <a:cubicBezTo>
                  <a:pt x="577451" y="560769"/>
                  <a:pt x="577798" y="538699"/>
                  <a:pt x="576755" y="514990"/>
                </a:cubicBezTo>
                <a:cubicBezTo>
                  <a:pt x="575862" y="494707"/>
                  <a:pt x="572244" y="471576"/>
                  <a:pt x="567171" y="447628"/>
                </a:cubicBezTo>
                <a:lnTo>
                  <a:pt x="565923" y="442707"/>
                </a:lnTo>
                <a:lnTo>
                  <a:pt x="564797" y="435182"/>
                </a:lnTo>
                <a:lnTo>
                  <a:pt x="548686" y="376499"/>
                </a:lnTo>
                <a:lnTo>
                  <a:pt x="548852" y="375364"/>
                </a:lnTo>
                <a:lnTo>
                  <a:pt x="543202" y="356524"/>
                </a:lnTo>
                <a:lnTo>
                  <a:pt x="536687" y="332795"/>
                </a:lnTo>
                <a:cubicBezTo>
                  <a:pt x="527040" y="302355"/>
                  <a:pt x="518316" y="277921"/>
                  <a:pt x="514119" y="266443"/>
                </a:cubicBezTo>
                <a:lnTo>
                  <a:pt x="513257" y="264117"/>
                </a:lnTo>
                <a:lnTo>
                  <a:pt x="511535" y="259276"/>
                </a:lnTo>
                <a:cubicBezTo>
                  <a:pt x="511535" y="259276"/>
                  <a:pt x="509084" y="261037"/>
                  <a:pt x="504799" y="264526"/>
                </a:cubicBezTo>
                <a:lnTo>
                  <a:pt x="503432" y="265729"/>
                </a:lnTo>
                <a:lnTo>
                  <a:pt x="501252" y="267466"/>
                </a:lnTo>
                <a:lnTo>
                  <a:pt x="497836" y="270656"/>
                </a:lnTo>
                <a:lnTo>
                  <a:pt x="487064" y="280140"/>
                </a:lnTo>
                <a:lnTo>
                  <a:pt x="481041" y="286344"/>
                </a:lnTo>
                <a:lnTo>
                  <a:pt x="475232" y="291770"/>
                </a:lnTo>
                <a:lnTo>
                  <a:pt x="470934" y="296752"/>
                </a:lnTo>
                <a:lnTo>
                  <a:pt x="462041" y="305913"/>
                </a:lnTo>
                <a:lnTo>
                  <a:pt x="449162" y="321999"/>
                </a:lnTo>
                <a:lnTo>
                  <a:pt x="440722" y="331786"/>
                </a:lnTo>
                <a:lnTo>
                  <a:pt x="438191" y="335704"/>
                </a:lnTo>
                <a:lnTo>
                  <a:pt x="433439" y="341639"/>
                </a:lnTo>
                <a:cubicBezTo>
                  <a:pt x="423720" y="355184"/>
                  <a:pt x="414024" y="370354"/>
                  <a:pt x="404967" y="387114"/>
                </a:cubicBezTo>
                <a:lnTo>
                  <a:pt x="404951" y="387150"/>
                </a:lnTo>
                <a:lnTo>
                  <a:pt x="404949" y="387153"/>
                </a:lnTo>
                <a:lnTo>
                  <a:pt x="400764" y="396503"/>
                </a:lnTo>
                <a:lnTo>
                  <a:pt x="380338" y="442132"/>
                </a:lnTo>
                <a:lnTo>
                  <a:pt x="380330" y="442158"/>
                </a:lnTo>
                <a:lnTo>
                  <a:pt x="380327" y="442165"/>
                </a:lnTo>
                <a:lnTo>
                  <a:pt x="374337" y="464744"/>
                </a:lnTo>
                <a:lnTo>
                  <a:pt x="363260" y="506488"/>
                </a:lnTo>
                <a:lnTo>
                  <a:pt x="363258" y="506502"/>
                </a:lnTo>
                <a:lnTo>
                  <a:pt x="363254" y="506518"/>
                </a:lnTo>
                <a:cubicBezTo>
                  <a:pt x="359233" y="529502"/>
                  <a:pt x="357088" y="554009"/>
                  <a:pt x="357439" y="580004"/>
                </a:cubicBezTo>
                <a:lnTo>
                  <a:pt x="357642" y="582014"/>
                </a:lnTo>
                <a:lnTo>
                  <a:pt x="361828" y="624800"/>
                </a:lnTo>
                <a:lnTo>
                  <a:pt x="362041" y="625677"/>
                </a:lnTo>
                <a:lnTo>
                  <a:pt x="362325" y="628505"/>
                </a:lnTo>
                <a:lnTo>
                  <a:pt x="370666" y="661272"/>
                </a:lnTo>
                <a:lnTo>
                  <a:pt x="372252" y="667819"/>
                </a:lnTo>
                <a:lnTo>
                  <a:pt x="372253" y="667819"/>
                </a:lnTo>
                <a:lnTo>
                  <a:pt x="372540" y="668635"/>
                </a:lnTo>
                <a:lnTo>
                  <a:pt x="374108" y="674793"/>
                </a:lnTo>
                <a:lnTo>
                  <a:pt x="377292" y="682144"/>
                </a:lnTo>
                <a:lnTo>
                  <a:pt x="381096" y="692963"/>
                </a:lnTo>
                <a:lnTo>
                  <a:pt x="382139" y="693337"/>
                </a:lnTo>
                <a:lnTo>
                  <a:pt x="409054" y="755483"/>
                </a:lnTo>
                <a:cubicBezTo>
                  <a:pt x="421682" y="778865"/>
                  <a:pt x="434254" y="798149"/>
                  <a:pt x="443669" y="811588"/>
                </a:cubicBezTo>
                <a:lnTo>
                  <a:pt x="450646" y="821136"/>
                </a:lnTo>
                <a:lnTo>
                  <a:pt x="450662" y="821412"/>
                </a:lnTo>
                <a:cubicBezTo>
                  <a:pt x="451476" y="833753"/>
                  <a:pt x="452461" y="847254"/>
                  <a:pt x="453639" y="861318"/>
                </a:cubicBezTo>
                <a:cubicBezTo>
                  <a:pt x="458356" y="917567"/>
                  <a:pt x="463521" y="990301"/>
                  <a:pt x="463521" y="990301"/>
                </a:cubicBezTo>
                <a:lnTo>
                  <a:pt x="438196" y="965151"/>
                </a:lnTo>
                <a:lnTo>
                  <a:pt x="438081" y="964189"/>
                </a:lnTo>
                <a:cubicBezTo>
                  <a:pt x="433632" y="931080"/>
                  <a:pt x="420035" y="856481"/>
                  <a:pt x="382431" y="789428"/>
                </a:cubicBezTo>
                <a:lnTo>
                  <a:pt x="347856" y="746976"/>
                </a:lnTo>
                <a:lnTo>
                  <a:pt x="351586" y="743944"/>
                </a:lnTo>
                <a:lnTo>
                  <a:pt x="333613" y="725794"/>
                </a:lnTo>
                <a:lnTo>
                  <a:pt x="332021" y="721831"/>
                </a:lnTo>
                <a:cubicBezTo>
                  <a:pt x="320499" y="692721"/>
                  <a:pt x="306029" y="655071"/>
                  <a:pt x="294236" y="620910"/>
                </a:cubicBezTo>
                <a:cubicBezTo>
                  <a:pt x="288340" y="603828"/>
                  <a:pt x="283112" y="587619"/>
                  <a:pt x="278588" y="572915"/>
                </a:cubicBezTo>
                <a:lnTo>
                  <a:pt x="272406" y="551835"/>
                </a:lnTo>
                <a:lnTo>
                  <a:pt x="292028" y="541614"/>
                </a:lnTo>
                <a:cubicBezTo>
                  <a:pt x="326795" y="516323"/>
                  <a:pt x="373941" y="451844"/>
                  <a:pt x="329949" y="301360"/>
                </a:cubicBezTo>
                <a:lnTo>
                  <a:pt x="309566" y="254453"/>
                </a:lnTo>
                <a:lnTo>
                  <a:pt x="309559" y="253879"/>
                </a:lnTo>
                <a:lnTo>
                  <a:pt x="308524" y="252058"/>
                </a:lnTo>
                <a:lnTo>
                  <a:pt x="307936" y="250703"/>
                </a:lnTo>
                <a:lnTo>
                  <a:pt x="302036" y="240639"/>
                </a:lnTo>
                <a:lnTo>
                  <a:pt x="284669" y="210078"/>
                </a:lnTo>
                <a:lnTo>
                  <a:pt x="277498" y="198783"/>
                </a:lnTo>
                <a:lnTo>
                  <a:pt x="274207" y="193171"/>
                </a:lnTo>
                <a:lnTo>
                  <a:pt x="266373" y="181264"/>
                </a:lnTo>
                <a:lnTo>
                  <a:pt x="257185" y="166792"/>
                </a:lnTo>
                <a:lnTo>
                  <a:pt x="242443" y="144891"/>
                </a:lnTo>
                <a:lnTo>
                  <a:pt x="239013" y="139678"/>
                </a:lnTo>
                <a:lnTo>
                  <a:pt x="234570" y="133194"/>
                </a:lnTo>
                <a:lnTo>
                  <a:pt x="231660" y="128871"/>
                </a:lnTo>
                <a:cubicBezTo>
                  <a:pt x="223985" y="117664"/>
                  <a:pt x="217396" y="108159"/>
                  <a:pt x="212652" y="101165"/>
                </a:cubicBezTo>
                <a:cubicBezTo>
                  <a:pt x="206450" y="92023"/>
                  <a:pt x="201418" y="81130"/>
                  <a:pt x="197360" y="69933"/>
                </a:cubicBezTo>
                <a:lnTo>
                  <a:pt x="189991" y="44170"/>
                </a:lnTo>
                <a:lnTo>
                  <a:pt x="187907" y="36855"/>
                </a:lnTo>
                <a:cubicBezTo>
                  <a:pt x="183311" y="16142"/>
                  <a:pt x="181818" y="0"/>
                  <a:pt x="181818" y="0"/>
                </a:cubicBezTo>
                <a:lnTo>
                  <a:pt x="181772" y="72"/>
                </a:lnTo>
                <a:lnTo>
                  <a:pt x="181763" y="8"/>
                </a:lnTo>
                <a:lnTo>
                  <a:pt x="180428" y="2182"/>
                </a:lnTo>
                <a:lnTo>
                  <a:pt x="175608" y="9749"/>
                </a:lnTo>
                <a:cubicBezTo>
                  <a:pt x="171680" y="16155"/>
                  <a:pt x="166107" y="25627"/>
                  <a:pt x="159523" y="37885"/>
                </a:cubicBezTo>
                <a:lnTo>
                  <a:pt x="155680" y="45667"/>
                </a:lnTo>
                <a:lnTo>
                  <a:pt x="155467" y="46051"/>
                </a:lnTo>
                <a:lnTo>
                  <a:pt x="154047" y="48974"/>
                </a:lnTo>
                <a:lnTo>
                  <a:pt x="137373" y="82746"/>
                </a:lnTo>
                <a:lnTo>
                  <a:pt x="135948" y="86246"/>
                </a:lnTo>
                <a:lnTo>
                  <a:pt x="135013" y="88172"/>
                </a:lnTo>
                <a:lnTo>
                  <a:pt x="114196" y="139622"/>
                </a:lnTo>
                <a:lnTo>
                  <a:pt x="112985" y="142615"/>
                </a:lnTo>
                <a:lnTo>
                  <a:pt x="112985" y="142615"/>
                </a:lnTo>
                <a:lnTo>
                  <a:pt x="112985" y="142615"/>
                </a:lnTo>
                <a:lnTo>
                  <a:pt x="110837" y="150812"/>
                </a:lnTo>
                <a:lnTo>
                  <a:pt x="96524" y="205441"/>
                </a:lnTo>
                <a:lnTo>
                  <a:pt x="96042" y="210908"/>
                </a:lnTo>
                <a:lnTo>
                  <a:pt x="94859" y="215676"/>
                </a:lnTo>
                <a:lnTo>
                  <a:pt x="93844" y="235880"/>
                </a:lnTo>
                <a:lnTo>
                  <a:pt x="90415" y="274847"/>
                </a:lnTo>
                <a:lnTo>
                  <a:pt x="91333" y="285862"/>
                </a:lnTo>
                <a:lnTo>
                  <a:pt x="90797" y="296534"/>
                </a:lnTo>
                <a:lnTo>
                  <a:pt x="93904" y="316669"/>
                </a:lnTo>
                <a:lnTo>
                  <a:pt x="96395" y="346515"/>
                </a:lnTo>
                <a:lnTo>
                  <a:pt x="101015" y="362755"/>
                </a:lnTo>
                <a:lnTo>
                  <a:pt x="103469" y="378662"/>
                </a:lnTo>
                <a:lnTo>
                  <a:pt x="109966" y="394215"/>
                </a:lnTo>
                <a:lnTo>
                  <a:pt x="116200" y="416126"/>
                </a:lnTo>
                <a:lnTo>
                  <a:pt x="135361" y="455018"/>
                </a:lnTo>
                <a:lnTo>
                  <a:pt x="135554" y="455479"/>
                </a:lnTo>
                <a:lnTo>
                  <a:pt x="137999" y="459006"/>
                </a:lnTo>
                <a:lnTo>
                  <a:pt x="163593" y="496355"/>
                </a:lnTo>
                <a:lnTo>
                  <a:pt x="164768" y="497611"/>
                </a:lnTo>
                <a:lnTo>
                  <a:pt x="167000" y="500829"/>
                </a:lnTo>
                <a:lnTo>
                  <a:pt x="182531" y="516606"/>
                </a:lnTo>
                <a:lnTo>
                  <a:pt x="190146" y="524747"/>
                </a:lnTo>
                <a:lnTo>
                  <a:pt x="190395" y="524593"/>
                </a:lnTo>
                <a:lnTo>
                  <a:pt x="196504" y="530798"/>
                </a:lnTo>
                <a:cubicBezTo>
                  <a:pt x="215257" y="546273"/>
                  <a:pt x="231906" y="553362"/>
                  <a:pt x="244827" y="555799"/>
                </a:cubicBezTo>
                <a:lnTo>
                  <a:pt x="257007" y="555667"/>
                </a:lnTo>
                <a:lnTo>
                  <a:pt x="282280" y="626883"/>
                </a:lnTo>
                <a:lnTo>
                  <a:pt x="310419" y="704825"/>
                </a:lnTo>
                <a:lnTo>
                  <a:pt x="262026" y="674591"/>
                </a:lnTo>
                <a:cubicBezTo>
                  <a:pt x="261917" y="674540"/>
                  <a:pt x="261790" y="674529"/>
                  <a:pt x="261682" y="674479"/>
                </a:cubicBezTo>
                <a:lnTo>
                  <a:pt x="252837" y="670809"/>
                </a:lnTo>
                <a:lnTo>
                  <a:pt x="252839" y="670800"/>
                </a:lnTo>
                <a:lnTo>
                  <a:pt x="223976" y="658832"/>
                </a:lnTo>
                <a:lnTo>
                  <a:pt x="220866" y="657157"/>
                </a:lnTo>
                <a:lnTo>
                  <a:pt x="216924" y="656090"/>
                </a:lnTo>
                <a:lnTo>
                  <a:pt x="195542" y="649673"/>
                </a:lnTo>
                <a:cubicBezTo>
                  <a:pt x="194392" y="649334"/>
                  <a:pt x="193252" y="648975"/>
                  <a:pt x="192097" y="648642"/>
                </a:cubicBezTo>
                <a:cubicBezTo>
                  <a:pt x="191294" y="648410"/>
                  <a:pt x="190491" y="648183"/>
                  <a:pt x="189687" y="647955"/>
                </a:cubicBezTo>
                <a:cubicBezTo>
                  <a:pt x="183899" y="646309"/>
                  <a:pt x="178109" y="644343"/>
                  <a:pt x="172349" y="642902"/>
                </a:cubicBezTo>
                <a:cubicBezTo>
                  <a:pt x="168915" y="642040"/>
                  <a:pt x="165655" y="641511"/>
                  <a:pt x="162244" y="640719"/>
                </a:cubicBezTo>
                <a:lnTo>
                  <a:pt x="162048" y="640676"/>
                </a:lnTo>
                <a:lnTo>
                  <a:pt x="149852" y="637924"/>
                </a:lnTo>
                <a:lnTo>
                  <a:pt x="142251" y="635865"/>
                </a:lnTo>
                <a:lnTo>
                  <a:pt x="133723" y="634600"/>
                </a:lnTo>
                <a:lnTo>
                  <a:pt x="125503" y="632913"/>
                </a:lnTo>
                <a:lnTo>
                  <a:pt x="124711" y="632799"/>
                </a:lnTo>
                <a:lnTo>
                  <a:pt x="124699" y="632796"/>
                </a:lnTo>
                <a:lnTo>
                  <a:pt x="124132" y="632711"/>
                </a:lnTo>
                <a:lnTo>
                  <a:pt x="99564" y="629009"/>
                </a:lnTo>
                <a:lnTo>
                  <a:pt x="99550" y="629006"/>
                </a:lnTo>
                <a:cubicBezTo>
                  <a:pt x="99353" y="628979"/>
                  <a:pt x="99172" y="628922"/>
                  <a:pt x="98978" y="628890"/>
                </a:cubicBezTo>
                <a:cubicBezTo>
                  <a:pt x="93952" y="628210"/>
                  <a:pt x="88943" y="627616"/>
                  <a:pt x="84164" y="627056"/>
                </a:cubicBezTo>
                <a:cubicBezTo>
                  <a:pt x="84025" y="627040"/>
                  <a:pt x="83936" y="626971"/>
                  <a:pt x="83820" y="626940"/>
                </a:cubicBezTo>
                <a:cubicBezTo>
                  <a:pt x="83786" y="626936"/>
                  <a:pt x="83743" y="626944"/>
                  <a:pt x="83704" y="626940"/>
                </a:cubicBezTo>
                <a:lnTo>
                  <a:pt x="80039" y="626635"/>
                </a:lnTo>
                <a:lnTo>
                  <a:pt x="71237" y="625328"/>
                </a:lnTo>
                <a:cubicBezTo>
                  <a:pt x="29095" y="621051"/>
                  <a:pt x="22" y="621428"/>
                  <a:pt x="22" y="621428"/>
                </a:cubicBezTo>
                <a:lnTo>
                  <a:pt x="22" y="621428"/>
                </a:lnTo>
                <a:lnTo>
                  <a:pt x="0" y="621427"/>
                </a:lnTo>
                <a:lnTo>
                  <a:pt x="0" y="621428"/>
                </a:lnTo>
                <a:lnTo>
                  <a:pt x="0" y="621428"/>
                </a:lnTo>
                <a:lnTo>
                  <a:pt x="53" y="621659"/>
                </a:lnTo>
                <a:lnTo>
                  <a:pt x="198" y="622307"/>
                </a:lnTo>
                <a:lnTo>
                  <a:pt x="1733" y="629983"/>
                </a:lnTo>
                <a:cubicBezTo>
                  <a:pt x="9905" y="668536"/>
                  <a:pt x="48646" y="827612"/>
                  <a:pt x="145532" y="905461"/>
                </a:cubicBezTo>
                <a:cubicBezTo>
                  <a:pt x="180333" y="933426"/>
                  <a:pt x="216140" y="952170"/>
                  <a:pt x="250274" y="964556"/>
                </a:cubicBezTo>
                <a:cubicBezTo>
                  <a:pt x="327077" y="992425"/>
                  <a:pt x="395413" y="988107"/>
                  <a:pt x="424782" y="984206"/>
                </a:cubicBezTo>
                <a:lnTo>
                  <a:pt x="429146" y="983475"/>
                </a:lnTo>
                <a:lnTo>
                  <a:pt x="433558" y="988121"/>
                </a:lnTo>
                <a:cubicBezTo>
                  <a:pt x="443960" y="999474"/>
                  <a:pt x="454228" y="1011179"/>
                  <a:pt x="463120" y="1022210"/>
                </a:cubicBezTo>
                <a:cubicBezTo>
                  <a:pt x="498679" y="1066329"/>
                  <a:pt x="490594" y="1066932"/>
                  <a:pt x="519075" y="1110546"/>
                </a:cubicBezTo>
                <a:lnTo>
                  <a:pt x="528970" y="1125503"/>
                </a:lnTo>
                <a:lnTo>
                  <a:pt x="481683" y="1095357"/>
                </a:lnTo>
                <a:lnTo>
                  <a:pt x="450364" y="1083520"/>
                </a:lnTo>
                <a:lnTo>
                  <a:pt x="450334" y="1083478"/>
                </a:lnTo>
                <a:cubicBezTo>
                  <a:pt x="445566" y="1081816"/>
                  <a:pt x="441784" y="1079850"/>
                  <a:pt x="436670" y="1078309"/>
                </a:cubicBezTo>
                <a:cubicBezTo>
                  <a:pt x="412040" y="1070894"/>
                  <a:pt x="388388" y="1065520"/>
                  <a:pt x="365753" y="1061874"/>
                </a:cubicBezTo>
                <a:lnTo>
                  <a:pt x="351702" y="1060558"/>
                </a:lnTo>
                <a:lnTo>
                  <a:pt x="343470" y="1058835"/>
                </a:lnTo>
                <a:lnTo>
                  <a:pt x="329237" y="1058453"/>
                </a:lnTo>
                <a:lnTo>
                  <a:pt x="300950" y="1055803"/>
                </a:lnTo>
                <a:lnTo>
                  <a:pt x="274751" y="1056992"/>
                </a:lnTo>
                <a:lnTo>
                  <a:pt x="261277" y="1056630"/>
                </a:lnTo>
                <a:lnTo>
                  <a:pt x="251916" y="1058028"/>
                </a:lnTo>
                <a:lnTo>
                  <a:pt x="245262" y="1058329"/>
                </a:lnTo>
                <a:lnTo>
                  <a:pt x="245261" y="1058328"/>
                </a:lnTo>
                <a:lnTo>
                  <a:pt x="197533" y="1066144"/>
                </a:lnTo>
                <a:lnTo>
                  <a:pt x="190513" y="1067192"/>
                </a:lnTo>
                <a:lnTo>
                  <a:pt x="171682" y="1073203"/>
                </a:lnTo>
                <a:lnTo>
                  <a:pt x="150408" y="1079292"/>
                </a:lnTo>
                <a:lnTo>
                  <a:pt x="145363" y="1081603"/>
                </a:lnTo>
                <a:lnTo>
                  <a:pt x="131620" y="1085990"/>
                </a:lnTo>
                <a:cubicBezTo>
                  <a:pt x="114016" y="1093126"/>
                  <a:pt x="98466" y="1100879"/>
                  <a:pt x="85041" y="1108496"/>
                </a:cubicBezTo>
                <a:lnTo>
                  <a:pt x="80966" y="1111108"/>
                </a:lnTo>
                <a:lnTo>
                  <a:pt x="80923" y="1111128"/>
                </a:lnTo>
                <a:lnTo>
                  <a:pt x="80723" y="1111265"/>
                </a:lnTo>
                <a:lnTo>
                  <a:pt x="73604" y="1115829"/>
                </a:lnTo>
                <a:lnTo>
                  <a:pt x="54998" y="1127683"/>
                </a:lnTo>
                <a:cubicBezTo>
                  <a:pt x="54863" y="1127779"/>
                  <a:pt x="54677" y="1127934"/>
                  <a:pt x="54543" y="1128027"/>
                </a:cubicBezTo>
                <a:lnTo>
                  <a:pt x="54311" y="1128198"/>
                </a:lnTo>
                <a:lnTo>
                  <a:pt x="51222" y="1130179"/>
                </a:lnTo>
                <a:lnTo>
                  <a:pt x="45113" y="1135018"/>
                </a:lnTo>
                <a:lnTo>
                  <a:pt x="44321" y="1135606"/>
                </a:lnTo>
                <a:cubicBezTo>
                  <a:pt x="43896" y="1135938"/>
                  <a:pt x="43586" y="1136200"/>
                  <a:pt x="43174" y="1136525"/>
                </a:cubicBezTo>
                <a:lnTo>
                  <a:pt x="40631" y="1138566"/>
                </a:lnTo>
                <a:lnTo>
                  <a:pt x="38205" y="1140219"/>
                </a:lnTo>
                <a:lnTo>
                  <a:pt x="33552" y="1144176"/>
                </a:lnTo>
                <a:lnTo>
                  <a:pt x="30605" y="1146511"/>
                </a:lnTo>
                <a:lnTo>
                  <a:pt x="28291" y="1148652"/>
                </a:lnTo>
                <a:lnTo>
                  <a:pt x="27320" y="1149477"/>
                </a:lnTo>
                <a:cubicBezTo>
                  <a:pt x="24885" y="1151692"/>
                  <a:pt x="23654" y="1152942"/>
                  <a:pt x="23654" y="1152942"/>
                </a:cubicBezTo>
                <a:lnTo>
                  <a:pt x="23655" y="1152942"/>
                </a:lnTo>
                <a:lnTo>
                  <a:pt x="23653" y="1152943"/>
                </a:lnTo>
                <a:lnTo>
                  <a:pt x="23634" y="1152961"/>
                </a:lnTo>
                <a:cubicBezTo>
                  <a:pt x="23634" y="1152961"/>
                  <a:pt x="37659" y="1157727"/>
                  <a:pt x="61546" y="1166678"/>
                </a:cubicBezTo>
                <a:lnTo>
                  <a:pt x="83500" y="1175156"/>
                </a:lnTo>
                <a:lnTo>
                  <a:pt x="104299" y="1183194"/>
                </a:lnTo>
                <a:cubicBezTo>
                  <a:pt x="120657" y="1189693"/>
                  <a:pt x="138960" y="1197165"/>
                  <a:pt x="158685" y="1205535"/>
                </a:cubicBezTo>
                <a:lnTo>
                  <a:pt x="162316" y="1207333"/>
                </a:lnTo>
                <a:lnTo>
                  <a:pt x="232166" y="1241955"/>
                </a:lnTo>
                <a:cubicBezTo>
                  <a:pt x="245040" y="1248275"/>
                  <a:pt x="258087" y="1254215"/>
                  <a:pt x="271095" y="1259018"/>
                </a:cubicBezTo>
                <a:lnTo>
                  <a:pt x="282436" y="1262019"/>
                </a:lnTo>
                <a:lnTo>
                  <a:pt x="290500" y="1265242"/>
                </a:lnTo>
                <a:cubicBezTo>
                  <a:pt x="296960" y="1266980"/>
                  <a:pt x="303433" y="1268374"/>
                  <a:pt x="309792" y="1269259"/>
                </a:cubicBezTo>
                <a:cubicBezTo>
                  <a:pt x="319404" y="1270600"/>
                  <a:pt x="328674" y="1271434"/>
                  <a:pt x="337807" y="1272130"/>
                </a:cubicBezTo>
                <a:lnTo>
                  <a:pt x="350717" y="1272005"/>
                </a:lnTo>
                <a:lnTo>
                  <a:pt x="372847" y="1273517"/>
                </a:lnTo>
                <a:lnTo>
                  <a:pt x="399440" y="1271536"/>
                </a:lnTo>
                <a:lnTo>
                  <a:pt x="409227" y="1271442"/>
                </a:lnTo>
                <a:cubicBezTo>
                  <a:pt x="409459" y="1271418"/>
                  <a:pt x="409687" y="1271465"/>
                  <a:pt x="409918" y="1271442"/>
                </a:cubicBezTo>
                <a:lnTo>
                  <a:pt x="419870" y="1270014"/>
                </a:lnTo>
                <a:lnTo>
                  <a:pt x="427984" y="1269410"/>
                </a:lnTo>
                <a:lnTo>
                  <a:pt x="463479" y="1261795"/>
                </a:lnTo>
                <a:lnTo>
                  <a:pt x="469970" y="1260421"/>
                </a:lnTo>
                <a:lnTo>
                  <a:pt x="469980" y="1260400"/>
                </a:lnTo>
                <a:lnTo>
                  <a:pt x="475082" y="1259306"/>
                </a:lnTo>
                <a:cubicBezTo>
                  <a:pt x="510934" y="1249058"/>
                  <a:pt x="538243" y="1235079"/>
                  <a:pt x="556590" y="1223664"/>
                </a:cubicBezTo>
                <a:lnTo>
                  <a:pt x="571075" y="1213597"/>
                </a:lnTo>
                <a:lnTo>
                  <a:pt x="600604" y="1219097"/>
                </a:lnTo>
                <a:lnTo>
                  <a:pt x="681741" y="1324983"/>
                </a:ln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087" name="Google Shape;2087;p9"/>
          <p:cNvGrpSpPr/>
          <p:nvPr/>
        </p:nvGrpSpPr>
        <p:grpSpPr>
          <a:xfrm flipH="1">
            <a:off x="-448334" y="-342414"/>
            <a:ext cx="1680708" cy="1796515"/>
            <a:chOff x="8293874" y="-1278054"/>
            <a:chExt cx="5517754" cy="5897949"/>
          </a:xfrm>
        </p:grpSpPr>
        <p:grpSp>
          <p:nvGrpSpPr>
            <p:cNvPr id="2088" name="Google Shape;2088;p9"/>
            <p:cNvGrpSpPr/>
            <p:nvPr/>
          </p:nvGrpSpPr>
          <p:grpSpPr>
            <a:xfrm rot="1031952">
              <a:off x="9595561" y="169096"/>
              <a:ext cx="3708829" cy="3991708"/>
              <a:chOff x="9872230" y="191591"/>
              <a:chExt cx="3708761" cy="3991635"/>
            </a:xfrm>
          </p:grpSpPr>
          <p:grpSp>
            <p:nvGrpSpPr>
              <p:cNvPr id="2089" name="Google Shape;2089;p9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2090" name="Google Shape;2090;p9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1" name="Google Shape;2091;p9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2" name="Google Shape;2092;p9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3" name="Google Shape;2093;p9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94" name="Google Shape;2094;p9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9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9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9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9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9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0" name="Google Shape;2100;p9"/>
            <p:cNvGrpSpPr/>
            <p:nvPr/>
          </p:nvGrpSpPr>
          <p:grpSpPr>
            <a:xfrm rot="2742506">
              <a:off x="8892239" y="-818723"/>
              <a:ext cx="2417527" cy="2690815"/>
              <a:chOff x="2568349" y="1151203"/>
              <a:chExt cx="2248512" cy="2502694"/>
            </a:xfrm>
          </p:grpSpPr>
          <p:grpSp>
            <p:nvGrpSpPr>
              <p:cNvPr id="2101" name="Google Shape;2101;p9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2102" name="Google Shape;2102;p9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2103" name="Google Shape;2103;p9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4" name="Google Shape;2104;p9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5" name="Google Shape;2105;p9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6" name="Google Shape;2106;p9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07" name="Google Shape;2107;p9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08" name="Google Shape;2108;p9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9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9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9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9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3" name="Google Shape;2113;p9"/>
            <p:cNvGrpSpPr/>
            <p:nvPr/>
          </p:nvGrpSpPr>
          <p:grpSpPr>
            <a:xfrm rot="732502">
              <a:off x="9787596" y="42355"/>
              <a:ext cx="2352878" cy="2283425"/>
              <a:chOff x="7606516" y="2645963"/>
              <a:chExt cx="2080959" cy="2019531"/>
            </a:xfrm>
          </p:grpSpPr>
          <p:sp>
            <p:nvSpPr>
              <p:cNvPr id="2114" name="Google Shape;2114;p9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9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9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9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9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9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20" name="Google Shape;2120;p9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2121" name="Google Shape;2121;p9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2122" name="Google Shape;2122;p9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3" name="Google Shape;2123;p9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4" name="Google Shape;2124;p9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5" name="Google Shape;2125;p9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6" name="Google Shape;2126;p9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7" name="Google Shape;2127;p9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8" name="Google Shape;2128;p9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9" name="Google Shape;2129;p9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0" name="Google Shape;2130;p9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1" name="Google Shape;2131;p9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2" name="Google Shape;2132;p9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3" name="Google Shape;2133;p9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4" name="Google Shape;2134;p9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5" name="Google Shape;2135;p9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6" name="Google Shape;2136;p9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7" name="Google Shape;2137;p9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8" name="Google Shape;2138;p9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9" name="Google Shape;2139;p9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0" name="Google Shape;2140;p9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41" name="Google Shape;2141;p9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9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9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9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9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9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9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9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9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9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9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9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9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9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55" name="Google Shape;2155;p9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2156" name="Google Shape;2156;p9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2157" name="Google Shape;2157;p9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8" name="Google Shape;2158;p9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9" name="Google Shape;2159;p9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9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9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9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3" name="Google Shape;2163;p9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4" name="Google Shape;2164;p9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9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9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7" name="Google Shape;2167;p9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8" name="Google Shape;2168;p9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9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9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9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2" name="Google Shape;2172;p9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3" name="Google Shape;2173;p9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4" name="Google Shape;2174;p9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5" name="Google Shape;2175;p9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76" name="Google Shape;2176;p9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9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8" name="Google Shape;2178;p9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9" name="Google Shape;2179;p9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0" name="Google Shape;2180;p9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1" name="Google Shape;2181;p9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9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9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9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9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9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7" name="Google Shape;2187;p9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8" name="Google Shape;2188;p9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9" name="Google Shape;2189;p9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0" name="Google Shape;2190;p9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191" name="Google Shape;2191;p9"/>
          <p:cNvGrpSpPr/>
          <p:nvPr/>
        </p:nvGrpSpPr>
        <p:grpSpPr>
          <a:xfrm>
            <a:off x="10951875" y="5425946"/>
            <a:ext cx="1681044" cy="1797010"/>
            <a:chOff x="10917486" y="5405615"/>
            <a:chExt cx="1681044" cy="1797010"/>
          </a:xfrm>
        </p:grpSpPr>
        <p:grpSp>
          <p:nvGrpSpPr>
            <p:cNvPr id="2192" name="Google Shape;2192;p9"/>
            <p:cNvGrpSpPr/>
            <p:nvPr/>
          </p:nvGrpSpPr>
          <p:grpSpPr>
            <a:xfrm rot="9767780" flipH="1">
              <a:off x="11314184" y="5545493"/>
              <a:ext cx="1129797" cy="1215969"/>
              <a:chOff x="9872230" y="191591"/>
              <a:chExt cx="3708761" cy="3991635"/>
            </a:xfrm>
          </p:grpSpPr>
          <p:grpSp>
            <p:nvGrpSpPr>
              <p:cNvPr id="2193" name="Google Shape;2193;p9"/>
              <p:cNvGrpSpPr/>
              <p:nvPr/>
            </p:nvGrpSpPr>
            <p:grpSpPr>
              <a:xfrm rot="2742763">
                <a:off x="10577001" y="1110478"/>
                <a:ext cx="2447192" cy="2587170"/>
                <a:chOff x="5212733" y="1247324"/>
                <a:chExt cx="2641063" cy="2792130"/>
              </a:xfrm>
            </p:grpSpPr>
            <p:sp>
              <p:nvSpPr>
                <p:cNvPr id="2194" name="Google Shape;2194;p9"/>
                <p:cNvSpPr/>
                <p:nvPr/>
              </p:nvSpPr>
              <p:spPr>
                <a:xfrm>
                  <a:off x="5212733" y="1247324"/>
                  <a:ext cx="2641063" cy="2792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063" h="2792130" extrusionOk="0">
                      <a:moveTo>
                        <a:pt x="306149" y="478741"/>
                      </a:moveTo>
                      <a:cubicBezTo>
                        <a:pt x="-197043" y="290561"/>
                        <a:pt x="-11576" y="1517588"/>
                        <a:pt x="371702" y="1528826"/>
                      </a:cubicBezTo>
                      <a:cubicBezTo>
                        <a:pt x="504516" y="1532717"/>
                        <a:pt x="510269" y="1107581"/>
                        <a:pt x="719129" y="1310307"/>
                      </a:cubicBezTo>
                      <a:cubicBezTo>
                        <a:pt x="867340" y="1454151"/>
                        <a:pt x="662410" y="2044227"/>
                        <a:pt x="871010" y="2137801"/>
                      </a:cubicBezTo>
                      <a:cubicBezTo>
                        <a:pt x="1155818" y="2265572"/>
                        <a:pt x="1139791" y="1771769"/>
                        <a:pt x="1379467" y="1944538"/>
                      </a:cubicBezTo>
                      <a:cubicBezTo>
                        <a:pt x="1441128" y="1988981"/>
                        <a:pt x="1400992" y="2703734"/>
                        <a:pt x="1644712" y="2743194"/>
                      </a:cubicBezTo>
                      <a:cubicBezTo>
                        <a:pt x="1979742" y="2797435"/>
                        <a:pt x="1842234" y="2425482"/>
                        <a:pt x="1923151" y="2424223"/>
                      </a:cubicBezTo>
                      <a:cubicBezTo>
                        <a:pt x="2024098" y="2422650"/>
                        <a:pt x="2181136" y="3008104"/>
                        <a:pt x="2518015" y="2705067"/>
                      </a:cubicBezTo>
                      <a:cubicBezTo>
                        <a:pt x="2926220" y="2337862"/>
                        <a:pt x="2187110" y="2073889"/>
                        <a:pt x="2197718" y="1974167"/>
                      </a:cubicBezTo>
                      <a:cubicBezTo>
                        <a:pt x="2205588" y="1900182"/>
                        <a:pt x="2556411" y="2006622"/>
                        <a:pt x="2566912" y="1758642"/>
                      </a:cubicBezTo>
                      <a:cubicBezTo>
                        <a:pt x="2585483" y="1320099"/>
                        <a:pt x="1875433" y="1571126"/>
                        <a:pt x="1826803" y="1369223"/>
                      </a:cubicBezTo>
                      <a:cubicBezTo>
                        <a:pt x="1778175" y="1167321"/>
                        <a:pt x="2363449" y="1317159"/>
                        <a:pt x="2358613" y="993071"/>
                      </a:cubicBezTo>
                      <a:cubicBezTo>
                        <a:pt x="2349679" y="394088"/>
                        <a:pt x="1745619" y="816659"/>
                        <a:pt x="1516405" y="668093"/>
                      </a:cubicBezTo>
                      <a:cubicBezTo>
                        <a:pt x="1287198" y="519528"/>
                        <a:pt x="1679136" y="323900"/>
                        <a:pt x="1559094" y="129566"/>
                      </a:cubicBezTo>
                      <a:cubicBezTo>
                        <a:pt x="1439092" y="-64715"/>
                        <a:pt x="-7511" y="-106386"/>
                        <a:pt x="306149" y="478741"/>
                      </a:cubicBezTo>
                      <a:close/>
                    </a:path>
                  </a:pathLst>
                </a:custGeom>
                <a:solidFill>
                  <a:srgbClr val="FFD3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9"/>
                <p:cNvSpPr/>
                <p:nvPr/>
              </p:nvSpPr>
              <p:spPr>
                <a:xfrm>
                  <a:off x="5213614" y="1247910"/>
                  <a:ext cx="2322270" cy="2748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270" h="2748253" extrusionOk="0">
                      <a:moveTo>
                        <a:pt x="432650" y="98621"/>
                      </a:moveTo>
                      <a:cubicBezTo>
                        <a:pt x="405901" y="111842"/>
                        <a:pt x="382467" y="127065"/>
                        <a:pt x="361069" y="143272"/>
                      </a:cubicBezTo>
                      <a:cubicBezTo>
                        <a:pt x="360721" y="143533"/>
                        <a:pt x="360433" y="143855"/>
                        <a:pt x="360085" y="144116"/>
                      </a:cubicBezTo>
                      <a:cubicBezTo>
                        <a:pt x="354613" y="148235"/>
                        <a:pt x="348974" y="152139"/>
                        <a:pt x="343891" y="156466"/>
                      </a:cubicBezTo>
                      <a:cubicBezTo>
                        <a:pt x="343569" y="156740"/>
                        <a:pt x="343228" y="157028"/>
                        <a:pt x="342906" y="157310"/>
                      </a:cubicBezTo>
                      <a:cubicBezTo>
                        <a:pt x="337716" y="161817"/>
                        <a:pt x="332995" y="166512"/>
                        <a:pt x="328246" y="171240"/>
                      </a:cubicBezTo>
                      <a:cubicBezTo>
                        <a:pt x="320859" y="178607"/>
                        <a:pt x="314356" y="186590"/>
                        <a:pt x="308088" y="194493"/>
                      </a:cubicBezTo>
                      <a:cubicBezTo>
                        <a:pt x="304692" y="198779"/>
                        <a:pt x="300955" y="203045"/>
                        <a:pt x="297908" y="207485"/>
                      </a:cubicBezTo>
                      <a:cubicBezTo>
                        <a:pt x="289034" y="220425"/>
                        <a:pt x="281251" y="233685"/>
                        <a:pt x="275505" y="248017"/>
                      </a:cubicBezTo>
                      <a:cubicBezTo>
                        <a:pt x="269719" y="262436"/>
                        <a:pt x="265894" y="277700"/>
                        <a:pt x="263551" y="293572"/>
                      </a:cubicBezTo>
                      <a:cubicBezTo>
                        <a:pt x="262834" y="298448"/>
                        <a:pt x="262961" y="303551"/>
                        <a:pt x="262586" y="308561"/>
                      </a:cubicBezTo>
                      <a:cubicBezTo>
                        <a:pt x="261803" y="318881"/>
                        <a:pt x="261629" y="329583"/>
                        <a:pt x="262339" y="340500"/>
                      </a:cubicBezTo>
                      <a:cubicBezTo>
                        <a:pt x="262359" y="340815"/>
                        <a:pt x="262238" y="341103"/>
                        <a:pt x="262265" y="341417"/>
                      </a:cubicBezTo>
                      <a:cubicBezTo>
                        <a:pt x="262814" y="348999"/>
                        <a:pt x="263772" y="356721"/>
                        <a:pt x="265078" y="364597"/>
                      </a:cubicBezTo>
                      <a:cubicBezTo>
                        <a:pt x="265098" y="364724"/>
                        <a:pt x="265211" y="364844"/>
                        <a:pt x="265231" y="364972"/>
                      </a:cubicBezTo>
                      <a:cubicBezTo>
                        <a:pt x="266906" y="375058"/>
                        <a:pt x="269638" y="385465"/>
                        <a:pt x="272579" y="396033"/>
                      </a:cubicBezTo>
                      <a:cubicBezTo>
                        <a:pt x="274748" y="403762"/>
                        <a:pt x="276550" y="411337"/>
                        <a:pt x="279423" y="419333"/>
                      </a:cubicBezTo>
                      <a:cubicBezTo>
                        <a:pt x="286227" y="438327"/>
                        <a:pt x="294211" y="457756"/>
                        <a:pt x="305207" y="478263"/>
                      </a:cubicBezTo>
                      <a:cubicBezTo>
                        <a:pt x="289590" y="472423"/>
                        <a:pt x="274635" y="467902"/>
                        <a:pt x="260322" y="464707"/>
                      </a:cubicBezTo>
                      <a:cubicBezTo>
                        <a:pt x="260202" y="464680"/>
                        <a:pt x="260068" y="464888"/>
                        <a:pt x="259941" y="464861"/>
                      </a:cubicBezTo>
                      <a:cubicBezTo>
                        <a:pt x="231156" y="458472"/>
                        <a:pt x="205304" y="457126"/>
                        <a:pt x="181656" y="460501"/>
                      </a:cubicBezTo>
                      <a:cubicBezTo>
                        <a:pt x="169836" y="462189"/>
                        <a:pt x="158531" y="465042"/>
                        <a:pt x="147942" y="468933"/>
                      </a:cubicBezTo>
                      <a:cubicBezTo>
                        <a:pt x="126779" y="476715"/>
                        <a:pt x="107973" y="488657"/>
                        <a:pt x="91591" y="504281"/>
                      </a:cubicBezTo>
                      <a:cubicBezTo>
                        <a:pt x="76777" y="518406"/>
                        <a:pt x="64380" y="536174"/>
                        <a:pt x="53290" y="555710"/>
                      </a:cubicBezTo>
                      <a:cubicBezTo>
                        <a:pt x="49995" y="561516"/>
                        <a:pt x="47483" y="568093"/>
                        <a:pt x="44510" y="574321"/>
                      </a:cubicBezTo>
                      <a:cubicBezTo>
                        <a:pt x="37391" y="589223"/>
                        <a:pt x="30921" y="605196"/>
                        <a:pt x="25576" y="622281"/>
                      </a:cubicBezTo>
                      <a:cubicBezTo>
                        <a:pt x="23078" y="630277"/>
                        <a:pt x="20326" y="638093"/>
                        <a:pt x="18210" y="646511"/>
                      </a:cubicBezTo>
                      <a:cubicBezTo>
                        <a:pt x="11988" y="671204"/>
                        <a:pt x="6798" y="697203"/>
                        <a:pt x="3730" y="724943"/>
                      </a:cubicBezTo>
                      <a:cubicBezTo>
                        <a:pt x="-844" y="766258"/>
                        <a:pt x="-643" y="811190"/>
                        <a:pt x="1312" y="856832"/>
                      </a:cubicBezTo>
                      <a:cubicBezTo>
                        <a:pt x="1875" y="869852"/>
                        <a:pt x="2551" y="882911"/>
                        <a:pt x="3616" y="896132"/>
                      </a:cubicBezTo>
                      <a:cubicBezTo>
                        <a:pt x="7340" y="942256"/>
                        <a:pt x="12966" y="989029"/>
                        <a:pt x="22469" y="1035716"/>
                      </a:cubicBezTo>
                      <a:cubicBezTo>
                        <a:pt x="29729" y="1071433"/>
                        <a:pt x="38717" y="1106613"/>
                        <a:pt x="49084" y="1141185"/>
                      </a:cubicBezTo>
                      <a:cubicBezTo>
                        <a:pt x="59485" y="1175883"/>
                        <a:pt x="71051" y="1209544"/>
                        <a:pt x="84332" y="1241798"/>
                      </a:cubicBezTo>
                      <a:cubicBezTo>
                        <a:pt x="97566" y="1273938"/>
                        <a:pt x="112186" y="1304364"/>
                        <a:pt x="128045" y="1332780"/>
                      </a:cubicBezTo>
                      <a:cubicBezTo>
                        <a:pt x="128105" y="1332894"/>
                        <a:pt x="128139" y="1333041"/>
                        <a:pt x="128199" y="1333162"/>
                      </a:cubicBezTo>
                      <a:cubicBezTo>
                        <a:pt x="143998" y="1361438"/>
                        <a:pt x="161183" y="1387617"/>
                        <a:pt x="179346" y="1410937"/>
                      </a:cubicBezTo>
                      <a:cubicBezTo>
                        <a:pt x="195962" y="1432261"/>
                        <a:pt x="213783" y="1450632"/>
                        <a:pt x="232187" y="1466799"/>
                      </a:cubicBezTo>
                      <a:cubicBezTo>
                        <a:pt x="236815" y="1470864"/>
                        <a:pt x="241670" y="1474099"/>
                        <a:pt x="246399" y="1477809"/>
                      </a:cubicBezTo>
                      <a:cubicBezTo>
                        <a:pt x="260564" y="1488873"/>
                        <a:pt x="274956" y="1498069"/>
                        <a:pt x="290005" y="1505590"/>
                      </a:cubicBezTo>
                      <a:cubicBezTo>
                        <a:pt x="297894" y="1509541"/>
                        <a:pt x="305837" y="1513727"/>
                        <a:pt x="313961" y="1516613"/>
                      </a:cubicBezTo>
                      <a:cubicBezTo>
                        <a:pt x="316874" y="1517645"/>
                        <a:pt x="319781" y="1518783"/>
                        <a:pt x="322721" y="1519674"/>
                      </a:cubicBezTo>
                      <a:cubicBezTo>
                        <a:pt x="338439" y="1524449"/>
                        <a:pt x="354426" y="1527858"/>
                        <a:pt x="370921" y="1528340"/>
                      </a:cubicBezTo>
                      <a:cubicBezTo>
                        <a:pt x="387524" y="1528829"/>
                        <a:pt x="402104" y="1522406"/>
                        <a:pt x="415377" y="1511550"/>
                      </a:cubicBezTo>
                      <a:cubicBezTo>
                        <a:pt x="427888" y="1501317"/>
                        <a:pt x="438965" y="1486476"/>
                        <a:pt x="449634" y="1469726"/>
                      </a:cubicBezTo>
                      <a:cubicBezTo>
                        <a:pt x="451878" y="1466223"/>
                        <a:pt x="453994" y="1462359"/>
                        <a:pt x="456184" y="1458655"/>
                      </a:cubicBezTo>
                      <a:cubicBezTo>
                        <a:pt x="476771" y="1423763"/>
                        <a:pt x="495665" y="1381864"/>
                        <a:pt x="516212" y="1344420"/>
                      </a:cubicBezTo>
                      <a:cubicBezTo>
                        <a:pt x="525963" y="1326639"/>
                        <a:pt x="536183" y="1310766"/>
                        <a:pt x="547233" y="1296843"/>
                      </a:cubicBezTo>
                      <a:cubicBezTo>
                        <a:pt x="554982" y="1287158"/>
                        <a:pt x="563012" y="1278003"/>
                        <a:pt x="571785" y="1271359"/>
                      </a:cubicBezTo>
                      <a:cubicBezTo>
                        <a:pt x="578925" y="1265955"/>
                        <a:pt x="586613" y="1261789"/>
                        <a:pt x="594603" y="1258963"/>
                      </a:cubicBezTo>
                      <a:cubicBezTo>
                        <a:pt x="610596" y="1253324"/>
                        <a:pt x="628585" y="1253337"/>
                        <a:pt x="648992" y="1261126"/>
                      </a:cubicBezTo>
                      <a:cubicBezTo>
                        <a:pt x="669398" y="1268908"/>
                        <a:pt x="692249" y="1284466"/>
                        <a:pt x="718362" y="1309808"/>
                      </a:cubicBezTo>
                      <a:cubicBezTo>
                        <a:pt x="792467" y="1381731"/>
                        <a:pt x="778276" y="1565088"/>
                        <a:pt x="771652" y="1742271"/>
                      </a:cubicBezTo>
                      <a:cubicBezTo>
                        <a:pt x="768337" y="1830862"/>
                        <a:pt x="766743" y="1917907"/>
                        <a:pt x="779173" y="1988630"/>
                      </a:cubicBezTo>
                      <a:cubicBezTo>
                        <a:pt x="782280" y="2006311"/>
                        <a:pt x="786473" y="2023027"/>
                        <a:pt x="791510" y="2038444"/>
                      </a:cubicBezTo>
                      <a:cubicBezTo>
                        <a:pt x="796539" y="2053855"/>
                        <a:pt x="802252" y="2067926"/>
                        <a:pt x="809579" y="2080610"/>
                      </a:cubicBezTo>
                      <a:cubicBezTo>
                        <a:pt x="816899" y="2093462"/>
                        <a:pt x="825565" y="2104627"/>
                        <a:pt x="835651" y="2114210"/>
                      </a:cubicBezTo>
                      <a:cubicBezTo>
                        <a:pt x="845643" y="2123707"/>
                        <a:pt x="857210" y="2131402"/>
                        <a:pt x="870249" y="2137256"/>
                      </a:cubicBezTo>
                      <a:cubicBezTo>
                        <a:pt x="888051" y="2145246"/>
                        <a:pt x="904432" y="2150677"/>
                        <a:pt x="920023" y="2154126"/>
                      </a:cubicBezTo>
                      <a:cubicBezTo>
                        <a:pt x="951192" y="2161011"/>
                        <a:pt x="978350" y="2159511"/>
                        <a:pt x="1002299" y="2151996"/>
                      </a:cubicBezTo>
                      <a:cubicBezTo>
                        <a:pt x="1014140" y="2148280"/>
                        <a:pt x="1025345" y="2142895"/>
                        <a:pt x="1035812" y="2136573"/>
                      </a:cubicBezTo>
                      <a:cubicBezTo>
                        <a:pt x="1055261" y="2124785"/>
                        <a:pt x="1072353" y="2108571"/>
                        <a:pt x="1088373" y="2090830"/>
                      </a:cubicBezTo>
                      <a:cubicBezTo>
                        <a:pt x="1093884" y="2084742"/>
                        <a:pt x="1099282" y="2078346"/>
                        <a:pt x="1104526" y="2071864"/>
                      </a:cubicBezTo>
                      <a:cubicBezTo>
                        <a:pt x="1133693" y="2035665"/>
                        <a:pt x="1159692" y="1995032"/>
                        <a:pt x="1187479" y="1962879"/>
                      </a:cubicBezTo>
                      <a:cubicBezTo>
                        <a:pt x="1203250" y="1944629"/>
                        <a:pt x="1219900" y="1929198"/>
                        <a:pt x="1238230" y="1919199"/>
                      </a:cubicBezTo>
                      <a:cubicBezTo>
                        <a:pt x="1256447" y="1909247"/>
                        <a:pt x="1276633" y="1904767"/>
                        <a:pt x="1299531" y="1907928"/>
                      </a:cubicBezTo>
                      <a:cubicBezTo>
                        <a:pt x="1299665" y="1907948"/>
                        <a:pt x="1299778" y="1907760"/>
                        <a:pt x="1299905" y="1907774"/>
                      </a:cubicBezTo>
                      <a:cubicBezTo>
                        <a:pt x="1311351" y="1909435"/>
                        <a:pt x="1323326" y="1913165"/>
                        <a:pt x="1336332" y="1919025"/>
                      </a:cubicBezTo>
                      <a:cubicBezTo>
                        <a:pt x="1349546" y="1924939"/>
                        <a:pt x="1363597" y="1932882"/>
                        <a:pt x="1378699" y="1943772"/>
                      </a:cubicBezTo>
                      <a:cubicBezTo>
                        <a:pt x="1382556" y="1946551"/>
                        <a:pt x="1385966" y="1951788"/>
                        <a:pt x="1389073" y="1959450"/>
                      </a:cubicBezTo>
                      <a:cubicBezTo>
                        <a:pt x="1389133" y="1959604"/>
                        <a:pt x="1389160" y="1959664"/>
                        <a:pt x="1389227" y="1959825"/>
                      </a:cubicBezTo>
                      <a:cubicBezTo>
                        <a:pt x="1392288" y="1967447"/>
                        <a:pt x="1395027" y="1977345"/>
                        <a:pt x="1397625" y="1989132"/>
                      </a:cubicBezTo>
                      <a:cubicBezTo>
                        <a:pt x="1397659" y="1989286"/>
                        <a:pt x="1397753" y="1989353"/>
                        <a:pt x="1397779" y="1989507"/>
                      </a:cubicBezTo>
                      <a:cubicBezTo>
                        <a:pt x="1398797" y="1994122"/>
                        <a:pt x="1399681" y="2002185"/>
                        <a:pt x="1400633" y="2007362"/>
                      </a:cubicBezTo>
                      <a:cubicBezTo>
                        <a:pt x="1401108" y="2009920"/>
                        <a:pt x="1401142" y="2013564"/>
                        <a:pt x="1401603" y="2016256"/>
                      </a:cubicBezTo>
                      <a:cubicBezTo>
                        <a:pt x="1414777" y="2092672"/>
                        <a:pt x="1423745" y="2217060"/>
                        <a:pt x="1442819" y="2345293"/>
                      </a:cubicBezTo>
                      <a:cubicBezTo>
                        <a:pt x="1449851" y="2392589"/>
                        <a:pt x="1458242" y="2439564"/>
                        <a:pt x="1468884" y="2484147"/>
                      </a:cubicBezTo>
                      <a:cubicBezTo>
                        <a:pt x="1479526" y="2528898"/>
                        <a:pt x="1492311" y="2570730"/>
                        <a:pt x="1508090" y="2607478"/>
                      </a:cubicBezTo>
                      <a:cubicBezTo>
                        <a:pt x="1515959" y="2625788"/>
                        <a:pt x="1524552" y="2642631"/>
                        <a:pt x="1533968" y="2657961"/>
                      </a:cubicBezTo>
                      <a:cubicBezTo>
                        <a:pt x="1534035" y="2658068"/>
                        <a:pt x="1534062" y="2658222"/>
                        <a:pt x="1534123" y="2658343"/>
                      </a:cubicBezTo>
                      <a:cubicBezTo>
                        <a:pt x="1552928" y="2688843"/>
                        <a:pt x="1575230" y="2713027"/>
                        <a:pt x="1601343" y="2727801"/>
                      </a:cubicBezTo>
                      <a:cubicBezTo>
                        <a:pt x="1614449" y="2735214"/>
                        <a:pt x="1628487" y="2740345"/>
                        <a:pt x="1643723" y="2742809"/>
                      </a:cubicBezTo>
                      <a:cubicBezTo>
                        <a:pt x="1685608" y="2749593"/>
                        <a:pt x="1719992" y="2749781"/>
                        <a:pt x="1748462" y="2744798"/>
                      </a:cubicBezTo>
                      <a:cubicBezTo>
                        <a:pt x="1748576" y="2744778"/>
                        <a:pt x="1748723" y="2744664"/>
                        <a:pt x="1748843" y="2744644"/>
                      </a:cubicBezTo>
                      <a:cubicBezTo>
                        <a:pt x="1763035" y="2742146"/>
                        <a:pt x="1775813" y="2738288"/>
                        <a:pt x="1787179" y="2733446"/>
                      </a:cubicBezTo>
                      <a:cubicBezTo>
                        <a:pt x="1809755" y="2723749"/>
                        <a:pt x="1827282" y="2709798"/>
                        <a:pt x="1840610" y="2693095"/>
                      </a:cubicBezTo>
                      <a:cubicBezTo>
                        <a:pt x="1847307" y="2684704"/>
                        <a:pt x="1852919" y="2675347"/>
                        <a:pt x="1857775" y="2665757"/>
                      </a:cubicBezTo>
                      <a:cubicBezTo>
                        <a:pt x="1867492" y="2646589"/>
                        <a:pt x="1873734" y="2625540"/>
                        <a:pt x="1878134" y="2603948"/>
                      </a:cubicBezTo>
                      <a:cubicBezTo>
                        <a:pt x="1895781" y="2517533"/>
                        <a:pt x="1881838" y="2424287"/>
                        <a:pt x="1922296" y="2423651"/>
                      </a:cubicBezTo>
                      <a:cubicBezTo>
                        <a:pt x="1927861" y="2423564"/>
                        <a:pt x="1933588" y="2425794"/>
                        <a:pt x="1939521" y="2429015"/>
                      </a:cubicBezTo>
                      <a:cubicBezTo>
                        <a:pt x="1941926" y="2430315"/>
                        <a:pt x="1944384" y="2432190"/>
                        <a:pt x="1946855" y="2433985"/>
                      </a:cubicBezTo>
                      <a:cubicBezTo>
                        <a:pt x="1947009" y="2434105"/>
                        <a:pt x="1947230" y="2434099"/>
                        <a:pt x="1947384" y="2434212"/>
                      </a:cubicBezTo>
                      <a:cubicBezTo>
                        <a:pt x="1950866" y="2436757"/>
                        <a:pt x="1954637" y="2440059"/>
                        <a:pt x="1958247" y="2443495"/>
                      </a:cubicBezTo>
                      <a:cubicBezTo>
                        <a:pt x="1958341" y="2443589"/>
                        <a:pt x="1958307" y="2443783"/>
                        <a:pt x="1958401" y="2443876"/>
                      </a:cubicBezTo>
                      <a:cubicBezTo>
                        <a:pt x="1962560" y="2447888"/>
                        <a:pt x="1967228" y="2453795"/>
                        <a:pt x="1971581" y="2458845"/>
                      </a:cubicBezTo>
                      <a:cubicBezTo>
                        <a:pt x="1983034" y="2472025"/>
                        <a:pt x="1996408" y="2489425"/>
                        <a:pt x="2009314" y="2508036"/>
                      </a:cubicBezTo>
                      <a:cubicBezTo>
                        <a:pt x="2009682" y="2508579"/>
                        <a:pt x="2009936" y="2508860"/>
                        <a:pt x="2010311" y="2509402"/>
                      </a:cubicBezTo>
                      <a:cubicBezTo>
                        <a:pt x="2012682" y="2512832"/>
                        <a:pt x="2015495" y="2516897"/>
                        <a:pt x="2017913" y="2520453"/>
                      </a:cubicBezTo>
                      <a:cubicBezTo>
                        <a:pt x="2035560" y="2546365"/>
                        <a:pt x="2052564" y="2571533"/>
                        <a:pt x="2073266" y="2600941"/>
                      </a:cubicBezTo>
                      <a:cubicBezTo>
                        <a:pt x="2074056" y="2602059"/>
                        <a:pt x="2074773" y="2603305"/>
                        <a:pt x="2075569" y="2604424"/>
                      </a:cubicBezTo>
                      <a:cubicBezTo>
                        <a:pt x="2075576" y="2544684"/>
                        <a:pt x="2077009" y="2497736"/>
                        <a:pt x="2091656" y="2481120"/>
                      </a:cubicBezTo>
                      <a:cubicBezTo>
                        <a:pt x="2146212" y="2419211"/>
                        <a:pt x="2226687" y="2491776"/>
                        <a:pt x="2280640" y="2421796"/>
                      </a:cubicBezTo>
                      <a:cubicBezTo>
                        <a:pt x="2440028" y="2215071"/>
                        <a:pt x="2088736" y="2040982"/>
                        <a:pt x="2111748" y="1882539"/>
                      </a:cubicBezTo>
                      <a:cubicBezTo>
                        <a:pt x="2127366" y="1774994"/>
                        <a:pt x="2321761" y="1739880"/>
                        <a:pt x="2246893" y="1622705"/>
                      </a:cubicBezTo>
                      <a:cubicBezTo>
                        <a:pt x="2208510" y="1562657"/>
                        <a:pt x="1997962" y="1531535"/>
                        <a:pt x="1915967" y="1442240"/>
                      </a:cubicBezTo>
                      <a:cubicBezTo>
                        <a:pt x="1868517" y="1428745"/>
                        <a:pt x="1835138" y="1407180"/>
                        <a:pt x="1825902" y="1368825"/>
                      </a:cubicBezTo>
                      <a:cubicBezTo>
                        <a:pt x="1811128" y="1307498"/>
                        <a:pt x="1857842" y="1279597"/>
                        <a:pt x="1925738" y="1260034"/>
                      </a:cubicBezTo>
                      <a:cubicBezTo>
                        <a:pt x="1925872" y="1260001"/>
                        <a:pt x="1925993" y="1259914"/>
                        <a:pt x="1926120" y="1259880"/>
                      </a:cubicBezTo>
                      <a:cubicBezTo>
                        <a:pt x="1957316" y="1229033"/>
                        <a:pt x="2222996" y="1098885"/>
                        <a:pt x="2153372" y="884237"/>
                      </a:cubicBezTo>
                      <a:cubicBezTo>
                        <a:pt x="2128438" y="807366"/>
                        <a:pt x="1989831" y="737212"/>
                        <a:pt x="1845585" y="682409"/>
                      </a:cubicBezTo>
                      <a:cubicBezTo>
                        <a:pt x="1825078" y="685483"/>
                        <a:pt x="1804987" y="688095"/>
                        <a:pt x="1784868" y="690787"/>
                      </a:cubicBezTo>
                      <a:cubicBezTo>
                        <a:pt x="1773637" y="692274"/>
                        <a:pt x="1761930" y="694109"/>
                        <a:pt x="1750906" y="695341"/>
                      </a:cubicBezTo>
                      <a:cubicBezTo>
                        <a:pt x="1722296" y="698536"/>
                        <a:pt x="1694709" y="700411"/>
                        <a:pt x="1668195" y="700739"/>
                      </a:cubicBezTo>
                      <a:cubicBezTo>
                        <a:pt x="1662824" y="700819"/>
                        <a:pt x="1657868" y="700538"/>
                        <a:pt x="1652604" y="700458"/>
                      </a:cubicBezTo>
                      <a:cubicBezTo>
                        <a:pt x="1633054" y="700123"/>
                        <a:pt x="1614356" y="698375"/>
                        <a:pt x="1596595" y="695421"/>
                      </a:cubicBezTo>
                      <a:cubicBezTo>
                        <a:pt x="1587674" y="693955"/>
                        <a:pt x="1578559" y="692528"/>
                        <a:pt x="1570174" y="690271"/>
                      </a:cubicBezTo>
                      <a:cubicBezTo>
                        <a:pt x="1565633" y="689039"/>
                        <a:pt x="1561059" y="687961"/>
                        <a:pt x="1556685" y="686474"/>
                      </a:cubicBezTo>
                      <a:cubicBezTo>
                        <a:pt x="1542025" y="681531"/>
                        <a:pt x="1527894" y="675638"/>
                        <a:pt x="1515343" y="667500"/>
                      </a:cubicBezTo>
                      <a:cubicBezTo>
                        <a:pt x="1501413" y="658473"/>
                        <a:pt x="1489746" y="649184"/>
                        <a:pt x="1480183" y="639821"/>
                      </a:cubicBezTo>
                      <a:cubicBezTo>
                        <a:pt x="1476754" y="636459"/>
                        <a:pt x="1474899" y="632855"/>
                        <a:pt x="1471978" y="629453"/>
                      </a:cubicBezTo>
                      <a:cubicBezTo>
                        <a:pt x="1467036" y="623673"/>
                        <a:pt x="1461799" y="617941"/>
                        <a:pt x="1458256" y="612047"/>
                      </a:cubicBezTo>
                      <a:cubicBezTo>
                        <a:pt x="1454458" y="605785"/>
                        <a:pt x="1452355" y="599249"/>
                        <a:pt x="1449991" y="592859"/>
                      </a:cubicBezTo>
                      <a:cubicBezTo>
                        <a:pt x="1448880" y="589779"/>
                        <a:pt x="1447085" y="586872"/>
                        <a:pt x="1446281" y="583758"/>
                      </a:cubicBezTo>
                      <a:cubicBezTo>
                        <a:pt x="1444453" y="576933"/>
                        <a:pt x="1444098" y="570122"/>
                        <a:pt x="1443642" y="563164"/>
                      </a:cubicBezTo>
                      <a:cubicBezTo>
                        <a:pt x="1443455" y="560023"/>
                        <a:pt x="1442819" y="556908"/>
                        <a:pt x="1442892" y="553741"/>
                      </a:cubicBezTo>
                      <a:cubicBezTo>
                        <a:pt x="1443113" y="540828"/>
                        <a:pt x="1447627" y="527293"/>
                        <a:pt x="1451458" y="513986"/>
                      </a:cubicBezTo>
                      <a:cubicBezTo>
                        <a:pt x="1453681" y="506438"/>
                        <a:pt x="1454659" y="499171"/>
                        <a:pt x="1457780" y="491510"/>
                      </a:cubicBezTo>
                      <a:cubicBezTo>
                        <a:pt x="1465576" y="472074"/>
                        <a:pt x="1496718" y="296365"/>
                        <a:pt x="1478964" y="219206"/>
                      </a:cubicBezTo>
                      <a:cubicBezTo>
                        <a:pt x="1414308" y="-61865"/>
                        <a:pt x="1180540" y="55893"/>
                        <a:pt x="1051464" y="1236"/>
                      </a:cubicBezTo>
                      <a:cubicBezTo>
                        <a:pt x="1051283" y="1236"/>
                        <a:pt x="1051115" y="1022"/>
                        <a:pt x="1050935" y="1015"/>
                      </a:cubicBezTo>
                      <a:cubicBezTo>
                        <a:pt x="1050332" y="995"/>
                        <a:pt x="1049709" y="895"/>
                        <a:pt x="1049106" y="875"/>
                      </a:cubicBezTo>
                      <a:cubicBezTo>
                        <a:pt x="1048256" y="848"/>
                        <a:pt x="1047372" y="1069"/>
                        <a:pt x="1046521" y="1042"/>
                      </a:cubicBezTo>
                      <a:cubicBezTo>
                        <a:pt x="999868" y="-324"/>
                        <a:pt x="952204" y="-471"/>
                        <a:pt x="904687" y="1350"/>
                      </a:cubicBezTo>
                      <a:cubicBezTo>
                        <a:pt x="856567" y="3192"/>
                        <a:pt x="808942" y="7150"/>
                        <a:pt x="762008" y="12615"/>
                      </a:cubicBezTo>
                      <a:cubicBezTo>
                        <a:pt x="761137" y="12715"/>
                        <a:pt x="760294" y="12682"/>
                        <a:pt x="759423" y="12783"/>
                      </a:cubicBezTo>
                      <a:cubicBezTo>
                        <a:pt x="754165" y="13405"/>
                        <a:pt x="749384" y="14798"/>
                        <a:pt x="744153" y="15468"/>
                      </a:cubicBezTo>
                      <a:cubicBezTo>
                        <a:pt x="706434" y="20290"/>
                        <a:pt x="669385" y="26016"/>
                        <a:pt x="633842" y="33444"/>
                      </a:cubicBezTo>
                      <a:cubicBezTo>
                        <a:pt x="633280" y="33564"/>
                        <a:pt x="632737" y="33564"/>
                        <a:pt x="632175" y="33678"/>
                      </a:cubicBezTo>
                      <a:cubicBezTo>
                        <a:pt x="616664" y="36980"/>
                        <a:pt x="602312" y="41487"/>
                        <a:pt x="587377" y="45304"/>
                      </a:cubicBezTo>
                      <a:cubicBezTo>
                        <a:pt x="562737" y="51566"/>
                        <a:pt x="538540" y="58324"/>
                        <a:pt x="515796" y="66073"/>
                      </a:cubicBezTo>
                      <a:cubicBezTo>
                        <a:pt x="486576" y="76038"/>
                        <a:pt x="457972" y="86118"/>
                        <a:pt x="432650" y="98621"/>
                      </a:cubicBezTo>
                      <a:close/>
                    </a:path>
                  </a:pathLst>
                </a:custGeom>
                <a:solidFill>
                  <a:srgbClr val="F793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9"/>
                <p:cNvSpPr/>
                <p:nvPr/>
              </p:nvSpPr>
              <p:spPr>
                <a:xfrm>
                  <a:off x="5212737" y="1248056"/>
                  <a:ext cx="2090592" cy="258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592" h="2583107" extrusionOk="0">
                      <a:moveTo>
                        <a:pt x="514156" y="65177"/>
                      </a:moveTo>
                      <a:cubicBezTo>
                        <a:pt x="485465" y="75008"/>
                        <a:pt x="458475" y="86153"/>
                        <a:pt x="433528" y="98476"/>
                      </a:cubicBezTo>
                      <a:cubicBezTo>
                        <a:pt x="281948" y="173378"/>
                        <a:pt x="208064" y="295262"/>
                        <a:pt x="306085" y="478117"/>
                      </a:cubicBezTo>
                      <a:cubicBezTo>
                        <a:pt x="-197107" y="289937"/>
                        <a:pt x="-11479" y="1516957"/>
                        <a:pt x="371799" y="1528195"/>
                      </a:cubicBezTo>
                      <a:cubicBezTo>
                        <a:pt x="504612" y="1532086"/>
                        <a:pt x="510372" y="1106943"/>
                        <a:pt x="719239" y="1309663"/>
                      </a:cubicBezTo>
                      <a:cubicBezTo>
                        <a:pt x="867450" y="1453513"/>
                        <a:pt x="662534" y="2043536"/>
                        <a:pt x="871127" y="2137110"/>
                      </a:cubicBezTo>
                      <a:cubicBezTo>
                        <a:pt x="888734" y="2145013"/>
                        <a:pt x="904928" y="2150304"/>
                        <a:pt x="920365" y="2153753"/>
                      </a:cubicBezTo>
                      <a:cubicBezTo>
                        <a:pt x="963616" y="2126877"/>
                        <a:pt x="1003016" y="2091408"/>
                        <a:pt x="1027702" y="2040582"/>
                      </a:cubicBezTo>
                      <a:cubicBezTo>
                        <a:pt x="1106864" y="1877624"/>
                        <a:pt x="1075474" y="1418232"/>
                        <a:pt x="1259515" y="1428693"/>
                      </a:cubicBezTo>
                      <a:cubicBezTo>
                        <a:pt x="1442866" y="1439108"/>
                        <a:pt x="1584995" y="2016365"/>
                        <a:pt x="1650380" y="2294529"/>
                      </a:cubicBezTo>
                      <a:cubicBezTo>
                        <a:pt x="1662215" y="2344859"/>
                        <a:pt x="1702827" y="2590120"/>
                        <a:pt x="1727232" y="2582954"/>
                      </a:cubicBezTo>
                      <a:cubicBezTo>
                        <a:pt x="1751804" y="2575741"/>
                        <a:pt x="1801853" y="2418442"/>
                        <a:pt x="1802087" y="2256589"/>
                      </a:cubicBezTo>
                      <a:cubicBezTo>
                        <a:pt x="1802328" y="2090196"/>
                        <a:pt x="1752755" y="1919014"/>
                        <a:pt x="1780790" y="1902632"/>
                      </a:cubicBezTo>
                      <a:cubicBezTo>
                        <a:pt x="1826425" y="1875970"/>
                        <a:pt x="2004358" y="2132985"/>
                        <a:pt x="2054487" y="2101112"/>
                      </a:cubicBezTo>
                      <a:cubicBezTo>
                        <a:pt x="2076066" y="2087390"/>
                        <a:pt x="1877003" y="1798972"/>
                        <a:pt x="1888589" y="1754777"/>
                      </a:cubicBezTo>
                      <a:cubicBezTo>
                        <a:pt x="1901267" y="1706449"/>
                        <a:pt x="2067158" y="1772015"/>
                        <a:pt x="2088254" y="1699946"/>
                      </a:cubicBezTo>
                      <a:cubicBezTo>
                        <a:pt x="2128646" y="1561982"/>
                        <a:pt x="1634140" y="1513903"/>
                        <a:pt x="1498688" y="1309120"/>
                      </a:cubicBezTo>
                      <a:cubicBezTo>
                        <a:pt x="1412487" y="1178785"/>
                        <a:pt x="1779986" y="999894"/>
                        <a:pt x="1691140" y="855675"/>
                      </a:cubicBezTo>
                      <a:cubicBezTo>
                        <a:pt x="1658029" y="801916"/>
                        <a:pt x="1540967" y="808594"/>
                        <a:pt x="1485963" y="810147"/>
                      </a:cubicBezTo>
                      <a:cubicBezTo>
                        <a:pt x="1327083" y="814628"/>
                        <a:pt x="1119944" y="851275"/>
                        <a:pt x="1031948" y="694439"/>
                      </a:cubicBezTo>
                      <a:cubicBezTo>
                        <a:pt x="896221" y="452533"/>
                        <a:pt x="1263533" y="229977"/>
                        <a:pt x="1219813" y="13775"/>
                      </a:cubicBezTo>
                      <a:cubicBezTo>
                        <a:pt x="997625" y="-12806"/>
                        <a:pt x="715014" y="-3617"/>
                        <a:pt x="514156" y="65177"/>
                      </a:cubicBezTo>
                      <a:close/>
                    </a:path>
                  </a:pathLst>
                </a:custGeom>
                <a:solidFill>
                  <a:srgbClr val="D262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9"/>
                <p:cNvSpPr/>
                <p:nvPr/>
              </p:nvSpPr>
              <p:spPr>
                <a:xfrm>
                  <a:off x="5212737" y="1248678"/>
                  <a:ext cx="948225" cy="206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225" h="2068242" extrusionOk="0">
                      <a:moveTo>
                        <a:pt x="433528" y="97854"/>
                      </a:moveTo>
                      <a:cubicBezTo>
                        <a:pt x="281948" y="172756"/>
                        <a:pt x="208064" y="294640"/>
                        <a:pt x="306085" y="477495"/>
                      </a:cubicBezTo>
                      <a:cubicBezTo>
                        <a:pt x="-197107" y="289315"/>
                        <a:pt x="-11479" y="1516335"/>
                        <a:pt x="371799" y="1527573"/>
                      </a:cubicBezTo>
                      <a:cubicBezTo>
                        <a:pt x="504612" y="1531464"/>
                        <a:pt x="510372" y="1106321"/>
                        <a:pt x="719239" y="1309041"/>
                      </a:cubicBezTo>
                      <a:cubicBezTo>
                        <a:pt x="846354" y="1432418"/>
                        <a:pt x="714002" y="1883157"/>
                        <a:pt x="805286" y="2068243"/>
                      </a:cubicBezTo>
                      <a:cubicBezTo>
                        <a:pt x="798153" y="1832050"/>
                        <a:pt x="886819" y="1595992"/>
                        <a:pt x="865997" y="1400037"/>
                      </a:cubicBezTo>
                      <a:cubicBezTo>
                        <a:pt x="846487" y="1216478"/>
                        <a:pt x="453760" y="1263788"/>
                        <a:pt x="652133" y="480201"/>
                      </a:cubicBezTo>
                      <a:cubicBezTo>
                        <a:pt x="704003" y="275331"/>
                        <a:pt x="843835" y="116372"/>
                        <a:pt x="948226" y="0"/>
                      </a:cubicBezTo>
                      <a:cubicBezTo>
                        <a:pt x="759276" y="3543"/>
                        <a:pt x="566495" y="32154"/>
                        <a:pt x="433528" y="97854"/>
                      </a:cubicBezTo>
                      <a:close/>
                    </a:path>
                  </a:pathLst>
                </a:custGeom>
                <a:solidFill>
                  <a:srgbClr val="9834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98" name="Google Shape;2198;p9"/>
              <p:cNvSpPr/>
              <p:nvPr/>
            </p:nvSpPr>
            <p:spPr>
              <a:xfrm rot="2739362">
                <a:off x="10335025" y="789700"/>
                <a:ext cx="2694981" cy="2428665"/>
              </a:xfrm>
              <a:custGeom>
                <a:avLst/>
                <a:gdLst/>
                <a:ahLst/>
                <a:cxnLst/>
                <a:rect l="l" t="t" r="r" b="b"/>
                <a:pathLst>
                  <a:path w="2909182" h="2621699" extrusionOk="0">
                    <a:moveTo>
                      <a:pt x="99854" y="186835"/>
                    </a:moveTo>
                    <a:cubicBezTo>
                      <a:pt x="99854" y="186835"/>
                      <a:pt x="345751" y="309040"/>
                      <a:pt x="525566" y="416524"/>
                    </a:cubicBezTo>
                    <a:cubicBezTo>
                      <a:pt x="705374" y="524009"/>
                      <a:pt x="819107" y="616773"/>
                      <a:pt x="819107" y="616773"/>
                    </a:cubicBezTo>
                    <a:cubicBezTo>
                      <a:pt x="819107" y="616773"/>
                      <a:pt x="836533" y="814811"/>
                      <a:pt x="856779" y="997559"/>
                    </a:cubicBezTo>
                    <a:cubicBezTo>
                      <a:pt x="877032" y="1180307"/>
                      <a:pt x="850397" y="1446309"/>
                      <a:pt x="850397" y="1446309"/>
                    </a:cubicBezTo>
                    <a:cubicBezTo>
                      <a:pt x="850397" y="1446309"/>
                      <a:pt x="898771" y="1217738"/>
                      <a:pt x="918300" y="1031340"/>
                    </a:cubicBezTo>
                    <a:cubicBezTo>
                      <a:pt x="937829" y="844935"/>
                      <a:pt x="928520" y="700689"/>
                      <a:pt x="928520" y="700689"/>
                    </a:cubicBezTo>
                    <a:lnTo>
                      <a:pt x="1376768" y="1053220"/>
                    </a:lnTo>
                    <a:cubicBezTo>
                      <a:pt x="1376768" y="1053220"/>
                      <a:pt x="1434398" y="1286178"/>
                      <a:pt x="1475660" y="1522042"/>
                    </a:cubicBezTo>
                    <a:cubicBezTo>
                      <a:pt x="1516922" y="1757900"/>
                      <a:pt x="1509749" y="2010755"/>
                      <a:pt x="1509749" y="2010755"/>
                    </a:cubicBezTo>
                    <a:cubicBezTo>
                      <a:pt x="1509749" y="2010755"/>
                      <a:pt x="1542787" y="1780114"/>
                      <a:pt x="1530276" y="1555147"/>
                    </a:cubicBezTo>
                    <a:cubicBezTo>
                      <a:pt x="1517759" y="1330179"/>
                      <a:pt x="1459700" y="1110883"/>
                      <a:pt x="1459700" y="1110883"/>
                    </a:cubicBezTo>
                    <a:cubicBezTo>
                      <a:pt x="1459700" y="1110883"/>
                      <a:pt x="1634077" y="1256207"/>
                      <a:pt x="1777626" y="1397526"/>
                    </a:cubicBezTo>
                    <a:cubicBezTo>
                      <a:pt x="1921176" y="1538845"/>
                      <a:pt x="2033890" y="1676153"/>
                      <a:pt x="2033890" y="1676153"/>
                    </a:cubicBezTo>
                    <a:cubicBezTo>
                      <a:pt x="2033890" y="1676153"/>
                      <a:pt x="2125121" y="1906787"/>
                      <a:pt x="2188497" y="2143374"/>
                    </a:cubicBezTo>
                    <a:cubicBezTo>
                      <a:pt x="2251880" y="2379962"/>
                      <a:pt x="2281261" y="2621700"/>
                      <a:pt x="2281261" y="2621700"/>
                    </a:cubicBezTo>
                    <a:cubicBezTo>
                      <a:pt x="2281261" y="2621700"/>
                      <a:pt x="2288788" y="2372092"/>
                      <a:pt x="2241626" y="2140669"/>
                    </a:cubicBezTo>
                    <a:cubicBezTo>
                      <a:pt x="2201570" y="1944097"/>
                      <a:pt x="2144496" y="1781461"/>
                      <a:pt x="2144496" y="1781461"/>
                    </a:cubicBezTo>
                    <a:cubicBezTo>
                      <a:pt x="2144496" y="1781461"/>
                      <a:pt x="2336131" y="1998171"/>
                      <a:pt x="2523541" y="2191876"/>
                    </a:cubicBezTo>
                    <a:cubicBezTo>
                      <a:pt x="2710957" y="2385581"/>
                      <a:pt x="2909183" y="2615337"/>
                      <a:pt x="2909183" y="2615337"/>
                    </a:cubicBezTo>
                    <a:cubicBezTo>
                      <a:pt x="2909183" y="2615337"/>
                      <a:pt x="2734779" y="2365690"/>
                      <a:pt x="2566310" y="2154914"/>
                    </a:cubicBezTo>
                    <a:cubicBezTo>
                      <a:pt x="2397840" y="1944137"/>
                      <a:pt x="2208729" y="1753928"/>
                      <a:pt x="2208729" y="1753928"/>
                    </a:cubicBezTo>
                    <a:cubicBezTo>
                      <a:pt x="2208729" y="1753928"/>
                      <a:pt x="2311827" y="1789404"/>
                      <a:pt x="2481549" y="1811049"/>
                    </a:cubicBezTo>
                    <a:cubicBezTo>
                      <a:pt x="2656361" y="1833351"/>
                      <a:pt x="2888408" y="1832427"/>
                      <a:pt x="2888408" y="1832427"/>
                    </a:cubicBezTo>
                    <a:cubicBezTo>
                      <a:pt x="2888408" y="1832427"/>
                      <a:pt x="2684242" y="1813949"/>
                      <a:pt x="2493959" y="1769318"/>
                    </a:cubicBezTo>
                    <a:cubicBezTo>
                      <a:pt x="2303683" y="1724688"/>
                      <a:pt x="2118919" y="1657608"/>
                      <a:pt x="2118919" y="1657608"/>
                    </a:cubicBezTo>
                    <a:cubicBezTo>
                      <a:pt x="2118919" y="1657608"/>
                      <a:pt x="1971170" y="1491991"/>
                      <a:pt x="1825625" y="1349098"/>
                    </a:cubicBezTo>
                    <a:cubicBezTo>
                      <a:pt x="1680074" y="1206206"/>
                      <a:pt x="1536732" y="1086030"/>
                      <a:pt x="1536732" y="1086030"/>
                    </a:cubicBezTo>
                    <a:cubicBezTo>
                      <a:pt x="1536732" y="1086030"/>
                      <a:pt x="1690649" y="1114821"/>
                      <a:pt x="1950208" y="1118559"/>
                    </a:cubicBezTo>
                    <a:cubicBezTo>
                      <a:pt x="2209761" y="1122289"/>
                      <a:pt x="2660092" y="1026886"/>
                      <a:pt x="2660092" y="1026886"/>
                    </a:cubicBezTo>
                    <a:cubicBezTo>
                      <a:pt x="2660092" y="1026886"/>
                      <a:pt x="2233362" y="1071637"/>
                      <a:pt x="1920961" y="1064183"/>
                    </a:cubicBezTo>
                    <a:cubicBezTo>
                      <a:pt x="1608554" y="1056729"/>
                      <a:pt x="1410469" y="997077"/>
                      <a:pt x="1410469" y="997077"/>
                    </a:cubicBezTo>
                    <a:lnTo>
                      <a:pt x="1070549" y="710628"/>
                    </a:lnTo>
                    <a:cubicBezTo>
                      <a:pt x="1070549" y="710628"/>
                      <a:pt x="1192346" y="763001"/>
                      <a:pt x="1361405" y="742507"/>
                    </a:cubicBezTo>
                    <a:cubicBezTo>
                      <a:pt x="1530464" y="722007"/>
                      <a:pt x="1746792" y="628640"/>
                      <a:pt x="1746792" y="628640"/>
                    </a:cubicBezTo>
                    <a:cubicBezTo>
                      <a:pt x="1746792" y="628640"/>
                      <a:pt x="1548908" y="682011"/>
                      <a:pt x="1365497" y="684462"/>
                    </a:cubicBezTo>
                    <a:cubicBezTo>
                      <a:pt x="1182085" y="686913"/>
                      <a:pt x="1013154" y="638445"/>
                      <a:pt x="1013154" y="638445"/>
                    </a:cubicBezTo>
                    <a:cubicBezTo>
                      <a:pt x="1013154" y="638445"/>
                      <a:pt x="816589" y="475045"/>
                      <a:pt x="610326" y="321517"/>
                    </a:cubicBezTo>
                    <a:cubicBezTo>
                      <a:pt x="404064" y="167982"/>
                      <a:pt x="188104" y="24326"/>
                      <a:pt x="188104" y="24326"/>
                    </a:cubicBezTo>
                    <a:cubicBezTo>
                      <a:pt x="188104" y="24326"/>
                      <a:pt x="31910" y="-42265"/>
                      <a:pt x="1411" y="44906"/>
                    </a:cubicBezTo>
                    <a:cubicBezTo>
                      <a:pt x="-13859" y="88546"/>
                      <a:pt x="99854" y="186835"/>
                      <a:pt x="99854" y="186835"/>
                    </a:cubicBezTo>
                    <a:close/>
                  </a:path>
                </a:pathLst>
              </a:custGeom>
              <a:solidFill>
                <a:srgbClr val="5A04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9"/>
              <p:cNvSpPr/>
              <p:nvPr/>
            </p:nvSpPr>
            <p:spPr>
              <a:xfrm rot="2739362">
                <a:off x="11587879" y="1822506"/>
                <a:ext cx="90544" cy="90546"/>
              </a:xfrm>
              <a:custGeom>
                <a:avLst/>
                <a:gdLst/>
                <a:ahLst/>
                <a:cxnLst/>
                <a:rect l="l" t="t" r="r" b="b"/>
                <a:pathLst>
                  <a:path w="97741" h="97743" extrusionOk="0">
                    <a:moveTo>
                      <a:pt x="4430" y="69178"/>
                    </a:moveTo>
                    <a:cubicBezTo>
                      <a:pt x="-6782" y="44632"/>
                      <a:pt x="4021" y="15646"/>
                      <a:pt x="28567" y="4428"/>
                    </a:cubicBezTo>
                    <a:cubicBezTo>
                      <a:pt x="53112" y="-6783"/>
                      <a:pt x="82098" y="4027"/>
                      <a:pt x="93309" y="28572"/>
                    </a:cubicBezTo>
                    <a:cubicBezTo>
                      <a:pt x="104527" y="53118"/>
                      <a:pt x="93717" y="82103"/>
                      <a:pt x="69172" y="93315"/>
                    </a:cubicBezTo>
                    <a:cubicBezTo>
                      <a:pt x="44627" y="104526"/>
                      <a:pt x="15641" y="93716"/>
                      <a:pt x="4430" y="6917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9"/>
              <p:cNvSpPr/>
              <p:nvPr/>
            </p:nvSpPr>
            <p:spPr>
              <a:xfrm rot="2739362">
                <a:off x="11970917" y="3115958"/>
                <a:ext cx="69355" cy="69355"/>
              </a:xfrm>
              <a:custGeom>
                <a:avLst/>
                <a:gdLst/>
                <a:ahLst/>
                <a:cxnLst/>
                <a:rect l="l" t="t" r="r" b="b"/>
                <a:pathLst>
                  <a:path w="74867" h="74867" extrusionOk="0">
                    <a:moveTo>
                      <a:pt x="3391" y="52985"/>
                    </a:moveTo>
                    <a:cubicBezTo>
                      <a:pt x="-5194" y="34186"/>
                      <a:pt x="3083" y="11977"/>
                      <a:pt x="21883" y="3391"/>
                    </a:cubicBezTo>
                    <a:cubicBezTo>
                      <a:pt x="40682" y="-5194"/>
                      <a:pt x="62890" y="3083"/>
                      <a:pt x="71476" y="21883"/>
                    </a:cubicBezTo>
                    <a:cubicBezTo>
                      <a:pt x="80062" y="40682"/>
                      <a:pt x="71784" y="62883"/>
                      <a:pt x="52984" y="71476"/>
                    </a:cubicBezTo>
                    <a:cubicBezTo>
                      <a:pt x="34186" y="80062"/>
                      <a:pt x="11984" y="71784"/>
                      <a:pt x="3391" y="52985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9"/>
              <p:cNvSpPr/>
              <p:nvPr/>
            </p:nvSpPr>
            <p:spPr>
              <a:xfrm rot="2739362">
                <a:off x="12198248" y="2432520"/>
                <a:ext cx="110711" cy="110715"/>
              </a:xfrm>
              <a:custGeom>
                <a:avLst/>
                <a:gdLst/>
                <a:ahLst/>
                <a:cxnLst/>
                <a:rect l="l" t="t" r="r" b="b"/>
                <a:pathLst>
                  <a:path w="119511" h="119515" extrusionOk="0">
                    <a:moveTo>
                      <a:pt x="5419" y="84578"/>
                    </a:moveTo>
                    <a:cubicBezTo>
                      <a:pt x="-8297" y="54567"/>
                      <a:pt x="4923" y="19125"/>
                      <a:pt x="34934" y="5416"/>
                    </a:cubicBezTo>
                    <a:cubicBezTo>
                      <a:pt x="64944" y="-8293"/>
                      <a:pt x="100386" y="4920"/>
                      <a:pt x="114095" y="34931"/>
                    </a:cubicBezTo>
                    <a:cubicBezTo>
                      <a:pt x="127805" y="64941"/>
                      <a:pt x="114591" y="100383"/>
                      <a:pt x="84581" y="114099"/>
                    </a:cubicBezTo>
                    <a:cubicBezTo>
                      <a:pt x="54570" y="127809"/>
                      <a:pt x="19128" y="114595"/>
                      <a:pt x="5419" y="84578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9"/>
              <p:cNvSpPr/>
              <p:nvPr/>
            </p:nvSpPr>
            <p:spPr>
              <a:xfrm rot="2739362">
                <a:off x="12322553" y="2497400"/>
                <a:ext cx="57504" cy="57504"/>
              </a:xfrm>
              <a:custGeom>
                <a:avLst/>
                <a:gdLst/>
                <a:ahLst/>
                <a:cxnLst/>
                <a:rect l="l" t="t" r="r" b="b"/>
                <a:pathLst>
                  <a:path w="62075" h="62075" extrusionOk="0">
                    <a:moveTo>
                      <a:pt x="2812" y="43933"/>
                    </a:moveTo>
                    <a:cubicBezTo>
                      <a:pt x="-4307" y="28342"/>
                      <a:pt x="2558" y="9931"/>
                      <a:pt x="18142" y="2812"/>
                    </a:cubicBezTo>
                    <a:cubicBezTo>
                      <a:pt x="33733" y="-4307"/>
                      <a:pt x="52144" y="2558"/>
                      <a:pt x="59263" y="18142"/>
                    </a:cubicBezTo>
                    <a:cubicBezTo>
                      <a:pt x="66382" y="33733"/>
                      <a:pt x="59518" y="52144"/>
                      <a:pt x="43933" y="59263"/>
                    </a:cubicBezTo>
                    <a:cubicBezTo>
                      <a:pt x="28342" y="66382"/>
                      <a:pt x="9931" y="59518"/>
                      <a:pt x="2812" y="4393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9"/>
              <p:cNvSpPr/>
              <p:nvPr/>
            </p:nvSpPr>
            <p:spPr>
              <a:xfrm rot="2739362">
                <a:off x="11537289" y="3529598"/>
                <a:ext cx="136513" cy="136510"/>
              </a:xfrm>
              <a:custGeom>
                <a:avLst/>
                <a:gdLst/>
                <a:ahLst/>
                <a:cxnLst/>
                <a:rect l="l" t="t" r="r" b="b"/>
                <a:pathLst>
                  <a:path w="147363" h="147360" extrusionOk="0">
                    <a:moveTo>
                      <a:pt x="6816" y="104583"/>
                    </a:moveTo>
                    <a:cubicBezTo>
                      <a:pt x="-10255" y="67654"/>
                      <a:pt x="5845" y="23881"/>
                      <a:pt x="42774" y="6816"/>
                    </a:cubicBezTo>
                    <a:cubicBezTo>
                      <a:pt x="79702" y="-10255"/>
                      <a:pt x="123476" y="5845"/>
                      <a:pt x="140547" y="42774"/>
                    </a:cubicBezTo>
                    <a:cubicBezTo>
                      <a:pt x="157619" y="79702"/>
                      <a:pt x="141519" y="123476"/>
                      <a:pt x="104590" y="140547"/>
                    </a:cubicBezTo>
                    <a:cubicBezTo>
                      <a:pt x="67661" y="157612"/>
                      <a:pt x="23881" y="141519"/>
                      <a:pt x="6816" y="104583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4" name="Google Shape;2204;p9"/>
            <p:cNvGrpSpPr/>
            <p:nvPr/>
          </p:nvGrpSpPr>
          <p:grpSpPr>
            <a:xfrm rot="8057689" flipH="1">
              <a:off x="11099741" y="6243118"/>
              <a:ext cx="736356" cy="819597"/>
              <a:chOff x="2568349" y="1151203"/>
              <a:chExt cx="2248512" cy="2502694"/>
            </a:xfrm>
          </p:grpSpPr>
          <p:grpSp>
            <p:nvGrpSpPr>
              <p:cNvPr id="2205" name="Google Shape;2205;p9"/>
              <p:cNvGrpSpPr/>
              <p:nvPr/>
            </p:nvGrpSpPr>
            <p:grpSpPr>
              <a:xfrm>
                <a:off x="2568349" y="1151203"/>
                <a:ext cx="2248512" cy="2502694"/>
                <a:chOff x="2568349" y="1151203"/>
                <a:chExt cx="2248512" cy="2502694"/>
              </a:xfrm>
            </p:grpSpPr>
            <p:grpSp>
              <p:nvGrpSpPr>
                <p:cNvPr id="2206" name="Google Shape;2206;p9"/>
                <p:cNvGrpSpPr/>
                <p:nvPr/>
              </p:nvGrpSpPr>
              <p:grpSpPr>
                <a:xfrm>
                  <a:off x="2568349" y="1518314"/>
                  <a:ext cx="2196626" cy="2135583"/>
                  <a:chOff x="2568349" y="1518314"/>
                  <a:chExt cx="2196626" cy="2135583"/>
                </a:xfrm>
              </p:grpSpPr>
              <p:sp>
                <p:nvSpPr>
                  <p:cNvPr id="2207" name="Google Shape;2207;p9"/>
                  <p:cNvSpPr/>
                  <p:nvPr/>
                </p:nvSpPr>
                <p:spPr>
                  <a:xfrm>
                    <a:off x="2568349" y="1518316"/>
                    <a:ext cx="2196626" cy="2135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6626" h="2135581" extrusionOk="0">
                        <a:moveTo>
                          <a:pt x="1801570" y="237292"/>
                        </a:moveTo>
                        <a:cubicBezTo>
                          <a:pt x="1941422" y="-166982"/>
                          <a:pt x="968336" y="4890"/>
                          <a:pt x="966957" y="310218"/>
                        </a:cubicBezTo>
                        <a:cubicBezTo>
                          <a:pt x="966481" y="416015"/>
                          <a:pt x="1305021" y="412197"/>
                          <a:pt x="1147769" y="582462"/>
                        </a:cubicBezTo>
                        <a:cubicBezTo>
                          <a:pt x="1036193" y="703287"/>
                          <a:pt x="562422" y="551815"/>
                          <a:pt x="492054" y="719716"/>
                        </a:cubicBezTo>
                        <a:cubicBezTo>
                          <a:pt x="395975" y="948950"/>
                          <a:pt x="788736" y="926440"/>
                          <a:pt x="655942" y="1120648"/>
                        </a:cubicBezTo>
                        <a:cubicBezTo>
                          <a:pt x="621780" y="1170609"/>
                          <a:pt x="52023" y="1152774"/>
                          <a:pt x="25422" y="1347564"/>
                        </a:cubicBezTo>
                        <a:cubicBezTo>
                          <a:pt x="-11132" y="1615334"/>
                          <a:pt x="282235" y="1498527"/>
                          <a:pt x="284840" y="1562908"/>
                        </a:cubicBezTo>
                        <a:cubicBezTo>
                          <a:pt x="288082" y="1643242"/>
                          <a:pt x="-174853" y="1779813"/>
                          <a:pt x="73026" y="2041997"/>
                        </a:cubicBezTo>
                        <a:cubicBezTo>
                          <a:pt x="373398" y="2359689"/>
                          <a:pt x="568925" y="1766117"/>
                          <a:pt x="648522" y="1772586"/>
                        </a:cubicBezTo>
                        <a:cubicBezTo>
                          <a:pt x="707572" y="1777395"/>
                          <a:pt x="629770" y="2058760"/>
                          <a:pt x="827379" y="2062223"/>
                        </a:cubicBezTo>
                        <a:cubicBezTo>
                          <a:pt x="1176842" y="2068344"/>
                          <a:pt x="962992" y="1508078"/>
                          <a:pt x="1122749" y="1465376"/>
                        </a:cubicBezTo>
                        <a:cubicBezTo>
                          <a:pt x="1282512" y="1422674"/>
                          <a:pt x="1174800" y="1891536"/>
                          <a:pt x="1432691" y="1881289"/>
                        </a:cubicBezTo>
                        <a:cubicBezTo>
                          <a:pt x="1909322" y="1862343"/>
                          <a:pt x="1561011" y="1389837"/>
                          <a:pt x="1674744" y="1204437"/>
                        </a:cubicBezTo>
                        <a:cubicBezTo>
                          <a:pt x="1788483" y="1019043"/>
                          <a:pt x="1951950" y="1327178"/>
                          <a:pt x="2104280" y="1227784"/>
                        </a:cubicBezTo>
                        <a:cubicBezTo>
                          <a:pt x="2256562" y="1128416"/>
                          <a:pt x="2261157" y="-23955"/>
                          <a:pt x="1801570" y="237292"/>
                        </a:cubicBezTo>
                        <a:close/>
                      </a:path>
                    </a:pathLst>
                  </a:custGeom>
                  <a:solidFill>
                    <a:srgbClr val="FFD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8" name="Google Shape;2208;p9"/>
                  <p:cNvSpPr/>
                  <p:nvPr/>
                </p:nvSpPr>
                <p:spPr>
                  <a:xfrm>
                    <a:off x="2590434" y="1518754"/>
                    <a:ext cx="2174109" cy="1878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109" h="1878678" extrusionOk="0">
                        <a:moveTo>
                          <a:pt x="2084118" y="330756"/>
                        </a:moveTo>
                        <a:cubicBezTo>
                          <a:pt x="2073067" y="309727"/>
                          <a:pt x="2060490" y="291370"/>
                          <a:pt x="2047169" y="274660"/>
                        </a:cubicBezTo>
                        <a:cubicBezTo>
                          <a:pt x="2046948" y="274385"/>
                          <a:pt x="2046687" y="274164"/>
                          <a:pt x="2046472" y="273890"/>
                        </a:cubicBezTo>
                        <a:cubicBezTo>
                          <a:pt x="2043090" y="269617"/>
                          <a:pt x="2039869" y="265203"/>
                          <a:pt x="2036326" y="261245"/>
                        </a:cubicBezTo>
                        <a:cubicBezTo>
                          <a:pt x="2036098" y="260991"/>
                          <a:pt x="2035864" y="260729"/>
                          <a:pt x="2035636" y="260475"/>
                        </a:cubicBezTo>
                        <a:cubicBezTo>
                          <a:pt x="2031939" y="256437"/>
                          <a:pt x="2028115" y="252766"/>
                          <a:pt x="2024251" y="249083"/>
                        </a:cubicBezTo>
                        <a:cubicBezTo>
                          <a:pt x="2018243" y="243343"/>
                          <a:pt x="2011761" y="238327"/>
                          <a:pt x="2005345" y="233492"/>
                        </a:cubicBezTo>
                        <a:cubicBezTo>
                          <a:pt x="2001869" y="230873"/>
                          <a:pt x="1998400" y="227986"/>
                          <a:pt x="1994803" y="225642"/>
                        </a:cubicBezTo>
                        <a:cubicBezTo>
                          <a:pt x="1984328" y="218838"/>
                          <a:pt x="1973613" y="212904"/>
                          <a:pt x="1962094" y="208611"/>
                        </a:cubicBezTo>
                        <a:cubicBezTo>
                          <a:pt x="1950507" y="204292"/>
                          <a:pt x="1938271" y="201546"/>
                          <a:pt x="1925594" y="199999"/>
                        </a:cubicBezTo>
                        <a:cubicBezTo>
                          <a:pt x="1921702" y="199523"/>
                          <a:pt x="1917644" y="199724"/>
                          <a:pt x="1913646" y="199523"/>
                        </a:cubicBezTo>
                        <a:cubicBezTo>
                          <a:pt x="1905415" y="199108"/>
                          <a:pt x="1896889" y="199182"/>
                          <a:pt x="1888209" y="199958"/>
                        </a:cubicBezTo>
                        <a:cubicBezTo>
                          <a:pt x="1887961" y="199978"/>
                          <a:pt x="1887734" y="199891"/>
                          <a:pt x="1887486" y="199918"/>
                        </a:cubicBezTo>
                        <a:cubicBezTo>
                          <a:pt x="1881459" y="200501"/>
                          <a:pt x="1875331" y="201418"/>
                          <a:pt x="1869089" y="202617"/>
                        </a:cubicBezTo>
                        <a:cubicBezTo>
                          <a:pt x="1868988" y="202637"/>
                          <a:pt x="1868894" y="202724"/>
                          <a:pt x="1868787" y="202745"/>
                        </a:cubicBezTo>
                        <a:cubicBezTo>
                          <a:pt x="1860797" y="204278"/>
                          <a:pt x="1852567" y="206656"/>
                          <a:pt x="1844215" y="209207"/>
                        </a:cubicBezTo>
                        <a:cubicBezTo>
                          <a:pt x="1838100" y="211089"/>
                          <a:pt x="1832106" y="212670"/>
                          <a:pt x="1825798" y="215114"/>
                        </a:cubicBezTo>
                        <a:cubicBezTo>
                          <a:pt x="1810816" y="220907"/>
                          <a:pt x="1795506" y="227652"/>
                          <a:pt x="1779399" y="236807"/>
                        </a:cubicBezTo>
                        <a:cubicBezTo>
                          <a:pt x="1783739" y="224256"/>
                          <a:pt x="1787040" y="212261"/>
                          <a:pt x="1789297" y="200809"/>
                        </a:cubicBezTo>
                        <a:cubicBezTo>
                          <a:pt x="1789318" y="200709"/>
                          <a:pt x="1789150" y="200608"/>
                          <a:pt x="1789170" y="200508"/>
                        </a:cubicBezTo>
                        <a:cubicBezTo>
                          <a:pt x="1793691" y="177469"/>
                          <a:pt x="1794254" y="156862"/>
                          <a:pt x="1791099" y="138103"/>
                        </a:cubicBezTo>
                        <a:cubicBezTo>
                          <a:pt x="1789519" y="128726"/>
                          <a:pt x="1787020" y="119786"/>
                          <a:pt x="1783719" y="111434"/>
                        </a:cubicBezTo>
                        <a:cubicBezTo>
                          <a:pt x="1777108" y="94738"/>
                          <a:pt x="1767230" y="80004"/>
                          <a:pt x="1754465" y="67272"/>
                        </a:cubicBezTo>
                        <a:cubicBezTo>
                          <a:pt x="1742932" y="55760"/>
                          <a:pt x="1728540" y="46243"/>
                          <a:pt x="1712768" y="37798"/>
                        </a:cubicBezTo>
                        <a:cubicBezTo>
                          <a:pt x="1708080" y="35293"/>
                          <a:pt x="1702796" y="33424"/>
                          <a:pt x="1697779" y="31181"/>
                        </a:cubicBezTo>
                        <a:cubicBezTo>
                          <a:pt x="1685778" y="25803"/>
                          <a:pt x="1672932" y="20974"/>
                          <a:pt x="1659230" y="17056"/>
                        </a:cubicBezTo>
                        <a:cubicBezTo>
                          <a:pt x="1652814" y="15228"/>
                          <a:pt x="1646539" y="13192"/>
                          <a:pt x="1639794" y="11665"/>
                        </a:cubicBezTo>
                        <a:cubicBezTo>
                          <a:pt x="1620017" y="7205"/>
                          <a:pt x="1599222" y="3588"/>
                          <a:pt x="1577081" y="1693"/>
                        </a:cubicBezTo>
                        <a:cubicBezTo>
                          <a:pt x="1544097" y="-1134"/>
                          <a:pt x="1508334" y="-82"/>
                          <a:pt x="1472041" y="2369"/>
                        </a:cubicBezTo>
                        <a:cubicBezTo>
                          <a:pt x="1461687" y="3079"/>
                          <a:pt x="1451307" y="3876"/>
                          <a:pt x="1440799" y="4988"/>
                        </a:cubicBezTo>
                        <a:cubicBezTo>
                          <a:pt x="1404158" y="8859"/>
                          <a:pt x="1367035" y="14257"/>
                          <a:pt x="1330059" y="22749"/>
                        </a:cubicBezTo>
                        <a:cubicBezTo>
                          <a:pt x="1301770" y="29238"/>
                          <a:pt x="1273943" y="37081"/>
                          <a:pt x="1246631" y="46015"/>
                        </a:cubicBezTo>
                        <a:cubicBezTo>
                          <a:pt x="1219213" y="54983"/>
                          <a:pt x="1192645" y="64854"/>
                          <a:pt x="1167229" y="76066"/>
                        </a:cubicBezTo>
                        <a:cubicBezTo>
                          <a:pt x="1141913" y="87237"/>
                          <a:pt x="1117977" y="99473"/>
                          <a:pt x="1095668" y="112660"/>
                        </a:cubicBezTo>
                        <a:cubicBezTo>
                          <a:pt x="1095581" y="112706"/>
                          <a:pt x="1095461" y="112740"/>
                          <a:pt x="1095374" y="112787"/>
                        </a:cubicBezTo>
                        <a:cubicBezTo>
                          <a:pt x="1073172" y="125920"/>
                          <a:pt x="1052672" y="140118"/>
                          <a:pt x="1034469" y="155040"/>
                        </a:cubicBezTo>
                        <a:cubicBezTo>
                          <a:pt x="1017819" y="168689"/>
                          <a:pt x="1003547" y="183242"/>
                          <a:pt x="991044" y="198204"/>
                        </a:cubicBezTo>
                        <a:cubicBezTo>
                          <a:pt x="987896" y="201968"/>
                          <a:pt x="985418" y="205899"/>
                          <a:pt x="982565" y="209743"/>
                        </a:cubicBezTo>
                        <a:cubicBezTo>
                          <a:pt x="974033" y="221229"/>
                          <a:pt x="966994" y="232869"/>
                          <a:pt x="961308" y="244998"/>
                        </a:cubicBezTo>
                        <a:cubicBezTo>
                          <a:pt x="958321" y="251360"/>
                          <a:pt x="955140" y="257763"/>
                          <a:pt x="953003" y="264286"/>
                        </a:cubicBezTo>
                        <a:cubicBezTo>
                          <a:pt x="952240" y="266623"/>
                          <a:pt x="951389" y="268960"/>
                          <a:pt x="950740" y="271325"/>
                        </a:cubicBezTo>
                        <a:cubicBezTo>
                          <a:pt x="947250" y="283922"/>
                          <a:pt x="944859" y="296714"/>
                          <a:pt x="944799" y="309861"/>
                        </a:cubicBezTo>
                        <a:cubicBezTo>
                          <a:pt x="944739" y="323088"/>
                          <a:pt x="950137" y="334567"/>
                          <a:pt x="959037" y="344921"/>
                        </a:cubicBezTo>
                        <a:cubicBezTo>
                          <a:pt x="967429" y="354679"/>
                          <a:pt x="979471" y="363198"/>
                          <a:pt x="993006" y="371361"/>
                        </a:cubicBezTo>
                        <a:cubicBezTo>
                          <a:pt x="995839" y="373076"/>
                          <a:pt x="998960" y="374683"/>
                          <a:pt x="1001947" y="376351"/>
                        </a:cubicBezTo>
                        <a:cubicBezTo>
                          <a:pt x="1030135" y="392056"/>
                          <a:pt x="1063863" y="406268"/>
                          <a:pt x="1094074" y="421879"/>
                        </a:cubicBezTo>
                        <a:cubicBezTo>
                          <a:pt x="1108420" y="429300"/>
                          <a:pt x="1121252" y="437115"/>
                          <a:pt x="1132564" y="445641"/>
                        </a:cubicBezTo>
                        <a:cubicBezTo>
                          <a:pt x="1140426" y="451615"/>
                          <a:pt x="1147867" y="457823"/>
                          <a:pt x="1153332" y="464681"/>
                        </a:cubicBezTo>
                        <a:cubicBezTo>
                          <a:pt x="1157779" y="470253"/>
                          <a:pt x="1161241" y="476294"/>
                          <a:pt x="1163645" y="482596"/>
                        </a:cubicBezTo>
                        <a:cubicBezTo>
                          <a:pt x="1168454" y="495214"/>
                          <a:pt x="1168796" y="509540"/>
                          <a:pt x="1163003" y="525935"/>
                        </a:cubicBezTo>
                        <a:cubicBezTo>
                          <a:pt x="1157209" y="542336"/>
                          <a:pt x="1145275" y="560834"/>
                          <a:pt x="1125619" y="582118"/>
                        </a:cubicBezTo>
                        <a:cubicBezTo>
                          <a:pt x="1069830" y="642527"/>
                          <a:pt x="923589" y="634859"/>
                          <a:pt x="782417" y="633077"/>
                        </a:cubicBezTo>
                        <a:cubicBezTo>
                          <a:pt x="711828" y="632193"/>
                          <a:pt x="642505" y="632642"/>
                          <a:pt x="586448" y="643934"/>
                        </a:cubicBezTo>
                        <a:cubicBezTo>
                          <a:pt x="572438" y="646760"/>
                          <a:pt x="559217" y="650423"/>
                          <a:pt x="547042" y="654736"/>
                        </a:cubicBezTo>
                        <a:cubicBezTo>
                          <a:pt x="534873" y="659049"/>
                          <a:pt x="523782" y="663871"/>
                          <a:pt x="513837" y="669952"/>
                        </a:cubicBezTo>
                        <a:cubicBezTo>
                          <a:pt x="503744" y="676040"/>
                          <a:pt x="495031" y="683160"/>
                          <a:pt x="487603" y="691377"/>
                        </a:cubicBezTo>
                        <a:cubicBezTo>
                          <a:pt x="480243" y="699521"/>
                          <a:pt x="474343" y="708877"/>
                          <a:pt x="469936" y="719372"/>
                        </a:cubicBezTo>
                        <a:cubicBezTo>
                          <a:pt x="463935" y="733704"/>
                          <a:pt x="459930" y="746850"/>
                          <a:pt x="457499" y="759328"/>
                        </a:cubicBezTo>
                        <a:cubicBezTo>
                          <a:pt x="452630" y="784275"/>
                          <a:pt x="454365" y="805860"/>
                          <a:pt x="460814" y="824780"/>
                        </a:cubicBezTo>
                        <a:cubicBezTo>
                          <a:pt x="464009" y="834129"/>
                          <a:pt x="468516" y="842943"/>
                          <a:pt x="473760" y="851154"/>
                        </a:cubicBezTo>
                        <a:cubicBezTo>
                          <a:pt x="483525" y="866397"/>
                          <a:pt x="496765" y="879684"/>
                          <a:pt x="511205" y="892087"/>
                        </a:cubicBezTo>
                        <a:cubicBezTo>
                          <a:pt x="516167" y="896354"/>
                          <a:pt x="521358" y="900526"/>
                          <a:pt x="526622" y="904571"/>
                        </a:cubicBezTo>
                        <a:cubicBezTo>
                          <a:pt x="556016" y="927074"/>
                          <a:pt x="588873" y="946972"/>
                          <a:pt x="615019" y="968450"/>
                        </a:cubicBezTo>
                        <a:cubicBezTo>
                          <a:pt x="629860" y="980645"/>
                          <a:pt x="642471" y="993598"/>
                          <a:pt x="650789" y="1007990"/>
                        </a:cubicBezTo>
                        <a:cubicBezTo>
                          <a:pt x="659073" y="1022296"/>
                          <a:pt x="663038" y="1038275"/>
                          <a:pt x="660975" y="1056566"/>
                        </a:cubicBezTo>
                        <a:cubicBezTo>
                          <a:pt x="660962" y="1056673"/>
                          <a:pt x="661116" y="1056760"/>
                          <a:pt x="661103" y="1056860"/>
                        </a:cubicBezTo>
                        <a:cubicBezTo>
                          <a:pt x="660011" y="1066002"/>
                          <a:pt x="657279" y="1075613"/>
                          <a:pt x="652865" y="1086080"/>
                        </a:cubicBezTo>
                        <a:cubicBezTo>
                          <a:pt x="648425" y="1096716"/>
                          <a:pt x="642377" y="1108061"/>
                          <a:pt x="634006" y="1120297"/>
                        </a:cubicBezTo>
                        <a:cubicBezTo>
                          <a:pt x="631869" y="1123418"/>
                          <a:pt x="627770" y="1126237"/>
                          <a:pt x="621730" y="1128856"/>
                        </a:cubicBezTo>
                        <a:cubicBezTo>
                          <a:pt x="621609" y="1128916"/>
                          <a:pt x="621562" y="1128936"/>
                          <a:pt x="621435" y="1128990"/>
                        </a:cubicBezTo>
                        <a:cubicBezTo>
                          <a:pt x="615428" y="1131575"/>
                          <a:pt x="607605" y="1133953"/>
                          <a:pt x="598276" y="1136256"/>
                        </a:cubicBezTo>
                        <a:cubicBezTo>
                          <a:pt x="598149" y="1136290"/>
                          <a:pt x="598095" y="1136357"/>
                          <a:pt x="597974" y="1136390"/>
                        </a:cubicBezTo>
                        <a:cubicBezTo>
                          <a:pt x="594324" y="1137288"/>
                          <a:pt x="587922" y="1138152"/>
                          <a:pt x="583816" y="1139009"/>
                        </a:cubicBezTo>
                        <a:cubicBezTo>
                          <a:pt x="581787" y="1139444"/>
                          <a:pt x="578894" y="1139538"/>
                          <a:pt x="576757" y="1139960"/>
                        </a:cubicBezTo>
                        <a:cubicBezTo>
                          <a:pt x="516187" y="1151955"/>
                          <a:pt x="417342" y="1161552"/>
                          <a:pt x="315644" y="1179266"/>
                        </a:cubicBezTo>
                        <a:cubicBezTo>
                          <a:pt x="278140" y="1185803"/>
                          <a:pt x="240910" y="1193411"/>
                          <a:pt x="205628" y="1202760"/>
                        </a:cubicBezTo>
                        <a:cubicBezTo>
                          <a:pt x="170213" y="1212116"/>
                          <a:pt x="137169" y="1223120"/>
                          <a:pt x="108230" y="1236407"/>
                        </a:cubicBezTo>
                        <a:cubicBezTo>
                          <a:pt x="93804" y="1243031"/>
                          <a:pt x="80570" y="1250204"/>
                          <a:pt x="68549" y="1257999"/>
                        </a:cubicBezTo>
                        <a:cubicBezTo>
                          <a:pt x="68468" y="1258059"/>
                          <a:pt x="68341" y="1258080"/>
                          <a:pt x="68254" y="1258133"/>
                        </a:cubicBezTo>
                        <a:cubicBezTo>
                          <a:pt x="44345" y="1273704"/>
                          <a:pt x="25532" y="1291934"/>
                          <a:pt x="14288" y="1313017"/>
                        </a:cubicBezTo>
                        <a:cubicBezTo>
                          <a:pt x="8648" y="1323599"/>
                          <a:pt x="4838" y="1334871"/>
                          <a:pt x="3177" y="1347046"/>
                        </a:cubicBezTo>
                        <a:cubicBezTo>
                          <a:pt x="-1391" y="1380519"/>
                          <a:pt x="-862" y="1407897"/>
                          <a:pt x="3666" y="1430460"/>
                        </a:cubicBezTo>
                        <a:cubicBezTo>
                          <a:pt x="3686" y="1430554"/>
                          <a:pt x="3780" y="1430668"/>
                          <a:pt x="3793" y="1430762"/>
                        </a:cubicBezTo>
                        <a:cubicBezTo>
                          <a:pt x="6063" y="1442013"/>
                          <a:pt x="9385" y="1452106"/>
                          <a:pt x="13464" y="1461054"/>
                        </a:cubicBezTo>
                        <a:cubicBezTo>
                          <a:pt x="21634" y="1478835"/>
                          <a:pt x="33080" y="1492511"/>
                          <a:pt x="46642" y="1502791"/>
                        </a:cubicBezTo>
                        <a:cubicBezTo>
                          <a:pt x="53453" y="1507961"/>
                          <a:pt x="61008" y="1512241"/>
                          <a:pt x="68743" y="1515918"/>
                        </a:cubicBezTo>
                        <a:cubicBezTo>
                          <a:pt x="84194" y="1523278"/>
                          <a:pt x="101071" y="1527825"/>
                          <a:pt x="118343" y="1530906"/>
                        </a:cubicBezTo>
                        <a:cubicBezTo>
                          <a:pt x="187486" y="1543249"/>
                          <a:pt x="261437" y="1530303"/>
                          <a:pt x="262743" y="1562497"/>
                        </a:cubicBezTo>
                        <a:cubicBezTo>
                          <a:pt x="262924" y="1566924"/>
                          <a:pt x="261263" y="1571525"/>
                          <a:pt x="258811" y="1576314"/>
                        </a:cubicBezTo>
                        <a:cubicBezTo>
                          <a:pt x="257827" y="1578256"/>
                          <a:pt x="256380" y="1580245"/>
                          <a:pt x="255001" y="1582247"/>
                        </a:cubicBezTo>
                        <a:cubicBezTo>
                          <a:pt x="254914" y="1582375"/>
                          <a:pt x="254920" y="1582549"/>
                          <a:pt x="254833" y="1582676"/>
                        </a:cubicBezTo>
                        <a:cubicBezTo>
                          <a:pt x="252878" y="1585496"/>
                          <a:pt x="250319" y="1588563"/>
                          <a:pt x="247654" y="1591503"/>
                        </a:cubicBezTo>
                        <a:cubicBezTo>
                          <a:pt x="247587" y="1591583"/>
                          <a:pt x="247426" y="1591563"/>
                          <a:pt x="247359" y="1591637"/>
                        </a:cubicBezTo>
                        <a:cubicBezTo>
                          <a:pt x="244245" y="1595026"/>
                          <a:pt x="239637" y="1598857"/>
                          <a:pt x="235699" y="1602419"/>
                        </a:cubicBezTo>
                        <a:cubicBezTo>
                          <a:pt x="225432" y="1611802"/>
                          <a:pt x="211844" y="1622793"/>
                          <a:pt x="197284" y="1633435"/>
                        </a:cubicBezTo>
                        <a:cubicBezTo>
                          <a:pt x="196862" y="1633736"/>
                          <a:pt x="196647" y="1633943"/>
                          <a:pt x="196219" y="1634252"/>
                        </a:cubicBezTo>
                        <a:cubicBezTo>
                          <a:pt x="193540" y="1636207"/>
                          <a:pt x="190359" y="1638525"/>
                          <a:pt x="187573" y="1640520"/>
                        </a:cubicBezTo>
                        <a:cubicBezTo>
                          <a:pt x="167293" y="1655080"/>
                          <a:pt x="147597" y="1669118"/>
                          <a:pt x="124598" y="1686176"/>
                        </a:cubicBezTo>
                        <a:cubicBezTo>
                          <a:pt x="123721" y="1686825"/>
                          <a:pt x="122743" y="1687421"/>
                          <a:pt x="121866" y="1688078"/>
                        </a:cubicBezTo>
                        <a:cubicBezTo>
                          <a:pt x="169423" y="1686906"/>
                          <a:pt x="206821" y="1687113"/>
                          <a:pt x="220342" y="1698445"/>
                        </a:cubicBezTo>
                        <a:cubicBezTo>
                          <a:pt x="270706" y="1740651"/>
                          <a:pt x="214522" y="1806150"/>
                          <a:pt x="271302" y="1847714"/>
                        </a:cubicBezTo>
                        <a:cubicBezTo>
                          <a:pt x="439008" y="1970508"/>
                          <a:pt x="570650" y="1687428"/>
                          <a:pt x="697234" y="1702617"/>
                        </a:cubicBezTo>
                        <a:cubicBezTo>
                          <a:pt x="783147" y="1712924"/>
                          <a:pt x="814939" y="1866975"/>
                          <a:pt x="906732" y="1805065"/>
                        </a:cubicBezTo>
                        <a:cubicBezTo>
                          <a:pt x="953780" y="1773327"/>
                          <a:pt x="974394" y="1605105"/>
                          <a:pt x="1043851" y="1538072"/>
                        </a:cubicBezTo>
                        <a:cubicBezTo>
                          <a:pt x="1053663" y="1500032"/>
                          <a:pt x="1070165" y="1473035"/>
                          <a:pt x="1100517" y="1464925"/>
                        </a:cubicBezTo>
                        <a:cubicBezTo>
                          <a:pt x="1149045" y="1451959"/>
                          <a:pt x="1172178" y="1488586"/>
                          <a:pt x="1189088" y="1542251"/>
                        </a:cubicBezTo>
                        <a:cubicBezTo>
                          <a:pt x="1189122" y="1542352"/>
                          <a:pt x="1189189" y="1542452"/>
                          <a:pt x="1189222" y="1542553"/>
                        </a:cubicBezTo>
                        <a:cubicBezTo>
                          <a:pt x="1214391" y="1566777"/>
                          <a:pt x="1323248" y="1775698"/>
                          <a:pt x="1492736" y="1716032"/>
                        </a:cubicBezTo>
                        <a:cubicBezTo>
                          <a:pt x="1553433" y="1694661"/>
                          <a:pt x="1606542" y="1582944"/>
                          <a:pt x="1647322" y="1467034"/>
                        </a:cubicBezTo>
                        <a:cubicBezTo>
                          <a:pt x="1644462" y="1450773"/>
                          <a:pt x="1641991" y="1434834"/>
                          <a:pt x="1639453" y="1418868"/>
                        </a:cubicBezTo>
                        <a:cubicBezTo>
                          <a:pt x="1638046" y="1409954"/>
                          <a:pt x="1636352" y="1400678"/>
                          <a:pt x="1635153" y="1391924"/>
                        </a:cubicBezTo>
                        <a:cubicBezTo>
                          <a:pt x="1632046" y="1369207"/>
                          <a:pt x="1630010" y="1347287"/>
                          <a:pt x="1629226" y="1326191"/>
                        </a:cubicBezTo>
                        <a:cubicBezTo>
                          <a:pt x="1629052" y="1321911"/>
                          <a:pt x="1629179" y="1317960"/>
                          <a:pt x="1629139" y="1313774"/>
                        </a:cubicBezTo>
                        <a:cubicBezTo>
                          <a:pt x="1629018" y="1298203"/>
                          <a:pt x="1630043" y="1283288"/>
                          <a:pt x="1632039" y="1269090"/>
                        </a:cubicBezTo>
                        <a:cubicBezTo>
                          <a:pt x="1633030" y="1261957"/>
                          <a:pt x="1633988" y="1254677"/>
                          <a:pt x="1635622" y="1247953"/>
                        </a:cubicBezTo>
                        <a:cubicBezTo>
                          <a:pt x="1636513" y="1244317"/>
                          <a:pt x="1637283" y="1240653"/>
                          <a:pt x="1638374" y="1237144"/>
                        </a:cubicBezTo>
                        <a:cubicBezTo>
                          <a:pt x="1642025" y="1225370"/>
                          <a:pt x="1646431" y="1214005"/>
                          <a:pt x="1652660" y="1203859"/>
                        </a:cubicBezTo>
                        <a:cubicBezTo>
                          <a:pt x="1659571" y="1192587"/>
                          <a:pt x="1666738" y="1183117"/>
                          <a:pt x="1674004" y="1175322"/>
                        </a:cubicBezTo>
                        <a:cubicBezTo>
                          <a:pt x="1676609" y="1172522"/>
                          <a:pt x="1679442" y="1170975"/>
                          <a:pt x="1682094" y="1168584"/>
                        </a:cubicBezTo>
                        <a:cubicBezTo>
                          <a:pt x="1686595" y="1164539"/>
                          <a:pt x="1691055" y="1160253"/>
                          <a:pt x="1695676" y="1157312"/>
                        </a:cubicBezTo>
                        <a:cubicBezTo>
                          <a:pt x="1700585" y="1154171"/>
                          <a:pt x="1705749" y="1152363"/>
                          <a:pt x="1710785" y="1150361"/>
                        </a:cubicBezTo>
                        <a:cubicBezTo>
                          <a:pt x="1713223" y="1149410"/>
                          <a:pt x="1715500" y="1147923"/>
                          <a:pt x="1717958" y="1147227"/>
                        </a:cubicBezTo>
                        <a:cubicBezTo>
                          <a:pt x="1723356" y="1145639"/>
                          <a:pt x="1728774" y="1145217"/>
                          <a:pt x="1734299" y="1144715"/>
                        </a:cubicBezTo>
                        <a:cubicBezTo>
                          <a:pt x="1736804" y="1144507"/>
                          <a:pt x="1739262" y="1143938"/>
                          <a:pt x="1741787" y="1143938"/>
                        </a:cubicBezTo>
                        <a:cubicBezTo>
                          <a:pt x="1752074" y="1143858"/>
                          <a:pt x="1762930" y="1147180"/>
                          <a:pt x="1773606" y="1149972"/>
                        </a:cubicBezTo>
                        <a:cubicBezTo>
                          <a:pt x="1779653" y="1151593"/>
                          <a:pt x="1785460" y="1152229"/>
                          <a:pt x="1791621" y="1154553"/>
                        </a:cubicBezTo>
                        <a:cubicBezTo>
                          <a:pt x="1807246" y="1160380"/>
                          <a:pt x="1947728" y="1181697"/>
                          <a:pt x="2008807" y="1166039"/>
                        </a:cubicBezTo>
                        <a:cubicBezTo>
                          <a:pt x="2231263" y="1109019"/>
                          <a:pt x="2132914" y="925259"/>
                          <a:pt x="2173868" y="821431"/>
                        </a:cubicBezTo>
                        <a:cubicBezTo>
                          <a:pt x="2173868" y="821284"/>
                          <a:pt x="2174035" y="821150"/>
                          <a:pt x="2174035" y="821003"/>
                        </a:cubicBezTo>
                        <a:cubicBezTo>
                          <a:pt x="2174035" y="820527"/>
                          <a:pt x="2174109" y="820025"/>
                          <a:pt x="2174109" y="819543"/>
                        </a:cubicBezTo>
                        <a:cubicBezTo>
                          <a:pt x="2174116" y="818866"/>
                          <a:pt x="2173921" y="818170"/>
                          <a:pt x="2173928" y="817493"/>
                        </a:cubicBezTo>
                        <a:cubicBezTo>
                          <a:pt x="2174089" y="780330"/>
                          <a:pt x="2173272" y="742377"/>
                          <a:pt x="2170881" y="704591"/>
                        </a:cubicBezTo>
                        <a:cubicBezTo>
                          <a:pt x="2168463" y="666323"/>
                          <a:pt x="2164371" y="628490"/>
                          <a:pt x="2159094" y="591240"/>
                        </a:cubicBezTo>
                        <a:cubicBezTo>
                          <a:pt x="2158993" y="590550"/>
                          <a:pt x="2159007" y="589873"/>
                          <a:pt x="2158906" y="589183"/>
                        </a:cubicBezTo>
                        <a:cubicBezTo>
                          <a:pt x="2158310" y="585011"/>
                          <a:pt x="2157105" y="581227"/>
                          <a:pt x="2156468" y="577081"/>
                        </a:cubicBezTo>
                        <a:cubicBezTo>
                          <a:pt x="2151888" y="547151"/>
                          <a:pt x="2146597" y="517771"/>
                          <a:pt x="2139980" y="489629"/>
                        </a:cubicBezTo>
                        <a:cubicBezTo>
                          <a:pt x="2139879" y="489180"/>
                          <a:pt x="2139866" y="488745"/>
                          <a:pt x="2139759" y="488303"/>
                        </a:cubicBezTo>
                        <a:cubicBezTo>
                          <a:pt x="2136832" y="476020"/>
                          <a:pt x="2132954" y="464681"/>
                          <a:pt x="2129626" y="452874"/>
                        </a:cubicBezTo>
                        <a:cubicBezTo>
                          <a:pt x="2124154" y="433385"/>
                          <a:pt x="2118294" y="414251"/>
                          <a:pt x="2111677" y="396296"/>
                        </a:cubicBezTo>
                        <a:cubicBezTo>
                          <a:pt x="2103165" y="373237"/>
                          <a:pt x="2094579" y="350667"/>
                          <a:pt x="2084118" y="330756"/>
                        </a:cubicBezTo>
                        <a:close/>
                      </a:path>
                    </a:pathLst>
                  </a:custGeom>
                  <a:solidFill>
                    <a:srgbClr val="F793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9" name="Google Shape;2209;p9"/>
                  <p:cNvSpPr/>
                  <p:nvPr/>
                </p:nvSpPr>
                <p:spPr>
                  <a:xfrm>
                    <a:off x="2722234" y="1518314"/>
                    <a:ext cx="2042061" cy="1681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2061" h="1681614" extrusionOk="0">
                        <a:moveTo>
                          <a:pt x="1980419" y="394719"/>
                        </a:moveTo>
                        <a:cubicBezTo>
                          <a:pt x="1972027" y="372076"/>
                          <a:pt x="1962624" y="350812"/>
                          <a:pt x="1952317" y="331195"/>
                        </a:cubicBezTo>
                        <a:cubicBezTo>
                          <a:pt x="1889698" y="212011"/>
                          <a:pt x="1791221" y="155606"/>
                          <a:pt x="1647598" y="237246"/>
                        </a:cubicBezTo>
                        <a:cubicBezTo>
                          <a:pt x="1787457" y="-167034"/>
                          <a:pt x="814371" y="4972"/>
                          <a:pt x="812998" y="310300"/>
                        </a:cubicBezTo>
                        <a:cubicBezTo>
                          <a:pt x="812523" y="416103"/>
                          <a:pt x="1151070" y="412286"/>
                          <a:pt x="993818" y="582557"/>
                        </a:cubicBezTo>
                        <a:cubicBezTo>
                          <a:pt x="882235" y="703376"/>
                          <a:pt x="408510" y="551917"/>
                          <a:pt x="338135" y="719811"/>
                        </a:cubicBezTo>
                        <a:cubicBezTo>
                          <a:pt x="332202" y="733982"/>
                          <a:pt x="328311" y="746975"/>
                          <a:pt x="325866" y="759338"/>
                        </a:cubicBezTo>
                        <a:cubicBezTo>
                          <a:pt x="348114" y="793233"/>
                          <a:pt x="377127" y="823900"/>
                          <a:pt x="418074" y="842545"/>
                        </a:cubicBezTo>
                        <a:cubicBezTo>
                          <a:pt x="549354" y="902345"/>
                          <a:pt x="914428" y="868276"/>
                          <a:pt x="909740" y="1014986"/>
                        </a:cubicBezTo>
                        <a:cubicBezTo>
                          <a:pt x="905066" y="1161147"/>
                          <a:pt x="448359" y="1285690"/>
                          <a:pt x="228220" y="1343239"/>
                        </a:cubicBezTo>
                        <a:cubicBezTo>
                          <a:pt x="188391" y="1353647"/>
                          <a:pt x="-6044" y="1390824"/>
                          <a:pt x="144" y="1410105"/>
                        </a:cubicBezTo>
                        <a:cubicBezTo>
                          <a:pt x="6373" y="1429527"/>
                          <a:pt x="132576" y="1466261"/>
                          <a:pt x="261418" y="1463248"/>
                        </a:cubicBezTo>
                        <a:cubicBezTo>
                          <a:pt x="393877" y="1460154"/>
                          <a:pt x="529168" y="1417311"/>
                          <a:pt x="542764" y="1439305"/>
                        </a:cubicBezTo>
                        <a:cubicBezTo>
                          <a:pt x="564885" y="1475102"/>
                          <a:pt x="363813" y="1621825"/>
                          <a:pt x="390173" y="1661098"/>
                        </a:cubicBezTo>
                        <a:cubicBezTo>
                          <a:pt x="401518" y="1678002"/>
                          <a:pt x="627183" y="1513846"/>
                          <a:pt x="662591" y="1522197"/>
                        </a:cubicBezTo>
                        <a:cubicBezTo>
                          <a:pt x="701315" y="1531332"/>
                          <a:pt x="652398" y="1664681"/>
                          <a:pt x="710182" y="1680052"/>
                        </a:cubicBezTo>
                        <a:cubicBezTo>
                          <a:pt x="820801" y="1709479"/>
                          <a:pt x="849311" y="1314883"/>
                          <a:pt x="1009650" y="1203019"/>
                        </a:cubicBezTo>
                        <a:cubicBezTo>
                          <a:pt x="1111696" y="1131820"/>
                          <a:pt x="1261354" y="1420827"/>
                          <a:pt x="1374410" y="1347258"/>
                        </a:cubicBezTo>
                        <a:cubicBezTo>
                          <a:pt x="1416549" y="1319833"/>
                          <a:pt x="1408914" y="1226781"/>
                          <a:pt x="1406597" y="1183027"/>
                        </a:cubicBezTo>
                        <a:cubicBezTo>
                          <a:pt x="1399893" y="1056643"/>
                          <a:pt x="1366628" y="892480"/>
                          <a:pt x="1489737" y="819332"/>
                        </a:cubicBezTo>
                        <a:cubicBezTo>
                          <a:pt x="1679618" y="706510"/>
                          <a:pt x="1864040" y="994506"/>
                          <a:pt x="2035276" y="955434"/>
                        </a:cubicBezTo>
                        <a:cubicBezTo>
                          <a:pt x="2052053" y="778044"/>
                          <a:pt x="2039154" y="553250"/>
                          <a:pt x="1980419" y="394719"/>
                        </a:cubicBezTo>
                        <a:close/>
                      </a:path>
                    </a:pathLst>
                  </a:custGeom>
                  <a:solidFill>
                    <a:srgbClr val="D262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0" name="Google Shape;2210;p9"/>
                  <p:cNvSpPr/>
                  <p:nvPr/>
                </p:nvSpPr>
                <p:spPr>
                  <a:xfrm>
                    <a:off x="3113399" y="1518314"/>
                    <a:ext cx="1649215" cy="738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9215" h="738978" extrusionOk="0">
                        <a:moveTo>
                          <a:pt x="1561153" y="331195"/>
                        </a:moveTo>
                        <a:cubicBezTo>
                          <a:pt x="1498533" y="212011"/>
                          <a:pt x="1400057" y="155606"/>
                          <a:pt x="1256434" y="237246"/>
                        </a:cubicBezTo>
                        <a:cubicBezTo>
                          <a:pt x="1396293" y="-167034"/>
                          <a:pt x="423207" y="4972"/>
                          <a:pt x="421834" y="310300"/>
                        </a:cubicBezTo>
                        <a:cubicBezTo>
                          <a:pt x="421358" y="416103"/>
                          <a:pt x="759905" y="412286"/>
                          <a:pt x="602653" y="582557"/>
                        </a:cubicBezTo>
                        <a:cubicBezTo>
                          <a:pt x="506949" y="686184"/>
                          <a:pt x="145532" y="589730"/>
                          <a:pt x="0" y="666052"/>
                        </a:cubicBezTo>
                        <a:cubicBezTo>
                          <a:pt x="187878" y="655705"/>
                          <a:pt x="377545" y="721626"/>
                          <a:pt x="533116" y="701179"/>
                        </a:cubicBezTo>
                        <a:cubicBezTo>
                          <a:pt x="678855" y="682025"/>
                          <a:pt x="633434" y="370334"/>
                          <a:pt x="1261115" y="512765"/>
                        </a:cubicBezTo>
                        <a:cubicBezTo>
                          <a:pt x="1425218" y="550008"/>
                          <a:pt x="1554522" y="658176"/>
                          <a:pt x="1649215" y="738979"/>
                        </a:cubicBezTo>
                        <a:cubicBezTo>
                          <a:pt x="1642665" y="588638"/>
                          <a:pt x="1616084" y="435740"/>
                          <a:pt x="1561153" y="331195"/>
                        </a:cubicBezTo>
                        <a:close/>
                      </a:path>
                    </a:pathLst>
                  </a:custGeom>
                  <a:solidFill>
                    <a:srgbClr val="9834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11" name="Google Shape;2211;p9"/>
                <p:cNvSpPr/>
                <p:nvPr/>
              </p:nvSpPr>
              <p:spPr>
                <a:xfrm>
                  <a:off x="2790610" y="1151203"/>
                  <a:ext cx="2026251" cy="2291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251" h="2291813" extrusionOk="0">
                      <a:moveTo>
                        <a:pt x="1895145" y="7517"/>
                      </a:moveTo>
                      <a:cubicBezTo>
                        <a:pt x="1895145" y="7517"/>
                        <a:pt x="1802723" y="205669"/>
                        <a:pt x="1720715" y="350933"/>
                      </a:cubicBezTo>
                      <a:cubicBezTo>
                        <a:pt x="1638707" y="496190"/>
                        <a:pt x="1567107" y="588558"/>
                        <a:pt x="1567107" y="588558"/>
                      </a:cubicBezTo>
                      <a:cubicBezTo>
                        <a:pt x="1567107" y="588558"/>
                        <a:pt x="1409808" y="606340"/>
                        <a:pt x="1264732" y="626070"/>
                      </a:cubicBezTo>
                      <a:cubicBezTo>
                        <a:pt x="1119662" y="645800"/>
                        <a:pt x="907386" y="629854"/>
                        <a:pt x="907386" y="629854"/>
                      </a:cubicBezTo>
                      <a:cubicBezTo>
                        <a:pt x="907386" y="629854"/>
                        <a:pt x="1090288" y="663842"/>
                        <a:pt x="1239061" y="675710"/>
                      </a:cubicBezTo>
                      <a:cubicBezTo>
                        <a:pt x="1387828" y="687571"/>
                        <a:pt x="1502471" y="677310"/>
                        <a:pt x="1502471" y="677310"/>
                      </a:cubicBezTo>
                      <a:lnTo>
                        <a:pt x="1230696" y="1041093"/>
                      </a:lnTo>
                      <a:cubicBezTo>
                        <a:pt x="1230696" y="1041093"/>
                        <a:pt x="1046394" y="1091577"/>
                        <a:pt x="859454" y="1129081"/>
                      </a:cubicBezTo>
                      <a:cubicBezTo>
                        <a:pt x="672513" y="1166586"/>
                        <a:pt x="471092" y="1165869"/>
                        <a:pt x="471092" y="1165869"/>
                      </a:cubicBezTo>
                      <a:cubicBezTo>
                        <a:pt x="471092" y="1165869"/>
                        <a:pt x="655341" y="1187615"/>
                        <a:pt x="834178" y="1173210"/>
                      </a:cubicBezTo>
                      <a:cubicBezTo>
                        <a:pt x="1013015" y="1158804"/>
                        <a:pt x="1186434" y="1108253"/>
                        <a:pt x="1186434" y="1108253"/>
                      </a:cubicBezTo>
                      <a:cubicBezTo>
                        <a:pt x="1186434" y="1108253"/>
                        <a:pt x="1074195" y="1249933"/>
                        <a:pt x="964534" y="1366995"/>
                      </a:cubicBezTo>
                      <a:cubicBezTo>
                        <a:pt x="854879" y="1484056"/>
                        <a:pt x="747803" y="1576492"/>
                        <a:pt x="747803" y="1576492"/>
                      </a:cubicBezTo>
                      <a:cubicBezTo>
                        <a:pt x="747803" y="1576492"/>
                        <a:pt x="566013" y="1653671"/>
                        <a:pt x="378931" y="1708797"/>
                      </a:cubicBezTo>
                      <a:cubicBezTo>
                        <a:pt x="191850" y="1763928"/>
                        <a:pt x="0" y="1792090"/>
                        <a:pt x="0" y="1792090"/>
                      </a:cubicBezTo>
                      <a:cubicBezTo>
                        <a:pt x="0" y="1792090"/>
                        <a:pt x="198848" y="1793149"/>
                        <a:pt x="382133" y="1751036"/>
                      </a:cubicBezTo>
                      <a:cubicBezTo>
                        <a:pt x="537824" y="1715266"/>
                        <a:pt x="666157" y="1666624"/>
                        <a:pt x="666157" y="1666624"/>
                      </a:cubicBezTo>
                      <a:cubicBezTo>
                        <a:pt x="666157" y="1666624"/>
                        <a:pt x="497433" y="1823447"/>
                        <a:pt x="346938" y="1976466"/>
                      </a:cubicBezTo>
                      <a:cubicBezTo>
                        <a:pt x="196444" y="2129479"/>
                        <a:pt x="17466" y="2291814"/>
                        <a:pt x="17466" y="2291814"/>
                      </a:cubicBezTo>
                      <a:cubicBezTo>
                        <a:pt x="17466" y="2291814"/>
                        <a:pt x="212745" y="2148050"/>
                        <a:pt x="377203" y="2009778"/>
                      </a:cubicBezTo>
                      <a:cubicBezTo>
                        <a:pt x="541661" y="1871507"/>
                        <a:pt x="689343" y="1717208"/>
                        <a:pt x="689343" y="1717208"/>
                      </a:cubicBezTo>
                      <a:cubicBezTo>
                        <a:pt x="689343" y="1717208"/>
                        <a:pt x="663143" y="1799980"/>
                        <a:pt x="649260" y="1935512"/>
                      </a:cubicBezTo>
                      <a:cubicBezTo>
                        <a:pt x="634961" y="2075110"/>
                        <a:pt x="640279" y="2259807"/>
                        <a:pt x="640279" y="2259807"/>
                      </a:cubicBezTo>
                      <a:cubicBezTo>
                        <a:pt x="640279" y="2259807"/>
                        <a:pt x="650961" y="2096923"/>
                        <a:pt x="682726" y="1944567"/>
                      </a:cubicBezTo>
                      <a:cubicBezTo>
                        <a:pt x="714498" y="1792218"/>
                        <a:pt x="764245" y="1643820"/>
                        <a:pt x="764245" y="1643820"/>
                      </a:cubicBezTo>
                      <a:cubicBezTo>
                        <a:pt x="764245" y="1643820"/>
                        <a:pt x="893161" y="1522934"/>
                        <a:pt x="1004034" y="1404245"/>
                      </a:cubicBezTo>
                      <a:cubicBezTo>
                        <a:pt x="1114907" y="1285563"/>
                        <a:pt x="1207738" y="1169077"/>
                        <a:pt x="1207738" y="1169077"/>
                      </a:cubicBezTo>
                      <a:cubicBezTo>
                        <a:pt x="1207738" y="1169077"/>
                        <a:pt x="1187861" y="1292173"/>
                        <a:pt x="1190017" y="1498864"/>
                      </a:cubicBezTo>
                      <a:cubicBezTo>
                        <a:pt x="1192174" y="1705555"/>
                        <a:pt x="1277008" y="2062151"/>
                        <a:pt x="1277008" y="2062151"/>
                      </a:cubicBezTo>
                      <a:cubicBezTo>
                        <a:pt x="1277008" y="2062151"/>
                        <a:pt x="1232953" y="1723343"/>
                        <a:pt x="1232719" y="1474506"/>
                      </a:cubicBezTo>
                      <a:cubicBezTo>
                        <a:pt x="1232478" y="1225676"/>
                        <a:pt x="1276057" y="1066810"/>
                        <a:pt x="1276057" y="1066810"/>
                      </a:cubicBezTo>
                      <a:lnTo>
                        <a:pt x="1497361" y="790568"/>
                      </a:lnTo>
                      <a:cubicBezTo>
                        <a:pt x="1497361" y="790568"/>
                        <a:pt x="1458075" y="888556"/>
                        <a:pt x="1477732" y="1022729"/>
                      </a:cubicBezTo>
                      <a:cubicBezTo>
                        <a:pt x="1497388" y="1156902"/>
                        <a:pt x="1575987" y="1327267"/>
                        <a:pt x="1575987" y="1327267"/>
                      </a:cubicBezTo>
                      <a:cubicBezTo>
                        <a:pt x="1575987" y="1327267"/>
                        <a:pt x="1529595" y="1170792"/>
                        <a:pt x="1524017" y="1024838"/>
                      </a:cubicBezTo>
                      <a:cubicBezTo>
                        <a:pt x="1518444" y="878885"/>
                        <a:pt x="1553692" y="743453"/>
                        <a:pt x="1553692" y="743453"/>
                      </a:cubicBezTo>
                      <a:cubicBezTo>
                        <a:pt x="1553692" y="743453"/>
                        <a:pt x="1679882" y="583750"/>
                        <a:pt x="1798022" y="416526"/>
                      </a:cubicBezTo>
                      <a:cubicBezTo>
                        <a:pt x="1916161" y="249302"/>
                        <a:pt x="2026251" y="74557"/>
                        <a:pt x="2026251" y="74557"/>
                      </a:cubicBezTo>
                      <a:cubicBezTo>
                        <a:pt x="2026251" y="74557"/>
                        <a:pt x="2022219" y="24186"/>
                        <a:pt x="1989443" y="7423"/>
                      </a:cubicBezTo>
                      <a:cubicBezTo>
                        <a:pt x="1956667" y="-9333"/>
                        <a:pt x="1895145" y="7517"/>
                        <a:pt x="1895145" y="7517"/>
                      </a:cubicBezTo>
                      <a:close/>
                    </a:path>
                  </a:pathLst>
                </a:custGeom>
                <a:solidFill>
                  <a:srgbClr val="5A040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12" name="Google Shape;2212;p9"/>
              <p:cNvSpPr/>
              <p:nvPr/>
            </p:nvSpPr>
            <p:spPr>
              <a:xfrm>
                <a:off x="3828791" y="2106377"/>
                <a:ext cx="77828" cy="77829"/>
              </a:xfrm>
              <a:custGeom>
                <a:avLst/>
                <a:gdLst/>
                <a:ahLst/>
                <a:cxnLst/>
                <a:rect l="l" t="t" r="r" b="b"/>
                <a:pathLst>
                  <a:path w="77828" h="77829" extrusionOk="0">
                    <a:moveTo>
                      <a:pt x="21876" y="3938"/>
                    </a:moveTo>
                    <a:cubicBezTo>
                      <a:pt x="41191" y="-5472"/>
                      <a:pt x="64478" y="2558"/>
                      <a:pt x="73887" y="21880"/>
                    </a:cubicBezTo>
                    <a:cubicBezTo>
                      <a:pt x="83304" y="41195"/>
                      <a:pt x="75267" y="64481"/>
                      <a:pt x="55952" y="73891"/>
                    </a:cubicBezTo>
                    <a:cubicBezTo>
                      <a:pt x="36637" y="83300"/>
                      <a:pt x="13351" y="75271"/>
                      <a:pt x="3941" y="55956"/>
                    </a:cubicBezTo>
                    <a:cubicBezTo>
                      <a:pt x="-5475" y="36641"/>
                      <a:pt x="2562" y="13354"/>
                      <a:pt x="21876" y="3938"/>
                    </a:cubicBezTo>
                    <a:close/>
                  </a:path>
                </a:pathLst>
              </a:custGeom>
              <a:solidFill>
                <a:srgbClr val="F48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9"/>
              <p:cNvSpPr/>
              <p:nvPr/>
            </p:nvSpPr>
            <p:spPr>
              <a:xfrm>
                <a:off x="2780177" y="3190367"/>
                <a:ext cx="117338" cy="117337"/>
              </a:xfrm>
              <a:custGeom>
                <a:avLst/>
                <a:gdLst/>
                <a:ahLst/>
                <a:cxnLst/>
                <a:rect l="l" t="t" r="r" b="b"/>
                <a:pathLst>
                  <a:path w="117338" h="117337" extrusionOk="0">
                    <a:moveTo>
                      <a:pt x="32984" y="5936"/>
                    </a:moveTo>
                    <a:cubicBezTo>
                      <a:pt x="62103" y="-8249"/>
                      <a:pt x="97217" y="3860"/>
                      <a:pt x="111402" y="32979"/>
                    </a:cubicBezTo>
                    <a:cubicBezTo>
                      <a:pt x="125587" y="62106"/>
                      <a:pt x="113485" y="97213"/>
                      <a:pt x="84358" y="111398"/>
                    </a:cubicBezTo>
                    <a:cubicBezTo>
                      <a:pt x="55239" y="125589"/>
                      <a:pt x="20125" y="113481"/>
                      <a:pt x="5940" y="84361"/>
                    </a:cubicBezTo>
                    <a:cubicBezTo>
                      <a:pt x="-8251" y="55234"/>
                      <a:pt x="3857" y="20127"/>
                      <a:pt x="32984" y="5936"/>
                    </a:cubicBezTo>
                    <a:close/>
                  </a:path>
                </a:pathLst>
              </a:custGeom>
              <a:solidFill>
                <a:srgbClr val="FFD3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9"/>
              <p:cNvSpPr/>
              <p:nvPr/>
            </p:nvSpPr>
            <p:spPr>
              <a:xfrm>
                <a:off x="3322532" y="3141213"/>
                <a:ext cx="59615" cy="59613"/>
              </a:xfrm>
              <a:custGeom>
                <a:avLst/>
                <a:gdLst/>
                <a:ahLst/>
                <a:cxnLst/>
                <a:rect l="l" t="t" r="r" b="b"/>
                <a:pathLst>
                  <a:path w="59615" h="59613" extrusionOk="0">
                    <a:moveTo>
                      <a:pt x="16759" y="3019"/>
                    </a:moveTo>
                    <a:cubicBezTo>
                      <a:pt x="31553" y="-4194"/>
                      <a:pt x="49388" y="1961"/>
                      <a:pt x="56601" y="16755"/>
                    </a:cubicBezTo>
                    <a:cubicBezTo>
                      <a:pt x="63807" y="31549"/>
                      <a:pt x="57652" y="49391"/>
                      <a:pt x="42858" y="56597"/>
                    </a:cubicBezTo>
                    <a:cubicBezTo>
                      <a:pt x="28064" y="63804"/>
                      <a:pt x="10222" y="57655"/>
                      <a:pt x="3016" y="42861"/>
                    </a:cubicBezTo>
                    <a:cubicBezTo>
                      <a:pt x="-4190" y="28067"/>
                      <a:pt x="1958" y="10225"/>
                      <a:pt x="16759" y="3019"/>
                    </a:cubicBezTo>
                    <a:close/>
                  </a:path>
                </a:pathLst>
              </a:custGeom>
              <a:solidFill>
                <a:srgbClr val="FFB34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9"/>
              <p:cNvSpPr/>
              <p:nvPr/>
            </p:nvSpPr>
            <p:spPr>
              <a:xfrm>
                <a:off x="3848390" y="2850985"/>
                <a:ext cx="95162" cy="95162"/>
              </a:xfrm>
              <a:custGeom>
                <a:avLst/>
                <a:gdLst/>
                <a:ahLst/>
                <a:cxnLst/>
                <a:rect l="l" t="t" r="r" b="b"/>
                <a:pathLst>
                  <a:path w="95162" h="95162" extrusionOk="0">
                    <a:moveTo>
                      <a:pt x="26743" y="4816"/>
                    </a:moveTo>
                    <a:cubicBezTo>
                      <a:pt x="50364" y="-6690"/>
                      <a:pt x="78841" y="3128"/>
                      <a:pt x="90347" y="26743"/>
                    </a:cubicBezTo>
                    <a:cubicBezTo>
                      <a:pt x="101852" y="50364"/>
                      <a:pt x="92034" y="78841"/>
                      <a:pt x="68413" y="90346"/>
                    </a:cubicBezTo>
                    <a:cubicBezTo>
                      <a:pt x="44798" y="101852"/>
                      <a:pt x="16322" y="92034"/>
                      <a:pt x="4816" y="68413"/>
                    </a:cubicBezTo>
                    <a:cubicBezTo>
                      <a:pt x="-6690" y="44792"/>
                      <a:pt x="3128" y="16322"/>
                      <a:pt x="26743" y="4816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9"/>
              <p:cNvSpPr/>
              <p:nvPr/>
            </p:nvSpPr>
            <p:spPr>
              <a:xfrm>
                <a:off x="3910444" y="2955089"/>
                <a:ext cx="49429" cy="49429"/>
              </a:xfrm>
              <a:custGeom>
                <a:avLst/>
                <a:gdLst/>
                <a:ahLst/>
                <a:cxnLst/>
                <a:rect l="l" t="t" r="r" b="b"/>
                <a:pathLst>
                  <a:path w="49429" h="49429" extrusionOk="0">
                    <a:moveTo>
                      <a:pt x="13893" y="2503"/>
                    </a:moveTo>
                    <a:cubicBezTo>
                      <a:pt x="26162" y="-3477"/>
                      <a:pt x="40949" y="1626"/>
                      <a:pt x="46930" y="13895"/>
                    </a:cubicBezTo>
                    <a:cubicBezTo>
                      <a:pt x="52904" y="26158"/>
                      <a:pt x="47801" y="40952"/>
                      <a:pt x="35538" y="46926"/>
                    </a:cubicBezTo>
                    <a:cubicBezTo>
                      <a:pt x="23269" y="52907"/>
                      <a:pt x="8481" y="47804"/>
                      <a:pt x="2500" y="35534"/>
                    </a:cubicBezTo>
                    <a:cubicBezTo>
                      <a:pt x="-3474" y="23272"/>
                      <a:pt x="1623" y="8477"/>
                      <a:pt x="13893" y="2503"/>
                    </a:cubicBezTo>
                    <a:close/>
                  </a:path>
                </a:pathLst>
              </a:custGeom>
              <a:solidFill>
                <a:srgbClr val="FFD3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7" name="Google Shape;2217;p9"/>
            <p:cNvGrpSpPr/>
            <p:nvPr/>
          </p:nvGrpSpPr>
          <p:grpSpPr>
            <a:xfrm rot="5874677">
              <a:off x="11388147" y="6088388"/>
              <a:ext cx="716636" cy="695481"/>
              <a:chOff x="7606516" y="2645963"/>
              <a:chExt cx="2080959" cy="2019531"/>
            </a:xfrm>
          </p:grpSpPr>
          <p:sp>
            <p:nvSpPr>
              <p:cNvPr id="2218" name="Google Shape;2218;p9"/>
              <p:cNvSpPr/>
              <p:nvPr/>
            </p:nvSpPr>
            <p:spPr>
              <a:xfrm rot="2739362">
                <a:off x="8868121" y="2501851"/>
                <a:ext cx="116033" cy="1233093"/>
              </a:xfrm>
              <a:custGeom>
                <a:avLst/>
                <a:gdLst/>
                <a:ahLst/>
                <a:cxnLst/>
                <a:rect l="l" t="t" r="r" b="b"/>
                <a:pathLst>
                  <a:path w="125256" h="1331101" extrusionOk="0">
                    <a:moveTo>
                      <a:pt x="10108" y="1266888"/>
                    </a:moveTo>
                    <a:cubicBezTo>
                      <a:pt x="10108" y="1266888"/>
                      <a:pt x="39690" y="859627"/>
                      <a:pt x="41365" y="678862"/>
                    </a:cubicBezTo>
                    <a:cubicBezTo>
                      <a:pt x="43046" y="498102"/>
                      <a:pt x="-16071" y="7387"/>
                      <a:pt x="4262" y="917"/>
                    </a:cubicBezTo>
                    <a:cubicBezTo>
                      <a:pt x="62488" y="-17621"/>
                      <a:pt x="131898" y="245803"/>
                      <a:pt x="124746" y="697038"/>
                    </a:cubicBezTo>
                    <a:cubicBezTo>
                      <a:pt x="119348" y="1037815"/>
                      <a:pt x="114231" y="1331102"/>
                      <a:pt x="114231" y="1331102"/>
                    </a:cubicBezTo>
                    <a:lnTo>
                      <a:pt x="10108" y="126688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9"/>
              <p:cNvSpPr/>
              <p:nvPr/>
            </p:nvSpPr>
            <p:spPr>
              <a:xfrm rot="2739362">
                <a:off x="8984076" y="2754090"/>
                <a:ext cx="504789" cy="767913"/>
              </a:xfrm>
              <a:custGeom>
                <a:avLst/>
                <a:gdLst/>
                <a:ahLst/>
                <a:cxnLst/>
                <a:rect l="l" t="t" r="r" b="b"/>
                <a:pathLst>
                  <a:path w="544910" h="828948" extrusionOk="0">
                    <a:moveTo>
                      <a:pt x="441364" y="828948"/>
                    </a:moveTo>
                    <a:cubicBezTo>
                      <a:pt x="441364" y="828948"/>
                      <a:pt x="263927" y="531710"/>
                      <a:pt x="193719" y="424353"/>
                    </a:cubicBezTo>
                    <a:cubicBezTo>
                      <a:pt x="57657" y="216289"/>
                      <a:pt x="-15222" y="13462"/>
                      <a:pt x="2673" y="329"/>
                    </a:cubicBezTo>
                    <a:cubicBezTo>
                      <a:pt x="20568" y="-12804"/>
                      <a:pt x="265293" y="371813"/>
                      <a:pt x="265293" y="371813"/>
                    </a:cubicBezTo>
                    <a:lnTo>
                      <a:pt x="544910" y="743223"/>
                    </a:lnTo>
                    <a:lnTo>
                      <a:pt x="441364" y="828948"/>
                    </a:lnTo>
                    <a:close/>
                  </a:path>
                </a:pathLst>
              </a:custGeom>
              <a:solidFill>
                <a:srgbClr val="5400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9"/>
              <p:cNvSpPr/>
              <p:nvPr/>
            </p:nvSpPr>
            <p:spPr>
              <a:xfrm rot="2739362">
                <a:off x="8596795" y="3166621"/>
                <a:ext cx="103919" cy="452915"/>
              </a:xfrm>
              <a:custGeom>
                <a:avLst/>
                <a:gdLst/>
                <a:ahLst/>
                <a:cxnLst/>
                <a:rect l="l" t="t" r="r" b="b"/>
                <a:pathLst>
                  <a:path w="112179" h="488913" extrusionOk="0">
                    <a:moveTo>
                      <a:pt x="112179" y="0"/>
                    </a:moveTo>
                    <a:cubicBezTo>
                      <a:pt x="99850" y="66832"/>
                      <a:pt x="82905" y="136115"/>
                      <a:pt x="57650" y="204139"/>
                    </a:cubicBezTo>
                    <a:cubicBezTo>
                      <a:pt x="40137" y="251301"/>
                      <a:pt x="23146" y="292054"/>
                      <a:pt x="6349" y="329371"/>
                    </a:cubicBezTo>
                    <a:cubicBezTo>
                      <a:pt x="4259" y="359543"/>
                      <a:pt x="0" y="424607"/>
                      <a:pt x="0" y="424607"/>
                    </a:cubicBezTo>
                    <a:lnTo>
                      <a:pt x="104109" y="488914"/>
                    </a:lnTo>
                    <a:cubicBezTo>
                      <a:pt x="104109" y="488914"/>
                      <a:pt x="108315" y="236012"/>
                      <a:pt x="112179" y="0"/>
                    </a:cubicBez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9"/>
              <p:cNvSpPr/>
              <p:nvPr/>
            </p:nvSpPr>
            <p:spPr>
              <a:xfrm rot="2739362">
                <a:off x="9030824" y="2972316"/>
                <a:ext cx="365995" cy="569603"/>
              </a:xfrm>
              <a:custGeom>
                <a:avLst/>
                <a:gdLst/>
                <a:ahLst/>
                <a:cxnLst/>
                <a:rect l="l" t="t" r="r" b="b"/>
                <a:pathLst>
                  <a:path w="395085" h="614876" extrusionOk="0">
                    <a:moveTo>
                      <a:pt x="0" y="0"/>
                    </a:moveTo>
                    <a:cubicBezTo>
                      <a:pt x="48435" y="108616"/>
                      <a:pt x="117162" y="242595"/>
                      <a:pt x="227901" y="411333"/>
                    </a:cubicBezTo>
                    <a:cubicBezTo>
                      <a:pt x="261247" y="471896"/>
                      <a:pt x="260329" y="513265"/>
                      <a:pt x="247973" y="542525"/>
                    </a:cubicBezTo>
                    <a:cubicBezTo>
                      <a:pt x="262486" y="566723"/>
                      <a:pt x="291405" y="614876"/>
                      <a:pt x="291405" y="614876"/>
                    </a:cubicBezTo>
                    <a:lnTo>
                      <a:pt x="395085" y="529124"/>
                    </a:lnTo>
                    <a:lnTo>
                      <a:pt x="115347" y="157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05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9"/>
              <p:cNvSpPr/>
              <p:nvPr/>
            </p:nvSpPr>
            <p:spPr>
              <a:xfrm rot="2739362">
                <a:off x="8977848" y="2741085"/>
                <a:ext cx="22780" cy="604886"/>
              </a:xfrm>
              <a:custGeom>
                <a:avLst/>
                <a:gdLst/>
                <a:ahLst/>
                <a:cxnLst/>
                <a:rect l="l" t="t" r="r" b="b"/>
                <a:pathLst>
                  <a:path w="24591" h="652963" extrusionOk="0">
                    <a:moveTo>
                      <a:pt x="14801" y="652963"/>
                    </a:moveTo>
                    <a:cubicBezTo>
                      <a:pt x="32743" y="487012"/>
                      <a:pt x="24988" y="142504"/>
                      <a:pt x="0" y="0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9"/>
              <p:cNvSpPr/>
              <p:nvPr/>
            </p:nvSpPr>
            <p:spPr>
              <a:xfrm rot="2739362">
                <a:off x="9127795" y="2871170"/>
                <a:ext cx="180428" cy="311336"/>
              </a:xfrm>
              <a:custGeom>
                <a:avLst/>
                <a:gdLst/>
                <a:ahLst/>
                <a:cxnLst/>
                <a:rect l="l" t="t" r="r" b="b"/>
                <a:pathLst>
                  <a:path w="194769" h="336082" extrusionOk="0">
                    <a:moveTo>
                      <a:pt x="0" y="0"/>
                    </a:moveTo>
                    <a:cubicBezTo>
                      <a:pt x="52661" y="118722"/>
                      <a:pt x="130503" y="272117"/>
                      <a:pt x="194770" y="336082"/>
                    </a:cubicBezTo>
                  </a:path>
                </a:pathLst>
              </a:custGeom>
              <a:solidFill>
                <a:srgbClr val="7E38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9"/>
              <p:cNvGrpSpPr/>
              <p:nvPr/>
            </p:nvGrpSpPr>
            <p:grpSpPr>
              <a:xfrm rot="2742763">
                <a:off x="7812718" y="3329596"/>
                <a:ext cx="773766" cy="902264"/>
                <a:chOff x="4327694" y="2415066"/>
                <a:chExt cx="835065" cy="973743"/>
              </a:xfrm>
            </p:grpSpPr>
            <p:grpSp>
              <p:nvGrpSpPr>
                <p:cNvPr id="2225" name="Google Shape;2225;p9"/>
                <p:cNvGrpSpPr/>
                <p:nvPr/>
              </p:nvGrpSpPr>
              <p:grpSpPr>
                <a:xfrm>
                  <a:off x="4327694" y="2415066"/>
                  <a:ext cx="835065" cy="657893"/>
                  <a:chOff x="4327694" y="2415066"/>
                  <a:chExt cx="835065" cy="657893"/>
                </a:xfrm>
              </p:grpSpPr>
              <p:sp>
                <p:nvSpPr>
                  <p:cNvPr id="2226" name="Google Shape;2226;p9"/>
                  <p:cNvSpPr/>
                  <p:nvPr/>
                </p:nvSpPr>
                <p:spPr>
                  <a:xfrm>
                    <a:off x="4327694" y="2415177"/>
                    <a:ext cx="835065" cy="65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065" h="657782" extrusionOk="0">
                        <a:moveTo>
                          <a:pt x="109753" y="489380"/>
                        </a:moveTo>
                        <a:cubicBezTo>
                          <a:pt x="109753" y="489380"/>
                          <a:pt x="-92986" y="361000"/>
                          <a:pt x="52633" y="190421"/>
                        </a:cubicBezTo>
                        <a:cubicBezTo>
                          <a:pt x="198519" y="19526"/>
                          <a:pt x="324287" y="-28051"/>
                          <a:pt x="526464" y="14838"/>
                        </a:cubicBezTo>
                        <a:cubicBezTo>
                          <a:pt x="751713" y="62623"/>
                          <a:pt x="961793" y="419059"/>
                          <a:pt x="742344" y="628951"/>
                        </a:cubicBezTo>
                        <a:cubicBezTo>
                          <a:pt x="624954" y="741224"/>
                          <a:pt x="109753" y="489380"/>
                          <a:pt x="109753" y="48938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7" name="Google Shape;2227;p9"/>
                  <p:cNvSpPr/>
                  <p:nvPr/>
                </p:nvSpPr>
                <p:spPr>
                  <a:xfrm>
                    <a:off x="4327876" y="2415066"/>
                    <a:ext cx="816896" cy="431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896" h="431318" extrusionOk="0">
                        <a:moveTo>
                          <a:pt x="106457" y="132078"/>
                        </a:moveTo>
                        <a:cubicBezTo>
                          <a:pt x="88663" y="149651"/>
                          <a:pt x="70734" y="169194"/>
                          <a:pt x="52497" y="190552"/>
                        </a:cubicBezTo>
                        <a:cubicBezTo>
                          <a:pt x="-34179" y="292089"/>
                          <a:pt x="2891" y="377867"/>
                          <a:pt x="46845" y="431318"/>
                        </a:cubicBezTo>
                        <a:cubicBezTo>
                          <a:pt x="116001" y="409318"/>
                          <a:pt x="461895" y="299442"/>
                          <a:pt x="479542" y="300407"/>
                        </a:cubicBezTo>
                        <a:cubicBezTo>
                          <a:pt x="498971" y="301465"/>
                          <a:pt x="514086" y="244344"/>
                          <a:pt x="514086" y="244351"/>
                        </a:cubicBezTo>
                        <a:cubicBezTo>
                          <a:pt x="514086" y="244351"/>
                          <a:pt x="541063" y="300541"/>
                          <a:pt x="570156" y="311055"/>
                        </a:cubicBezTo>
                        <a:cubicBezTo>
                          <a:pt x="599242" y="321577"/>
                          <a:pt x="630518" y="286564"/>
                          <a:pt x="630518" y="286564"/>
                        </a:cubicBezTo>
                        <a:cubicBezTo>
                          <a:pt x="630518" y="286564"/>
                          <a:pt x="643377" y="331114"/>
                          <a:pt x="673937" y="327819"/>
                        </a:cubicBezTo>
                        <a:cubicBezTo>
                          <a:pt x="702219" y="324778"/>
                          <a:pt x="711133" y="293797"/>
                          <a:pt x="711133" y="293803"/>
                        </a:cubicBezTo>
                        <a:cubicBezTo>
                          <a:pt x="711133" y="293803"/>
                          <a:pt x="746756" y="337798"/>
                          <a:pt x="778447" y="332661"/>
                        </a:cubicBezTo>
                        <a:cubicBezTo>
                          <a:pt x="792974" y="330304"/>
                          <a:pt x="806321" y="317364"/>
                          <a:pt x="816897" y="304325"/>
                        </a:cubicBezTo>
                        <a:cubicBezTo>
                          <a:pt x="772634" y="164559"/>
                          <a:pt x="651929" y="41497"/>
                          <a:pt x="526255" y="14835"/>
                        </a:cubicBezTo>
                        <a:cubicBezTo>
                          <a:pt x="349347" y="-22696"/>
                          <a:pt x="231026" y="9069"/>
                          <a:pt x="106457" y="13207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8" name="Google Shape;2228;p9"/>
                  <p:cNvSpPr/>
                  <p:nvPr/>
                </p:nvSpPr>
                <p:spPr>
                  <a:xfrm>
                    <a:off x="4333848" y="2415482"/>
                    <a:ext cx="709099" cy="2958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99" h="295854" extrusionOk="0">
                        <a:moveTo>
                          <a:pt x="100486" y="131661"/>
                        </a:moveTo>
                        <a:cubicBezTo>
                          <a:pt x="82691" y="149235"/>
                          <a:pt x="64762" y="168771"/>
                          <a:pt x="46526" y="190135"/>
                        </a:cubicBezTo>
                        <a:cubicBezTo>
                          <a:pt x="36621" y="201742"/>
                          <a:pt x="28698" y="213093"/>
                          <a:pt x="21853" y="224258"/>
                        </a:cubicBezTo>
                        <a:cubicBezTo>
                          <a:pt x="19101" y="228745"/>
                          <a:pt x="17118" y="233038"/>
                          <a:pt x="14814" y="237452"/>
                        </a:cubicBezTo>
                        <a:cubicBezTo>
                          <a:pt x="11117" y="244551"/>
                          <a:pt x="7675" y="251717"/>
                          <a:pt x="5076" y="258608"/>
                        </a:cubicBezTo>
                        <a:cubicBezTo>
                          <a:pt x="3623" y="262459"/>
                          <a:pt x="2364" y="266230"/>
                          <a:pt x="1232" y="270014"/>
                        </a:cubicBezTo>
                        <a:cubicBezTo>
                          <a:pt x="683" y="271855"/>
                          <a:pt x="475" y="273630"/>
                          <a:pt x="0" y="275459"/>
                        </a:cubicBezTo>
                        <a:cubicBezTo>
                          <a:pt x="13455" y="285471"/>
                          <a:pt x="30077" y="295490"/>
                          <a:pt x="43271" y="295845"/>
                        </a:cubicBezTo>
                        <a:cubicBezTo>
                          <a:pt x="69879" y="296555"/>
                          <a:pt x="82370" y="257905"/>
                          <a:pt x="82370" y="257905"/>
                        </a:cubicBezTo>
                        <a:cubicBezTo>
                          <a:pt x="82370" y="257905"/>
                          <a:pt x="100131" y="300091"/>
                          <a:pt x="125326" y="293916"/>
                        </a:cubicBezTo>
                        <a:cubicBezTo>
                          <a:pt x="150514" y="287735"/>
                          <a:pt x="183237" y="233159"/>
                          <a:pt x="183237" y="233159"/>
                        </a:cubicBezTo>
                        <a:cubicBezTo>
                          <a:pt x="183237" y="233159"/>
                          <a:pt x="210093" y="242441"/>
                          <a:pt x="231457" y="232368"/>
                        </a:cubicBezTo>
                        <a:cubicBezTo>
                          <a:pt x="252822" y="222289"/>
                          <a:pt x="268654" y="192935"/>
                          <a:pt x="268654" y="192935"/>
                        </a:cubicBezTo>
                        <a:cubicBezTo>
                          <a:pt x="268654" y="192935"/>
                          <a:pt x="296789" y="207247"/>
                          <a:pt x="321911" y="200503"/>
                        </a:cubicBezTo>
                        <a:cubicBezTo>
                          <a:pt x="347039" y="193759"/>
                          <a:pt x="369147" y="166032"/>
                          <a:pt x="369153" y="166032"/>
                        </a:cubicBezTo>
                        <a:cubicBezTo>
                          <a:pt x="369153" y="166032"/>
                          <a:pt x="414594" y="192814"/>
                          <a:pt x="442502" y="189251"/>
                        </a:cubicBezTo>
                        <a:cubicBezTo>
                          <a:pt x="470409" y="185695"/>
                          <a:pt x="480683" y="151646"/>
                          <a:pt x="480683" y="151646"/>
                        </a:cubicBezTo>
                        <a:cubicBezTo>
                          <a:pt x="480683" y="151646"/>
                          <a:pt x="512434" y="196799"/>
                          <a:pt x="541876" y="203363"/>
                        </a:cubicBezTo>
                        <a:cubicBezTo>
                          <a:pt x="571317" y="209926"/>
                          <a:pt x="598508" y="178053"/>
                          <a:pt x="598508" y="178053"/>
                        </a:cubicBezTo>
                        <a:cubicBezTo>
                          <a:pt x="598508" y="178053"/>
                          <a:pt x="638095" y="192017"/>
                          <a:pt x="658616" y="181864"/>
                        </a:cubicBezTo>
                        <a:cubicBezTo>
                          <a:pt x="679130" y="171711"/>
                          <a:pt x="680509" y="137314"/>
                          <a:pt x="680509" y="137314"/>
                        </a:cubicBezTo>
                        <a:lnTo>
                          <a:pt x="709100" y="131528"/>
                        </a:lnTo>
                        <a:cubicBezTo>
                          <a:pt x="706240" y="128407"/>
                          <a:pt x="703554" y="125065"/>
                          <a:pt x="700628" y="122031"/>
                        </a:cubicBezTo>
                        <a:cubicBezTo>
                          <a:pt x="697661" y="118984"/>
                          <a:pt x="694734" y="115970"/>
                          <a:pt x="691707" y="113016"/>
                        </a:cubicBezTo>
                        <a:cubicBezTo>
                          <a:pt x="682411" y="103928"/>
                          <a:pt x="672848" y="95523"/>
                          <a:pt x="662969" y="87413"/>
                        </a:cubicBezTo>
                        <a:cubicBezTo>
                          <a:pt x="658897" y="84084"/>
                          <a:pt x="654932" y="80561"/>
                          <a:pt x="650773" y="77407"/>
                        </a:cubicBezTo>
                        <a:cubicBezTo>
                          <a:pt x="642529" y="71145"/>
                          <a:pt x="633909" y="65573"/>
                          <a:pt x="625371" y="60061"/>
                        </a:cubicBezTo>
                        <a:cubicBezTo>
                          <a:pt x="619377" y="56203"/>
                          <a:pt x="613376" y="52145"/>
                          <a:pt x="607254" y="48682"/>
                        </a:cubicBezTo>
                        <a:cubicBezTo>
                          <a:pt x="598823" y="43900"/>
                          <a:pt x="590304" y="39956"/>
                          <a:pt x="581678" y="35978"/>
                        </a:cubicBezTo>
                        <a:cubicBezTo>
                          <a:pt x="575958" y="33339"/>
                          <a:pt x="570379" y="30231"/>
                          <a:pt x="564593" y="27968"/>
                        </a:cubicBezTo>
                        <a:cubicBezTo>
                          <a:pt x="549986" y="22248"/>
                          <a:pt x="535145" y="17574"/>
                          <a:pt x="520284" y="14419"/>
                        </a:cubicBezTo>
                        <a:cubicBezTo>
                          <a:pt x="496475" y="9370"/>
                          <a:pt x="473925" y="5753"/>
                          <a:pt x="452072" y="3262"/>
                        </a:cubicBezTo>
                        <a:cubicBezTo>
                          <a:pt x="445154" y="2478"/>
                          <a:pt x="438677" y="2525"/>
                          <a:pt x="431933" y="1996"/>
                        </a:cubicBezTo>
                        <a:cubicBezTo>
                          <a:pt x="417233" y="857"/>
                          <a:pt x="402680" y="-127"/>
                          <a:pt x="388736" y="13"/>
                        </a:cubicBezTo>
                        <a:cubicBezTo>
                          <a:pt x="381382" y="80"/>
                          <a:pt x="374290" y="824"/>
                          <a:pt x="367124" y="1259"/>
                        </a:cubicBezTo>
                        <a:cubicBezTo>
                          <a:pt x="354064" y="2056"/>
                          <a:pt x="341246" y="3288"/>
                          <a:pt x="328742" y="5318"/>
                        </a:cubicBezTo>
                        <a:cubicBezTo>
                          <a:pt x="322500" y="6329"/>
                          <a:pt x="316412" y="7621"/>
                          <a:pt x="310291" y="8947"/>
                        </a:cubicBezTo>
                        <a:cubicBezTo>
                          <a:pt x="297352" y="11754"/>
                          <a:pt x="284567" y="15263"/>
                          <a:pt x="272096" y="19496"/>
                        </a:cubicBezTo>
                        <a:cubicBezTo>
                          <a:pt x="266303" y="21465"/>
                          <a:pt x="260517" y="23440"/>
                          <a:pt x="254804" y="25724"/>
                        </a:cubicBezTo>
                        <a:cubicBezTo>
                          <a:pt x="242669" y="30560"/>
                          <a:pt x="230801" y="36406"/>
                          <a:pt x="218967" y="42695"/>
                        </a:cubicBezTo>
                        <a:cubicBezTo>
                          <a:pt x="213348" y="45675"/>
                          <a:pt x="207629" y="48374"/>
                          <a:pt x="202063" y="51690"/>
                        </a:cubicBezTo>
                        <a:cubicBezTo>
                          <a:pt x="188856" y="59552"/>
                          <a:pt x="175823" y="68593"/>
                          <a:pt x="162790" y="78351"/>
                        </a:cubicBezTo>
                        <a:cubicBezTo>
                          <a:pt x="159060" y="81151"/>
                          <a:pt x="155310" y="83455"/>
                          <a:pt x="151586" y="86408"/>
                        </a:cubicBezTo>
                        <a:cubicBezTo>
                          <a:pt x="134568" y="99903"/>
                          <a:pt x="117570" y="114791"/>
                          <a:pt x="100486" y="131661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9" name="Google Shape;2229;p9"/>
                  <p:cNvSpPr/>
                  <p:nvPr/>
                </p:nvSpPr>
                <p:spPr>
                  <a:xfrm>
                    <a:off x="4738195" y="2434643"/>
                    <a:ext cx="88912" cy="5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12" h="54455" extrusionOk="0">
                        <a:moveTo>
                          <a:pt x="0" y="0"/>
                        </a:moveTo>
                        <a:lnTo>
                          <a:pt x="88913" y="261"/>
                        </a:lnTo>
                        <a:cubicBezTo>
                          <a:pt x="88913" y="261"/>
                          <a:pt x="69229" y="54522"/>
                          <a:pt x="47008" y="54455"/>
                        </a:cubicBezTo>
                        <a:cubicBezTo>
                          <a:pt x="24780" y="54395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0" name="Google Shape;2230;p9"/>
                  <p:cNvSpPr/>
                  <p:nvPr/>
                </p:nvSpPr>
                <p:spPr>
                  <a:xfrm>
                    <a:off x="4535367" y="2494014"/>
                    <a:ext cx="76973" cy="81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73" h="81181" extrusionOk="0">
                        <a:moveTo>
                          <a:pt x="3096" y="79677"/>
                        </a:moveTo>
                        <a:cubicBezTo>
                          <a:pt x="-10218" y="69163"/>
                          <a:pt x="23723" y="0"/>
                          <a:pt x="23723" y="0"/>
                        </a:cubicBezTo>
                        <a:lnTo>
                          <a:pt x="76973" y="42066"/>
                        </a:lnTo>
                        <a:cubicBezTo>
                          <a:pt x="76973" y="42066"/>
                          <a:pt x="16410" y="90199"/>
                          <a:pt x="3096" y="7967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1" name="Google Shape;2231;p9"/>
                  <p:cNvSpPr/>
                  <p:nvPr/>
                </p:nvSpPr>
                <p:spPr>
                  <a:xfrm>
                    <a:off x="4585812" y="2442593"/>
                    <a:ext cx="71513" cy="46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513" h="46178" extrusionOk="0">
                        <a:moveTo>
                          <a:pt x="0" y="36581"/>
                        </a:moveTo>
                        <a:lnTo>
                          <a:pt x="35308" y="0"/>
                        </a:lnTo>
                        <a:lnTo>
                          <a:pt x="71513" y="41670"/>
                        </a:lnTo>
                        <a:cubicBezTo>
                          <a:pt x="71513" y="41670"/>
                          <a:pt x="52199" y="47263"/>
                          <a:pt x="34323" y="45990"/>
                        </a:cubicBezTo>
                        <a:cubicBezTo>
                          <a:pt x="16442" y="44724"/>
                          <a:pt x="0" y="36581"/>
                          <a:pt x="0" y="3658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2" name="Google Shape;2232;p9"/>
                  <p:cNvSpPr/>
                  <p:nvPr/>
                </p:nvSpPr>
                <p:spPr>
                  <a:xfrm>
                    <a:off x="4672462" y="2456530"/>
                    <a:ext cx="83046" cy="68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46" h="68905" extrusionOk="0">
                        <a:moveTo>
                          <a:pt x="0" y="51509"/>
                        </a:moveTo>
                        <a:lnTo>
                          <a:pt x="34183" y="0"/>
                        </a:lnTo>
                        <a:lnTo>
                          <a:pt x="83046" y="59592"/>
                        </a:lnTo>
                        <a:cubicBezTo>
                          <a:pt x="83046" y="59592"/>
                          <a:pt x="59485" y="70676"/>
                          <a:pt x="38723" y="68660"/>
                        </a:cubicBezTo>
                        <a:cubicBezTo>
                          <a:pt x="17969" y="66638"/>
                          <a:pt x="0" y="51509"/>
                          <a:pt x="0" y="51509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3" name="Google Shape;2233;p9"/>
                  <p:cNvSpPr/>
                  <p:nvPr/>
                </p:nvSpPr>
                <p:spPr>
                  <a:xfrm>
                    <a:off x="4619835" y="2553138"/>
                    <a:ext cx="66068" cy="44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8" h="44568" extrusionOk="0">
                        <a:moveTo>
                          <a:pt x="0" y="41791"/>
                        </a:moveTo>
                        <a:lnTo>
                          <a:pt x="31450" y="0"/>
                        </a:lnTo>
                        <a:lnTo>
                          <a:pt x="66068" y="26963"/>
                        </a:lnTo>
                        <a:cubicBezTo>
                          <a:pt x="66068" y="26963"/>
                          <a:pt x="53585" y="39521"/>
                          <a:pt x="37069" y="43224"/>
                        </a:cubicBezTo>
                        <a:cubicBezTo>
                          <a:pt x="20554" y="46934"/>
                          <a:pt x="0" y="41791"/>
                          <a:pt x="0" y="41791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4" name="Google Shape;2234;p9"/>
                  <p:cNvSpPr/>
                  <p:nvPr/>
                </p:nvSpPr>
                <p:spPr>
                  <a:xfrm>
                    <a:off x="4731873" y="2537125"/>
                    <a:ext cx="71265" cy="5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265" h="54255" extrusionOk="0">
                        <a:moveTo>
                          <a:pt x="0" y="41550"/>
                        </a:moveTo>
                        <a:lnTo>
                          <a:pt x="41677" y="0"/>
                        </a:lnTo>
                        <a:lnTo>
                          <a:pt x="71266" y="37759"/>
                        </a:lnTo>
                        <a:cubicBezTo>
                          <a:pt x="71266" y="37759"/>
                          <a:pt x="54462" y="53263"/>
                          <a:pt x="36647" y="54208"/>
                        </a:cubicBezTo>
                        <a:cubicBezTo>
                          <a:pt x="18826" y="55159"/>
                          <a:pt x="0" y="41550"/>
                          <a:pt x="0" y="4155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5" name="Google Shape;2235;p9"/>
                  <p:cNvSpPr/>
                  <p:nvPr/>
                </p:nvSpPr>
                <p:spPr>
                  <a:xfrm>
                    <a:off x="4800339" y="2473152"/>
                    <a:ext cx="57710" cy="90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10" h="90640" extrusionOk="0">
                        <a:moveTo>
                          <a:pt x="13" y="45722"/>
                        </a:moveTo>
                        <a:cubicBezTo>
                          <a:pt x="998" y="23059"/>
                          <a:pt x="57710" y="0"/>
                          <a:pt x="57710" y="0"/>
                        </a:cubicBezTo>
                        <a:lnTo>
                          <a:pt x="53772" y="90641"/>
                        </a:lnTo>
                        <a:cubicBezTo>
                          <a:pt x="53772" y="90641"/>
                          <a:pt x="-971" y="68379"/>
                          <a:pt x="13" y="45722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6" name="Google Shape;2236;p9"/>
                  <p:cNvSpPr/>
                  <p:nvPr/>
                </p:nvSpPr>
                <p:spPr>
                  <a:xfrm>
                    <a:off x="4850629" y="2541645"/>
                    <a:ext cx="70957" cy="57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57" h="57740" extrusionOk="0">
                        <a:moveTo>
                          <a:pt x="38563" y="0"/>
                        </a:moveTo>
                        <a:lnTo>
                          <a:pt x="0" y="44577"/>
                        </a:lnTo>
                        <a:cubicBezTo>
                          <a:pt x="0" y="44577"/>
                          <a:pt x="16676" y="56525"/>
                          <a:pt x="34417" y="57650"/>
                        </a:cubicBezTo>
                        <a:cubicBezTo>
                          <a:pt x="52158" y="58775"/>
                          <a:pt x="70958" y="49084"/>
                          <a:pt x="70958" y="49084"/>
                        </a:cubicBezTo>
                        <a:lnTo>
                          <a:pt x="3856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7" name="Google Shape;2237;p9"/>
                  <p:cNvSpPr/>
                  <p:nvPr/>
                </p:nvSpPr>
                <p:spPr>
                  <a:xfrm>
                    <a:off x="4917120" y="2491972"/>
                    <a:ext cx="65318" cy="71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18" h="71156" extrusionOk="0">
                        <a:moveTo>
                          <a:pt x="35770" y="0"/>
                        </a:moveTo>
                        <a:lnTo>
                          <a:pt x="0" y="51689"/>
                        </a:lnTo>
                        <a:cubicBezTo>
                          <a:pt x="0" y="51689"/>
                          <a:pt x="14305" y="69122"/>
                          <a:pt x="30633" y="70984"/>
                        </a:cubicBezTo>
                        <a:cubicBezTo>
                          <a:pt x="46968" y="72839"/>
                          <a:pt x="65318" y="59130"/>
                          <a:pt x="65318" y="59130"/>
                        </a:cubicBezTo>
                        <a:lnTo>
                          <a:pt x="3577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8" name="Google Shape;2238;p9"/>
                  <p:cNvSpPr/>
                  <p:nvPr/>
                </p:nvSpPr>
                <p:spPr>
                  <a:xfrm>
                    <a:off x="4883903" y="2456469"/>
                    <a:ext cx="61258" cy="659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258" h="65989" extrusionOk="0">
                        <a:moveTo>
                          <a:pt x="5" y="0"/>
                        </a:moveTo>
                        <a:cubicBezTo>
                          <a:pt x="5" y="0"/>
                          <a:pt x="-698" y="60389"/>
                          <a:pt x="14618" y="65607"/>
                        </a:cubicBezTo>
                        <a:cubicBezTo>
                          <a:pt x="29928" y="70830"/>
                          <a:pt x="61258" y="20875"/>
                          <a:pt x="61258" y="20875"/>
                        </a:cubicBez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9" name="Google Shape;2239;p9"/>
                  <p:cNvSpPr/>
                  <p:nvPr/>
                </p:nvSpPr>
                <p:spPr>
                  <a:xfrm>
                    <a:off x="4438312" y="2504409"/>
                    <a:ext cx="73620" cy="566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20" h="56674" extrusionOk="0">
                        <a:moveTo>
                          <a:pt x="62331" y="0"/>
                        </a:moveTo>
                        <a:lnTo>
                          <a:pt x="0" y="54629"/>
                        </a:lnTo>
                        <a:cubicBezTo>
                          <a:pt x="0" y="54629"/>
                          <a:pt x="52306" y="62110"/>
                          <a:pt x="67890" y="48455"/>
                        </a:cubicBezTo>
                        <a:cubicBezTo>
                          <a:pt x="83475" y="34799"/>
                          <a:pt x="62331" y="0"/>
                          <a:pt x="6233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0" name="Google Shape;2240;p9"/>
                  <p:cNvSpPr/>
                  <p:nvPr/>
                </p:nvSpPr>
                <p:spPr>
                  <a:xfrm>
                    <a:off x="4410625" y="2576049"/>
                    <a:ext cx="86830" cy="50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30" h="50763" extrusionOk="0">
                        <a:moveTo>
                          <a:pt x="0" y="14265"/>
                        </a:moveTo>
                        <a:lnTo>
                          <a:pt x="86830" y="0"/>
                        </a:lnTo>
                        <a:cubicBezTo>
                          <a:pt x="86830" y="0"/>
                          <a:pt x="66959" y="46975"/>
                          <a:pt x="45247" y="50538"/>
                        </a:cubicBezTo>
                        <a:cubicBezTo>
                          <a:pt x="23541" y="54101"/>
                          <a:pt x="0" y="14265"/>
                          <a:pt x="0" y="1426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1" name="Google Shape;2241;p9"/>
                  <p:cNvSpPr/>
                  <p:nvPr/>
                </p:nvSpPr>
                <p:spPr>
                  <a:xfrm>
                    <a:off x="4511821" y="2593355"/>
                    <a:ext cx="82409" cy="40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09" h="40825" extrusionOk="0">
                        <a:moveTo>
                          <a:pt x="0" y="16589"/>
                        </a:moveTo>
                        <a:lnTo>
                          <a:pt x="82410" y="0"/>
                        </a:lnTo>
                        <a:cubicBezTo>
                          <a:pt x="82410" y="0"/>
                          <a:pt x="73201" y="36259"/>
                          <a:pt x="52600" y="40405"/>
                        </a:cubicBezTo>
                        <a:cubicBezTo>
                          <a:pt x="31993" y="44557"/>
                          <a:pt x="0" y="16589"/>
                          <a:pt x="0" y="1658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2" name="Google Shape;2242;p9"/>
                  <p:cNvSpPr/>
                  <p:nvPr/>
                </p:nvSpPr>
                <p:spPr>
                  <a:xfrm>
                    <a:off x="4425868" y="2636974"/>
                    <a:ext cx="75089" cy="56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89" h="56545" extrusionOk="0">
                        <a:moveTo>
                          <a:pt x="0" y="20011"/>
                        </a:moveTo>
                        <a:lnTo>
                          <a:pt x="75090" y="0"/>
                        </a:lnTo>
                        <a:cubicBezTo>
                          <a:pt x="75090" y="0"/>
                          <a:pt x="54817" y="51120"/>
                          <a:pt x="36038" y="56123"/>
                        </a:cubicBezTo>
                        <a:cubicBezTo>
                          <a:pt x="17266" y="61126"/>
                          <a:pt x="0" y="20011"/>
                          <a:pt x="0" y="20011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3" name="Google Shape;2243;p9"/>
                  <p:cNvSpPr/>
                  <p:nvPr/>
                </p:nvSpPr>
                <p:spPr>
                  <a:xfrm>
                    <a:off x="4349526" y="2649485"/>
                    <a:ext cx="47802" cy="4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2" h="41150" extrusionOk="0">
                        <a:moveTo>
                          <a:pt x="0" y="34330"/>
                        </a:moveTo>
                        <a:lnTo>
                          <a:pt x="24867" y="0"/>
                        </a:lnTo>
                        <a:cubicBezTo>
                          <a:pt x="24867" y="0"/>
                          <a:pt x="53129" y="29535"/>
                          <a:pt x="46908" y="38121"/>
                        </a:cubicBezTo>
                        <a:cubicBezTo>
                          <a:pt x="40693" y="46700"/>
                          <a:pt x="0" y="34330"/>
                          <a:pt x="0" y="34330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4" name="Google Shape;2244;p9"/>
                  <p:cNvSpPr/>
                  <p:nvPr/>
                </p:nvSpPr>
                <p:spPr>
                  <a:xfrm>
                    <a:off x="4372980" y="2606381"/>
                    <a:ext cx="33577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77" h="44448" extrusionOk="0">
                        <a:moveTo>
                          <a:pt x="22309" y="0"/>
                        </a:moveTo>
                        <a:cubicBezTo>
                          <a:pt x="22309" y="0"/>
                          <a:pt x="37953" y="37525"/>
                          <a:pt x="32375" y="43532"/>
                        </a:cubicBezTo>
                        <a:cubicBezTo>
                          <a:pt x="26803" y="49540"/>
                          <a:pt x="0" y="24030"/>
                          <a:pt x="0" y="24030"/>
                        </a:cubicBezTo>
                        <a:lnTo>
                          <a:pt x="2230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45" name="Google Shape;2245;p9"/>
                <p:cNvSpPr/>
                <p:nvPr/>
              </p:nvSpPr>
              <p:spPr>
                <a:xfrm>
                  <a:off x="4379127" y="2624043"/>
                  <a:ext cx="659398" cy="73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398" h="730329" extrusionOk="0">
                      <a:moveTo>
                        <a:pt x="334208" y="340"/>
                      </a:moveTo>
                      <a:cubicBezTo>
                        <a:pt x="490757" y="6140"/>
                        <a:pt x="741369" y="181153"/>
                        <a:pt x="633047" y="460282"/>
                      </a:cubicBezTo>
                      <a:cubicBezTo>
                        <a:pt x="577835" y="602572"/>
                        <a:pt x="366402" y="823769"/>
                        <a:pt x="184223" y="687815"/>
                      </a:cubicBezTo>
                      <a:cubicBezTo>
                        <a:pt x="20381" y="565543"/>
                        <a:pt x="-44415" y="295341"/>
                        <a:pt x="31740" y="159219"/>
                      </a:cubicBezTo>
                      <a:cubicBezTo>
                        <a:pt x="85284" y="63515"/>
                        <a:pt x="177653" y="-5460"/>
                        <a:pt x="334208" y="340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9"/>
                <p:cNvSpPr/>
                <p:nvPr/>
              </p:nvSpPr>
              <p:spPr>
                <a:xfrm>
                  <a:off x="4379422" y="2624023"/>
                  <a:ext cx="572112" cy="625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112" h="625261" extrusionOk="0">
                      <a:moveTo>
                        <a:pt x="79243" y="93285"/>
                      </a:moveTo>
                      <a:cubicBezTo>
                        <a:pt x="60611" y="113115"/>
                        <a:pt x="44765" y="135384"/>
                        <a:pt x="31384" y="159313"/>
                      </a:cubicBezTo>
                      <a:cubicBezTo>
                        <a:pt x="-31041" y="270896"/>
                        <a:pt x="2552" y="471426"/>
                        <a:pt x="106480" y="607863"/>
                      </a:cubicBezTo>
                      <a:cubicBezTo>
                        <a:pt x="215592" y="666450"/>
                        <a:pt x="257805" y="558296"/>
                        <a:pt x="257805" y="558296"/>
                      </a:cubicBezTo>
                      <a:cubicBezTo>
                        <a:pt x="257805" y="558296"/>
                        <a:pt x="409190" y="595754"/>
                        <a:pt x="507975" y="457134"/>
                      </a:cubicBezTo>
                      <a:cubicBezTo>
                        <a:pt x="631392" y="283969"/>
                        <a:pt x="553282" y="134192"/>
                        <a:pt x="469198" y="39533"/>
                      </a:cubicBezTo>
                      <a:cubicBezTo>
                        <a:pt x="423080" y="15603"/>
                        <a:pt x="375329" y="1874"/>
                        <a:pt x="333987" y="340"/>
                      </a:cubicBezTo>
                      <a:cubicBezTo>
                        <a:pt x="216577" y="-4013"/>
                        <a:pt x="135151" y="33780"/>
                        <a:pt x="79243" y="9328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9"/>
                <p:cNvSpPr/>
                <p:nvPr/>
              </p:nvSpPr>
              <p:spPr>
                <a:xfrm>
                  <a:off x="4384854" y="2648647"/>
                  <a:ext cx="361461" cy="454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461" h="454673" extrusionOk="0">
                      <a:moveTo>
                        <a:pt x="73811" y="68660"/>
                      </a:moveTo>
                      <a:cubicBezTo>
                        <a:pt x="55179" y="88491"/>
                        <a:pt x="39333" y="110759"/>
                        <a:pt x="25952" y="134689"/>
                      </a:cubicBezTo>
                      <a:cubicBezTo>
                        <a:pt x="19181" y="146784"/>
                        <a:pt x="13870" y="160306"/>
                        <a:pt x="9323" y="174296"/>
                      </a:cubicBezTo>
                      <a:cubicBezTo>
                        <a:pt x="8150" y="177900"/>
                        <a:pt x="6965" y="181503"/>
                        <a:pt x="5934" y="185220"/>
                      </a:cubicBezTo>
                      <a:cubicBezTo>
                        <a:pt x="4146" y="191696"/>
                        <a:pt x="3389" y="198808"/>
                        <a:pt x="2043" y="205586"/>
                      </a:cubicBezTo>
                      <a:cubicBezTo>
                        <a:pt x="1072" y="210395"/>
                        <a:pt x="757" y="215545"/>
                        <a:pt x="0" y="220494"/>
                      </a:cubicBezTo>
                      <a:cubicBezTo>
                        <a:pt x="9577" y="373902"/>
                        <a:pt x="51703" y="494908"/>
                        <a:pt x="238101" y="442087"/>
                      </a:cubicBezTo>
                      <a:cubicBezTo>
                        <a:pt x="348459" y="410810"/>
                        <a:pt x="387229" y="272639"/>
                        <a:pt x="344440" y="133128"/>
                      </a:cubicBezTo>
                      <a:cubicBezTo>
                        <a:pt x="321884" y="59592"/>
                        <a:pt x="253103" y="10762"/>
                        <a:pt x="174638" y="0"/>
                      </a:cubicBezTo>
                      <a:cubicBezTo>
                        <a:pt x="163373" y="4554"/>
                        <a:pt x="152624" y="9651"/>
                        <a:pt x="142458" y="15317"/>
                      </a:cubicBezTo>
                      <a:cubicBezTo>
                        <a:pt x="139008" y="17246"/>
                        <a:pt x="135767" y="19442"/>
                        <a:pt x="132432" y="21485"/>
                      </a:cubicBezTo>
                      <a:cubicBezTo>
                        <a:pt x="126598" y="25068"/>
                        <a:pt x="121073" y="29019"/>
                        <a:pt x="115601" y="32957"/>
                      </a:cubicBezTo>
                      <a:cubicBezTo>
                        <a:pt x="100526" y="43820"/>
                        <a:pt x="86247" y="55420"/>
                        <a:pt x="73811" y="68660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9"/>
                <p:cNvSpPr/>
                <p:nvPr/>
              </p:nvSpPr>
              <p:spPr>
                <a:xfrm>
                  <a:off x="4404733" y="2697134"/>
                  <a:ext cx="296090" cy="353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090" h="353163" extrusionOk="0">
                      <a:moveTo>
                        <a:pt x="595" y="165578"/>
                      </a:moveTo>
                      <a:cubicBezTo>
                        <a:pt x="7862" y="68246"/>
                        <a:pt x="79770" y="-5731"/>
                        <a:pt x="161202" y="350"/>
                      </a:cubicBezTo>
                      <a:cubicBezTo>
                        <a:pt x="242634" y="6431"/>
                        <a:pt x="302762" y="90261"/>
                        <a:pt x="295496" y="187592"/>
                      </a:cubicBezTo>
                      <a:cubicBezTo>
                        <a:pt x="288229" y="284923"/>
                        <a:pt x="216321" y="358894"/>
                        <a:pt x="134888" y="352813"/>
                      </a:cubicBezTo>
                      <a:cubicBezTo>
                        <a:pt x="53456" y="346739"/>
                        <a:pt x="-6672" y="262909"/>
                        <a:pt x="595" y="165578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9"/>
                <p:cNvSpPr/>
                <p:nvPr/>
              </p:nvSpPr>
              <p:spPr>
                <a:xfrm>
                  <a:off x="4596662" y="2764858"/>
                  <a:ext cx="69785" cy="202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85" h="202068" extrusionOk="0">
                      <a:moveTo>
                        <a:pt x="31926" y="201360"/>
                      </a:moveTo>
                      <a:cubicBezTo>
                        <a:pt x="49372" y="207455"/>
                        <a:pt x="69745" y="173640"/>
                        <a:pt x="69785" y="123417"/>
                      </a:cubicBezTo>
                      <a:cubicBezTo>
                        <a:pt x="69826" y="73195"/>
                        <a:pt x="49533" y="6570"/>
                        <a:pt x="32080" y="469"/>
                      </a:cubicBezTo>
                      <a:cubicBezTo>
                        <a:pt x="14634" y="-5626"/>
                        <a:pt x="40" y="48810"/>
                        <a:pt x="0" y="99033"/>
                      </a:cubicBezTo>
                      <a:cubicBezTo>
                        <a:pt x="-40" y="149255"/>
                        <a:pt x="14479" y="195259"/>
                        <a:pt x="31926" y="201360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9"/>
                <p:cNvSpPr/>
                <p:nvPr/>
              </p:nvSpPr>
              <p:spPr>
                <a:xfrm>
                  <a:off x="4540326" y="2949414"/>
                  <a:ext cx="31547" cy="31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47" h="31545" extrusionOk="0">
                      <a:moveTo>
                        <a:pt x="4948" y="27245"/>
                      </a:moveTo>
                      <a:cubicBezTo>
                        <a:pt x="-1388" y="21271"/>
                        <a:pt x="-1676" y="11286"/>
                        <a:pt x="4298" y="4950"/>
                      </a:cubicBezTo>
                      <a:cubicBezTo>
                        <a:pt x="10279" y="-1385"/>
                        <a:pt x="20258" y="-1680"/>
                        <a:pt x="26600" y="4300"/>
                      </a:cubicBezTo>
                      <a:cubicBezTo>
                        <a:pt x="32935" y="10274"/>
                        <a:pt x="33223" y="20260"/>
                        <a:pt x="27249" y="26596"/>
                      </a:cubicBezTo>
                      <a:cubicBezTo>
                        <a:pt x="21269" y="32931"/>
                        <a:pt x="11290" y="33226"/>
                        <a:pt x="4948" y="27245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9"/>
                <p:cNvSpPr/>
                <p:nvPr/>
              </p:nvSpPr>
              <p:spPr>
                <a:xfrm>
                  <a:off x="4523084" y="2985769"/>
                  <a:ext cx="19458" cy="19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58" h="19457" extrusionOk="0">
                      <a:moveTo>
                        <a:pt x="3056" y="16809"/>
                      </a:moveTo>
                      <a:cubicBezTo>
                        <a:pt x="-856" y="13119"/>
                        <a:pt x="-1036" y="6964"/>
                        <a:pt x="2654" y="3053"/>
                      </a:cubicBezTo>
                      <a:cubicBezTo>
                        <a:pt x="6337" y="-858"/>
                        <a:pt x="12499" y="-1032"/>
                        <a:pt x="16403" y="2651"/>
                      </a:cubicBezTo>
                      <a:cubicBezTo>
                        <a:pt x="20315" y="6341"/>
                        <a:pt x="20495" y="12496"/>
                        <a:pt x="16805" y="16407"/>
                      </a:cubicBezTo>
                      <a:cubicBezTo>
                        <a:pt x="13122" y="20312"/>
                        <a:pt x="6960" y="20493"/>
                        <a:pt x="3056" y="1680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9"/>
                <p:cNvSpPr/>
                <p:nvPr/>
              </p:nvSpPr>
              <p:spPr>
                <a:xfrm>
                  <a:off x="4615269" y="3052220"/>
                  <a:ext cx="16157" cy="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57" h="16157" extrusionOk="0">
                      <a:moveTo>
                        <a:pt x="2537" y="13956"/>
                      </a:moveTo>
                      <a:cubicBezTo>
                        <a:pt x="-711" y="10895"/>
                        <a:pt x="-859" y="5785"/>
                        <a:pt x="2202" y="2537"/>
                      </a:cubicBezTo>
                      <a:cubicBezTo>
                        <a:pt x="5262" y="-711"/>
                        <a:pt x="10373" y="-859"/>
                        <a:pt x="13621" y="2202"/>
                      </a:cubicBezTo>
                      <a:cubicBezTo>
                        <a:pt x="16869" y="5262"/>
                        <a:pt x="17016" y="10379"/>
                        <a:pt x="13956" y="13621"/>
                      </a:cubicBezTo>
                      <a:cubicBezTo>
                        <a:pt x="10895" y="16869"/>
                        <a:pt x="5778" y="17016"/>
                        <a:pt x="2537" y="13956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9"/>
                <p:cNvSpPr/>
                <p:nvPr/>
              </p:nvSpPr>
              <p:spPr>
                <a:xfrm>
                  <a:off x="4810263" y="2813101"/>
                  <a:ext cx="21005" cy="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5" h="21007" extrusionOk="0">
                      <a:moveTo>
                        <a:pt x="3296" y="18141"/>
                      </a:moveTo>
                      <a:cubicBezTo>
                        <a:pt x="-923" y="14162"/>
                        <a:pt x="-1117" y="7519"/>
                        <a:pt x="2861" y="3293"/>
                      </a:cubicBezTo>
                      <a:cubicBezTo>
                        <a:pt x="6839" y="-927"/>
                        <a:pt x="13490" y="-1114"/>
                        <a:pt x="17709" y="2864"/>
                      </a:cubicBezTo>
                      <a:cubicBezTo>
                        <a:pt x="21928" y="6842"/>
                        <a:pt x="22122" y="13493"/>
                        <a:pt x="18144" y="17712"/>
                      </a:cubicBezTo>
                      <a:cubicBezTo>
                        <a:pt x="14159" y="21931"/>
                        <a:pt x="7516" y="22125"/>
                        <a:pt x="3296" y="1814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9"/>
                <p:cNvSpPr/>
                <p:nvPr/>
              </p:nvSpPr>
              <p:spPr>
                <a:xfrm>
                  <a:off x="4834069" y="2868360"/>
                  <a:ext cx="25358" cy="25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8" h="25356" extrusionOk="0">
                      <a:moveTo>
                        <a:pt x="3976" y="21898"/>
                      </a:moveTo>
                      <a:cubicBezTo>
                        <a:pt x="-1114" y="17096"/>
                        <a:pt x="-1348" y="9073"/>
                        <a:pt x="3454" y="3976"/>
                      </a:cubicBezTo>
                      <a:cubicBezTo>
                        <a:pt x="8262" y="-1114"/>
                        <a:pt x="16286" y="-1348"/>
                        <a:pt x="21382" y="3454"/>
                      </a:cubicBezTo>
                      <a:cubicBezTo>
                        <a:pt x="26472" y="8256"/>
                        <a:pt x="26707" y="16286"/>
                        <a:pt x="21905" y="21376"/>
                      </a:cubicBezTo>
                      <a:cubicBezTo>
                        <a:pt x="17096" y="26472"/>
                        <a:pt x="9073" y="26707"/>
                        <a:pt x="3976" y="21898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9"/>
                <p:cNvSpPr/>
                <p:nvPr/>
              </p:nvSpPr>
              <p:spPr>
                <a:xfrm>
                  <a:off x="4453504" y="3075136"/>
                  <a:ext cx="90497" cy="17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97" h="172267" extrusionOk="0">
                      <a:moveTo>
                        <a:pt x="90498" y="172267"/>
                      </a:moveTo>
                      <a:cubicBezTo>
                        <a:pt x="90498" y="172267"/>
                        <a:pt x="39739" y="134930"/>
                        <a:pt x="17290" y="91860"/>
                      </a:cubicBezTo>
                      <a:cubicBezTo>
                        <a:pt x="-5166" y="48790"/>
                        <a:pt x="687" y="0"/>
                        <a:pt x="687" y="0"/>
                      </a:cubicBezTo>
                      <a:cubicBezTo>
                        <a:pt x="687" y="0"/>
                        <a:pt x="10331" y="44952"/>
                        <a:pt x="32787" y="88022"/>
                      </a:cubicBezTo>
                      <a:cubicBezTo>
                        <a:pt x="55237" y="131092"/>
                        <a:pt x="90498" y="172267"/>
                        <a:pt x="90498" y="172267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9"/>
                <p:cNvSpPr/>
                <p:nvPr/>
              </p:nvSpPr>
              <p:spPr>
                <a:xfrm>
                  <a:off x="4591295" y="3230009"/>
                  <a:ext cx="157115" cy="15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15" h="158800" extrusionOk="0">
                      <a:moveTo>
                        <a:pt x="43126" y="3249"/>
                      </a:moveTo>
                      <a:cubicBezTo>
                        <a:pt x="80490" y="-8391"/>
                        <a:pt x="140920" y="12170"/>
                        <a:pt x="153270" y="50090"/>
                      </a:cubicBezTo>
                      <a:cubicBezTo>
                        <a:pt x="169350" y="99455"/>
                        <a:pt x="132133" y="144796"/>
                        <a:pt x="94776" y="156436"/>
                      </a:cubicBezTo>
                      <a:cubicBezTo>
                        <a:pt x="57418" y="168076"/>
                        <a:pt x="14958" y="134944"/>
                        <a:pt x="3834" y="96649"/>
                      </a:cubicBezTo>
                      <a:cubicBezTo>
                        <a:pt x="-7284" y="58348"/>
                        <a:pt x="5769" y="14889"/>
                        <a:pt x="43126" y="324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9"/>
                <p:cNvSpPr/>
                <p:nvPr/>
              </p:nvSpPr>
              <p:spPr>
                <a:xfrm>
                  <a:off x="4593615" y="3252301"/>
                  <a:ext cx="94272" cy="10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72" h="106068" extrusionOk="0">
                      <a:moveTo>
                        <a:pt x="275" y="57521"/>
                      </a:moveTo>
                      <a:cubicBezTo>
                        <a:pt x="-2511" y="28334"/>
                        <a:pt x="16201" y="2670"/>
                        <a:pt x="42086" y="192"/>
                      </a:cubicBezTo>
                      <a:cubicBezTo>
                        <a:pt x="67964" y="-2279"/>
                        <a:pt x="91210" y="19373"/>
                        <a:pt x="93996" y="48553"/>
                      </a:cubicBezTo>
                      <a:cubicBezTo>
                        <a:pt x="96789" y="77740"/>
                        <a:pt x="78070" y="103404"/>
                        <a:pt x="52192" y="105875"/>
                      </a:cubicBezTo>
                      <a:cubicBezTo>
                        <a:pt x="26314" y="108353"/>
                        <a:pt x="3068" y="86701"/>
                        <a:pt x="275" y="57521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8" name="Google Shape;2258;p9"/>
                <p:cNvSpPr/>
                <p:nvPr/>
              </p:nvSpPr>
              <p:spPr>
                <a:xfrm>
                  <a:off x="4622408" y="3303686"/>
                  <a:ext cx="20443" cy="2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3" h="20444" extrusionOk="0">
                      <a:moveTo>
                        <a:pt x="3207" y="17655"/>
                      </a:moveTo>
                      <a:cubicBezTo>
                        <a:pt x="-899" y="13784"/>
                        <a:pt x="-1087" y="7315"/>
                        <a:pt x="2785" y="3209"/>
                      </a:cubicBezTo>
                      <a:cubicBezTo>
                        <a:pt x="6662" y="-896"/>
                        <a:pt x="13125" y="-1091"/>
                        <a:pt x="17237" y="2787"/>
                      </a:cubicBezTo>
                      <a:cubicBezTo>
                        <a:pt x="21343" y="6658"/>
                        <a:pt x="21530" y="13128"/>
                        <a:pt x="17659" y="17233"/>
                      </a:cubicBezTo>
                      <a:cubicBezTo>
                        <a:pt x="13781" y="21345"/>
                        <a:pt x="7312" y="21533"/>
                        <a:pt x="3207" y="17655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59" name="Google Shape;2259;p9"/>
              <p:cNvGrpSpPr/>
              <p:nvPr/>
            </p:nvGrpSpPr>
            <p:grpSpPr>
              <a:xfrm rot="2742763">
                <a:off x="8488533" y="3465669"/>
                <a:ext cx="906640" cy="1030842"/>
                <a:chOff x="4970124" y="1923238"/>
                <a:chExt cx="978465" cy="1112507"/>
              </a:xfrm>
            </p:grpSpPr>
            <p:grpSp>
              <p:nvGrpSpPr>
                <p:cNvPr id="2260" name="Google Shape;2260;p9"/>
                <p:cNvGrpSpPr/>
                <p:nvPr/>
              </p:nvGrpSpPr>
              <p:grpSpPr>
                <a:xfrm>
                  <a:off x="4970124" y="1923238"/>
                  <a:ext cx="978465" cy="796554"/>
                  <a:chOff x="4970124" y="1923238"/>
                  <a:chExt cx="978465" cy="796554"/>
                </a:xfrm>
              </p:grpSpPr>
              <p:sp>
                <p:nvSpPr>
                  <p:cNvPr id="2261" name="Google Shape;2261;p9"/>
                  <p:cNvSpPr/>
                  <p:nvPr/>
                </p:nvSpPr>
                <p:spPr>
                  <a:xfrm>
                    <a:off x="4970124" y="1923238"/>
                    <a:ext cx="978465" cy="796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465" h="796554" extrusionOk="0">
                        <a:moveTo>
                          <a:pt x="277084" y="795469"/>
                        </a:moveTo>
                        <a:cubicBezTo>
                          <a:pt x="277084" y="795469"/>
                          <a:pt x="-9010" y="826431"/>
                          <a:pt x="219" y="557643"/>
                        </a:cubicBezTo>
                        <a:cubicBezTo>
                          <a:pt x="9468" y="288346"/>
                          <a:pt x="91931" y="149779"/>
                          <a:pt x="313657" y="39026"/>
                        </a:cubicBezTo>
                        <a:cubicBezTo>
                          <a:pt x="560686" y="-84364"/>
                          <a:pt x="1023996" y="93167"/>
                          <a:pt x="974845" y="453982"/>
                        </a:cubicBezTo>
                        <a:cubicBezTo>
                          <a:pt x="948552" y="647004"/>
                          <a:pt x="277084" y="795469"/>
                          <a:pt x="277084" y="795469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2" name="Google Shape;2262;p9"/>
                  <p:cNvSpPr/>
                  <p:nvPr/>
                </p:nvSpPr>
                <p:spPr>
                  <a:xfrm>
                    <a:off x="4970184" y="1923312"/>
                    <a:ext cx="802377" cy="787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377" h="787673" extrusionOk="0">
                        <a:moveTo>
                          <a:pt x="7178" y="462387"/>
                        </a:moveTo>
                        <a:cubicBezTo>
                          <a:pt x="3601" y="492163"/>
                          <a:pt x="1378" y="523888"/>
                          <a:pt x="219" y="557549"/>
                        </a:cubicBezTo>
                        <a:cubicBezTo>
                          <a:pt x="-5273" y="717546"/>
                          <a:pt x="93566" y="770341"/>
                          <a:pt x="174730" y="787674"/>
                        </a:cubicBezTo>
                        <a:cubicBezTo>
                          <a:pt x="223184" y="715383"/>
                          <a:pt x="465652" y="353965"/>
                          <a:pt x="482931" y="341689"/>
                        </a:cubicBezTo>
                        <a:cubicBezTo>
                          <a:pt x="501952" y="328174"/>
                          <a:pt x="473475" y="263291"/>
                          <a:pt x="473481" y="263291"/>
                        </a:cubicBezTo>
                        <a:cubicBezTo>
                          <a:pt x="473481" y="263291"/>
                          <a:pt x="540756" y="295866"/>
                          <a:pt x="575903" y="284012"/>
                        </a:cubicBezTo>
                        <a:cubicBezTo>
                          <a:pt x="611056" y="272158"/>
                          <a:pt x="614244" y="215948"/>
                          <a:pt x="614251" y="215948"/>
                        </a:cubicBezTo>
                        <a:cubicBezTo>
                          <a:pt x="614251" y="215948"/>
                          <a:pt x="659585" y="248142"/>
                          <a:pt x="685798" y="222237"/>
                        </a:cubicBezTo>
                        <a:cubicBezTo>
                          <a:pt x="710062" y="198254"/>
                          <a:pt x="695288" y="162531"/>
                          <a:pt x="695288" y="162531"/>
                        </a:cubicBezTo>
                        <a:cubicBezTo>
                          <a:pt x="695288" y="162531"/>
                          <a:pt x="761571" y="177211"/>
                          <a:pt x="787469" y="148714"/>
                        </a:cubicBezTo>
                        <a:cubicBezTo>
                          <a:pt x="799337" y="135654"/>
                          <a:pt x="802197" y="113547"/>
                          <a:pt x="802377" y="93415"/>
                        </a:cubicBezTo>
                        <a:cubicBezTo>
                          <a:pt x="656471" y="-4660"/>
                          <a:pt x="451313" y="-29976"/>
                          <a:pt x="313483" y="38866"/>
                        </a:cubicBezTo>
                        <a:cubicBezTo>
                          <a:pt x="119477" y="135775"/>
                          <a:pt x="32185" y="253942"/>
                          <a:pt x="7178" y="462387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3" name="Google Shape;2263;p9"/>
                  <p:cNvSpPr/>
                  <p:nvPr/>
                </p:nvSpPr>
                <p:spPr>
                  <a:xfrm>
                    <a:off x="4970223" y="1923792"/>
                    <a:ext cx="578066" cy="6718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066" h="671873" extrusionOk="0">
                        <a:moveTo>
                          <a:pt x="7139" y="461907"/>
                        </a:moveTo>
                        <a:cubicBezTo>
                          <a:pt x="3562" y="491683"/>
                          <a:pt x="1332" y="523408"/>
                          <a:pt x="180" y="557069"/>
                        </a:cubicBezTo>
                        <a:cubicBezTo>
                          <a:pt x="-443" y="575352"/>
                          <a:pt x="602" y="591921"/>
                          <a:pt x="2517" y="607512"/>
                        </a:cubicBezTo>
                        <a:cubicBezTo>
                          <a:pt x="3281" y="613774"/>
                          <a:pt x="4627" y="619286"/>
                          <a:pt x="5766" y="625146"/>
                        </a:cubicBezTo>
                        <a:cubicBezTo>
                          <a:pt x="7600" y="634569"/>
                          <a:pt x="9717" y="643865"/>
                          <a:pt x="12429" y="652270"/>
                        </a:cubicBezTo>
                        <a:cubicBezTo>
                          <a:pt x="13943" y="656965"/>
                          <a:pt x="15577" y="661446"/>
                          <a:pt x="17339" y="665839"/>
                        </a:cubicBezTo>
                        <a:cubicBezTo>
                          <a:pt x="18196" y="667982"/>
                          <a:pt x="19328" y="669797"/>
                          <a:pt x="20245" y="671873"/>
                        </a:cubicBezTo>
                        <a:cubicBezTo>
                          <a:pt x="40350" y="671217"/>
                          <a:pt x="63429" y="668203"/>
                          <a:pt x="76073" y="658680"/>
                        </a:cubicBezTo>
                        <a:cubicBezTo>
                          <a:pt x="101570" y="639479"/>
                          <a:pt x="84418" y="593883"/>
                          <a:pt x="84418" y="593883"/>
                        </a:cubicBezTo>
                        <a:cubicBezTo>
                          <a:pt x="84418" y="593883"/>
                          <a:pt x="132598" y="620204"/>
                          <a:pt x="151612" y="595591"/>
                        </a:cubicBezTo>
                        <a:cubicBezTo>
                          <a:pt x="170632" y="570979"/>
                          <a:pt x="160580" y="495333"/>
                          <a:pt x="160573" y="495333"/>
                        </a:cubicBezTo>
                        <a:cubicBezTo>
                          <a:pt x="160573" y="495333"/>
                          <a:pt x="192713" y="483988"/>
                          <a:pt x="205230" y="458579"/>
                        </a:cubicBezTo>
                        <a:cubicBezTo>
                          <a:pt x="217748" y="433176"/>
                          <a:pt x="210682" y="393803"/>
                          <a:pt x="210682" y="393803"/>
                        </a:cubicBezTo>
                        <a:cubicBezTo>
                          <a:pt x="210682" y="393803"/>
                          <a:pt x="247765" y="386221"/>
                          <a:pt x="266303" y="361127"/>
                        </a:cubicBezTo>
                        <a:cubicBezTo>
                          <a:pt x="284840" y="336039"/>
                          <a:pt x="284881" y="293511"/>
                          <a:pt x="284881" y="293511"/>
                        </a:cubicBezTo>
                        <a:cubicBezTo>
                          <a:pt x="284881" y="293511"/>
                          <a:pt x="347520" y="284698"/>
                          <a:pt x="371041" y="260514"/>
                        </a:cubicBezTo>
                        <a:cubicBezTo>
                          <a:pt x="394569" y="236330"/>
                          <a:pt x="378776" y="196715"/>
                          <a:pt x="378776" y="196715"/>
                        </a:cubicBezTo>
                        <a:cubicBezTo>
                          <a:pt x="378776" y="196715"/>
                          <a:pt x="442293" y="215361"/>
                          <a:pt x="474815" y="199535"/>
                        </a:cubicBezTo>
                        <a:cubicBezTo>
                          <a:pt x="507344" y="183709"/>
                          <a:pt x="509045" y="133493"/>
                          <a:pt x="509045" y="133493"/>
                        </a:cubicBezTo>
                        <a:cubicBezTo>
                          <a:pt x="509045" y="133493"/>
                          <a:pt x="556623" y="117031"/>
                          <a:pt x="568289" y="92185"/>
                        </a:cubicBezTo>
                        <a:cubicBezTo>
                          <a:pt x="579962" y="67331"/>
                          <a:pt x="555557" y="34025"/>
                          <a:pt x="555557" y="34032"/>
                        </a:cubicBezTo>
                        <a:lnTo>
                          <a:pt x="578067" y="7250"/>
                        </a:lnTo>
                        <a:cubicBezTo>
                          <a:pt x="573051" y="6460"/>
                          <a:pt x="568041" y="5321"/>
                          <a:pt x="563025" y="4671"/>
                        </a:cubicBezTo>
                        <a:cubicBezTo>
                          <a:pt x="557969" y="4022"/>
                          <a:pt x="552972" y="3379"/>
                          <a:pt x="547923" y="2870"/>
                        </a:cubicBezTo>
                        <a:cubicBezTo>
                          <a:pt x="532412" y="1282"/>
                          <a:pt x="517162" y="546"/>
                          <a:pt x="501839" y="311"/>
                        </a:cubicBezTo>
                        <a:cubicBezTo>
                          <a:pt x="495530" y="224"/>
                          <a:pt x="489181" y="-110"/>
                          <a:pt x="482926" y="37"/>
                        </a:cubicBezTo>
                        <a:cubicBezTo>
                          <a:pt x="470515" y="311"/>
                          <a:pt x="458260" y="1524"/>
                          <a:pt x="446131" y="2729"/>
                        </a:cubicBezTo>
                        <a:cubicBezTo>
                          <a:pt x="437626" y="3587"/>
                          <a:pt x="428966" y="4256"/>
                          <a:pt x="420641" y="5582"/>
                        </a:cubicBezTo>
                        <a:cubicBezTo>
                          <a:pt x="409162" y="7391"/>
                          <a:pt x="398219" y="10049"/>
                          <a:pt x="387155" y="12755"/>
                        </a:cubicBezTo>
                        <a:cubicBezTo>
                          <a:pt x="379821" y="14557"/>
                          <a:pt x="372260" y="15809"/>
                          <a:pt x="365141" y="18006"/>
                        </a:cubicBezTo>
                        <a:cubicBezTo>
                          <a:pt x="347165" y="23551"/>
                          <a:pt x="329746" y="30242"/>
                          <a:pt x="313444" y="38385"/>
                        </a:cubicBezTo>
                        <a:cubicBezTo>
                          <a:pt x="287339" y="51432"/>
                          <a:pt x="263476" y="64880"/>
                          <a:pt x="241121" y="78864"/>
                        </a:cubicBezTo>
                        <a:cubicBezTo>
                          <a:pt x="234042" y="83291"/>
                          <a:pt x="228001" y="88166"/>
                          <a:pt x="221283" y="92714"/>
                        </a:cubicBezTo>
                        <a:cubicBezTo>
                          <a:pt x="206636" y="102619"/>
                          <a:pt x="192244" y="112571"/>
                          <a:pt x="179265" y="123113"/>
                        </a:cubicBezTo>
                        <a:cubicBezTo>
                          <a:pt x="172421" y="128671"/>
                          <a:pt x="166319" y="134665"/>
                          <a:pt x="159923" y="140425"/>
                        </a:cubicBezTo>
                        <a:cubicBezTo>
                          <a:pt x="148264" y="150926"/>
                          <a:pt x="137152" y="161655"/>
                          <a:pt x="126939" y="172893"/>
                        </a:cubicBezTo>
                        <a:cubicBezTo>
                          <a:pt x="121836" y="178512"/>
                          <a:pt x="117094" y="184265"/>
                          <a:pt x="112339" y="190078"/>
                        </a:cubicBezTo>
                        <a:cubicBezTo>
                          <a:pt x="102293" y="202375"/>
                          <a:pt x="92924" y="215220"/>
                          <a:pt x="84385" y="228501"/>
                        </a:cubicBezTo>
                        <a:cubicBezTo>
                          <a:pt x="80413" y="234676"/>
                          <a:pt x="76462" y="240851"/>
                          <a:pt x="72805" y="247260"/>
                        </a:cubicBezTo>
                        <a:cubicBezTo>
                          <a:pt x="65037" y="260862"/>
                          <a:pt x="58265" y="275214"/>
                          <a:pt x="51856" y="289948"/>
                        </a:cubicBezTo>
                        <a:cubicBezTo>
                          <a:pt x="48815" y="296940"/>
                          <a:pt x="45460" y="303751"/>
                          <a:pt x="42715" y="311018"/>
                        </a:cubicBezTo>
                        <a:cubicBezTo>
                          <a:pt x="36198" y="328250"/>
                          <a:pt x="30720" y="346466"/>
                          <a:pt x="25784" y="365359"/>
                        </a:cubicBezTo>
                        <a:cubicBezTo>
                          <a:pt x="24371" y="370771"/>
                          <a:pt x="22576" y="375733"/>
                          <a:pt x="21283" y="381286"/>
                        </a:cubicBezTo>
                        <a:cubicBezTo>
                          <a:pt x="15396" y="406655"/>
                          <a:pt x="10567" y="433323"/>
                          <a:pt x="7139" y="46190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4" name="Google Shape;2264;p9"/>
                  <p:cNvSpPr/>
                  <p:nvPr/>
                </p:nvSpPr>
                <p:spPr>
                  <a:xfrm>
                    <a:off x="5178440" y="1987058"/>
                    <a:ext cx="93771" cy="86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71" h="86835" extrusionOk="0">
                        <a:moveTo>
                          <a:pt x="0" y="66156"/>
                        </a:moveTo>
                        <a:lnTo>
                          <a:pt x="83609" y="0"/>
                        </a:lnTo>
                        <a:cubicBezTo>
                          <a:pt x="83609" y="0"/>
                          <a:pt x="105676" y="65607"/>
                          <a:pt x="84774" y="82149"/>
                        </a:cubicBezTo>
                        <a:cubicBezTo>
                          <a:pt x="63865" y="98684"/>
                          <a:pt x="0" y="66156"/>
                          <a:pt x="0" y="66156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5" name="Google Shape;2265;p9"/>
                  <p:cNvSpPr/>
                  <p:nvPr/>
                </p:nvSpPr>
                <p:spPr>
                  <a:xfrm>
                    <a:off x="5054728" y="2242378"/>
                    <a:ext cx="81385" cy="90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385" h="90466" extrusionOk="0">
                        <a:moveTo>
                          <a:pt x="40157" y="90467"/>
                        </a:moveTo>
                        <a:cubicBezTo>
                          <a:pt x="19811" y="90540"/>
                          <a:pt x="0" y="301"/>
                          <a:pt x="0" y="301"/>
                        </a:cubicBezTo>
                        <a:lnTo>
                          <a:pt x="81385" y="0"/>
                        </a:lnTo>
                        <a:cubicBezTo>
                          <a:pt x="81385" y="0"/>
                          <a:pt x="60503" y="90386"/>
                          <a:pt x="40157" y="9046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6" name="Google Shape;2266;p9"/>
                  <p:cNvSpPr/>
                  <p:nvPr/>
                </p:nvSpPr>
                <p:spPr>
                  <a:xfrm>
                    <a:off x="5068725" y="2148107"/>
                    <a:ext cx="70897" cy="60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97" h="60690" extrusionOk="0">
                        <a:moveTo>
                          <a:pt x="0" y="60691"/>
                        </a:moveTo>
                        <a:lnTo>
                          <a:pt x="5807" y="0"/>
                        </a:lnTo>
                        <a:lnTo>
                          <a:pt x="70897" y="12055"/>
                        </a:lnTo>
                        <a:cubicBezTo>
                          <a:pt x="70897" y="12055"/>
                          <a:pt x="56954" y="31732"/>
                          <a:pt x="39226" y="43887"/>
                        </a:cubicBezTo>
                        <a:cubicBezTo>
                          <a:pt x="21505" y="56050"/>
                          <a:pt x="0" y="60691"/>
                          <a:pt x="0" y="60691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7" name="Google Shape;2267;p9"/>
                  <p:cNvSpPr/>
                  <p:nvPr/>
                </p:nvSpPr>
                <p:spPr>
                  <a:xfrm>
                    <a:off x="5165180" y="2097315"/>
                    <a:ext cx="90346" cy="73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46" h="73858" extrusionOk="0">
                        <a:moveTo>
                          <a:pt x="6396" y="73851"/>
                        </a:moveTo>
                        <a:lnTo>
                          <a:pt x="0" y="0"/>
                        </a:lnTo>
                        <a:lnTo>
                          <a:pt x="90346" y="19415"/>
                        </a:lnTo>
                        <a:cubicBezTo>
                          <a:pt x="90346" y="19415"/>
                          <a:pt x="76530" y="47410"/>
                          <a:pt x="55540" y="61019"/>
                        </a:cubicBezTo>
                        <a:cubicBezTo>
                          <a:pt x="34551" y="74628"/>
                          <a:pt x="6396" y="73851"/>
                          <a:pt x="6396" y="73851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8" name="Google Shape;2268;p9"/>
                  <p:cNvSpPr/>
                  <p:nvPr/>
                </p:nvSpPr>
                <p:spPr>
                  <a:xfrm>
                    <a:off x="5185385" y="2228742"/>
                    <a:ext cx="52620" cy="63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0" h="63248" extrusionOk="0">
                        <a:moveTo>
                          <a:pt x="1701" y="63249"/>
                        </a:moveTo>
                        <a:lnTo>
                          <a:pt x="0" y="556"/>
                        </a:lnTo>
                        <a:lnTo>
                          <a:pt x="52620" y="0"/>
                        </a:lnTo>
                        <a:cubicBezTo>
                          <a:pt x="52620" y="0"/>
                          <a:pt x="50283" y="21103"/>
                          <a:pt x="37558" y="36915"/>
                        </a:cubicBezTo>
                        <a:cubicBezTo>
                          <a:pt x="24827" y="52728"/>
                          <a:pt x="1701" y="63249"/>
                          <a:pt x="1701" y="63249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9" name="Google Shape;2269;p9"/>
                  <p:cNvSpPr/>
                  <p:nvPr/>
                </p:nvSpPr>
                <p:spPr>
                  <a:xfrm>
                    <a:off x="5280071" y="2122959"/>
                    <a:ext cx="64032" cy="70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2" h="70113" extrusionOk="0">
                        <a:moveTo>
                          <a:pt x="0" y="70114"/>
                        </a:moveTo>
                        <a:lnTo>
                          <a:pt x="8070" y="0"/>
                        </a:lnTo>
                        <a:lnTo>
                          <a:pt x="64033" y="13327"/>
                        </a:lnTo>
                        <a:cubicBezTo>
                          <a:pt x="64033" y="13327"/>
                          <a:pt x="59847" y="40425"/>
                          <a:pt x="43840" y="54623"/>
                        </a:cubicBezTo>
                        <a:cubicBezTo>
                          <a:pt x="27827" y="68814"/>
                          <a:pt x="0" y="70114"/>
                          <a:pt x="0" y="70114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0" name="Google Shape;2270;p9"/>
                  <p:cNvSpPr/>
                  <p:nvPr/>
                </p:nvSpPr>
                <p:spPr>
                  <a:xfrm>
                    <a:off x="5295560" y="1999830"/>
                    <a:ext cx="88084" cy="9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084" h="96311" extrusionOk="0">
                        <a:moveTo>
                          <a:pt x="4100" y="85986"/>
                        </a:moveTo>
                        <a:cubicBezTo>
                          <a:pt x="-11899" y="63992"/>
                          <a:pt x="24085" y="0"/>
                          <a:pt x="24085" y="0"/>
                        </a:cubicBezTo>
                        <a:lnTo>
                          <a:pt x="88084" y="87989"/>
                        </a:lnTo>
                        <a:cubicBezTo>
                          <a:pt x="88084" y="87989"/>
                          <a:pt x="20100" y="107987"/>
                          <a:pt x="4100" y="8598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1" name="Google Shape;2271;p9"/>
                  <p:cNvSpPr/>
                  <p:nvPr/>
                </p:nvSpPr>
                <p:spPr>
                  <a:xfrm>
                    <a:off x="5397133" y="2040837"/>
                    <a:ext cx="69939" cy="70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39" h="70629" extrusionOk="0">
                        <a:moveTo>
                          <a:pt x="2893" y="0"/>
                        </a:moveTo>
                        <a:lnTo>
                          <a:pt x="0" y="70630"/>
                        </a:lnTo>
                        <a:cubicBezTo>
                          <a:pt x="0" y="70630"/>
                          <a:pt x="24572" y="69377"/>
                          <a:pt x="42059" y="57188"/>
                        </a:cubicBezTo>
                        <a:cubicBezTo>
                          <a:pt x="59545" y="44992"/>
                          <a:pt x="69940" y="21860"/>
                          <a:pt x="69940" y="21860"/>
                        </a:cubicBezTo>
                        <a:lnTo>
                          <a:pt x="2893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2" name="Google Shape;2272;p9"/>
                  <p:cNvSpPr/>
                  <p:nvPr/>
                </p:nvSpPr>
                <p:spPr>
                  <a:xfrm>
                    <a:off x="5422690" y="1946654"/>
                    <a:ext cx="71881" cy="767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881" h="76757" extrusionOk="0">
                        <a:moveTo>
                          <a:pt x="0" y="0"/>
                        </a:moveTo>
                        <a:lnTo>
                          <a:pt x="5043" y="75224"/>
                        </a:lnTo>
                        <a:cubicBezTo>
                          <a:pt x="5043" y="75224"/>
                          <a:pt x="31484" y="80890"/>
                          <a:pt x="48193" y="70442"/>
                        </a:cubicBezTo>
                        <a:cubicBezTo>
                          <a:pt x="64903" y="59987"/>
                          <a:pt x="71882" y="33419"/>
                          <a:pt x="71882" y="3341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3" name="Google Shape;2273;p9"/>
                  <p:cNvSpPr/>
                  <p:nvPr/>
                </p:nvSpPr>
                <p:spPr>
                  <a:xfrm>
                    <a:off x="5331452" y="1938711"/>
                    <a:ext cx="74766" cy="77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66" h="77324" extrusionOk="0">
                        <a:moveTo>
                          <a:pt x="0" y="26160"/>
                        </a:moveTo>
                        <a:cubicBezTo>
                          <a:pt x="0" y="26160"/>
                          <a:pt x="44443" y="83341"/>
                          <a:pt x="62707" y="76804"/>
                        </a:cubicBezTo>
                        <a:cubicBezTo>
                          <a:pt x="80977" y="70261"/>
                          <a:pt x="73060" y="0"/>
                          <a:pt x="73060" y="0"/>
                        </a:cubicBezTo>
                        <a:lnTo>
                          <a:pt x="0" y="2616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4" name="Google Shape;2274;p9"/>
                  <p:cNvSpPr/>
                  <p:nvPr/>
                </p:nvSpPr>
                <p:spPr>
                  <a:xfrm>
                    <a:off x="4989979" y="2296083"/>
                    <a:ext cx="59383" cy="97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3" h="97806" extrusionOk="0">
                        <a:moveTo>
                          <a:pt x="17681" y="0"/>
                        </a:moveTo>
                        <a:lnTo>
                          <a:pt x="0" y="97807"/>
                        </a:lnTo>
                        <a:cubicBezTo>
                          <a:pt x="0" y="97807"/>
                          <a:pt x="54663" y="65760"/>
                          <a:pt x="59083" y="41309"/>
                        </a:cubicBezTo>
                        <a:cubicBezTo>
                          <a:pt x="63503" y="16857"/>
                          <a:pt x="17681" y="0"/>
                          <a:pt x="17681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5" name="Google Shape;2275;p9"/>
                  <p:cNvSpPr/>
                  <p:nvPr/>
                </p:nvSpPr>
                <p:spPr>
                  <a:xfrm>
                    <a:off x="4987354" y="2365681"/>
                    <a:ext cx="77760" cy="87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760" h="87099" extrusionOk="0">
                        <a:moveTo>
                          <a:pt x="0" y="78231"/>
                        </a:moveTo>
                        <a:lnTo>
                          <a:pt x="70817" y="0"/>
                        </a:lnTo>
                        <a:cubicBezTo>
                          <a:pt x="70817" y="0"/>
                          <a:pt x="87252" y="58909"/>
                          <a:pt x="69551" y="78465"/>
                        </a:cubicBezTo>
                        <a:cubicBezTo>
                          <a:pt x="51843" y="98028"/>
                          <a:pt x="0" y="78231"/>
                          <a:pt x="0" y="78231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6" name="Google Shape;2276;p9"/>
                  <p:cNvSpPr/>
                  <p:nvPr/>
                </p:nvSpPr>
                <p:spPr>
                  <a:xfrm>
                    <a:off x="5096961" y="2309639"/>
                    <a:ext cx="73825" cy="77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25" h="77207" extrusionOk="0">
                        <a:moveTo>
                          <a:pt x="0" y="77119"/>
                        </a:moveTo>
                        <a:lnTo>
                          <a:pt x="64937" y="0"/>
                        </a:lnTo>
                        <a:cubicBezTo>
                          <a:pt x="64937" y="0"/>
                          <a:pt x="83375" y="40900"/>
                          <a:pt x="67140" y="60175"/>
                        </a:cubicBezTo>
                        <a:cubicBezTo>
                          <a:pt x="50906" y="79456"/>
                          <a:pt x="0" y="77119"/>
                          <a:pt x="0" y="77119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7" name="Google Shape;2277;p9"/>
                  <p:cNvSpPr/>
                  <p:nvPr/>
                </p:nvSpPr>
                <p:spPr>
                  <a:xfrm>
                    <a:off x="5051447" y="2420224"/>
                    <a:ext cx="65835" cy="88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5" h="88652" extrusionOk="0">
                        <a:moveTo>
                          <a:pt x="0" y="74855"/>
                        </a:moveTo>
                        <a:lnTo>
                          <a:pt x="55514" y="0"/>
                        </a:lnTo>
                        <a:cubicBezTo>
                          <a:pt x="55514" y="0"/>
                          <a:pt x="74668" y="63108"/>
                          <a:pt x="60791" y="81821"/>
                        </a:cubicBezTo>
                        <a:cubicBezTo>
                          <a:pt x="46907" y="100539"/>
                          <a:pt x="0" y="74855"/>
                          <a:pt x="0" y="74855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8" name="Google Shape;2278;p9"/>
                  <p:cNvSpPr/>
                  <p:nvPr/>
                </p:nvSpPr>
                <p:spPr>
                  <a:xfrm>
                    <a:off x="4997554" y="2526489"/>
                    <a:ext cx="49156" cy="50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56" h="50778" extrusionOk="0">
                        <a:moveTo>
                          <a:pt x="2304" y="50779"/>
                        </a:moveTo>
                        <a:lnTo>
                          <a:pt x="0" y="0"/>
                        </a:lnTo>
                        <a:cubicBezTo>
                          <a:pt x="0" y="0"/>
                          <a:pt x="48575" y="6603"/>
                          <a:pt x="49151" y="19301"/>
                        </a:cubicBezTo>
                        <a:cubicBezTo>
                          <a:pt x="49720" y="31993"/>
                          <a:pt x="2304" y="50779"/>
                          <a:pt x="2304" y="50779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9" name="Google Shape;2279;p9"/>
                  <p:cNvSpPr/>
                  <p:nvPr/>
                </p:nvSpPr>
                <p:spPr>
                  <a:xfrm>
                    <a:off x="4981983" y="2470440"/>
                    <a:ext cx="44948" cy="39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48" h="39978" extrusionOk="0">
                        <a:moveTo>
                          <a:pt x="2987" y="0"/>
                        </a:moveTo>
                        <a:cubicBezTo>
                          <a:pt x="2987" y="0"/>
                          <a:pt x="45688" y="23521"/>
                          <a:pt x="44938" y="33319"/>
                        </a:cubicBezTo>
                        <a:cubicBezTo>
                          <a:pt x="44195" y="43124"/>
                          <a:pt x="0" y="39206"/>
                          <a:pt x="0" y="39206"/>
                        </a:cubicBezTo>
                        <a:lnTo>
                          <a:pt x="2987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80" name="Google Shape;2280;p9"/>
                <p:cNvSpPr/>
                <p:nvPr/>
              </p:nvSpPr>
              <p:spPr>
                <a:xfrm>
                  <a:off x="5126030" y="2176213"/>
                  <a:ext cx="816724" cy="83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724" h="830830" extrusionOk="0">
                      <a:moveTo>
                        <a:pt x="170784" y="73592"/>
                      </a:moveTo>
                      <a:cubicBezTo>
                        <a:pt x="322002" y="-37884"/>
                        <a:pt x="687833" y="-60843"/>
                        <a:pt x="794675" y="281944"/>
                      </a:cubicBezTo>
                      <a:cubicBezTo>
                        <a:pt x="849130" y="456682"/>
                        <a:pt x="815959" y="822125"/>
                        <a:pt x="543494" y="830624"/>
                      </a:cubicBezTo>
                      <a:cubicBezTo>
                        <a:pt x="298454" y="838259"/>
                        <a:pt x="35861" y="633135"/>
                        <a:pt x="5650" y="448551"/>
                      </a:cubicBezTo>
                      <a:cubicBezTo>
                        <a:pt x="-15587" y="318772"/>
                        <a:pt x="19567" y="185068"/>
                        <a:pt x="170784" y="73592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9"/>
                <p:cNvSpPr/>
                <p:nvPr/>
              </p:nvSpPr>
              <p:spPr>
                <a:xfrm>
                  <a:off x="5126041" y="2241189"/>
                  <a:ext cx="723929" cy="76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29" h="764962" extrusionOk="0">
                      <a:moveTo>
                        <a:pt x="1232" y="285991"/>
                      </a:moveTo>
                      <a:cubicBezTo>
                        <a:pt x="-1440" y="318519"/>
                        <a:pt x="328" y="351242"/>
                        <a:pt x="5639" y="383690"/>
                      </a:cubicBezTo>
                      <a:cubicBezTo>
                        <a:pt x="30405" y="535008"/>
                        <a:pt x="211680" y="698060"/>
                        <a:pt x="411084" y="748457"/>
                      </a:cubicBezTo>
                      <a:cubicBezTo>
                        <a:pt x="456472" y="759970"/>
                        <a:pt x="516339" y="766854"/>
                        <a:pt x="545117" y="764504"/>
                      </a:cubicBezTo>
                      <a:cubicBezTo>
                        <a:pt x="596726" y="760278"/>
                        <a:pt x="618733" y="755556"/>
                        <a:pt x="624252" y="743401"/>
                      </a:cubicBezTo>
                      <a:cubicBezTo>
                        <a:pt x="626850" y="737668"/>
                        <a:pt x="599311" y="668117"/>
                        <a:pt x="604803" y="664339"/>
                      </a:cubicBezTo>
                      <a:cubicBezTo>
                        <a:pt x="663893" y="623680"/>
                        <a:pt x="769261" y="478169"/>
                        <a:pt x="702543" y="310590"/>
                      </a:cubicBezTo>
                      <a:cubicBezTo>
                        <a:pt x="584229" y="13425"/>
                        <a:pt x="210762" y="-20898"/>
                        <a:pt x="170834" y="8536"/>
                      </a:cubicBezTo>
                      <a:cubicBezTo>
                        <a:pt x="57415" y="92145"/>
                        <a:pt x="9242" y="188411"/>
                        <a:pt x="1232" y="285991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9"/>
                <p:cNvSpPr/>
                <p:nvPr/>
              </p:nvSpPr>
              <p:spPr>
                <a:xfrm>
                  <a:off x="5126041" y="2348715"/>
                  <a:ext cx="522824" cy="54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24" h="548772" extrusionOk="0">
                      <a:moveTo>
                        <a:pt x="1232" y="178465"/>
                      </a:moveTo>
                      <a:cubicBezTo>
                        <a:pt x="-1440" y="210993"/>
                        <a:pt x="328" y="243716"/>
                        <a:pt x="5639" y="276164"/>
                      </a:cubicBezTo>
                      <a:cubicBezTo>
                        <a:pt x="8324" y="292566"/>
                        <a:pt x="13434" y="309222"/>
                        <a:pt x="19616" y="325744"/>
                      </a:cubicBezTo>
                      <a:cubicBezTo>
                        <a:pt x="21210" y="329997"/>
                        <a:pt x="22784" y="334270"/>
                        <a:pt x="24592" y="338522"/>
                      </a:cubicBezTo>
                      <a:cubicBezTo>
                        <a:pt x="27753" y="345930"/>
                        <a:pt x="32354" y="353169"/>
                        <a:pt x="36158" y="360536"/>
                      </a:cubicBezTo>
                      <a:cubicBezTo>
                        <a:pt x="38837" y="365774"/>
                        <a:pt x="42393" y="370844"/>
                        <a:pt x="45373" y="376047"/>
                      </a:cubicBezTo>
                      <a:cubicBezTo>
                        <a:pt x="168925" y="512832"/>
                        <a:pt x="362978" y="643141"/>
                        <a:pt x="498410" y="454378"/>
                      </a:cubicBezTo>
                      <a:cubicBezTo>
                        <a:pt x="578597" y="342608"/>
                        <a:pt x="447631" y="135783"/>
                        <a:pt x="303292" y="36837"/>
                      </a:cubicBezTo>
                      <a:cubicBezTo>
                        <a:pt x="227211" y="-15308"/>
                        <a:pt x="126209" y="-9749"/>
                        <a:pt x="44550" y="38746"/>
                      </a:cubicBezTo>
                      <a:cubicBezTo>
                        <a:pt x="37384" y="51431"/>
                        <a:pt x="31108" y="64243"/>
                        <a:pt x="25804" y="77155"/>
                      </a:cubicBezTo>
                      <a:cubicBezTo>
                        <a:pt x="24003" y="81535"/>
                        <a:pt x="22603" y="86022"/>
                        <a:pt x="21002" y="90429"/>
                      </a:cubicBezTo>
                      <a:cubicBezTo>
                        <a:pt x="18203" y="98151"/>
                        <a:pt x="15966" y="105980"/>
                        <a:pt x="13776" y="113756"/>
                      </a:cubicBezTo>
                      <a:cubicBezTo>
                        <a:pt x="7742" y="135207"/>
                        <a:pt x="3013" y="156759"/>
                        <a:pt x="1232" y="17846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9"/>
                <p:cNvSpPr/>
                <p:nvPr/>
              </p:nvSpPr>
              <p:spPr>
                <a:xfrm>
                  <a:off x="5159448" y="2465247"/>
                  <a:ext cx="320942" cy="351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42" h="351633" extrusionOk="0">
                      <a:moveTo>
                        <a:pt x="39834" y="257954"/>
                      </a:moveTo>
                      <a:cubicBezTo>
                        <a:pt x="-18607" y="172129"/>
                        <a:pt x="-11970" y="65770"/>
                        <a:pt x="54655" y="20409"/>
                      </a:cubicBezTo>
                      <a:cubicBezTo>
                        <a:pt x="121279" y="-24958"/>
                        <a:pt x="222669" y="7845"/>
                        <a:pt x="281109" y="93677"/>
                      </a:cubicBezTo>
                      <a:cubicBezTo>
                        <a:pt x="339550" y="179509"/>
                        <a:pt x="332912" y="285862"/>
                        <a:pt x="266288" y="331229"/>
                      </a:cubicBezTo>
                      <a:cubicBezTo>
                        <a:pt x="199657" y="376590"/>
                        <a:pt x="98274" y="343786"/>
                        <a:pt x="39834" y="257954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9"/>
                <p:cNvSpPr/>
                <p:nvPr/>
              </p:nvSpPr>
              <p:spPr>
                <a:xfrm>
                  <a:off x="5179389" y="2578705"/>
                  <a:ext cx="163480" cy="20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80" h="202479" extrusionOk="0">
                      <a:moveTo>
                        <a:pt x="8314" y="3271"/>
                      </a:moveTo>
                      <a:cubicBezTo>
                        <a:pt x="-9186" y="16659"/>
                        <a:pt x="973" y="72347"/>
                        <a:pt x="38485" y="121525"/>
                      </a:cubicBezTo>
                      <a:cubicBezTo>
                        <a:pt x="75996" y="170703"/>
                        <a:pt x="140846" y="213378"/>
                        <a:pt x="158346" y="199990"/>
                      </a:cubicBezTo>
                      <a:cubicBezTo>
                        <a:pt x="175846" y="186602"/>
                        <a:pt x="145983" y="117151"/>
                        <a:pt x="108478" y="67973"/>
                      </a:cubicBezTo>
                      <a:cubicBezTo>
                        <a:pt x="70967" y="18795"/>
                        <a:pt x="25807" y="-10117"/>
                        <a:pt x="8314" y="3271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9"/>
                <p:cNvSpPr/>
                <p:nvPr/>
              </p:nvSpPr>
              <p:spPr>
                <a:xfrm>
                  <a:off x="5384897" y="2668070"/>
                  <a:ext cx="37833" cy="3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33" h="37833" extrusionOk="0">
                      <a:moveTo>
                        <a:pt x="17332" y="37766"/>
                      </a:moveTo>
                      <a:cubicBezTo>
                        <a:pt x="6925" y="36889"/>
                        <a:pt x="-803" y="27740"/>
                        <a:pt x="67" y="17332"/>
                      </a:cubicBezTo>
                      <a:cubicBezTo>
                        <a:pt x="944" y="6925"/>
                        <a:pt x="10093" y="-804"/>
                        <a:pt x="20500" y="67"/>
                      </a:cubicBezTo>
                      <a:cubicBezTo>
                        <a:pt x="30915" y="944"/>
                        <a:pt x="38643" y="10093"/>
                        <a:pt x="37766" y="20507"/>
                      </a:cubicBezTo>
                      <a:cubicBezTo>
                        <a:pt x="36889" y="30914"/>
                        <a:pt x="27740" y="38643"/>
                        <a:pt x="17332" y="377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9"/>
                <p:cNvSpPr/>
                <p:nvPr/>
              </p:nvSpPr>
              <p:spPr>
                <a:xfrm>
                  <a:off x="5392938" y="2721150"/>
                  <a:ext cx="23330" cy="23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0" h="23336" extrusionOk="0">
                      <a:moveTo>
                        <a:pt x="10691" y="23295"/>
                      </a:moveTo>
                      <a:cubicBezTo>
                        <a:pt x="4268" y="22752"/>
                        <a:pt x="-500" y="17107"/>
                        <a:pt x="42" y="10691"/>
                      </a:cubicBezTo>
                      <a:cubicBezTo>
                        <a:pt x="578" y="4268"/>
                        <a:pt x="6224" y="-500"/>
                        <a:pt x="12646" y="42"/>
                      </a:cubicBezTo>
                      <a:cubicBezTo>
                        <a:pt x="19062" y="578"/>
                        <a:pt x="23831" y="6224"/>
                        <a:pt x="23288" y="12646"/>
                      </a:cubicBezTo>
                      <a:cubicBezTo>
                        <a:pt x="22752" y="19069"/>
                        <a:pt x="17107" y="23831"/>
                        <a:pt x="10691" y="23295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9"/>
                <p:cNvSpPr/>
                <p:nvPr/>
              </p:nvSpPr>
              <p:spPr>
                <a:xfrm>
                  <a:off x="5686808" y="2803246"/>
                  <a:ext cx="19377" cy="19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7" h="19377" extrusionOk="0">
                      <a:moveTo>
                        <a:pt x="8875" y="19343"/>
                      </a:moveTo>
                      <a:cubicBezTo>
                        <a:pt x="3544" y="18901"/>
                        <a:pt x="-414" y="14213"/>
                        <a:pt x="35" y="8882"/>
                      </a:cubicBezTo>
                      <a:cubicBezTo>
                        <a:pt x="483" y="3551"/>
                        <a:pt x="5172" y="-414"/>
                        <a:pt x="10502" y="35"/>
                      </a:cubicBezTo>
                      <a:cubicBezTo>
                        <a:pt x="15834" y="483"/>
                        <a:pt x="19792" y="5171"/>
                        <a:pt x="19343" y="10502"/>
                      </a:cubicBezTo>
                      <a:cubicBezTo>
                        <a:pt x="18894" y="15833"/>
                        <a:pt x="14213" y="19791"/>
                        <a:pt x="8875" y="19343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9"/>
                <p:cNvSpPr/>
                <p:nvPr/>
              </p:nvSpPr>
              <p:spPr>
                <a:xfrm>
                  <a:off x="5390966" y="2280675"/>
                  <a:ext cx="25191" cy="25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91" h="25191" extrusionOk="0">
                      <a:moveTo>
                        <a:pt x="11544" y="25146"/>
                      </a:moveTo>
                      <a:cubicBezTo>
                        <a:pt x="4613" y="24564"/>
                        <a:pt x="-538" y="18476"/>
                        <a:pt x="45" y="11544"/>
                      </a:cubicBezTo>
                      <a:cubicBezTo>
                        <a:pt x="628" y="4612"/>
                        <a:pt x="6722" y="-538"/>
                        <a:pt x="13654" y="45"/>
                      </a:cubicBezTo>
                      <a:cubicBezTo>
                        <a:pt x="20586" y="627"/>
                        <a:pt x="25729" y="6722"/>
                        <a:pt x="25146" y="13654"/>
                      </a:cubicBezTo>
                      <a:cubicBezTo>
                        <a:pt x="24564" y="20585"/>
                        <a:pt x="18476" y="25729"/>
                        <a:pt x="11544" y="2514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9"/>
                <p:cNvSpPr/>
                <p:nvPr/>
              </p:nvSpPr>
              <p:spPr>
                <a:xfrm>
                  <a:off x="5343360" y="2272394"/>
                  <a:ext cx="30413" cy="30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3" h="30413" extrusionOk="0">
                      <a:moveTo>
                        <a:pt x="13931" y="30359"/>
                      </a:moveTo>
                      <a:cubicBezTo>
                        <a:pt x="5566" y="29650"/>
                        <a:pt x="-649" y="22296"/>
                        <a:pt x="54" y="13931"/>
                      </a:cubicBezTo>
                      <a:cubicBezTo>
                        <a:pt x="757" y="5566"/>
                        <a:pt x="8111" y="-649"/>
                        <a:pt x="16483" y="54"/>
                      </a:cubicBezTo>
                      <a:cubicBezTo>
                        <a:pt x="24848" y="758"/>
                        <a:pt x="31063" y="8111"/>
                        <a:pt x="30360" y="16483"/>
                      </a:cubicBezTo>
                      <a:cubicBezTo>
                        <a:pt x="29656" y="24848"/>
                        <a:pt x="22296" y="31063"/>
                        <a:pt x="13931" y="30359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9"/>
                <p:cNvSpPr/>
                <p:nvPr/>
              </p:nvSpPr>
              <p:spPr>
                <a:xfrm>
                  <a:off x="5472571" y="2286593"/>
                  <a:ext cx="350199" cy="337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199" h="337662" extrusionOk="0">
                      <a:moveTo>
                        <a:pt x="0" y="0"/>
                      </a:moveTo>
                      <a:cubicBezTo>
                        <a:pt x="0" y="0"/>
                        <a:pt x="153032" y="39983"/>
                        <a:pt x="225731" y="112172"/>
                      </a:cubicBezTo>
                      <a:cubicBezTo>
                        <a:pt x="298423" y="184362"/>
                        <a:pt x="350200" y="337663"/>
                        <a:pt x="350200" y="337663"/>
                      </a:cubicBezTo>
                      <a:cubicBezTo>
                        <a:pt x="350200" y="337663"/>
                        <a:pt x="272565" y="211125"/>
                        <a:pt x="199866" y="138935"/>
                      </a:cubicBezTo>
                      <a:cubicBezTo>
                        <a:pt x="127174" y="6673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9"/>
                <p:cNvSpPr/>
                <p:nvPr/>
              </p:nvSpPr>
              <p:spPr>
                <a:xfrm>
                  <a:off x="5365153" y="2809442"/>
                  <a:ext cx="194830" cy="1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830" h="127743" extrusionOk="0">
                      <a:moveTo>
                        <a:pt x="194830" y="127744"/>
                      </a:moveTo>
                      <a:cubicBezTo>
                        <a:pt x="194830" y="127744"/>
                        <a:pt x="119847" y="118368"/>
                        <a:pt x="71138" y="86428"/>
                      </a:cubicBezTo>
                      <a:cubicBezTo>
                        <a:pt x="22429" y="54489"/>
                        <a:pt x="0" y="0"/>
                        <a:pt x="0" y="0"/>
                      </a:cubicBezTo>
                      <a:cubicBezTo>
                        <a:pt x="0" y="0"/>
                        <a:pt x="36406" y="41403"/>
                        <a:pt x="85115" y="73342"/>
                      </a:cubicBezTo>
                      <a:cubicBezTo>
                        <a:pt x="133818" y="105281"/>
                        <a:pt x="194830" y="127744"/>
                        <a:pt x="194830" y="127744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9"/>
                <p:cNvSpPr/>
                <p:nvPr/>
              </p:nvSpPr>
              <p:spPr>
                <a:xfrm>
                  <a:off x="5675764" y="2883849"/>
                  <a:ext cx="157891" cy="151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1" h="151896" extrusionOk="0">
                      <a:moveTo>
                        <a:pt x="9772" y="40204"/>
                      </a:moveTo>
                      <a:cubicBezTo>
                        <a:pt x="31385" y="8372"/>
                        <a:pt x="90475" y="-12818"/>
                        <a:pt x="123198" y="8794"/>
                      </a:cubicBezTo>
                      <a:cubicBezTo>
                        <a:pt x="165799" y="36929"/>
                        <a:pt x="164935" y="94599"/>
                        <a:pt x="143323" y="126431"/>
                      </a:cubicBezTo>
                      <a:cubicBezTo>
                        <a:pt x="121704" y="158270"/>
                        <a:pt x="68749" y="158786"/>
                        <a:pt x="36736" y="136129"/>
                      </a:cubicBezTo>
                      <a:cubicBezTo>
                        <a:pt x="4729" y="113472"/>
                        <a:pt x="-11846" y="72043"/>
                        <a:pt x="9772" y="40204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9"/>
                <p:cNvSpPr/>
                <p:nvPr/>
              </p:nvSpPr>
              <p:spPr>
                <a:xfrm>
                  <a:off x="5688656" y="2917855"/>
                  <a:ext cx="114433" cy="11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33" h="114790" extrusionOk="0">
                      <a:moveTo>
                        <a:pt x="17850" y="95392"/>
                      </a:moveTo>
                      <a:cubicBezTo>
                        <a:pt x="-5081" y="71630"/>
                        <a:pt x="-6046" y="35358"/>
                        <a:pt x="15694" y="14375"/>
                      </a:cubicBezTo>
                      <a:cubicBezTo>
                        <a:pt x="37440" y="-6607"/>
                        <a:pt x="73652" y="-4357"/>
                        <a:pt x="96583" y="19405"/>
                      </a:cubicBezTo>
                      <a:cubicBezTo>
                        <a:pt x="119515" y="43167"/>
                        <a:pt x="120479" y="79433"/>
                        <a:pt x="98740" y="100415"/>
                      </a:cubicBezTo>
                      <a:cubicBezTo>
                        <a:pt x="77000" y="121398"/>
                        <a:pt x="40782" y="119147"/>
                        <a:pt x="17850" y="95392"/>
                      </a:cubicBezTo>
                      <a:close/>
                    </a:path>
                  </a:pathLst>
                </a:custGeom>
                <a:solidFill>
                  <a:srgbClr val="AE61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9"/>
                <p:cNvSpPr/>
                <p:nvPr/>
              </p:nvSpPr>
              <p:spPr>
                <a:xfrm>
                  <a:off x="5707551" y="2953165"/>
                  <a:ext cx="61016" cy="67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16" h="67558" extrusionOk="0">
                      <a:moveTo>
                        <a:pt x="9014" y="49292"/>
                      </a:moveTo>
                      <a:cubicBezTo>
                        <a:pt x="-2941" y="32730"/>
                        <a:pt x="-3014" y="12350"/>
                        <a:pt x="8853" y="3784"/>
                      </a:cubicBezTo>
                      <a:cubicBezTo>
                        <a:pt x="20721" y="-4788"/>
                        <a:pt x="40043" y="1695"/>
                        <a:pt x="51997" y="18264"/>
                      </a:cubicBezTo>
                      <a:cubicBezTo>
                        <a:pt x="63958" y="34833"/>
                        <a:pt x="64032" y="55206"/>
                        <a:pt x="52165" y="63779"/>
                      </a:cubicBezTo>
                      <a:cubicBezTo>
                        <a:pt x="40297" y="72344"/>
                        <a:pt x="20975" y="65861"/>
                        <a:pt x="9014" y="4929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95" name="Google Shape;2295;p9"/>
          <p:cNvGrpSpPr/>
          <p:nvPr/>
        </p:nvGrpSpPr>
        <p:grpSpPr>
          <a:xfrm rot="-2757998" flipH="1">
            <a:off x="79607" y="5867100"/>
            <a:ext cx="902207" cy="901768"/>
            <a:chOff x="2688079" y="3660381"/>
            <a:chExt cx="1029896" cy="1029395"/>
          </a:xfrm>
        </p:grpSpPr>
        <p:sp>
          <p:nvSpPr>
            <p:cNvPr id="2296" name="Google Shape;2296;p9"/>
            <p:cNvSpPr/>
            <p:nvPr/>
          </p:nvSpPr>
          <p:spPr>
            <a:xfrm>
              <a:off x="2688079" y="3660407"/>
              <a:ext cx="956924" cy="1029369"/>
            </a:xfrm>
            <a:custGeom>
              <a:avLst/>
              <a:gdLst/>
              <a:ahLst/>
              <a:cxnLst/>
              <a:rect l="l" t="t" r="r" b="b"/>
              <a:pathLst>
                <a:path w="956924" h="1029369" extrusionOk="0">
                  <a:moveTo>
                    <a:pt x="873545" y="546758"/>
                  </a:moveTo>
                  <a:cubicBezTo>
                    <a:pt x="873545" y="546758"/>
                    <a:pt x="962806" y="405057"/>
                    <a:pt x="956617" y="288726"/>
                  </a:cubicBezTo>
                  <a:cubicBezTo>
                    <a:pt x="950429" y="172394"/>
                    <a:pt x="857987" y="52795"/>
                    <a:pt x="857987" y="52795"/>
                  </a:cubicBezTo>
                  <a:cubicBezTo>
                    <a:pt x="857987" y="52795"/>
                    <a:pt x="817140" y="113619"/>
                    <a:pt x="789440" y="170144"/>
                  </a:cubicBezTo>
                  <a:cubicBezTo>
                    <a:pt x="761740" y="226676"/>
                    <a:pt x="756396" y="293226"/>
                    <a:pt x="756396" y="293226"/>
                  </a:cubicBezTo>
                  <a:cubicBezTo>
                    <a:pt x="756396" y="293226"/>
                    <a:pt x="711698" y="206222"/>
                    <a:pt x="637305" y="123799"/>
                  </a:cubicBezTo>
                  <a:cubicBezTo>
                    <a:pt x="544240" y="20695"/>
                    <a:pt x="431853" y="0"/>
                    <a:pt x="431853" y="0"/>
                  </a:cubicBezTo>
                  <a:cubicBezTo>
                    <a:pt x="431853" y="0"/>
                    <a:pt x="438530" y="83769"/>
                    <a:pt x="456613" y="166976"/>
                  </a:cubicBezTo>
                  <a:cubicBezTo>
                    <a:pt x="474702" y="250183"/>
                    <a:pt x="521583" y="333845"/>
                    <a:pt x="521583" y="333845"/>
                  </a:cubicBezTo>
                  <a:cubicBezTo>
                    <a:pt x="521583" y="333845"/>
                    <a:pt x="447893" y="282430"/>
                    <a:pt x="334656" y="262024"/>
                  </a:cubicBezTo>
                  <a:cubicBezTo>
                    <a:pt x="221425" y="241611"/>
                    <a:pt x="99334" y="244015"/>
                    <a:pt x="99334" y="244015"/>
                  </a:cubicBezTo>
                  <a:cubicBezTo>
                    <a:pt x="99334" y="244015"/>
                    <a:pt x="149878" y="373286"/>
                    <a:pt x="221807" y="440352"/>
                  </a:cubicBezTo>
                  <a:cubicBezTo>
                    <a:pt x="293729" y="507418"/>
                    <a:pt x="387042" y="512281"/>
                    <a:pt x="387042" y="512281"/>
                  </a:cubicBezTo>
                  <a:cubicBezTo>
                    <a:pt x="387042" y="512281"/>
                    <a:pt x="282310" y="525823"/>
                    <a:pt x="189968" y="589976"/>
                  </a:cubicBezTo>
                  <a:cubicBezTo>
                    <a:pt x="97633" y="654129"/>
                    <a:pt x="0" y="759262"/>
                    <a:pt x="0" y="759262"/>
                  </a:cubicBezTo>
                  <a:cubicBezTo>
                    <a:pt x="0" y="759262"/>
                    <a:pt x="122620" y="804743"/>
                    <a:pt x="215973" y="805815"/>
                  </a:cubicBezTo>
                  <a:cubicBezTo>
                    <a:pt x="309327" y="806893"/>
                    <a:pt x="391100" y="773186"/>
                    <a:pt x="391100" y="773186"/>
                  </a:cubicBezTo>
                  <a:cubicBezTo>
                    <a:pt x="391100" y="773186"/>
                    <a:pt x="373205" y="821554"/>
                    <a:pt x="371752" y="865294"/>
                  </a:cubicBezTo>
                  <a:cubicBezTo>
                    <a:pt x="370292" y="909033"/>
                    <a:pt x="374431" y="915268"/>
                    <a:pt x="361847" y="950664"/>
                  </a:cubicBezTo>
                  <a:cubicBezTo>
                    <a:pt x="349256" y="986065"/>
                    <a:pt x="330872" y="1017402"/>
                    <a:pt x="330872" y="1017402"/>
                  </a:cubicBezTo>
                  <a:cubicBezTo>
                    <a:pt x="330872" y="1017402"/>
                    <a:pt x="458970" y="985784"/>
                    <a:pt x="556168" y="926346"/>
                  </a:cubicBezTo>
                  <a:cubicBezTo>
                    <a:pt x="653365" y="866901"/>
                    <a:pt x="715569" y="766328"/>
                    <a:pt x="715569" y="766328"/>
                  </a:cubicBezTo>
                  <a:cubicBezTo>
                    <a:pt x="715569" y="766328"/>
                    <a:pt x="729667" y="860170"/>
                    <a:pt x="766114" y="922863"/>
                  </a:cubicBezTo>
                  <a:cubicBezTo>
                    <a:pt x="802560" y="985556"/>
                    <a:pt x="841927" y="1029370"/>
                    <a:pt x="841927" y="1029370"/>
                  </a:cubicBezTo>
                  <a:cubicBezTo>
                    <a:pt x="841927" y="1029370"/>
                    <a:pt x="940952" y="932802"/>
                    <a:pt x="941066" y="798040"/>
                  </a:cubicBezTo>
                  <a:cubicBezTo>
                    <a:pt x="941180" y="665213"/>
                    <a:pt x="873545" y="546758"/>
                    <a:pt x="873545" y="546758"/>
                  </a:cubicBezTo>
                  <a:close/>
                </a:path>
              </a:pathLst>
            </a:custGeom>
            <a:solidFill>
              <a:srgbClr val="FFC2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2787467" y="3660381"/>
              <a:ext cx="857509" cy="545498"/>
            </a:xfrm>
            <a:custGeom>
              <a:avLst/>
              <a:gdLst/>
              <a:ahLst/>
              <a:cxnLst/>
              <a:rect l="l" t="t" r="r" b="b"/>
              <a:pathLst>
                <a:path w="857509" h="545498" extrusionOk="0">
                  <a:moveTo>
                    <a:pt x="332559" y="0"/>
                  </a:moveTo>
                  <a:cubicBezTo>
                    <a:pt x="332559" y="0"/>
                    <a:pt x="339196" y="83850"/>
                    <a:pt x="357279" y="167057"/>
                  </a:cubicBezTo>
                  <a:cubicBezTo>
                    <a:pt x="375368" y="250263"/>
                    <a:pt x="422102" y="333892"/>
                    <a:pt x="422102" y="333892"/>
                  </a:cubicBezTo>
                  <a:cubicBezTo>
                    <a:pt x="422102" y="333892"/>
                    <a:pt x="348452" y="282357"/>
                    <a:pt x="235215" y="261943"/>
                  </a:cubicBezTo>
                  <a:cubicBezTo>
                    <a:pt x="121984" y="241537"/>
                    <a:pt x="0" y="244129"/>
                    <a:pt x="0" y="244129"/>
                  </a:cubicBezTo>
                  <a:cubicBezTo>
                    <a:pt x="0" y="244129"/>
                    <a:pt x="50584" y="373299"/>
                    <a:pt x="122506" y="440365"/>
                  </a:cubicBezTo>
                  <a:cubicBezTo>
                    <a:pt x="194435" y="507432"/>
                    <a:pt x="287561" y="512314"/>
                    <a:pt x="287561" y="512307"/>
                  </a:cubicBezTo>
                  <a:cubicBezTo>
                    <a:pt x="287561" y="512307"/>
                    <a:pt x="316801" y="517069"/>
                    <a:pt x="361070" y="522782"/>
                  </a:cubicBezTo>
                  <a:cubicBezTo>
                    <a:pt x="375844" y="524684"/>
                    <a:pt x="398487" y="526151"/>
                    <a:pt x="416309" y="528126"/>
                  </a:cubicBezTo>
                  <a:cubicBezTo>
                    <a:pt x="416382" y="528133"/>
                    <a:pt x="416463" y="528113"/>
                    <a:pt x="416530" y="528126"/>
                  </a:cubicBezTo>
                  <a:cubicBezTo>
                    <a:pt x="449474" y="531776"/>
                    <a:pt x="479799" y="535862"/>
                    <a:pt x="518549" y="538373"/>
                  </a:cubicBezTo>
                  <a:cubicBezTo>
                    <a:pt x="577177" y="542170"/>
                    <a:pt x="636220" y="543778"/>
                    <a:pt x="682934" y="544608"/>
                  </a:cubicBezTo>
                  <a:cubicBezTo>
                    <a:pt x="713594" y="545057"/>
                    <a:pt x="742312" y="545298"/>
                    <a:pt x="752210" y="545278"/>
                  </a:cubicBezTo>
                  <a:cubicBezTo>
                    <a:pt x="752237" y="545278"/>
                    <a:pt x="752398" y="545278"/>
                    <a:pt x="752431" y="545278"/>
                  </a:cubicBezTo>
                  <a:cubicBezTo>
                    <a:pt x="755458" y="545265"/>
                    <a:pt x="770253" y="545499"/>
                    <a:pt x="770253" y="545499"/>
                  </a:cubicBezTo>
                  <a:cubicBezTo>
                    <a:pt x="770253" y="545499"/>
                    <a:pt x="861925" y="374779"/>
                    <a:pt x="857344" y="288672"/>
                  </a:cubicBezTo>
                  <a:cubicBezTo>
                    <a:pt x="851156" y="172348"/>
                    <a:pt x="758666" y="52788"/>
                    <a:pt x="758666" y="52788"/>
                  </a:cubicBezTo>
                  <a:cubicBezTo>
                    <a:pt x="758666" y="52788"/>
                    <a:pt x="717759" y="113646"/>
                    <a:pt x="690060" y="170178"/>
                  </a:cubicBezTo>
                  <a:cubicBezTo>
                    <a:pt x="662360" y="226702"/>
                    <a:pt x="657096" y="293354"/>
                    <a:pt x="657096" y="293354"/>
                  </a:cubicBezTo>
                  <a:cubicBezTo>
                    <a:pt x="657096" y="293354"/>
                    <a:pt x="612324" y="206269"/>
                    <a:pt x="537924" y="123846"/>
                  </a:cubicBezTo>
                  <a:cubicBezTo>
                    <a:pt x="444859" y="20735"/>
                    <a:pt x="332559" y="-7"/>
                    <a:pt x="332559" y="0"/>
                  </a:cubicBezTo>
                  <a:close/>
                </a:path>
              </a:pathLst>
            </a:custGeom>
            <a:solidFill>
              <a:srgbClr val="F477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2872790" y="3660541"/>
              <a:ext cx="773764" cy="546912"/>
            </a:xfrm>
            <a:custGeom>
              <a:avLst/>
              <a:gdLst/>
              <a:ahLst/>
              <a:cxnLst/>
              <a:rect l="l" t="t" r="r" b="b"/>
              <a:pathLst>
                <a:path w="773764" h="546912" extrusionOk="0">
                  <a:moveTo>
                    <a:pt x="250364" y="0"/>
                  </a:moveTo>
                  <a:cubicBezTo>
                    <a:pt x="261120" y="44135"/>
                    <a:pt x="281493" y="120537"/>
                    <a:pt x="322092" y="206262"/>
                  </a:cubicBezTo>
                  <a:cubicBezTo>
                    <a:pt x="377491" y="323250"/>
                    <a:pt x="460859" y="424774"/>
                    <a:pt x="460859" y="424774"/>
                  </a:cubicBezTo>
                  <a:cubicBezTo>
                    <a:pt x="460859" y="424774"/>
                    <a:pt x="380766" y="388810"/>
                    <a:pt x="265513" y="359067"/>
                  </a:cubicBezTo>
                  <a:cubicBezTo>
                    <a:pt x="150260" y="329318"/>
                    <a:pt x="0" y="305831"/>
                    <a:pt x="0" y="305831"/>
                  </a:cubicBezTo>
                  <a:cubicBezTo>
                    <a:pt x="0" y="305831"/>
                    <a:pt x="126545" y="415592"/>
                    <a:pt x="222972" y="466431"/>
                  </a:cubicBezTo>
                  <a:cubicBezTo>
                    <a:pt x="264984" y="488579"/>
                    <a:pt x="288284" y="502402"/>
                    <a:pt x="310063" y="515207"/>
                  </a:cubicBezTo>
                  <a:cubicBezTo>
                    <a:pt x="315676" y="518509"/>
                    <a:pt x="328092" y="524972"/>
                    <a:pt x="332559" y="527684"/>
                  </a:cubicBezTo>
                  <a:cubicBezTo>
                    <a:pt x="332633" y="527691"/>
                    <a:pt x="332713" y="527671"/>
                    <a:pt x="332781" y="527684"/>
                  </a:cubicBezTo>
                  <a:cubicBezTo>
                    <a:pt x="365724" y="531334"/>
                    <a:pt x="396050" y="535420"/>
                    <a:pt x="434800" y="537931"/>
                  </a:cubicBezTo>
                  <a:cubicBezTo>
                    <a:pt x="511551" y="542907"/>
                    <a:pt x="606257" y="545332"/>
                    <a:pt x="655535" y="546329"/>
                  </a:cubicBezTo>
                  <a:cubicBezTo>
                    <a:pt x="676210" y="546745"/>
                    <a:pt x="688888" y="546912"/>
                    <a:pt x="688888" y="546912"/>
                  </a:cubicBezTo>
                  <a:cubicBezTo>
                    <a:pt x="688888" y="546912"/>
                    <a:pt x="778175" y="374337"/>
                    <a:pt x="773595" y="288230"/>
                  </a:cubicBezTo>
                  <a:cubicBezTo>
                    <a:pt x="767406" y="171905"/>
                    <a:pt x="674917" y="52346"/>
                    <a:pt x="674917" y="52346"/>
                  </a:cubicBezTo>
                  <a:cubicBezTo>
                    <a:pt x="674917" y="52346"/>
                    <a:pt x="634010" y="113204"/>
                    <a:pt x="606310" y="169735"/>
                  </a:cubicBezTo>
                  <a:cubicBezTo>
                    <a:pt x="578610" y="226260"/>
                    <a:pt x="573346" y="292905"/>
                    <a:pt x="573346" y="292912"/>
                  </a:cubicBezTo>
                  <a:cubicBezTo>
                    <a:pt x="573346" y="292912"/>
                    <a:pt x="528575" y="205827"/>
                    <a:pt x="454175" y="123404"/>
                  </a:cubicBezTo>
                  <a:cubicBezTo>
                    <a:pt x="442502" y="110465"/>
                    <a:pt x="430520" y="98885"/>
                    <a:pt x="418539" y="88431"/>
                  </a:cubicBezTo>
                  <a:cubicBezTo>
                    <a:pt x="407067" y="78438"/>
                    <a:pt x="395782" y="69658"/>
                    <a:pt x="384457" y="61702"/>
                  </a:cubicBezTo>
                  <a:cubicBezTo>
                    <a:pt x="383907" y="61313"/>
                    <a:pt x="383452" y="60972"/>
                    <a:pt x="382903" y="60590"/>
                  </a:cubicBezTo>
                  <a:cubicBezTo>
                    <a:pt x="378690" y="57657"/>
                    <a:pt x="374792" y="55460"/>
                    <a:pt x="370647" y="52795"/>
                  </a:cubicBezTo>
                  <a:cubicBezTo>
                    <a:pt x="363313" y="48066"/>
                    <a:pt x="355853" y="43164"/>
                    <a:pt x="348820" y="39206"/>
                  </a:cubicBezTo>
                  <a:cubicBezTo>
                    <a:pt x="348666" y="39119"/>
                    <a:pt x="348526" y="39072"/>
                    <a:pt x="348372" y="38985"/>
                  </a:cubicBezTo>
                  <a:cubicBezTo>
                    <a:pt x="347200" y="38322"/>
                    <a:pt x="346202" y="37840"/>
                    <a:pt x="345036" y="37203"/>
                  </a:cubicBezTo>
                  <a:cubicBezTo>
                    <a:pt x="335332" y="31872"/>
                    <a:pt x="325722" y="26943"/>
                    <a:pt x="316968" y="22945"/>
                  </a:cubicBezTo>
                  <a:cubicBezTo>
                    <a:pt x="316787" y="22864"/>
                    <a:pt x="316700" y="22804"/>
                    <a:pt x="316520" y="22724"/>
                  </a:cubicBezTo>
                  <a:cubicBezTo>
                    <a:pt x="314691" y="21886"/>
                    <a:pt x="313847" y="21719"/>
                    <a:pt x="312066" y="20942"/>
                  </a:cubicBezTo>
                  <a:cubicBezTo>
                    <a:pt x="294546" y="13267"/>
                    <a:pt x="278620" y="7688"/>
                    <a:pt x="267743" y="4454"/>
                  </a:cubicBezTo>
                  <a:cubicBezTo>
                    <a:pt x="264368" y="3456"/>
                    <a:pt x="264937" y="3784"/>
                    <a:pt x="262392" y="3121"/>
                  </a:cubicBezTo>
                  <a:cubicBezTo>
                    <a:pt x="257825" y="1969"/>
                    <a:pt x="251014" y="127"/>
                    <a:pt x="250364" y="0"/>
                  </a:cubicBezTo>
                  <a:close/>
                </a:path>
              </a:pathLst>
            </a:custGeom>
            <a:solidFill>
              <a:srgbClr val="E968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9"/>
            <p:cNvSpPr/>
            <p:nvPr/>
          </p:nvSpPr>
          <p:spPr>
            <a:xfrm>
              <a:off x="3445226" y="3712090"/>
              <a:ext cx="202211" cy="494311"/>
            </a:xfrm>
            <a:custGeom>
              <a:avLst/>
              <a:gdLst/>
              <a:ahLst/>
              <a:cxnLst/>
              <a:rect l="l" t="t" r="r" b="b"/>
              <a:pathLst>
                <a:path w="202211" h="494311" extrusionOk="0">
                  <a:moveTo>
                    <a:pt x="101497" y="0"/>
                  </a:moveTo>
                  <a:cubicBezTo>
                    <a:pt x="101497" y="0"/>
                    <a:pt x="60000" y="61936"/>
                    <a:pt x="32300" y="118468"/>
                  </a:cubicBezTo>
                  <a:cubicBezTo>
                    <a:pt x="6275" y="171584"/>
                    <a:pt x="669" y="229455"/>
                    <a:pt x="6" y="236742"/>
                  </a:cubicBezTo>
                  <a:cubicBezTo>
                    <a:pt x="-134" y="273456"/>
                    <a:pt x="2089" y="309675"/>
                    <a:pt x="9362" y="341433"/>
                  </a:cubicBezTo>
                  <a:cubicBezTo>
                    <a:pt x="27237" y="419530"/>
                    <a:pt x="74929" y="466813"/>
                    <a:pt x="115775" y="494312"/>
                  </a:cubicBezTo>
                  <a:cubicBezTo>
                    <a:pt x="120939" y="489811"/>
                    <a:pt x="208037" y="351714"/>
                    <a:pt x="201902" y="236427"/>
                  </a:cubicBezTo>
                  <a:cubicBezTo>
                    <a:pt x="195714" y="120095"/>
                    <a:pt x="101497" y="0"/>
                    <a:pt x="101497" y="0"/>
                  </a:cubicBezTo>
                  <a:close/>
                </a:path>
              </a:pathLst>
            </a:custGeom>
            <a:solidFill>
              <a:srgbClr val="791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9"/>
            <p:cNvSpPr/>
            <p:nvPr/>
          </p:nvSpPr>
          <p:spPr>
            <a:xfrm>
              <a:off x="2775880" y="4183163"/>
              <a:ext cx="786332" cy="242902"/>
            </a:xfrm>
            <a:custGeom>
              <a:avLst/>
              <a:gdLst/>
              <a:ahLst/>
              <a:cxnLst/>
              <a:rect l="l" t="t" r="r" b="b"/>
              <a:pathLst>
                <a:path w="786332" h="242902" extrusionOk="0">
                  <a:moveTo>
                    <a:pt x="372656" y="0"/>
                  </a:moveTo>
                  <a:cubicBezTo>
                    <a:pt x="326244" y="9423"/>
                    <a:pt x="277675" y="21498"/>
                    <a:pt x="231879" y="41871"/>
                  </a:cubicBezTo>
                  <a:cubicBezTo>
                    <a:pt x="95068" y="102749"/>
                    <a:pt x="0" y="219175"/>
                    <a:pt x="0" y="219175"/>
                  </a:cubicBezTo>
                  <a:cubicBezTo>
                    <a:pt x="0" y="219175"/>
                    <a:pt x="135352" y="261160"/>
                    <a:pt x="269076" y="233433"/>
                  </a:cubicBezTo>
                  <a:cubicBezTo>
                    <a:pt x="298725" y="227285"/>
                    <a:pt x="327871" y="217212"/>
                    <a:pt x="355946" y="206035"/>
                  </a:cubicBezTo>
                  <a:cubicBezTo>
                    <a:pt x="395721" y="172595"/>
                    <a:pt x="438349" y="139631"/>
                    <a:pt x="484025" y="114041"/>
                  </a:cubicBezTo>
                  <a:cubicBezTo>
                    <a:pt x="589004" y="55225"/>
                    <a:pt x="695558" y="35402"/>
                    <a:pt x="748426" y="28510"/>
                  </a:cubicBezTo>
                  <a:lnTo>
                    <a:pt x="786333" y="24083"/>
                  </a:lnTo>
                  <a:cubicBezTo>
                    <a:pt x="775115" y="24117"/>
                    <a:pt x="734482" y="22536"/>
                    <a:pt x="694520" y="21826"/>
                  </a:cubicBezTo>
                  <a:cubicBezTo>
                    <a:pt x="649956" y="21170"/>
                    <a:pt x="594597" y="19770"/>
                    <a:pt x="530136" y="15591"/>
                  </a:cubicBezTo>
                  <a:cubicBezTo>
                    <a:pt x="491305" y="13073"/>
                    <a:pt x="460886" y="9001"/>
                    <a:pt x="427895" y="5344"/>
                  </a:cubicBezTo>
                  <a:cubicBezTo>
                    <a:pt x="410074" y="3369"/>
                    <a:pt x="387430" y="1902"/>
                    <a:pt x="372656" y="0"/>
                  </a:cubicBezTo>
                  <a:close/>
                </a:path>
              </a:pathLst>
            </a:custGeom>
            <a:solidFill>
              <a:srgbClr val="F892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3018897" y="4207661"/>
              <a:ext cx="540375" cy="470215"/>
            </a:xfrm>
            <a:custGeom>
              <a:avLst/>
              <a:gdLst/>
              <a:ahLst/>
              <a:cxnLst/>
              <a:rect l="l" t="t" r="r" b="b"/>
              <a:pathLst>
                <a:path w="540375" h="470215" extrusionOk="0">
                  <a:moveTo>
                    <a:pt x="540376" y="0"/>
                  </a:moveTo>
                  <a:cubicBezTo>
                    <a:pt x="540376" y="0"/>
                    <a:pt x="526144" y="1306"/>
                    <a:pt x="505409" y="4012"/>
                  </a:cubicBezTo>
                  <a:cubicBezTo>
                    <a:pt x="452541" y="10903"/>
                    <a:pt x="345994" y="30727"/>
                    <a:pt x="241008" y="89542"/>
                  </a:cubicBezTo>
                  <a:cubicBezTo>
                    <a:pt x="195332" y="115140"/>
                    <a:pt x="152704" y="148097"/>
                    <a:pt x="112929" y="181536"/>
                  </a:cubicBezTo>
                  <a:cubicBezTo>
                    <a:pt x="94773" y="196806"/>
                    <a:pt x="75920" y="212156"/>
                    <a:pt x="59920" y="226977"/>
                  </a:cubicBezTo>
                  <a:cubicBezTo>
                    <a:pt x="59257" y="228785"/>
                    <a:pt x="42414" y="275184"/>
                    <a:pt x="40987" y="318080"/>
                  </a:cubicBezTo>
                  <a:cubicBezTo>
                    <a:pt x="39527" y="361820"/>
                    <a:pt x="43546" y="367995"/>
                    <a:pt x="30961" y="403390"/>
                  </a:cubicBezTo>
                  <a:cubicBezTo>
                    <a:pt x="18377" y="438792"/>
                    <a:pt x="0" y="470215"/>
                    <a:pt x="0" y="470215"/>
                  </a:cubicBezTo>
                  <a:cubicBezTo>
                    <a:pt x="0" y="470215"/>
                    <a:pt x="128219" y="438557"/>
                    <a:pt x="225417" y="379113"/>
                  </a:cubicBezTo>
                  <a:cubicBezTo>
                    <a:pt x="322614" y="319667"/>
                    <a:pt x="384677" y="219182"/>
                    <a:pt x="384677" y="219182"/>
                  </a:cubicBezTo>
                  <a:cubicBezTo>
                    <a:pt x="384677" y="219182"/>
                    <a:pt x="384899" y="220059"/>
                    <a:pt x="384905" y="220072"/>
                  </a:cubicBezTo>
                  <a:cubicBezTo>
                    <a:pt x="385113" y="219650"/>
                    <a:pt x="385361" y="219376"/>
                    <a:pt x="385568" y="218961"/>
                  </a:cubicBezTo>
                  <a:cubicBezTo>
                    <a:pt x="399117" y="192212"/>
                    <a:pt x="412505" y="167284"/>
                    <a:pt x="425886" y="146563"/>
                  </a:cubicBezTo>
                  <a:cubicBezTo>
                    <a:pt x="452521" y="105335"/>
                    <a:pt x="528287" y="14707"/>
                    <a:pt x="535922" y="5572"/>
                  </a:cubicBezTo>
                  <a:cubicBezTo>
                    <a:pt x="536310" y="5103"/>
                    <a:pt x="540376" y="0"/>
                    <a:pt x="540376" y="0"/>
                  </a:cubicBezTo>
                  <a:close/>
                </a:path>
              </a:pathLst>
            </a:custGeom>
            <a:solidFill>
              <a:srgbClr val="A734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3018871" y="4207554"/>
              <a:ext cx="540382" cy="470208"/>
            </a:xfrm>
            <a:custGeom>
              <a:avLst/>
              <a:gdLst/>
              <a:ahLst/>
              <a:cxnLst/>
              <a:rect l="l" t="t" r="r" b="b"/>
              <a:pathLst>
                <a:path w="540382" h="470208" extrusionOk="0">
                  <a:moveTo>
                    <a:pt x="540382" y="0"/>
                  </a:moveTo>
                  <a:cubicBezTo>
                    <a:pt x="540382" y="0"/>
                    <a:pt x="532915" y="924"/>
                    <a:pt x="531026" y="1112"/>
                  </a:cubicBezTo>
                  <a:cubicBezTo>
                    <a:pt x="511155" y="14205"/>
                    <a:pt x="488324" y="30232"/>
                    <a:pt x="466210" y="50116"/>
                  </a:cubicBezTo>
                  <a:cubicBezTo>
                    <a:pt x="413114" y="97827"/>
                    <a:pt x="367975" y="162154"/>
                    <a:pt x="367975" y="162154"/>
                  </a:cubicBezTo>
                  <a:cubicBezTo>
                    <a:pt x="367975" y="162154"/>
                    <a:pt x="326076" y="228504"/>
                    <a:pt x="234331" y="302931"/>
                  </a:cubicBezTo>
                  <a:cubicBezTo>
                    <a:pt x="160205" y="363059"/>
                    <a:pt x="48990" y="437030"/>
                    <a:pt x="891" y="468655"/>
                  </a:cubicBezTo>
                  <a:cubicBezTo>
                    <a:pt x="837" y="468749"/>
                    <a:pt x="0" y="470215"/>
                    <a:pt x="0" y="470209"/>
                  </a:cubicBezTo>
                  <a:cubicBezTo>
                    <a:pt x="0" y="470209"/>
                    <a:pt x="128226" y="438550"/>
                    <a:pt x="225423" y="379106"/>
                  </a:cubicBezTo>
                  <a:cubicBezTo>
                    <a:pt x="322621" y="319667"/>
                    <a:pt x="384684" y="219175"/>
                    <a:pt x="384684" y="219175"/>
                  </a:cubicBezTo>
                  <a:cubicBezTo>
                    <a:pt x="384684" y="219175"/>
                    <a:pt x="384845" y="219597"/>
                    <a:pt x="384905" y="219844"/>
                  </a:cubicBezTo>
                  <a:cubicBezTo>
                    <a:pt x="385033" y="219362"/>
                    <a:pt x="385126" y="218733"/>
                    <a:pt x="385126" y="218733"/>
                  </a:cubicBezTo>
                  <a:cubicBezTo>
                    <a:pt x="385126" y="218733"/>
                    <a:pt x="385233" y="218385"/>
                    <a:pt x="385575" y="217621"/>
                  </a:cubicBezTo>
                  <a:cubicBezTo>
                    <a:pt x="387490" y="213342"/>
                    <a:pt x="396056" y="195534"/>
                    <a:pt x="425444" y="146342"/>
                  </a:cubicBezTo>
                  <a:cubicBezTo>
                    <a:pt x="475888" y="61916"/>
                    <a:pt x="533444" y="6784"/>
                    <a:pt x="538822" y="2003"/>
                  </a:cubicBezTo>
                  <a:cubicBezTo>
                    <a:pt x="539505" y="1145"/>
                    <a:pt x="540382" y="0"/>
                    <a:pt x="540382" y="0"/>
                  </a:cubicBezTo>
                  <a:close/>
                </a:path>
              </a:pathLst>
            </a:custGeom>
            <a:solidFill>
              <a:srgbClr val="7B1B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3403555" y="4206214"/>
              <a:ext cx="229276" cy="483134"/>
            </a:xfrm>
            <a:custGeom>
              <a:avLst/>
              <a:gdLst/>
              <a:ahLst/>
              <a:cxnLst/>
              <a:rect l="l" t="t" r="r" b="b"/>
              <a:pathLst>
                <a:path w="229276" h="483134" extrusionOk="0">
                  <a:moveTo>
                    <a:pt x="157259" y="0"/>
                  </a:moveTo>
                  <a:cubicBezTo>
                    <a:pt x="157232" y="7"/>
                    <a:pt x="154365" y="3141"/>
                    <a:pt x="154138" y="3342"/>
                  </a:cubicBezTo>
                  <a:cubicBezTo>
                    <a:pt x="148760" y="8124"/>
                    <a:pt x="91203" y="63256"/>
                    <a:pt x="40760" y="147682"/>
                  </a:cubicBezTo>
                  <a:cubicBezTo>
                    <a:pt x="11372" y="196873"/>
                    <a:pt x="2806" y="214681"/>
                    <a:pt x="891" y="218961"/>
                  </a:cubicBezTo>
                  <a:cubicBezTo>
                    <a:pt x="549" y="219724"/>
                    <a:pt x="442" y="220072"/>
                    <a:pt x="442" y="220072"/>
                  </a:cubicBezTo>
                  <a:cubicBezTo>
                    <a:pt x="442" y="220072"/>
                    <a:pt x="348" y="220702"/>
                    <a:pt x="221" y="221184"/>
                  </a:cubicBezTo>
                  <a:cubicBezTo>
                    <a:pt x="188" y="221244"/>
                    <a:pt x="254" y="221345"/>
                    <a:pt x="221" y="221412"/>
                  </a:cubicBezTo>
                  <a:cubicBezTo>
                    <a:pt x="174" y="221619"/>
                    <a:pt x="27" y="221693"/>
                    <a:pt x="0" y="221854"/>
                  </a:cubicBezTo>
                  <a:cubicBezTo>
                    <a:pt x="402" y="224513"/>
                    <a:pt x="14198" y="314879"/>
                    <a:pt x="50116" y="376661"/>
                  </a:cubicBezTo>
                  <a:cubicBezTo>
                    <a:pt x="86562" y="439354"/>
                    <a:pt x="126069" y="483134"/>
                    <a:pt x="126069" y="483134"/>
                  </a:cubicBezTo>
                  <a:cubicBezTo>
                    <a:pt x="126069" y="483134"/>
                    <a:pt x="232522" y="380170"/>
                    <a:pt x="229200" y="245910"/>
                  </a:cubicBezTo>
                  <a:cubicBezTo>
                    <a:pt x="226013" y="117001"/>
                    <a:pt x="160982" y="6631"/>
                    <a:pt x="157259" y="0"/>
                  </a:cubicBezTo>
                  <a:close/>
                </a:path>
              </a:pathLst>
            </a:custGeom>
            <a:solidFill>
              <a:srgbClr val="9E4C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2821355" y="3727460"/>
              <a:ext cx="896620" cy="876270"/>
            </a:xfrm>
            <a:custGeom>
              <a:avLst/>
              <a:gdLst/>
              <a:ahLst/>
              <a:cxnLst/>
              <a:rect l="l" t="t" r="r" b="b"/>
              <a:pathLst>
                <a:path w="896620" h="876270" extrusionOk="0">
                  <a:moveTo>
                    <a:pt x="893502" y="487534"/>
                  </a:moveTo>
                  <a:cubicBezTo>
                    <a:pt x="893502" y="487534"/>
                    <a:pt x="897199" y="480188"/>
                    <a:pt x="896543" y="473075"/>
                  </a:cubicBezTo>
                  <a:cubicBezTo>
                    <a:pt x="895893" y="465969"/>
                    <a:pt x="890884" y="459084"/>
                    <a:pt x="890884" y="459084"/>
                  </a:cubicBezTo>
                  <a:cubicBezTo>
                    <a:pt x="890884" y="459084"/>
                    <a:pt x="845295" y="461120"/>
                    <a:pt x="804007" y="462955"/>
                  </a:cubicBezTo>
                  <a:cubicBezTo>
                    <a:pt x="762725" y="464797"/>
                    <a:pt x="725743" y="466445"/>
                    <a:pt x="725743" y="466445"/>
                  </a:cubicBezTo>
                  <a:cubicBezTo>
                    <a:pt x="725743" y="466445"/>
                    <a:pt x="721771" y="387216"/>
                    <a:pt x="723332" y="295879"/>
                  </a:cubicBezTo>
                  <a:cubicBezTo>
                    <a:pt x="724892" y="204535"/>
                    <a:pt x="731978" y="101082"/>
                    <a:pt x="731978" y="101082"/>
                  </a:cubicBezTo>
                  <a:cubicBezTo>
                    <a:pt x="731978" y="101082"/>
                    <a:pt x="713895" y="208513"/>
                    <a:pt x="708276" y="295263"/>
                  </a:cubicBezTo>
                  <a:cubicBezTo>
                    <a:pt x="702664" y="382012"/>
                    <a:pt x="709522" y="448074"/>
                    <a:pt x="709522" y="448074"/>
                  </a:cubicBezTo>
                  <a:cubicBezTo>
                    <a:pt x="709522" y="448074"/>
                    <a:pt x="612874" y="355725"/>
                    <a:pt x="527396" y="243707"/>
                  </a:cubicBezTo>
                  <a:cubicBezTo>
                    <a:pt x="441919" y="131689"/>
                    <a:pt x="367606" y="0"/>
                    <a:pt x="367606" y="0"/>
                  </a:cubicBezTo>
                  <a:cubicBezTo>
                    <a:pt x="367606" y="0"/>
                    <a:pt x="429301" y="142826"/>
                    <a:pt x="509153" y="256445"/>
                  </a:cubicBezTo>
                  <a:cubicBezTo>
                    <a:pt x="588998" y="370071"/>
                    <a:pt x="686992" y="454497"/>
                    <a:pt x="686992" y="454497"/>
                  </a:cubicBezTo>
                  <a:cubicBezTo>
                    <a:pt x="686992" y="454497"/>
                    <a:pt x="530718" y="423562"/>
                    <a:pt x="373634" y="365825"/>
                  </a:cubicBezTo>
                  <a:cubicBezTo>
                    <a:pt x="216549" y="308088"/>
                    <a:pt x="9343" y="221257"/>
                    <a:pt x="9343" y="221257"/>
                  </a:cubicBezTo>
                  <a:cubicBezTo>
                    <a:pt x="9343" y="221257"/>
                    <a:pt x="205586" y="327141"/>
                    <a:pt x="360949" y="389433"/>
                  </a:cubicBezTo>
                  <a:cubicBezTo>
                    <a:pt x="516312" y="451717"/>
                    <a:pt x="680101" y="472693"/>
                    <a:pt x="680101" y="472693"/>
                  </a:cubicBezTo>
                  <a:cubicBezTo>
                    <a:pt x="680101" y="472693"/>
                    <a:pt x="527015" y="452936"/>
                    <a:pt x="352745" y="502074"/>
                  </a:cubicBezTo>
                  <a:cubicBezTo>
                    <a:pt x="178475" y="551205"/>
                    <a:pt x="0" y="656118"/>
                    <a:pt x="0" y="656118"/>
                  </a:cubicBezTo>
                  <a:cubicBezTo>
                    <a:pt x="0" y="656118"/>
                    <a:pt x="198641" y="567031"/>
                    <a:pt x="368343" y="523994"/>
                  </a:cubicBezTo>
                  <a:cubicBezTo>
                    <a:pt x="538052" y="480964"/>
                    <a:pt x="681715" y="490099"/>
                    <a:pt x="681715" y="490099"/>
                  </a:cubicBezTo>
                  <a:cubicBezTo>
                    <a:pt x="681715" y="490099"/>
                    <a:pt x="576005" y="543677"/>
                    <a:pt x="486710" y="632825"/>
                  </a:cubicBezTo>
                  <a:cubicBezTo>
                    <a:pt x="397409" y="721979"/>
                    <a:pt x="311563" y="832002"/>
                    <a:pt x="311563" y="832002"/>
                  </a:cubicBezTo>
                  <a:cubicBezTo>
                    <a:pt x="311563" y="832002"/>
                    <a:pt x="405312" y="733123"/>
                    <a:pt x="506380" y="643681"/>
                  </a:cubicBezTo>
                  <a:cubicBezTo>
                    <a:pt x="607449" y="554232"/>
                    <a:pt x="702503" y="501498"/>
                    <a:pt x="702503" y="501498"/>
                  </a:cubicBezTo>
                  <a:cubicBezTo>
                    <a:pt x="702503" y="501498"/>
                    <a:pt x="685244" y="579220"/>
                    <a:pt x="687588" y="672915"/>
                  </a:cubicBezTo>
                  <a:cubicBezTo>
                    <a:pt x="689939" y="766603"/>
                    <a:pt x="711899" y="876270"/>
                    <a:pt x="711899" y="876270"/>
                  </a:cubicBezTo>
                  <a:cubicBezTo>
                    <a:pt x="711899" y="876270"/>
                    <a:pt x="700246" y="770433"/>
                    <a:pt x="703548" y="673752"/>
                  </a:cubicBezTo>
                  <a:cubicBezTo>
                    <a:pt x="706843" y="577063"/>
                    <a:pt x="725093" y="489530"/>
                    <a:pt x="725093" y="489530"/>
                  </a:cubicBezTo>
                  <a:cubicBezTo>
                    <a:pt x="725093" y="489530"/>
                    <a:pt x="764935" y="482250"/>
                    <a:pt x="807034" y="481748"/>
                  </a:cubicBezTo>
                  <a:cubicBezTo>
                    <a:pt x="849140" y="481252"/>
                    <a:pt x="893502" y="487534"/>
                    <a:pt x="893502" y="487534"/>
                  </a:cubicBezTo>
                  <a:close/>
                </a:path>
              </a:pathLst>
            </a:custGeom>
            <a:solidFill>
              <a:srgbClr val="5705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3238420" y="3785184"/>
              <a:ext cx="31456" cy="31456"/>
            </a:xfrm>
            <a:custGeom>
              <a:avLst/>
              <a:gdLst/>
              <a:ahLst/>
              <a:cxnLst/>
              <a:rect l="l" t="t" r="r" b="b"/>
              <a:pathLst>
                <a:path w="31456" h="31456" extrusionOk="0">
                  <a:moveTo>
                    <a:pt x="0" y="15725"/>
                  </a:moveTo>
                  <a:cubicBezTo>
                    <a:pt x="0" y="7039"/>
                    <a:pt x="7039" y="0"/>
                    <a:pt x="15732" y="0"/>
                  </a:cubicBezTo>
                  <a:cubicBezTo>
                    <a:pt x="24418" y="0"/>
                    <a:pt x="31457" y="7039"/>
                    <a:pt x="31457" y="15725"/>
                  </a:cubicBezTo>
                  <a:cubicBezTo>
                    <a:pt x="31457" y="24418"/>
                    <a:pt x="24418" y="31457"/>
                    <a:pt x="15732" y="31457"/>
                  </a:cubicBezTo>
                  <a:cubicBezTo>
                    <a:pt x="7039" y="31457"/>
                    <a:pt x="0" y="24418"/>
                    <a:pt x="0" y="15725"/>
                  </a:cubicBezTo>
                  <a:close/>
                </a:path>
              </a:pathLst>
            </a:custGeom>
            <a:solidFill>
              <a:srgbClr val="F367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2925986" y="3941552"/>
              <a:ext cx="31852" cy="31852"/>
            </a:xfrm>
            <a:custGeom>
              <a:avLst/>
              <a:gdLst/>
              <a:ahLst/>
              <a:cxnLst/>
              <a:rect l="l" t="t" r="r" b="b"/>
              <a:pathLst>
                <a:path w="31852" h="31852" extrusionOk="0">
                  <a:moveTo>
                    <a:pt x="0" y="15926"/>
                  </a:moveTo>
                  <a:cubicBezTo>
                    <a:pt x="0" y="7126"/>
                    <a:pt x="7133" y="0"/>
                    <a:pt x="15926" y="0"/>
                  </a:cubicBezTo>
                  <a:cubicBezTo>
                    <a:pt x="24726" y="0"/>
                    <a:pt x="31852" y="7126"/>
                    <a:pt x="31852" y="15926"/>
                  </a:cubicBezTo>
                  <a:cubicBezTo>
                    <a:pt x="31852" y="24719"/>
                    <a:pt x="24726" y="31852"/>
                    <a:pt x="15926" y="31852"/>
                  </a:cubicBezTo>
                  <a:cubicBezTo>
                    <a:pt x="7133" y="31852"/>
                    <a:pt x="0" y="24719"/>
                    <a:pt x="0" y="15926"/>
                  </a:cubicBezTo>
                  <a:close/>
                </a:path>
              </a:pathLst>
            </a:custGeom>
            <a:solidFill>
              <a:srgbClr val="FC94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3088978" y="4319372"/>
              <a:ext cx="46880" cy="46880"/>
            </a:xfrm>
            <a:custGeom>
              <a:avLst/>
              <a:gdLst/>
              <a:ahLst/>
              <a:cxnLst/>
              <a:rect l="l" t="t" r="r" b="b"/>
              <a:pathLst>
                <a:path w="46880" h="46880" extrusionOk="0">
                  <a:moveTo>
                    <a:pt x="0" y="23440"/>
                  </a:moveTo>
                  <a:cubicBezTo>
                    <a:pt x="0" y="10494"/>
                    <a:pt x="10495" y="0"/>
                    <a:pt x="23440" y="0"/>
                  </a:cubicBezTo>
                  <a:cubicBezTo>
                    <a:pt x="36386" y="0"/>
                    <a:pt x="46881" y="10494"/>
                    <a:pt x="46881" y="23440"/>
                  </a:cubicBezTo>
                  <a:cubicBezTo>
                    <a:pt x="46881" y="36386"/>
                    <a:pt x="36386" y="46881"/>
                    <a:pt x="23440" y="46881"/>
                  </a:cubicBezTo>
                  <a:cubicBezTo>
                    <a:pt x="10495" y="46881"/>
                    <a:pt x="0" y="36386"/>
                    <a:pt x="0" y="23440"/>
                  </a:cubicBezTo>
                  <a:close/>
                </a:path>
              </a:pathLst>
            </a:custGeom>
            <a:solidFill>
              <a:srgbClr val="FFBD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9"/>
            <p:cNvSpPr/>
            <p:nvPr/>
          </p:nvSpPr>
          <p:spPr>
            <a:xfrm>
              <a:off x="3033725" y="4340240"/>
              <a:ext cx="22656" cy="22656"/>
            </a:xfrm>
            <a:custGeom>
              <a:avLst/>
              <a:gdLst/>
              <a:ahLst/>
              <a:cxnLst/>
              <a:rect l="l" t="t" r="r" b="b"/>
              <a:pathLst>
                <a:path w="22656" h="22656" extrusionOk="0">
                  <a:moveTo>
                    <a:pt x="0" y="11325"/>
                  </a:moveTo>
                  <a:cubicBezTo>
                    <a:pt x="0" y="5070"/>
                    <a:pt x="5070" y="0"/>
                    <a:pt x="11325" y="0"/>
                  </a:cubicBezTo>
                  <a:cubicBezTo>
                    <a:pt x="17587" y="0"/>
                    <a:pt x="22657" y="5070"/>
                    <a:pt x="22657" y="11325"/>
                  </a:cubicBezTo>
                  <a:cubicBezTo>
                    <a:pt x="22657" y="17587"/>
                    <a:pt x="17587" y="22657"/>
                    <a:pt x="11325" y="22657"/>
                  </a:cubicBezTo>
                  <a:cubicBezTo>
                    <a:pt x="5070" y="22657"/>
                    <a:pt x="0" y="17587"/>
                    <a:pt x="0" y="11325"/>
                  </a:cubicBezTo>
                  <a:close/>
                </a:path>
              </a:pathLst>
            </a:custGeom>
            <a:solidFill>
              <a:srgbClr val="FFBD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9"/>
            <p:cNvSpPr/>
            <p:nvPr/>
          </p:nvSpPr>
          <p:spPr>
            <a:xfrm>
              <a:off x="3084531" y="4548291"/>
              <a:ext cx="33064" cy="33057"/>
            </a:xfrm>
            <a:custGeom>
              <a:avLst/>
              <a:gdLst/>
              <a:ahLst/>
              <a:cxnLst/>
              <a:rect l="l" t="t" r="r" b="b"/>
              <a:pathLst>
                <a:path w="33064" h="33057" extrusionOk="0">
                  <a:moveTo>
                    <a:pt x="0" y="16529"/>
                  </a:moveTo>
                  <a:cubicBezTo>
                    <a:pt x="0" y="7400"/>
                    <a:pt x="7401" y="0"/>
                    <a:pt x="16536" y="0"/>
                  </a:cubicBezTo>
                  <a:cubicBezTo>
                    <a:pt x="25664" y="0"/>
                    <a:pt x="33064" y="7400"/>
                    <a:pt x="33064" y="16529"/>
                  </a:cubicBezTo>
                  <a:cubicBezTo>
                    <a:pt x="33064" y="25657"/>
                    <a:pt x="25664" y="33058"/>
                    <a:pt x="16536" y="33058"/>
                  </a:cubicBezTo>
                  <a:cubicBezTo>
                    <a:pt x="7401" y="33058"/>
                    <a:pt x="0" y="25657"/>
                    <a:pt x="0" y="16529"/>
                  </a:cubicBezTo>
                  <a:close/>
                </a:path>
              </a:pathLst>
            </a:custGeom>
            <a:solidFill>
              <a:srgbClr val="D65D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0" name="Google Shape;2310;p9"/>
          <p:cNvGrpSpPr/>
          <p:nvPr/>
        </p:nvGrpSpPr>
        <p:grpSpPr>
          <a:xfrm rot="-9712750" flipH="1">
            <a:off x="11215276" y="-190610"/>
            <a:ext cx="889769" cy="1559203"/>
            <a:chOff x="5059518" y="3399017"/>
            <a:chExt cx="1542574" cy="2703157"/>
          </a:xfrm>
        </p:grpSpPr>
        <p:grpSp>
          <p:nvGrpSpPr>
            <p:cNvPr id="2311" name="Google Shape;2311;p9"/>
            <p:cNvGrpSpPr/>
            <p:nvPr/>
          </p:nvGrpSpPr>
          <p:grpSpPr>
            <a:xfrm>
              <a:off x="5059518" y="3399017"/>
              <a:ext cx="1542574" cy="2703157"/>
              <a:chOff x="5059518" y="3399017"/>
              <a:chExt cx="1542574" cy="2703157"/>
            </a:xfrm>
          </p:grpSpPr>
          <p:sp>
            <p:nvSpPr>
              <p:cNvPr id="2312" name="Google Shape;2312;p9"/>
              <p:cNvSpPr/>
              <p:nvPr/>
            </p:nvSpPr>
            <p:spPr>
              <a:xfrm>
                <a:off x="5216151" y="3399017"/>
                <a:ext cx="446260" cy="965377"/>
              </a:xfrm>
              <a:custGeom>
                <a:avLst/>
                <a:gdLst/>
                <a:ahLst/>
                <a:cxnLst/>
                <a:rect l="l" t="t" r="r" b="b"/>
                <a:pathLst>
                  <a:path w="446260" h="965377" extrusionOk="0">
                    <a:moveTo>
                      <a:pt x="303175" y="963194"/>
                    </a:moveTo>
                    <a:cubicBezTo>
                      <a:pt x="269742" y="972925"/>
                      <a:pt x="177032" y="956008"/>
                      <a:pt x="78374" y="789655"/>
                    </a:cubicBezTo>
                    <a:cubicBezTo>
                      <a:pt x="-20290" y="623294"/>
                      <a:pt x="-16827" y="401963"/>
                      <a:pt x="39229" y="247337"/>
                    </a:cubicBezTo>
                    <a:cubicBezTo>
                      <a:pt x="95291" y="92703"/>
                      <a:pt x="158581" y="0"/>
                      <a:pt x="158581" y="0"/>
                    </a:cubicBezTo>
                    <a:cubicBezTo>
                      <a:pt x="158581" y="0"/>
                      <a:pt x="168941" y="111938"/>
                      <a:pt x="211951" y="175341"/>
                    </a:cubicBezTo>
                    <a:cubicBezTo>
                      <a:pt x="254954" y="238737"/>
                      <a:pt x="385946" y="421720"/>
                      <a:pt x="415394" y="522461"/>
                    </a:cubicBezTo>
                    <a:cubicBezTo>
                      <a:pt x="517085" y="870317"/>
                      <a:pt x="337880" y="953095"/>
                      <a:pt x="303175" y="963194"/>
                    </a:cubicBezTo>
                    <a:close/>
                  </a:path>
                </a:pathLst>
              </a:custGeom>
              <a:solidFill>
                <a:srgbClr val="8F1E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9"/>
              <p:cNvSpPr/>
              <p:nvPr/>
            </p:nvSpPr>
            <p:spPr>
              <a:xfrm>
                <a:off x="5216260" y="3399031"/>
                <a:ext cx="382099" cy="909729"/>
              </a:xfrm>
              <a:custGeom>
                <a:avLst/>
                <a:gdLst/>
                <a:ahLst/>
                <a:cxnLst/>
                <a:rect l="l" t="t" r="r" b="b"/>
                <a:pathLst>
                  <a:path w="382099" h="909729" extrusionOk="0">
                    <a:moveTo>
                      <a:pt x="158378" y="0"/>
                    </a:moveTo>
                    <a:cubicBezTo>
                      <a:pt x="158378" y="0"/>
                      <a:pt x="139002" y="29669"/>
                      <a:pt x="112789" y="79825"/>
                    </a:cubicBezTo>
                    <a:cubicBezTo>
                      <a:pt x="90943" y="121636"/>
                      <a:pt x="64622" y="176942"/>
                      <a:pt x="39139" y="247236"/>
                    </a:cubicBezTo>
                    <a:cubicBezTo>
                      <a:pt x="-9543" y="381530"/>
                      <a:pt x="-18383" y="566207"/>
                      <a:pt x="44712" y="721416"/>
                    </a:cubicBezTo>
                    <a:cubicBezTo>
                      <a:pt x="54269" y="744924"/>
                      <a:pt x="65379" y="767815"/>
                      <a:pt x="78352" y="789695"/>
                    </a:cubicBezTo>
                    <a:cubicBezTo>
                      <a:pt x="111316" y="845276"/>
                      <a:pt x="143269" y="882934"/>
                      <a:pt x="172910" y="909730"/>
                    </a:cubicBezTo>
                    <a:cubicBezTo>
                      <a:pt x="193779" y="898445"/>
                      <a:pt x="214594" y="884977"/>
                      <a:pt x="227252" y="867925"/>
                    </a:cubicBezTo>
                    <a:cubicBezTo>
                      <a:pt x="260739" y="822833"/>
                      <a:pt x="237807" y="759035"/>
                      <a:pt x="237807" y="759041"/>
                    </a:cubicBezTo>
                    <a:cubicBezTo>
                      <a:pt x="237807" y="759041"/>
                      <a:pt x="327885" y="752538"/>
                      <a:pt x="362423" y="659306"/>
                    </a:cubicBezTo>
                    <a:cubicBezTo>
                      <a:pt x="385388" y="597303"/>
                      <a:pt x="383533" y="500393"/>
                      <a:pt x="379936" y="440131"/>
                    </a:cubicBezTo>
                    <a:cubicBezTo>
                      <a:pt x="328910" y="342023"/>
                      <a:pt x="244826" y="223876"/>
                      <a:pt x="211929" y="175375"/>
                    </a:cubicBezTo>
                    <a:cubicBezTo>
                      <a:pt x="168919" y="111978"/>
                      <a:pt x="158378" y="0"/>
                      <a:pt x="158378" y="0"/>
                    </a:cubicBezTo>
                    <a:close/>
                  </a:path>
                </a:pathLst>
              </a:custGeom>
              <a:solidFill>
                <a:srgbClr val="BC4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9"/>
              <p:cNvSpPr/>
              <p:nvPr/>
            </p:nvSpPr>
            <p:spPr>
              <a:xfrm>
                <a:off x="5216260" y="3478855"/>
                <a:ext cx="199697" cy="641591"/>
              </a:xfrm>
              <a:custGeom>
                <a:avLst/>
                <a:gdLst/>
                <a:ahLst/>
                <a:cxnLst/>
                <a:rect l="l" t="t" r="r" b="b"/>
                <a:pathLst>
                  <a:path w="199697" h="641591" extrusionOk="0">
                    <a:moveTo>
                      <a:pt x="112789" y="0"/>
                    </a:moveTo>
                    <a:cubicBezTo>
                      <a:pt x="90943" y="41811"/>
                      <a:pt x="64622" y="97117"/>
                      <a:pt x="39139" y="167412"/>
                    </a:cubicBezTo>
                    <a:cubicBezTo>
                      <a:pt x="-9543" y="301705"/>
                      <a:pt x="-18383" y="486382"/>
                      <a:pt x="44712" y="641591"/>
                    </a:cubicBezTo>
                    <a:cubicBezTo>
                      <a:pt x="103721" y="634131"/>
                      <a:pt x="175697" y="609384"/>
                      <a:pt x="186847" y="531107"/>
                    </a:cubicBezTo>
                    <a:cubicBezTo>
                      <a:pt x="226623" y="251777"/>
                      <a:pt x="166180" y="87044"/>
                      <a:pt x="112789" y="0"/>
                    </a:cubicBezTo>
                    <a:close/>
                  </a:path>
                </a:pathLst>
              </a:custGeom>
              <a:solidFill>
                <a:srgbClr val="DD5E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9"/>
              <p:cNvSpPr/>
              <p:nvPr/>
            </p:nvSpPr>
            <p:spPr>
              <a:xfrm>
                <a:off x="5245260" y="3519702"/>
                <a:ext cx="424713" cy="1216866"/>
              </a:xfrm>
              <a:custGeom>
                <a:avLst/>
                <a:gdLst/>
                <a:ahLst/>
                <a:cxnLst/>
                <a:rect l="l" t="t" r="r" b="b"/>
                <a:pathLst>
                  <a:path w="424713" h="1216866" extrusionOk="0">
                    <a:moveTo>
                      <a:pt x="110699" y="0"/>
                    </a:moveTo>
                    <a:cubicBezTo>
                      <a:pt x="110699" y="0"/>
                      <a:pt x="110357" y="187229"/>
                      <a:pt x="130617" y="344018"/>
                    </a:cubicBezTo>
                    <a:cubicBezTo>
                      <a:pt x="150876" y="500808"/>
                      <a:pt x="191736" y="627166"/>
                      <a:pt x="191736" y="627166"/>
                    </a:cubicBezTo>
                    <a:cubicBezTo>
                      <a:pt x="191736" y="627166"/>
                      <a:pt x="153012" y="621781"/>
                      <a:pt x="105080" y="592099"/>
                    </a:cubicBezTo>
                    <a:cubicBezTo>
                      <a:pt x="57147" y="562423"/>
                      <a:pt x="0" y="508450"/>
                      <a:pt x="0" y="508450"/>
                    </a:cubicBezTo>
                    <a:cubicBezTo>
                      <a:pt x="0" y="508450"/>
                      <a:pt x="47892" y="571953"/>
                      <a:pt x="97077" y="608929"/>
                    </a:cubicBezTo>
                    <a:cubicBezTo>
                      <a:pt x="146255" y="645904"/>
                      <a:pt x="201574" y="654477"/>
                      <a:pt x="201574" y="654477"/>
                    </a:cubicBezTo>
                    <a:lnTo>
                      <a:pt x="226990" y="747100"/>
                    </a:lnTo>
                    <a:cubicBezTo>
                      <a:pt x="226990" y="747100"/>
                      <a:pt x="204400" y="751829"/>
                      <a:pt x="174571" y="741468"/>
                    </a:cubicBezTo>
                    <a:cubicBezTo>
                      <a:pt x="144734" y="731107"/>
                      <a:pt x="107659" y="705657"/>
                      <a:pt x="107659" y="705657"/>
                    </a:cubicBezTo>
                    <a:cubicBezTo>
                      <a:pt x="107659" y="705657"/>
                      <a:pt x="138211" y="736525"/>
                      <a:pt x="169688" y="752116"/>
                    </a:cubicBezTo>
                    <a:cubicBezTo>
                      <a:pt x="201166" y="767701"/>
                      <a:pt x="233574" y="768016"/>
                      <a:pt x="233574" y="768016"/>
                    </a:cubicBezTo>
                    <a:cubicBezTo>
                      <a:pt x="233574" y="768016"/>
                      <a:pt x="267033" y="863867"/>
                      <a:pt x="303641" y="966128"/>
                    </a:cubicBezTo>
                    <a:cubicBezTo>
                      <a:pt x="340255" y="1068388"/>
                      <a:pt x="380016" y="1177051"/>
                      <a:pt x="380016" y="1177051"/>
                    </a:cubicBezTo>
                    <a:lnTo>
                      <a:pt x="424714" y="1216866"/>
                    </a:lnTo>
                    <a:cubicBezTo>
                      <a:pt x="424714" y="1216866"/>
                      <a:pt x="365262" y="1074222"/>
                      <a:pt x="324369" y="955773"/>
                    </a:cubicBezTo>
                    <a:cubicBezTo>
                      <a:pt x="283482" y="837319"/>
                      <a:pt x="261146" y="743068"/>
                      <a:pt x="261146" y="743068"/>
                    </a:cubicBezTo>
                    <a:cubicBezTo>
                      <a:pt x="261146" y="743068"/>
                      <a:pt x="287132" y="719722"/>
                      <a:pt x="316372" y="673752"/>
                    </a:cubicBezTo>
                    <a:cubicBezTo>
                      <a:pt x="345619" y="627782"/>
                      <a:pt x="378121" y="559182"/>
                      <a:pt x="378121" y="559182"/>
                    </a:cubicBezTo>
                    <a:cubicBezTo>
                      <a:pt x="378121" y="559182"/>
                      <a:pt x="335285" y="617977"/>
                      <a:pt x="304498" y="657953"/>
                    </a:cubicBezTo>
                    <a:cubicBezTo>
                      <a:pt x="273717" y="697935"/>
                      <a:pt x="250377" y="722139"/>
                      <a:pt x="250377" y="722139"/>
                    </a:cubicBezTo>
                    <a:lnTo>
                      <a:pt x="225396" y="638765"/>
                    </a:lnTo>
                    <a:cubicBezTo>
                      <a:pt x="225396" y="638765"/>
                      <a:pt x="267924" y="608025"/>
                      <a:pt x="291545" y="544856"/>
                    </a:cubicBezTo>
                    <a:cubicBezTo>
                      <a:pt x="315160" y="481687"/>
                      <a:pt x="319861" y="386084"/>
                      <a:pt x="319861" y="386084"/>
                    </a:cubicBezTo>
                    <a:cubicBezTo>
                      <a:pt x="319861" y="386084"/>
                      <a:pt x="302957" y="480649"/>
                      <a:pt x="277910" y="536833"/>
                    </a:cubicBezTo>
                    <a:cubicBezTo>
                      <a:pt x="252862" y="593016"/>
                      <a:pt x="219677" y="610811"/>
                      <a:pt x="219677" y="610811"/>
                    </a:cubicBezTo>
                    <a:lnTo>
                      <a:pt x="176459" y="460805"/>
                    </a:lnTo>
                    <a:cubicBezTo>
                      <a:pt x="176459" y="460805"/>
                      <a:pt x="197656" y="428089"/>
                      <a:pt x="214266" y="378328"/>
                    </a:cubicBezTo>
                    <a:cubicBezTo>
                      <a:pt x="230868" y="328561"/>
                      <a:pt x="242890" y="261756"/>
                      <a:pt x="242890" y="261756"/>
                    </a:cubicBezTo>
                    <a:cubicBezTo>
                      <a:pt x="242890" y="261756"/>
                      <a:pt x="217608" y="327469"/>
                      <a:pt x="199237" y="369917"/>
                    </a:cubicBezTo>
                    <a:cubicBezTo>
                      <a:pt x="180866" y="412357"/>
                      <a:pt x="169407" y="431518"/>
                      <a:pt x="169407" y="431518"/>
                    </a:cubicBezTo>
                    <a:cubicBezTo>
                      <a:pt x="169407" y="431518"/>
                      <a:pt x="164739" y="441778"/>
                      <a:pt x="150059" y="333899"/>
                    </a:cubicBezTo>
                    <a:cubicBezTo>
                      <a:pt x="135378" y="226019"/>
                      <a:pt x="110699" y="0"/>
                      <a:pt x="110699" y="0"/>
                    </a:cubicBezTo>
                    <a:close/>
                  </a:path>
                </a:pathLst>
              </a:custGeom>
              <a:solidFill>
                <a:srgbClr val="5E0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9"/>
              <p:cNvSpPr/>
              <p:nvPr/>
            </p:nvSpPr>
            <p:spPr>
              <a:xfrm>
                <a:off x="5679139" y="3848618"/>
                <a:ext cx="381351" cy="993894"/>
              </a:xfrm>
              <a:custGeom>
                <a:avLst/>
                <a:gdLst/>
                <a:ahLst/>
                <a:cxnLst/>
                <a:rect l="l" t="t" r="r" b="b"/>
                <a:pathLst>
                  <a:path w="381351" h="993894" extrusionOk="0">
                    <a:moveTo>
                      <a:pt x="176731" y="993894"/>
                    </a:moveTo>
                    <a:cubicBezTo>
                      <a:pt x="176731" y="993894"/>
                      <a:pt x="3132" y="783265"/>
                      <a:pt x="64" y="555940"/>
                    </a:cubicBezTo>
                    <a:cubicBezTo>
                      <a:pt x="-4791" y="195400"/>
                      <a:pt x="267131" y="0"/>
                      <a:pt x="267131" y="0"/>
                    </a:cubicBezTo>
                    <a:cubicBezTo>
                      <a:pt x="267131" y="0"/>
                      <a:pt x="373069" y="279383"/>
                      <a:pt x="380275" y="443259"/>
                    </a:cubicBezTo>
                    <a:cubicBezTo>
                      <a:pt x="398605" y="860070"/>
                      <a:pt x="176731" y="993894"/>
                      <a:pt x="176731" y="993894"/>
                    </a:cubicBezTo>
                    <a:close/>
                  </a:path>
                </a:pathLst>
              </a:custGeom>
              <a:solidFill>
                <a:srgbClr val="DB58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9"/>
              <p:cNvSpPr/>
              <p:nvPr/>
            </p:nvSpPr>
            <p:spPr>
              <a:xfrm>
                <a:off x="5059558" y="4476358"/>
                <a:ext cx="762832" cy="633904"/>
              </a:xfrm>
              <a:custGeom>
                <a:avLst/>
                <a:gdLst/>
                <a:ahLst/>
                <a:cxnLst/>
                <a:rect l="l" t="t" r="r" b="b"/>
                <a:pathLst>
                  <a:path w="762832" h="633904" extrusionOk="0">
                    <a:moveTo>
                      <a:pt x="762832" y="624528"/>
                    </a:moveTo>
                    <a:cubicBezTo>
                      <a:pt x="762832" y="624528"/>
                      <a:pt x="739834" y="307627"/>
                      <a:pt x="549129" y="151493"/>
                    </a:cubicBezTo>
                    <a:cubicBezTo>
                      <a:pt x="358418" y="-4633"/>
                      <a:pt x="0" y="15"/>
                      <a:pt x="0" y="15"/>
                    </a:cubicBezTo>
                    <a:cubicBezTo>
                      <a:pt x="0" y="15"/>
                      <a:pt x="60302" y="338193"/>
                      <a:pt x="252266" y="492438"/>
                    </a:cubicBezTo>
                    <a:cubicBezTo>
                      <a:pt x="493602" y="686364"/>
                      <a:pt x="762832" y="624528"/>
                      <a:pt x="762832" y="624528"/>
                    </a:cubicBezTo>
                    <a:close/>
                  </a:path>
                </a:pathLst>
              </a:custGeom>
              <a:solidFill>
                <a:srgbClr val="AC1F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9"/>
              <p:cNvSpPr/>
              <p:nvPr/>
            </p:nvSpPr>
            <p:spPr>
              <a:xfrm>
                <a:off x="6052622" y="4482340"/>
                <a:ext cx="476732" cy="1080355"/>
              </a:xfrm>
              <a:custGeom>
                <a:avLst/>
                <a:gdLst/>
                <a:ahLst/>
                <a:cxnLst/>
                <a:rect l="l" t="t" r="r" b="b"/>
                <a:pathLst>
                  <a:path w="476732" h="1080355" extrusionOk="0">
                    <a:moveTo>
                      <a:pt x="147829" y="1080356"/>
                    </a:moveTo>
                    <a:cubicBezTo>
                      <a:pt x="147829" y="1080356"/>
                      <a:pt x="1909" y="931087"/>
                      <a:pt x="27" y="708129"/>
                    </a:cubicBezTo>
                    <a:cubicBezTo>
                      <a:pt x="-3690" y="267094"/>
                      <a:pt x="376742" y="0"/>
                      <a:pt x="376742" y="0"/>
                    </a:cubicBezTo>
                    <a:cubicBezTo>
                      <a:pt x="376742" y="0"/>
                      <a:pt x="450612" y="210227"/>
                      <a:pt x="463839" y="303942"/>
                    </a:cubicBezTo>
                    <a:cubicBezTo>
                      <a:pt x="553308" y="937711"/>
                      <a:pt x="147829" y="1080356"/>
                      <a:pt x="147829" y="1080356"/>
                    </a:cubicBezTo>
                    <a:close/>
                  </a:path>
                </a:pathLst>
              </a:custGeom>
              <a:solidFill>
                <a:srgbClr val="8D151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9"/>
              <p:cNvSpPr/>
              <p:nvPr/>
            </p:nvSpPr>
            <p:spPr>
              <a:xfrm>
                <a:off x="5100492" y="5229292"/>
                <a:ext cx="972047" cy="377606"/>
              </a:xfrm>
              <a:custGeom>
                <a:avLst/>
                <a:gdLst/>
                <a:ahLst/>
                <a:cxnLst/>
                <a:rect l="l" t="t" r="r" b="b"/>
                <a:pathLst>
                  <a:path w="972047" h="377606" extrusionOk="0">
                    <a:moveTo>
                      <a:pt x="972048" y="256024"/>
                    </a:moveTo>
                    <a:cubicBezTo>
                      <a:pt x="972048" y="256024"/>
                      <a:pt x="949665" y="109548"/>
                      <a:pt x="716031" y="39213"/>
                    </a:cubicBezTo>
                    <a:cubicBezTo>
                      <a:pt x="260557" y="-97900"/>
                      <a:pt x="0" y="168591"/>
                      <a:pt x="0" y="168591"/>
                    </a:cubicBezTo>
                    <a:cubicBezTo>
                      <a:pt x="0" y="168591"/>
                      <a:pt x="97258" y="201642"/>
                      <a:pt x="234049" y="259681"/>
                    </a:cubicBezTo>
                    <a:cubicBezTo>
                      <a:pt x="312682" y="293040"/>
                      <a:pt x="407971" y="357849"/>
                      <a:pt x="496173" y="370132"/>
                    </a:cubicBezTo>
                    <a:cubicBezTo>
                      <a:pt x="805474" y="413209"/>
                      <a:pt x="972048" y="256024"/>
                      <a:pt x="972048" y="256024"/>
                    </a:cubicBezTo>
                    <a:close/>
                  </a:path>
                </a:pathLst>
              </a:custGeom>
              <a:solidFill>
                <a:srgbClr val="D33C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9"/>
              <p:cNvSpPr/>
              <p:nvPr/>
            </p:nvSpPr>
            <p:spPr>
              <a:xfrm>
                <a:off x="5679145" y="3848517"/>
                <a:ext cx="381328" cy="786865"/>
              </a:xfrm>
              <a:custGeom>
                <a:avLst/>
                <a:gdLst/>
                <a:ahLst/>
                <a:cxnLst/>
                <a:rect l="l" t="t" r="r" b="b"/>
                <a:pathLst>
                  <a:path w="381328" h="786865" extrusionOk="0">
                    <a:moveTo>
                      <a:pt x="267211" y="0"/>
                    </a:moveTo>
                    <a:cubicBezTo>
                      <a:pt x="267211" y="0"/>
                      <a:pt x="-4791" y="195447"/>
                      <a:pt x="64" y="555994"/>
                    </a:cubicBezTo>
                    <a:cubicBezTo>
                      <a:pt x="774" y="608514"/>
                      <a:pt x="11074" y="659935"/>
                      <a:pt x="25741" y="708283"/>
                    </a:cubicBezTo>
                    <a:cubicBezTo>
                      <a:pt x="30323" y="723365"/>
                      <a:pt x="35680" y="737503"/>
                      <a:pt x="41072" y="751875"/>
                    </a:cubicBezTo>
                    <a:cubicBezTo>
                      <a:pt x="95507" y="779107"/>
                      <a:pt x="160604" y="799252"/>
                      <a:pt x="215254" y="777955"/>
                    </a:cubicBezTo>
                    <a:cubicBezTo>
                      <a:pt x="268136" y="757347"/>
                      <a:pt x="322156" y="706903"/>
                      <a:pt x="366344" y="657719"/>
                    </a:cubicBezTo>
                    <a:cubicBezTo>
                      <a:pt x="377877" y="596378"/>
                      <a:pt x="383898" y="525535"/>
                      <a:pt x="380282" y="443326"/>
                    </a:cubicBezTo>
                    <a:cubicBezTo>
                      <a:pt x="377187" y="372998"/>
                      <a:pt x="355193" y="282919"/>
                      <a:pt x="331907" y="201260"/>
                    </a:cubicBezTo>
                    <a:cubicBezTo>
                      <a:pt x="300939" y="92637"/>
                      <a:pt x="267211" y="7"/>
                      <a:pt x="267211" y="0"/>
                    </a:cubicBezTo>
                    <a:close/>
                  </a:path>
                </a:pathLst>
              </a:custGeom>
              <a:solidFill>
                <a:srgbClr val="F68D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9"/>
              <p:cNvSpPr/>
              <p:nvPr/>
            </p:nvSpPr>
            <p:spPr>
              <a:xfrm>
                <a:off x="5679145" y="3848517"/>
                <a:ext cx="331907" cy="742044"/>
              </a:xfrm>
              <a:custGeom>
                <a:avLst/>
                <a:gdLst/>
                <a:ahLst/>
                <a:cxnLst/>
                <a:rect l="l" t="t" r="r" b="b"/>
                <a:pathLst>
                  <a:path w="331907" h="742044" extrusionOk="0">
                    <a:moveTo>
                      <a:pt x="267211" y="0"/>
                    </a:moveTo>
                    <a:cubicBezTo>
                      <a:pt x="267211" y="0"/>
                      <a:pt x="-4791" y="195447"/>
                      <a:pt x="64" y="555994"/>
                    </a:cubicBezTo>
                    <a:cubicBezTo>
                      <a:pt x="774" y="608514"/>
                      <a:pt x="11074" y="659935"/>
                      <a:pt x="25741" y="708283"/>
                    </a:cubicBezTo>
                    <a:cubicBezTo>
                      <a:pt x="57694" y="733190"/>
                      <a:pt x="102445" y="756202"/>
                      <a:pt x="146379" y="731375"/>
                    </a:cubicBezTo>
                    <a:cubicBezTo>
                      <a:pt x="249276" y="673216"/>
                      <a:pt x="293090" y="466612"/>
                      <a:pt x="293090" y="466612"/>
                    </a:cubicBezTo>
                    <a:lnTo>
                      <a:pt x="331907" y="201260"/>
                    </a:lnTo>
                    <a:cubicBezTo>
                      <a:pt x="300939" y="92637"/>
                      <a:pt x="267211" y="7"/>
                      <a:pt x="267211" y="0"/>
                    </a:cubicBezTo>
                    <a:close/>
                  </a:path>
                </a:pathLst>
              </a:custGeom>
              <a:solidFill>
                <a:srgbClr val="FCB2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9"/>
              <p:cNvSpPr/>
              <p:nvPr/>
            </p:nvSpPr>
            <p:spPr>
              <a:xfrm>
                <a:off x="5059518" y="4476373"/>
                <a:ext cx="609538" cy="285263"/>
              </a:xfrm>
              <a:custGeom>
                <a:avLst/>
                <a:gdLst/>
                <a:ahLst/>
                <a:cxnLst/>
                <a:rect l="l" t="t" r="r" b="b"/>
                <a:pathLst>
                  <a:path w="609538" h="285263" extrusionOk="0">
                    <a:moveTo>
                      <a:pt x="0" y="0"/>
                    </a:moveTo>
                    <a:cubicBezTo>
                      <a:pt x="0" y="0"/>
                      <a:pt x="4728" y="20915"/>
                      <a:pt x="8954" y="39420"/>
                    </a:cubicBezTo>
                    <a:cubicBezTo>
                      <a:pt x="14278" y="61293"/>
                      <a:pt x="21806" y="90158"/>
                      <a:pt x="32649" y="124616"/>
                    </a:cubicBezTo>
                    <a:cubicBezTo>
                      <a:pt x="112306" y="162643"/>
                      <a:pt x="210576" y="207240"/>
                      <a:pt x="300788" y="241865"/>
                    </a:cubicBezTo>
                    <a:cubicBezTo>
                      <a:pt x="303982" y="243091"/>
                      <a:pt x="307585" y="244859"/>
                      <a:pt x="310740" y="246051"/>
                    </a:cubicBezTo>
                    <a:cubicBezTo>
                      <a:pt x="373111" y="269592"/>
                      <a:pt x="428270" y="285337"/>
                      <a:pt x="458247" y="285263"/>
                    </a:cubicBezTo>
                    <a:cubicBezTo>
                      <a:pt x="531207" y="285089"/>
                      <a:pt x="581276" y="243070"/>
                      <a:pt x="609538" y="212404"/>
                    </a:cubicBezTo>
                    <a:cubicBezTo>
                      <a:pt x="591536" y="190410"/>
                      <a:pt x="571618" y="169823"/>
                      <a:pt x="549223" y="151492"/>
                    </a:cubicBezTo>
                    <a:cubicBezTo>
                      <a:pt x="520820" y="128239"/>
                      <a:pt x="488371" y="108837"/>
                      <a:pt x="454269" y="92168"/>
                    </a:cubicBezTo>
                    <a:cubicBezTo>
                      <a:pt x="454082" y="92080"/>
                      <a:pt x="453860" y="92060"/>
                      <a:pt x="453673" y="91973"/>
                    </a:cubicBezTo>
                    <a:cubicBezTo>
                      <a:pt x="429482" y="80180"/>
                      <a:pt x="404367" y="69879"/>
                      <a:pt x="378824" y="60918"/>
                    </a:cubicBezTo>
                    <a:cubicBezTo>
                      <a:pt x="363675" y="55601"/>
                      <a:pt x="348311" y="51609"/>
                      <a:pt x="333035" y="47182"/>
                    </a:cubicBezTo>
                    <a:cubicBezTo>
                      <a:pt x="331642" y="46780"/>
                      <a:pt x="330249" y="46385"/>
                      <a:pt x="328856" y="45990"/>
                    </a:cubicBezTo>
                    <a:cubicBezTo>
                      <a:pt x="318823" y="43137"/>
                      <a:pt x="308784" y="39728"/>
                      <a:pt x="298798" y="37230"/>
                    </a:cubicBezTo>
                    <a:cubicBezTo>
                      <a:pt x="292845" y="35737"/>
                      <a:pt x="287192" y="34819"/>
                      <a:pt x="281279" y="33446"/>
                    </a:cubicBezTo>
                    <a:cubicBezTo>
                      <a:pt x="272324" y="31363"/>
                      <a:pt x="263631" y="29301"/>
                      <a:pt x="254804" y="27472"/>
                    </a:cubicBezTo>
                    <a:cubicBezTo>
                      <a:pt x="252400" y="26976"/>
                      <a:pt x="250029" y="26554"/>
                      <a:pt x="247638" y="26079"/>
                    </a:cubicBezTo>
                    <a:cubicBezTo>
                      <a:pt x="237585" y="24076"/>
                      <a:pt x="227365" y="21605"/>
                      <a:pt x="217581" y="19911"/>
                    </a:cubicBezTo>
                    <a:cubicBezTo>
                      <a:pt x="217099" y="19824"/>
                      <a:pt x="216663" y="19790"/>
                      <a:pt x="216188" y="19710"/>
                    </a:cubicBezTo>
                    <a:cubicBezTo>
                      <a:pt x="201126" y="17105"/>
                      <a:pt x="186767" y="15102"/>
                      <a:pt x="172589" y="13140"/>
                    </a:cubicBezTo>
                    <a:cubicBezTo>
                      <a:pt x="172247" y="13093"/>
                      <a:pt x="171932" y="12986"/>
                      <a:pt x="171597" y="12939"/>
                    </a:cubicBezTo>
                    <a:cubicBezTo>
                      <a:pt x="162884" y="11760"/>
                      <a:pt x="154198" y="10729"/>
                      <a:pt x="145913" y="9758"/>
                    </a:cubicBezTo>
                    <a:cubicBezTo>
                      <a:pt x="145598" y="9718"/>
                      <a:pt x="145438" y="9597"/>
                      <a:pt x="145116" y="9557"/>
                    </a:cubicBezTo>
                    <a:cubicBezTo>
                      <a:pt x="107431" y="5150"/>
                      <a:pt x="74259" y="2766"/>
                      <a:pt x="49566" y="1594"/>
                    </a:cubicBezTo>
                    <a:cubicBezTo>
                      <a:pt x="22918" y="48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051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9"/>
              <p:cNvSpPr/>
              <p:nvPr/>
            </p:nvSpPr>
            <p:spPr>
              <a:xfrm>
                <a:off x="6052647" y="4482347"/>
                <a:ext cx="475841" cy="964937"/>
              </a:xfrm>
              <a:custGeom>
                <a:avLst/>
                <a:gdLst/>
                <a:ahLst/>
                <a:cxnLst/>
                <a:rect l="l" t="t" r="r" b="b"/>
                <a:pathLst>
                  <a:path w="475841" h="964937" extrusionOk="0">
                    <a:moveTo>
                      <a:pt x="376642" y="0"/>
                    </a:moveTo>
                    <a:cubicBezTo>
                      <a:pt x="376642" y="0"/>
                      <a:pt x="327022" y="35054"/>
                      <a:pt x="263774" y="100727"/>
                    </a:cubicBezTo>
                    <a:cubicBezTo>
                      <a:pt x="246528" y="118635"/>
                      <a:pt x="227957" y="140268"/>
                      <a:pt x="209432" y="162636"/>
                    </a:cubicBezTo>
                    <a:cubicBezTo>
                      <a:pt x="204737" y="168269"/>
                      <a:pt x="200210" y="172856"/>
                      <a:pt x="195495" y="178764"/>
                    </a:cubicBezTo>
                    <a:cubicBezTo>
                      <a:pt x="105048" y="292798"/>
                      <a:pt x="12519" y="457812"/>
                      <a:pt x="2004" y="663492"/>
                    </a:cubicBezTo>
                    <a:cubicBezTo>
                      <a:pt x="1241" y="678312"/>
                      <a:pt x="-119" y="692832"/>
                      <a:pt x="8" y="708082"/>
                    </a:cubicBezTo>
                    <a:cubicBezTo>
                      <a:pt x="866" y="809364"/>
                      <a:pt x="31586" y="894320"/>
                      <a:pt x="64711" y="958104"/>
                    </a:cubicBezTo>
                    <a:cubicBezTo>
                      <a:pt x="85907" y="964835"/>
                      <a:pt x="111973" y="969490"/>
                      <a:pt x="132989" y="957709"/>
                    </a:cubicBezTo>
                    <a:cubicBezTo>
                      <a:pt x="170601" y="936612"/>
                      <a:pt x="183554" y="861556"/>
                      <a:pt x="183547" y="861556"/>
                    </a:cubicBezTo>
                    <a:cubicBezTo>
                      <a:pt x="183547" y="861556"/>
                      <a:pt x="263178" y="954823"/>
                      <a:pt x="381424" y="780339"/>
                    </a:cubicBezTo>
                    <a:cubicBezTo>
                      <a:pt x="407323" y="742124"/>
                      <a:pt x="435257" y="691044"/>
                      <a:pt x="462441" y="638403"/>
                    </a:cubicBezTo>
                    <a:cubicBezTo>
                      <a:pt x="465964" y="618292"/>
                      <a:pt x="468757" y="597088"/>
                      <a:pt x="471000" y="575302"/>
                    </a:cubicBezTo>
                    <a:cubicBezTo>
                      <a:pt x="471054" y="574779"/>
                      <a:pt x="471148" y="574237"/>
                      <a:pt x="471201" y="573708"/>
                    </a:cubicBezTo>
                    <a:cubicBezTo>
                      <a:pt x="471757" y="568009"/>
                      <a:pt x="472139" y="562216"/>
                      <a:pt x="472594" y="556389"/>
                    </a:cubicBezTo>
                    <a:cubicBezTo>
                      <a:pt x="474222" y="536773"/>
                      <a:pt x="475334" y="516487"/>
                      <a:pt x="475782" y="495477"/>
                    </a:cubicBezTo>
                    <a:cubicBezTo>
                      <a:pt x="475782" y="495283"/>
                      <a:pt x="475775" y="495075"/>
                      <a:pt x="475782" y="494881"/>
                    </a:cubicBezTo>
                    <a:cubicBezTo>
                      <a:pt x="475983" y="482484"/>
                      <a:pt x="475628" y="469552"/>
                      <a:pt x="475381" y="456660"/>
                    </a:cubicBezTo>
                    <a:cubicBezTo>
                      <a:pt x="475139" y="440466"/>
                      <a:pt x="474992" y="424312"/>
                      <a:pt x="473987" y="407288"/>
                    </a:cubicBezTo>
                    <a:cubicBezTo>
                      <a:pt x="471938" y="374237"/>
                      <a:pt x="468944" y="340167"/>
                      <a:pt x="463834" y="303976"/>
                    </a:cubicBezTo>
                    <a:cubicBezTo>
                      <a:pt x="460399" y="279611"/>
                      <a:pt x="452804" y="247370"/>
                      <a:pt x="443528" y="213000"/>
                    </a:cubicBezTo>
                    <a:cubicBezTo>
                      <a:pt x="431674" y="169046"/>
                      <a:pt x="417114" y="123337"/>
                      <a:pt x="404517" y="84406"/>
                    </a:cubicBezTo>
                    <a:cubicBezTo>
                      <a:pt x="391584" y="44959"/>
                      <a:pt x="376642" y="0"/>
                      <a:pt x="376642" y="0"/>
                    </a:cubicBezTo>
                    <a:close/>
                  </a:path>
                </a:pathLst>
              </a:custGeom>
              <a:solidFill>
                <a:srgbClr val="B030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9"/>
              <p:cNvSpPr/>
              <p:nvPr/>
            </p:nvSpPr>
            <p:spPr>
              <a:xfrm>
                <a:off x="6054652" y="4482347"/>
                <a:ext cx="441523" cy="710699"/>
              </a:xfrm>
              <a:custGeom>
                <a:avLst/>
                <a:gdLst/>
                <a:ahLst/>
                <a:cxnLst/>
                <a:rect l="l" t="t" r="r" b="b"/>
                <a:pathLst>
                  <a:path w="441523" h="710699" extrusionOk="0">
                    <a:moveTo>
                      <a:pt x="374638" y="0"/>
                    </a:moveTo>
                    <a:cubicBezTo>
                      <a:pt x="374638" y="0"/>
                      <a:pt x="21170" y="249420"/>
                      <a:pt x="0" y="663492"/>
                    </a:cubicBezTo>
                    <a:cubicBezTo>
                      <a:pt x="47477" y="694607"/>
                      <a:pt x="124442" y="731295"/>
                      <a:pt x="188910" y="696730"/>
                    </a:cubicBezTo>
                    <a:cubicBezTo>
                      <a:pt x="346838" y="612077"/>
                      <a:pt x="413623" y="373754"/>
                      <a:pt x="441524" y="213000"/>
                    </a:cubicBezTo>
                    <a:cubicBezTo>
                      <a:pt x="415130" y="115160"/>
                      <a:pt x="374638" y="0"/>
                      <a:pt x="374638" y="0"/>
                    </a:cubicBezTo>
                    <a:close/>
                  </a:path>
                </a:pathLst>
              </a:custGeom>
              <a:solidFill>
                <a:srgbClr val="E24E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9"/>
              <p:cNvSpPr/>
              <p:nvPr/>
            </p:nvSpPr>
            <p:spPr>
              <a:xfrm>
                <a:off x="5059518" y="4476373"/>
                <a:ext cx="438342" cy="171977"/>
              </a:xfrm>
              <a:custGeom>
                <a:avLst/>
                <a:gdLst/>
                <a:ahLst/>
                <a:cxnLst/>
                <a:rect l="l" t="t" r="r" b="b"/>
                <a:pathLst>
                  <a:path w="438342" h="171977" extrusionOk="0">
                    <a:moveTo>
                      <a:pt x="0" y="0"/>
                    </a:moveTo>
                    <a:cubicBezTo>
                      <a:pt x="0" y="0"/>
                      <a:pt x="3951" y="17587"/>
                      <a:pt x="7561" y="33446"/>
                    </a:cubicBezTo>
                    <a:cubicBezTo>
                      <a:pt x="120785" y="95476"/>
                      <a:pt x="260068" y="165282"/>
                      <a:pt x="330450" y="171396"/>
                    </a:cubicBezTo>
                    <a:cubicBezTo>
                      <a:pt x="406169" y="177980"/>
                      <a:pt x="430574" y="127295"/>
                      <a:pt x="438343" y="85597"/>
                    </a:cubicBezTo>
                    <a:cubicBezTo>
                      <a:pt x="418827" y="76703"/>
                      <a:pt x="399137" y="68044"/>
                      <a:pt x="378824" y="60918"/>
                    </a:cubicBezTo>
                    <a:cubicBezTo>
                      <a:pt x="365651" y="56297"/>
                      <a:pt x="352310" y="52748"/>
                      <a:pt x="339009" y="48970"/>
                    </a:cubicBezTo>
                    <a:cubicBezTo>
                      <a:pt x="337013" y="48381"/>
                      <a:pt x="335037" y="47758"/>
                      <a:pt x="333035" y="47182"/>
                    </a:cubicBezTo>
                    <a:cubicBezTo>
                      <a:pt x="331642" y="46780"/>
                      <a:pt x="330249" y="46385"/>
                      <a:pt x="328856" y="45990"/>
                    </a:cubicBezTo>
                    <a:cubicBezTo>
                      <a:pt x="318823" y="43137"/>
                      <a:pt x="308784" y="39728"/>
                      <a:pt x="298798" y="37230"/>
                    </a:cubicBezTo>
                    <a:cubicBezTo>
                      <a:pt x="292845" y="35737"/>
                      <a:pt x="287192" y="34819"/>
                      <a:pt x="281279" y="33446"/>
                    </a:cubicBezTo>
                    <a:cubicBezTo>
                      <a:pt x="274012" y="31752"/>
                      <a:pt x="266913" y="30218"/>
                      <a:pt x="259780" y="28671"/>
                    </a:cubicBezTo>
                    <a:cubicBezTo>
                      <a:pt x="258092" y="28309"/>
                      <a:pt x="256485" y="27820"/>
                      <a:pt x="254804" y="27472"/>
                    </a:cubicBezTo>
                    <a:cubicBezTo>
                      <a:pt x="252400" y="26976"/>
                      <a:pt x="250029" y="26554"/>
                      <a:pt x="247638" y="26079"/>
                    </a:cubicBezTo>
                    <a:cubicBezTo>
                      <a:pt x="237130" y="23983"/>
                      <a:pt x="226401" y="21471"/>
                      <a:pt x="216188" y="19710"/>
                    </a:cubicBezTo>
                    <a:cubicBezTo>
                      <a:pt x="201474" y="17165"/>
                      <a:pt x="187443" y="15256"/>
                      <a:pt x="173586" y="13341"/>
                    </a:cubicBezTo>
                    <a:cubicBezTo>
                      <a:pt x="173245" y="13294"/>
                      <a:pt x="172930" y="13187"/>
                      <a:pt x="172589" y="13140"/>
                    </a:cubicBezTo>
                    <a:cubicBezTo>
                      <a:pt x="172247" y="13093"/>
                      <a:pt x="171932" y="12993"/>
                      <a:pt x="171597" y="12939"/>
                    </a:cubicBezTo>
                    <a:cubicBezTo>
                      <a:pt x="162884" y="11760"/>
                      <a:pt x="154198" y="10729"/>
                      <a:pt x="145913" y="9758"/>
                    </a:cubicBezTo>
                    <a:cubicBezTo>
                      <a:pt x="145672" y="9731"/>
                      <a:pt x="145518" y="9611"/>
                      <a:pt x="145317" y="9557"/>
                    </a:cubicBezTo>
                    <a:cubicBezTo>
                      <a:pt x="145257" y="9550"/>
                      <a:pt x="145183" y="9564"/>
                      <a:pt x="145116" y="9557"/>
                    </a:cubicBezTo>
                    <a:cubicBezTo>
                      <a:pt x="107431" y="5150"/>
                      <a:pt x="74259" y="2766"/>
                      <a:pt x="49566" y="1594"/>
                    </a:cubicBezTo>
                    <a:cubicBezTo>
                      <a:pt x="22918" y="48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B5F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9"/>
              <p:cNvSpPr/>
              <p:nvPr/>
            </p:nvSpPr>
            <p:spPr>
              <a:xfrm>
                <a:off x="5100525" y="5229256"/>
                <a:ext cx="800773" cy="377369"/>
              </a:xfrm>
              <a:custGeom>
                <a:avLst/>
                <a:gdLst/>
                <a:ahLst/>
                <a:cxnLst/>
                <a:rect l="l" t="t" r="r" b="b"/>
                <a:pathLst>
                  <a:path w="800773" h="377369" extrusionOk="0">
                    <a:moveTo>
                      <a:pt x="480743" y="185"/>
                    </a:moveTo>
                    <a:cubicBezTo>
                      <a:pt x="446674" y="-646"/>
                      <a:pt x="414889" y="1417"/>
                      <a:pt x="384196" y="4565"/>
                    </a:cubicBezTo>
                    <a:cubicBezTo>
                      <a:pt x="383914" y="4598"/>
                      <a:pt x="383687" y="4739"/>
                      <a:pt x="383398" y="4766"/>
                    </a:cubicBezTo>
                    <a:cubicBezTo>
                      <a:pt x="260061" y="17564"/>
                      <a:pt x="164297" y="58390"/>
                      <a:pt x="99334" y="96136"/>
                    </a:cubicBezTo>
                    <a:cubicBezTo>
                      <a:pt x="82223" y="106175"/>
                      <a:pt x="67067" y="115813"/>
                      <a:pt x="54342" y="124801"/>
                    </a:cubicBezTo>
                    <a:cubicBezTo>
                      <a:pt x="54107" y="124968"/>
                      <a:pt x="53786" y="125236"/>
                      <a:pt x="53552" y="125397"/>
                    </a:cubicBezTo>
                    <a:cubicBezTo>
                      <a:pt x="46707" y="130212"/>
                      <a:pt x="41376" y="134291"/>
                      <a:pt x="35831" y="138537"/>
                    </a:cubicBezTo>
                    <a:cubicBezTo>
                      <a:pt x="35094" y="139113"/>
                      <a:pt x="34558" y="139568"/>
                      <a:pt x="33842" y="140131"/>
                    </a:cubicBezTo>
                    <a:cubicBezTo>
                      <a:pt x="28390" y="144403"/>
                      <a:pt x="22744" y="148850"/>
                      <a:pt x="18712" y="152273"/>
                    </a:cubicBezTo>
                    <a:cubicBezTo>
                      <a:pt x="9530" y="160162"/>
                      <a:pt x="0" y="168594"/>
                      <a:pt x="0" y="168594"/>
                    </a:cubicBezTo>
                    <a:cubicBezTo>
                      <a:pt x="0" y="168594"/>
                      <a:pt x="97311" y="201732"/>
                      <a:pt x="234103" y="259771"/>
                    </a:cubicBezTo>
                    <a:cubicBezTo>
                      <a:pt x="273416" y="276447"/>
                      <a:pt x="316828" y="300966"/>
                      <a:pt x="361505" y="322872"/>
                    </a:cubicBezTo>
                    <a:cubicBezTo>
                      <a:pt x="394951" y="339274"/>
                      <a:pt x="429087" y="354242"/>
                      <a:pt x="462627" y="363284"/>
                    </a:cubicBezTo>
                    <a:cubicBezTo>
                      <a:pt x="473825" y="366297"/>
                      <a:pt x="485049" y="368715"/>
                      <a:pt x="496073" y="370249"/>
                    </a:cubicBezTo>
                    <a:cubicBezTo>
                      <a:pt x="512736" y="372573"/>
                      <a:pt x="528809" y="374019"/>
                      <a:pt x="544642" y="375225"/>
                    </a:cubicBezTo>
                    <a:cubicBezTo>
                      <a:pt x="589359" y="378654"/>
                      <a:pt x="630588" y="377763"/>
                      <a:pt x="668461" y="374033"/>
                    </a:cubicBezTo>
                    <a:cubicBezTo>
                      <a:pt x="668863" y="373992"/>
                      <a:pt x="669258" y="374073"/>
                      <a:pt x="669660" y="374033"/>
                    </a:cubicBezTo>
                    <a:cubicBezTo>
                      <a:pt x="684661" y="372532"/>
                      <a:pt x="698732" y="370202"/>
                      <a:pt x="712656" y="367865"/>
                    </a:cubicBezTo>
                    <a:cubicBezTo>
                      <a:pt x="734221" y="364261"/>
                      <a:pt x="754822" y="360056"/>
                      <a:pt x="773769" y="354925"/>
                    </a:cubicBezTo>
                    <a:cubicBezTo>
                      <a:pt x="784411" y="340513"/>
                      <a:pt x="794162" y="324841"/>
                      <a:pt x="798254" y="308741"/>
                    </a:cubicBezTo>
                    <a:cubicBezTo>
                      <a:pt x="809793" y="263387"/>
                      <a:pt x="777948" y="220156"/>
                      <a:pt x="777948" y="220156"/>
                    </a:cubicBezTo>
                    <a:cubicBezTo>
                      <a:pt x="777948" y="220156"/>
                      <a:pt x="807349" y="175492"/>
                      <a:pt x="787706" y="121814"/>
                    </a:cubicBezTo>
                    <a:cubicBezTo>
                      <a:pt x="781383" y="104542"/>
                      <a:pt x="761848" y="77029"/>
                      <a:pt x="739727" y="48164"/>
                    </a:cubicBezTo>
                    <a:cubicBezTo>
                      <a:pt x="731462" y="45284"/>
                      <a:pt x="724905" y="41875"/>
                      <a:pt x="716038" y="39203"/>
                    </a:cubicBezTo>
                    <a:cubicBezTo>
                      <a:pt x="630641" y="13492"/>
                      <a:pt x="552009" y="1939"/>
                      <a:pt x="480743" y="185"/>
                    </a:cubicBezTo>
                    <a:close/>
                  </a:path>
                </a:pathLst>
              </a:custGeom>
              <a:solidFill>
                <a:srgbClr val="ED7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9"/>
              <p:cNvSpPr/>
              <p:nvPr/>
            </p:nvSpPr>
            <p:spPr>
              <a:xfrm>
                <a:off x="5100525" y="5233820"/>
                <a:ext cx="641725" cy="370660"/>
              </a:xfrm>
              <a:custGeom>
                <a:avLst/>
                <a:gdLst/>
                <a:ahLst/>
                <a:cxnLst/>
                <a:rect l="l" t="t" r="r" b="b"/>
                <a:pathLst>
                  <a:path w="641725" h="370660" extrusionOk="0">
                    <a:moveTo>
                      <a:pt x="384196" y="0"/>
                    </a:moveTo>
                    <a:cubicBezTo>
                      <a:pt x="136698" y="25396"/>
                      <a:pt x="0" y="164029"/>
                      <a:pt x="0" y="164029"/>
                    </a:cubicBezTo>
                    <a:cubicBezTo>
                      <a:pt x="0" y="164029"/>
                      <a:pt x="97311" y="197168"/>
                      <a:pt x="234103" y="255206"/>
                    </a:cubicBezTo>
                    <a:cubicBezTo>
                      <a:pt x="312729" y="288565"/>
                      <a:pt x="407864" y="353401"/>
                      <a:pt x="496073" y="365684"/>
                    </a:cubicBezTo>
                    <a:cubicBezTo>
                      <a:pt x="512736" y="368008"/>
                      <a:pt x="528809" y="369448"/>
                      <a:pt x="544642" y="370660"/>
                    </a:cubicBezTo>
                    <a:cubicBezTo>
                      <a:pt x="609002" y="319567"/>
                      <a:pt x="668508" y="249326"/>
                      <a:pt x="629048" y="179360"/>
                    </a:cubicBezTo>
                    <a:cubicBezTo>
                      <a:pt x="594617" y="118314"/>
                      <a:pt x="488251" y="52909"/>
                      <a:pt x="384196" y="0"/>
                    </a:cubicBezTo>
                    <a:close/>
                  </a:path>
                </a:pathLst>
              </a:custGeom>
              <a:solidFill>
                <a:srgbClr val="F38C4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9"/>
              <p:cNvSpPr/>
              <p:nvPr/>
            </p:nvSpPr>
            <p:spPr>
              <a:xfrm>
                <a:off x="5153956" y="3935287"/>
                <a:ext cx="1448136" cy="2166887"/>
              </a:xfrm>
              <a:custGeom>
                <a:avLst/>
                <a:gdLst/>
                <a:ahLst/>
                <a:cxnLst/>
                <a:rect l="l" t="t" r="r" b="b"/>
                <a:pathLst>
                  <a:path w="1448136" h="2166887" extrusionOk="0">
                    <a:moveTo>
                      <a:pt x="0" y="626516"/>
                    </a:moveTo>
                    <a:cubicBezTo>
                      <a:pt x="0" y="626516"/>
                      <a:pt x="183150" y="759791"/>
                      <a:pt x="288820" y="841277"/>
                    </a:cubicBezTo>
                    <a:cubicBezTo>
                      <a:pt x="394482" y="922763"/>
                      <a:pt x="422671" y="952458"/>
                      <a:pt x="422671" y="952458"/>
                    </a:cubicBezTo>
                    <a:cubicBezTo>
                      <a:pt x="422671" y="952458"/>
                      <a:pt x="382574" y="962190"/>
                      <a:pt x="337951" y="965512"/>
                    </a:cubicBezTo>
                    <a:cubicBezTo>
                      <a:pt x="293334" y="968827"/>
                      <a:pt x="244189" y="965739"/>
                      <a:pt x="244189" y="965739"/>
                    </a:cubicBezTo>
                    <a:cubicBezTo>
                      <a:pt x="244189" y="965739"/>
                      <a:pt x="293387" y="980098"/>
                      <a:pt x="342994" y="981551"/>
                    </a:cubicBezTo>
                    <a:cubicBezTo>
                      <a:pt x="392600" y="982998"/>
                      <a:pt x="442616" y="971552"/>
                      <a:pt x="442616" y="971552"/>
                    </a:cubicBezTo>
                    <a:lnTo>
                      <a:pt x="526479" y="1043977"/>
                    </a:lnTo>
                    <a:cubicBezTo>
                      <a:pt x="526479" y="1043977"/>
                      <a:pt x="482524" y="1039757"/>
                      <a:pt x="434860" y="1046026"/>
                    </a:cubicBezTo>
                    <a:cubicBezTo>
                      <a:pt x="387189" y="1052295"/>
                      <a:pt x="335808" y="1069051"/>
                      <a:pt x="335808" y="1069051"/>
                    </a:cubicBezTo>
                    <a:cubicBezTo>
                      <a:pt x="335808" y="1069051"/>
                      <a:pt x="380974" y="1060037"/>
                      <a:pt x="433748" y="1058831"/>
                    </a:cubicBezTo>
                    <a:cubicBezTo>
                      <a:pt x="486530" y="1057626"/>
                      <a:pt x="546926" y="1064223"/>
                      <a:pt x="546926" y="1064223"/>
                    </a:cubicBezTo>
                    <a:cubicBezTo>
                      <a:pt x="546926" y="1064223"/>
                      <a:pt x="646809" y="1159418"/>
                      <a:pt x="708464" y="1235914"/>
                    </a:cubicBezTo>
                    <a:cubicBezTo>
                      <a:pt x="770112" y="1312403"/>
                      <a:pt x="756095" y="1313448"/>
                      <a:pt x="805473" y="1389060"/>
                    </a:cubicBezTo>
                    <a:cubicBezTo>
                      <a:pt x="854852" y="1464672"/>
                      <a:pt x="905979" y="1538369"/>
                      <a:pt x="905979" y="1538369"/>
                    </a:cubicBezTo>
                    <a:lnTo>
                      <a:pt x="810255" y="1512778"/>
                    </a:lnTo>
                    <a:cubicBezTo>
                      <a:pt x="810255" y="1512778"/>
                      <a:pt x="805145" y="1488481"/>
                      <a:pt x="771398" y="1455410"/>
                    </a:cubicBezTo>
                    <a:cubicBezTo>
                      <a:pt x="737650" y="1422332"/>
                      <a:pt x="675252" y="1380487"/>
                      <a:pt x="675252" y="1380487"/>
                    </a:cubicBezTo>
                    <a:cubicBezTo>
                      <a:pt x="675252" y="1380487"/>
                      <a:pt x="733980" y="1436282"/>
                      <a:pt x="761205" y="1469126"/>
                    </a:cubicBezTo>
                    <a:cubicBezTo>
                      <a:pt x="788435" y="1501962"/>
                      <a:pt x="784156" y="1511854"/>
                      <a:pt x="784156" y="1511854"/>
                    </a:cubicBezTo>
                    <a:lnTo>
                      <a:pt x="655763" y="1486264"/>
                    </a:lnTo>
                    <a:cubicBezTo>
                      <a:pt x="655763" y="1486264"/>
                      <a:pt x="633367" y="1444734"/>
                      <a:pt x="604743" y="1410485"/>
                    </a:cubicBezTo>
                    <a:cubicBezTo>
                      <a:pt x="576119" y="1376235"/>
                      <a:pt x="541260" y="1349258"/>
                      <a:pt x="541260" y="1349258"/>
                    </a:cubicBezTo>
                    <a:cubicBezTo>
                      <a:pt x="541260" y="1349258"/>
                      <a:pt x="569649" y="1387158"/>
                      <a:pt x="589031" y="1418555"/>
                    </a:cubicBezTo>
                    <a:cubicBezTo>
                      <a:pt x="608413" y="1449958"/>
                      <a:pt x="619410" y="1481342"/>
                      <a:pt x="619410" y="1481342"/>
                    </a:cubicBezTo>
                    <a:cubicBezTo>
                      <a:pt x="619410" y="1481342"/>
                      <a:pt x="484561" y="1453816"/>
                      <a:pt x="336022" y="1448184"/>
                    </a:cubicBezTo>
                    <a:cubicBezTo>
                      <a:pt x="187483" y="1442544"/>
                      <a:pt x="25262" y="1458799"/>
                      <a:pt x="25262" y="1458799"/>
                    </a:cubicBezTo>
                    <a:cubicBezTo>
                      <a:pt x="25262" y="1458799"/>
                      <a:pt x="214667" y="1459294"/>
                      <a:pt x="315903" y="1463185"/>
                    </a:cubicBezTo>
                    <a:cubicBezTo>
                      <a:pt x="417139" y="1467083"/>
                      <a:pt x="430205" y="1474376"/>
                      <a:pt x="430205" y="1474376"/>
                    </a:cubicBezTo>
                    <a:cubicBezTo>
                      <a:pt x="430205" y="1474376"/>
                      <a:pt x="391790" y="1483572"/>
                      <a:pt x="373600" y="1496826"/>
                    </a:cubicBezTo>
                    <a:cubicBezTo>
                      <a:pt x="343757" y="1518565"/>
                      <a:pt x="306748" y="1555427"/>
                      <a:pt x="306748" y="1555427"/>
                    </a:cubicBezTo>
                    <a:cubicBezTo>
                      <a:pt x="306748" y="1555427"/>
                      <a:pt x="347688" y="1522175"/>
                      <a:pt x="384135" y="1505552"/>
                    </a:cubicBezTo>
                    <a:cubicBezTo>
                      <a:pt x="420588" y="1488930"/>
                      <a:pt x="452554" y="1488943"/>
                      <a:pt x="452554" y="1488943"/>
                    </a:cubicBezTo>
                    <a:cubicBezTo>
                      <a:pt x="452554" y="1488943"/>
                      <a:pt x="521074" y="1484945"/>
                      <a:pt x="586453" y="1494783"/>
                    </a:cubicBezTo>
                    <a:cubicBezTo>
                      <a:pt x="651838" y="1504615"/>
                      <a:pt x="714076" y="1528283"/>
                      <a:pt x="714076" y="1528283"/>
                    </a:cubicBezTo>
                    <a:cubicBezTo>
                      <a:pt x="714076" y="1528283"/>
                      <a:pt x="706046" y="1552480"/>
                      <a:pt x="672653" y="1572733"/>
                    </a:cubicBezTo>
                    <a:cubicBezTo>
                      <a:pt x="639261" y="1592985"/>
                      <a:pt x="580505" y="1609300"/>
                      <a:pt x="580505" y="1609300"/>
                    </a:cubicBezTo>
                    <a:cubicBezTo>
                      <a:pt x="580505" y="1609300"/>
                      <a:pt x="641096" y="1608027"/>
                      <a:pt x="680402" y="1586864"/>
                    </a:cubicBezTo>
                    <a:cubicBezTo>
                      <a:pt x="727015" y="1561762"/>
                      <a:pt x="744943" y="1539655"/>
                      <a:pt x="744943" y="1539655"/>
                    </a:cubicBezTo>
                    <a:lnTo>
                      <a:pt x="946819" y="1577253"/>
                    </a:lnTo>
                    <a:lnTo>
                      <a:pt x="1087482" y="1760825"/>
                    </a:lnTo>
                    <a:lnTo>
                      <a:pt x="1414469" y="2166887"/>
                    </a:lnTo>
                    <a:lnTo>
                      <a:pt x="1448136" y="2144552"/>
                    </a:lnTo>
                    <a:cubicBezTo>
                      <a:pt x="1448136" y="2144552"/>
                      <a:pt x="1232638" y="1903524"/>
                      <a:pt x="1135146" y="1775887"/>
                    </a:cubicBezTo>
                    <a:cubicBezTo>
                      <a:pt x="1111190" y="1744518"/>
                      <a:pt x="1059561" y="1678757"/>
                      <a:pt x="1059561" y="1678757"/>
                    </a:cubicBezTo>
                    <a:lnTo>
                      <a:pt x="1079599" y="1511406"/>
                    </a:lnTo>
                    <a:cubicBezTo>
                      <a:pt x="1079599" y="1511406"/>
                      <a:pt x="1111806" y="1494977"/>
                      <a:pt x="1166965" y="1430898"/>
                    </a:cubicBezTo>
                    <a:cubicBezTo>
                      <a:pt x="1222130" y="1366812"/>
                      <a:pt x="1300247" y="1255074"/>
                      <a:pt x="1300247" y="1255074"/>
                    </a:cubicBezTo>
                    <a:cubicBezTo>
                      <a:pt x="1300247" y="1255074"/>
                      <a:pt x="1207055" y="1358152"/>
                      <a:pt x="1156229" y="1413244"/>
                    </a:cubicBezTo>
                    <a:cubicBezTo>
                      <a:pt x="1117914" y="1454767"/>
                      <a:pt x="1088245" y="1467083"/>
                      <a:pt x="1088245" y="1467083"/>
                    </a:cubicBezTo>
                    <a:lnTo>
                      <a:pt x="1116675" y="1291581"/>
                    </a:lnTo>
                    <a:cubicBezTo>
                      <a:pt x="1116675" y="1291581"/>
                      <a:pt x="1152130" y="1259026"/>
                      <a:pt x="1190057" y="1210263"/>
                    </a:cubicBezTo>
                    <a:cubicBezTo>
                      <a:pt x="1227977" y="1161507"/>
                      <a:pt x="1268375" y="1096537"/>
                      <a:pt x="1268375" y="1096537"/>
                    </a:cubicBezTo>
                    <a:cubicBezTo>
                      <a:pt x="1268375" y="1096537"/>
                      <a:pt x="1213464" y="1160034"/>
                      <a:pt x="1178431" y="1199032"/>
                    </a:cubicBezTo>
                    <a:cubicBezTo>
                      <a:pt x="1143391" y="1238037"/>
                      <a:pt x="1128235" y="1252543"/>
                      <a:pt x="1128235" y="1252543"/>
                    </a:cubicBezTo>
                    <a:cubicBezTo>
                      <a:pt x="1128235" y="1252543"/>
                      <a:pt x="1133130" y="1137604"/>
                      <a:pt x="1165545" y="981029"/>
                    </a:cubicBezTo>
                    <a:cubicBezTo>
                      <a:pt x="1197960" y="824454"/>
                      <a:pt x="1257901" y="626241"/>
                      <a:pt x="1257901" y="626241"/>
                    </a:cubicBezTo>
                    <a:cubicBezTo>
                      <a:pt x="1257901" y="626241"/>
                      <a:pt x="1178658" y="863760"/>
                      <a:pt x="1144951" y="982101"/>
                    </a:cubicBezTo>
                    <a:cubicBezTo>
                      <a:pt x="1111237" y="1100448"/>
                      <a:pt x="1123065" y="1099624"/>
                      <a:pt x="1123065" y="1099624"/>
                    </a:cubicBezTo>
                    <a:cubicBezTo>
                      <a:pt x="1123065" y="1099624"/>
                      <a:pt x="1111317" y="1085500"/>
                      <a:pt x="1096570" y="1051893"/>
                    </a:cubicBezTo>
                    <a:cubicBezTo>
                      <a:pt x="1081823" y="1018286"/>
                      <a:pt x="1064062" y="965197"/>
                      <a:pt x="1064062" y="965197"/>
                    </a:cubicBezTo>
                    <a:cubicBezTo>
                      <a:pt x="1064062" y="965197"/>
                      <a:pt x="1068274" y="1015835"/>
                      <a:pt x="1081468" y="1055945"/>
                    </a:cubicBezTo>
                    <a:cubicBezTo>
                      <a:pt x="1094661" y="1096055"/>
                      <a:pt x="1116829" y="1125630"/>
                      <a:pt x="1116829" y="1125630"/>
                    </a:cubicBezTo>
                    <a:cubicBezTo>
                      <a:pt x="1116829" y="1125630"/>
                      <a:pt x="1107761" y="1171426"/>
                      <a:pt x="1095050" y="1253688"/>
                    </a:cubicBezTo>
                    <a:cubicBezTo>
                      <a:pt x="1082332" y="1335957"/>
                      <a:pt x="1065964" y="1454687"/>
                      <a:pt x="1065964" y="1454687"/>
                    </a:cubicBezTo>
                    <a:cubicBezTo>
                      <a:pt x="1065964" y="1454687"/>
                      <a:pt x="1045604" y="1432552"/>
                      <a:pt x="1014910" y="1382302"/>
                    </a:cubicBezTo>
                    <a:cubicBezTo>
                      <a:pt x="984210" y="1332053"/>
                      <a:pt x="943169" y="1253688"/>
                      <a:pt x="943169" y="1253688"/>
                    </a:cubicBezTo>
                    <a:cubicBezTo>
                      <a:pt x="943169" y="1253688"/>
                      <a:pt x="967728" y="1331892"/>
                      <a:pt x="995515" y="1390058"/>
                    </a:cubicBezTo>
                    <a:cubicBezTo>
                      <a:pt x="1023309" y="1448224"/>
                      <a:pt x="1054331" y="1486358"/>
                      <a:pt x="1054331" y="1486358"/>
                    </a:cubicBezTo>
                    <a:lnTo>
                      <a:pt x="1028050" y="1639772"/>
                    </a:lnTo>
                    <a:cubicBezTo>
                      <a:pt x="1028050" y="1639772"/>
                      <a:pt x="938186" y="1523233"/>
                      <a:pt x="869299" y="1426370"/>
                    </a:cubicBezTo>
                    <a:cubicBezTo>
                      <a:pt x="800410" y="1329501"/>
                      <a:pt x="756818" y="1243368"/>
                      <a:pt x="756818" y="1243368"/>
                    </a:cubicBezTo>
                    <a:cubicBezTo>
                      <a:pt x="756818" y="1243368"/>
                      <a:pt x="732292" y="1092217"/>
                      <a:pt x="720659" y="976415"/>
                    </a:cubicBezTo>
                    <a:cubicBezTo>
                      <a:pt x="709026" y="860612"/>
                      <a:pt x="710285" y="780151"/>
                      <a:pt x="710285" y="780151"/>
                    </a:cubicBezTo>
                    <a:cubicBezTo>
                      <a:pt x="710285" y="780151"/>
                      <a:pt x="746504" y="768746"/>
                      <a:pt x="781993" y="734148"/>
                    </a:cubicBezTo>
                    <a:cubicBezTo>
                      <a:pt x="817488" y="699543"/>
                      <a:pt x="857772" y="650037"/>
                      <a:pt x="857772" y="650037"/>
                    </a:cubicBezTo>
                    <a:cubicBezTo>
                      <a:pt x="857772" y="650037"/>
                      <a:pt x="810530" y="694540"/>
                      <a:pt x="773715" y="721463"/>
                    </a:cubicBezTo>
                    <a:cubicBezTo>
                      <a:pt x="736893" y="748379"/>
                      <a:pt x="710493" y="757715"/>
                      <a:pt x="710493" y="757715"/>
                    </a:cubicBezTo>
                    <a:lnTo>
                      <a:pt x="709294" y="657993"/>
                    </a:lnTo>
                    <a:cubicBezTo>
                      <a:pt x="709294" y="657993"/>
                      <a:pt x="747073" y="644344"/>
                      <a:pt x="785837" y="597778"/>
                    </a:cubicBezTo>
                    <a:cubicBezTo>
                      <a:pt x="824607" y="551205"/>
                      <a:pt x="864363" y="471709"/>
                      <a:pt x="864363" y="471709"/>
                    </a:cubicBezTo>
                    <a:cubicBezTo>
                      <a:pt x="864363" y="471709"/>
                      <a:pt x="815124" y="543209"/>
                      <a:pt x="777325" y="581102"/>
                    </a:cubicBezTo>
                    <a:cubicBezTo>
                      <a:pt x="739525" y="619002"/>
                      <a:pt x="713178" y="623302"/>
                      <a:pt x="713178" y="623302"/>
                    </a:cubicBezTo>
                    <a:cubicBezTo>
                      <a:pt x="713178" y="623302"/>
                      <a:pt x="702021" y="504820"/>
                      <a:pt x="717391" y="348995"/>
                    </a:cubicBezTo>
                    <a:cubicBezTo>
                      <a:pt x="732761" y="193169"/>
                      <a:pt x="774653" y="0"/>
                      <a:pt x="774653" y="0"/>
                    </a:cubicBezTo>
                    <a:lnTo>
                      <a:pt x="735092" y="133945"/>
                    </a:lnTo>
                    <a:cubicBezTo>
                      <a:pt x="735092" y="133945"/>
                      <a:pt x="721383" y="128152"/>
                      <a:pt x="713051" y="111905"/>
                    </a:cubicBezTo>
                    <a:cubicBezTo>
                      <a:pt x="704713" y="95657"/>
                      <a:pt x="701746" y="68949"/>
                      <a:pt x="701746" y="68949"/>
                    </a:cubicBezTo>
                    <a:cubicBezTo>
                      <a:pt x="701746" y="68949"/>
                      <a:pt x="699134" y="105448"/>
                      <a:pt x="708698" y="127255"/>
                    </a:cubicBezTo>
                    <a:cubicBezTo>
                      <a:pt x="716413" y="144842"/>
                      <a:pt x="725722" y="155216"/>
                      <a:pt x="725722" y="155216"/>
                    </a:cubicBezTo>
                    <a:cubicBezTo>
                      <a:pt x="725722" y="155216"/>
                      <a:pt x="712093" y="197790"/>
                      <a:pt x="701016" y="347186"/>
                    </a:cubicBezTo>
                    <a:cubicBezTo>
                      <a:pt x="689932" y="496575"/>
                      <a:pt x="681400" y="752793"/>
                      <a:pt x="681400" y="752793"/>
                    </a:cubicBezTo>
                    <a:cubicBezTo>
                      <a:pt x="681400" y="752793"/>
                      <a:pt x="663016" y="754481"/>
                      <a:pt x="643312" y="741729"/>
                    </a:cubicBezTo>
                    <a:cubicBezTo>
                      <a:pt x="623602" y="728984"/>
                      <a:pt x="602580" y="701800"/>
                      <a:pt x="602580" y="701800"/>
                    </a:cubicBezTo>
                    <a:cubicBezTo>
                      <a:pt x="602580" y="701800"/>
                      <a:pt x="617180" y="733599"/>
                      <a:pt x="635671" y="753965"/>
                    </a:cubicBezTo>
                    <a:cubicBezTo>
                      <a:pt x="654162" y="774331"/>
                      <a:pt x="681058" y="777526"/>
                      <a:pt x="681058" y="777526"/>
                    </a:cubicBezTo>
                    <a:cubicBezTo>
                      <a:pt x="681058" y="777526"/>
                      <a:pt x="683858" y="859454"/>
                      <a:pt x="692028" y="956979"/>
                    </a:cubicBezTo>
                    <a:cubicBezTo>
                      <a:pt x="700206" y="1054498"/>
                      <a:pt x="709160" y="1180594"/>
                      <a:pt x="709160" y="1180594"/>
                    </a:cubicBezTo>
                    <a:lnTo>
                      <a:pt x="565939" y="1038364"/>
                    </a:lnTo>
                    <a:cubicBezTo>
                      <a:pt x="565939" y="1038364"/>
                      <a:pt x="545720" y="998944"/>
                      <a:pt x="533176" y="953798"/>
                    </a:cubicBezTo>
                    <a:cubicBezTo>
                      <a:pt x="520625" y="908658"/>
                      <a:pt x="515757" y="857793"/>
                      <a:pt x="515757" y="857793"/>
                    </a:cubicBezTo>
                    <a:cubicBezTo>
                      <a:pt x="515757" y="857793"/>
                      <a:pt x="511745" y="910762"/>
                      <a:pt x="515060" y="946886"/>
                    </a:cubicBezTo>
                    <a:cubicBezTo>
                      <a:pt x="518382" y="983018"/>
                      <a:pt x="529024" y="1002300"/>
                      <a:pt x="529024" y="1002300"/>
                    </a:cubicBezTo>
                    <a:cubicBezTo>
                      <a:pt x="529024" y="1002300"/>
                      <a:pt x="428089" y="916568"/>
                      <a:pt x="295832" y="822625"/>
                    </a:cubicBezTo>
                    <a:cubicBezTo>
                      <a:pt x="163581" y="728676"/>
                      <a:pt x="0" y="626516"/>
                      <a:pt x="0" y="626516"/>
                    </a:cubicBezTo>
                    <a:close/>
                  </a:path>
                </a:pathLst>
              </a:custGeom>
              <a:solidFill>
                <a:srgbClr val="5E0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9" name="Google Shape;2329;p9"/>
            <p:cNvSpPr/>
            <p:nvPr/>
          </p:nvSpPr>
          <p:spPr>
            <a:xfrm>
              <a:off x="6108564" y="4550867"/>
              <a:ext cx="268446" cy="519895"/>
            </a:xfrm>
            <a:custGeom>
              <a:avLst/>
              <a:gdLst/>
              <a:ahLst/>
              <a:cxnLst/>
              <a:rect l="l" t="t" r="r" b="b"/>
              <a:pathLst>
                <a:path w="268446" h="519895" extrusionOk="0">
                  <a:moveTo>
                    <a:pt x="0" y="519895"/>
                  </a:moveTo>
                  <a:cubicBezTo>
                    <a:pt x="0" y="519895"/>
                    <a:pt x="1882" y="380840"/>
                    <a:pt x="71138" y="251944"/>
                  </a:cubicBezTo>
                  <a:cubicBezTo>
                    <a:pt x="140395" y="123042"/>
                    <a:pt x="268447" y="0"/>
                    <a:pt x="268447" y="0"/>
                  </a:cubicBezTo>
                  <a:cubicBezTo>
                    <a:pt x="268447" y="0"/>
                    <a:pt x="156756" y="138292"/>
                    <a:pt x="87500" y="267187"/>
                  </a:cubicBezTo>
                  <a:cubicBezTo>
                    <a:pt x="18243" y="396089"/>
                    <a:pt x="0" y="519895"/>
                    <a:pt x="0" y="519895"/>
                  </a:cubicBezTo>
                  <a:close/>
                </a:path>
              </a:pathLst>
            </a:custGeom>
            <a:solidFill>
              <a:srgbClr val="FFB7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5175977" y="5264420"/>
              <a:ext cx="298142" cy="105555"/>
            </a:xfrm>
            <a:custGeom>
              <a:avLst/>
              <a:gdLst/>
              <a:ahLst/>
              <a:cxnLst/>
              <a:rect l="l" t="t" r="r" b="b"/>
              <a:pathLst>
                <a:path w="298142" h="105555" extrusionOk="0">
                  <a:moveTo>
                    <a:pt x="0" y="105556"/>
                  </a:moveTo>
                  <a:cubicBezTo>
                    <a:pt x="0" y="105556"/>
                    <a:pt x="56840" y="61025"/>
                    <a:pt x="131374" y="34638"/>
                  </a:cubicBezTo>
                  <a:cubicBezTo>
                    <a:pt x="205907" y="8244"/>
                    <a:pt x="298142" y="0"/>
                    <a:pt x="298142" y="0"/>
                  </a:cubicBezTo>
                  <a:cubicBezTo>
                    <a:pt x="298142" y="0"/>
                    <a:pt x="216282" y="23326"/>
                    <a:pt x="141748" y="49714"/>
                  </a:cubicBezTo>
                  <a:cubicBezTo>
                    <a:pt x="67214" y="76101"/>
                    <a:pt x="0" y="105556"/>
                    <a:pt x="0" y="105556"/>
                  </a:cubicBezTo>
                  <a:close/>
                </a:path>
              </a:pathLst>
            </a:custGeom>
            <a:solidFill>
              <a:srgbClr val="F9BF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5140428" y="4507071"/>
              <a:ext cx="241289" cy="50981"/>
            </a:xfrm>
            <a:custGeom>
              <a:avLst/>
              <a:gdLst/>
              <a:ahLst/>
              <a:cxnLst/>
              <a:rect l="l" t="t" r="r" b="b"/>
              <a:pathLst>
                <a:path w="241289" h="50981" extrusionOk="0">
                  <a:moveTo>
                    <a:pt x="0" y="1877"/>
                  </a:moveTo>
                  <a:cubicBezTo>
                    <a:pt x="0" y="1877"/>
                    <a:pt x="69779" y="-5724"/>
                    <a:pt x="127717" y="9666"/>
                  </a:cubicBezTo>
                  <a:cubicBezTo>
                    <a:pt x="185662" y="25050"/>
                    <a:pt x="241289" y="50982"/>
                    <a:pt x="241289" y="50982"/>
                  </a:cubicBezTo>
                  <a:cubicBezTo>
                    <a:pt x="241289" y="50982"/>
                    <a:pt x="181663" y="33709"/>
                    <a:pt x="122500" y="19993"/>
                  </a:cubicBezTo>
                  <a:cubicBezTo>
                    <a:pt x="63336" y="6278"/>
                    <a:pt x="0" y="1877"/>
                    <a:pt x="0" y="1877"/>
                  </a:cubicBezTo>
                  <a:close/>
                </a:path>
              </a:pathLst>
            </a:custGeom>
            <a:solidFill>
              <a:srgbClr val="FDA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5243019" y="3563569"/>
              <a:ext cx="60467" cy="348538"/>
            </a:xfrm>
            <a:custGeom>
              <a:avLst/>
              <a:gdLst/>
              <a:ahLst/>
              <a:cxnLst/>
              <a:rect l="l" t="t" r="r" b="b"/>
              <a:pathLst>
                <a:path w="60467" h="348538" extrusionOk="0">
                  <a:moveTo>
                    <a:pt x="2094" y="348539"/>
                  </a:moveTo>
                  <a:cubicBezTo>
                    <a:pt x="2094" y="348539"/>
                    <a:pt x="-5728" y="263269"/>
                    <a:pt x="8865" y="176138"/>
                  </a:cubicBezTo>
                  <a:cubicBezTo>
                    <a:pt x="23458" y="89000"/>
                    <a:pt x="60467" y="0"/>
                    <a:pt x="60467" y="0"/>
                  </a:cubicBezTo>
                  <a:lnTo>
                    <a:pt x="21061" y="178489"/>
                  </a:lnTo>
                  <a:lnTo>
                    <a:pt x="2094" y="348539"/>
                  </a:lnTo>
                  <a:close/>
                </a:path>
              </a:pathLst>
            </a:custGeom>
            <a:solidFill>
              <a:srgbClr val="FFB2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5720347" y="3979369"/>
              <a:ext cx="128443" cy="458575"/>
            </a:xfrm>
            <a:custGeom>
              <a:avLst/>
              <a:gdLst/>
              <a:ahLst/>
              <a:cxnLst/>
              <a:rect l="l" t="t" r="r" b="b"/>
              <a:pathLst>
                <a:path w="128443" h="458575" extrusionOk="0">
                  <a:moveTo>
                    <a:pt x="3941" y="458575"/>
                  </a:moveTo>
                  <a:cubicBezTo>
                    <a:pt x="3941" y="458575"/>
                    <a:pt x="-11723" y="340878"/>
                    <a:pt x="19405" y="226233"/>
                  </a:cubicBezTo>
                  <a:cubicBezTo>
                    <a:pt x="50528" y="111590"/>
                    <a:pt x="128443" y="0"/>
                    <a:pt x="128443" y="0"/>
                  </a:cubicBezTo>
                  <a:cubicBezTo>
                    <a:pt x="128443" y="0"/>
                    <a:pt x="66440" y="116318"/>
                    <a:pt x="35318" y="230962"/>
                  </a:cubicBezTo>
                  <a:cubicBezTo>
                    <a:pt x="4196" y="345606"/>
                    <a:pt x="3941" y="458575"/>
                    <a:pt x="3941" y="458575"/>
                  </a:cubicBezTo>
                  <a:close/>
                </a:path>
              </a:pathLst>
            </a:custGeom>
            <a:solidFill>
              <a:srgbClr val="FFD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4" name="Google Shape;2334;p9"/>
          <p:cNvSpPr txBox="1">
            <a:spLocks noGrp="1"/>
          </p:cNvSpPr>
          <p:nvPr>
            <p:ph type="title"/>
          </p:nvPr>
        </p:nvSpPr>
        <p:spPr>
          <a:xfrm>
            <a:off x="1524275" y="1217300"/>
            <a:ext cx="9277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55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35" name="Google Shape;2335;p9"/>
          <p:cNvSpPr txBox="1">
            <a:spLocks noGrp="1"/>
          </p:cNvSpPr>
          <p:nvPr>
            <p:ph type="body" idx="1"/>
          </p:nvPr>
        </p:nvSpPr>
        <p:spPr>
          <a:xfrm>
            <a:off x="1524297" y="2429616"/>
            <a:ext cx="43617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2336" name="Google Shape;2336;p9"/>
          <p:cNvSpPr txBox="1">
            <a:spLocks noGrp="1"/>
          </p:cNvSpPr>
          <p:nvPr>
            <p:ph type="body" idx="2"/>
          </p:nvPr>
        </p:nvSpPr>
        <p:spPr>
          <a:xfrm>
            <a:off x="6439773" y="2417999"/>
            <a:ext cx="43620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1pPr>
            <a:lvl2pPr marL="912223" lvl="1" indent="-34831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?"/>
              <a:defRPr/>
            </a:lvl2pPr>
            <a:lvl3pPr marL="1368179" lvl="2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3pPr>
            <a:lvl4pPr marL="1824444" lvl="3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4pPr>
            <a:lvl5pPr marL="2280368" lvl="4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5pPr>
            <a:lvl6pPr marL="2736358" lvl="5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6pPr>
            <a:lvl7pPr marL="3192438" lvl="6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7pPr>
            <a:lvl8pPr marL="3648574" lvl="7" indent="-34831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?"/>
              <a:defRPr/>
            </a:lvl8pPr>
            <a:lvl9pPr marL="4104537" lvl="8" indent="-348317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?"/>
              <a:defRPr/>
            </a:lvl9pPr>
          </a:lstStyle>
          <a:p>
            <a:endParaRPr/>
          </a:p>
        </p:txBody>
      </p:sp>
      <p:sp>
        <p:nvSpPr>
          <p:cNvPr id="2337" name="Google Shape;2337;p9"/>
          <p:cNvSpPr/>
          <p:nvPr/>
        </p:nvSpPr>
        <p:spPr>
          <a:xfrm>
            <a:off x="10997533" y="6710043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4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p10"/>
          <p:cNvSpPr/>
          <p:nvPr/>
        </p:nvSpPr>
        <p:spPr>
          <a:xfrm rot="-5400000" flipH="1">
            <a:off x="6355671" y="-3660641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0" name="Google Shape;2340;p10"/>
          <p:cNvSpPr/>
          <p:nvPr/>
        </p:nvSpPr>
        <p:spPr>
          <a:xfrm rot="5400000" flipH="1">
            <a:off x="3668148" y="1021635"/>
            <a:ext cx="2175722" cy="9497003"/>
          </a:xfrm>
          <a:custGeom>
            <a:avLst/>
            <a:gdLst/>
            <a:ahLst/>
            <a:cxnLst/>
            <a:rect l="l" t="t" r="r" b="b"/>
            <a:pathLst>
              <a:path w="2537285" h="11688619" extrusionOk="0">
                <a:moveTo>
                  <a:pt x="192626" y="18000"/>
                </a:moveTo>
                <a:lnTo>
                  <a:pt x="2806" y="18000"/>
                </a:lnTo>
                <a:lnTo>
                  <a:pt x="2806" y="0"/>
                </a:lnTo>
                <a:lnTo>
                  <a:pt x="186164" y="0"/>
                </a:lnTo>
                <a:close/>
                <a:moveTo>
                  <a:pt x="273144" y="468764"/>
                </a:moveTo>
                <a:lnTo>
                  <a:pt x="2617" y="468764"/>
                </a:lnTo>
                <a:lnTo>
                  <a:pt x="2692" y="450764"/>
                </a:lnTo>
                <a:lnTo>
                  <a:pt x="270081" y="450764"/>
                </a:lnTo>
                <a:close/>
                <a:moveTo>
                  <a:pt x="613463" y="1370293"/>
                </a:moveTo>
                <a:lnTo>
                  <a:pt x="360018" y="1370293"/>
                </a:lnTo>
                <a:lnTo>
                  <a:pt x="360018" y="1803060"/>
                </a:lnTo>
                <a:lnTo>
                  <a:pt x="540959" y="1803060"/>
                </a:lnTo>
                <a:lnTo>
                  <a:pt x="532269" y="1813419"/>
                </a:lnTo>
                <a:lnTo>
                  <a:pt x="525111" y="1821060"/>
                </a:lnTo>
                <a:lnTo>
                  <a:pt x="360018" y="1821060"/>
                </a:lnTo>
                <a:lnTo>
                  <a:pt x="360017" y="2253824"/>
                </a:lnTo>
                <a:lnTo>
                  <a:pt x="523454" y="2253824"/>
                </a:lnTo>
                <a:lnTo>
                  <a:pt x="499838" y="2271824"/>
                </a:lnTo>
                <a:lnTo>
                  <a:pt x="360017" y="2271824"/>
                </a:lnTo>
                <a:lnTo>
                  <a:pt x="360017" y="2369623"/>
                </a:lnTo>
                <a:lnTo>
                  <a:pt x="351075" y="2374911"/>
                </a:lnTo>
                <a:lnTo>
                  <a:pt x="342017" y="2380494"/>
                </a:lnTo>
                <a:lnTo>
                  <a:pt x="342017" y="2271824"/>
                </a:lnTo>
                <a:lnTo>
                  <a:pt x="91" y="2271824"/>
                </a:lnTo>
                <a:lnTo>
                  <a:pt x="91" y="2253824"/>
                </a:lnTo>
                <a:lnTo>
                  <a:pt x="342017" y="2253824"/>
                </a:lnTo>
                <a:lnTo>
                  <a:pt x="342018" y="1821060"/>
                </a:lnTo>
                <a:lnTo>
                  <a:pt x="91" y="1821060"/>
                </a:lnTo>
                <a:lnTo>
                  <a:pt x="91" y="1803060"/>
                </a:lnTo>
                <a:lnTo>
                  <a:pt x="342018" y="1803060"/>
                </a:lnTo>
                <a:lnTo>
                  <a:pt x="342018" y="1370293"/>
                </a:lnTo>
                <a:lnTo>
                  <a:pt x="91" y="1370293"/>
                </a:lnTo>
                <a:lnTo>
                  <a:pt x="91" y="1352293"/>
                </a:lnTo>
                <a:lnTo>
                  <a:pt x="342018" y="1352293"/>
                </a:lnTo>
                <a:lnTo>
                  <a:pt x="342018" y="919529"/>
                </a:lnTo>
                <a:lnTo>
                  <a:pt x="748" y="919529"/>
                </a:lnTo>
                <a:lnTo>
                  <a:pt x="822" y="901529"/>
                </a:lnTo>
                <a:lnTo>
                  <a:pt x="342018" y="901529"/>
                </a:lnTo>
                <a:lnTo>
                  <a:pt x="342018" y="679911"/>
                </a:lnTo>
                <a:lnTo>
                  <a:pt x="354084" y="696724"/>
                </a:lnTo>
                <a:lnTo>
                  <a:pt x="360018" y="710043"/>
                </a:lnTo>
                <a:lnTo>
                  <a:pt x="360018" y="901529"/>
                </a:lnTo>
                <a:lnTo>
                  <a:pt x="404322" y="901529"/>
                </a:lnTo>
                <a:lnTo>
                  <a:pt x="405805" y="906111"/>
                </a:lnTo>
                <a:lnTo>
                  <a:pt x="416950" y="919529"/>
                </a:lnTo>
                <a:lnTo>
                  <a:pt x="360018" y="919529"/>
                </a:lnTo>
                <a:lnTo>
                  <a:pt x="360018" y="1352293"/>
                </a:lnTo>
                <a:lnTo>
                  <a:pt x="605220" y="1352293"/>
                </a:lnTo>
                <a:lnTo>
                  <a:pt x="612949" y="1369049"/>
                </a:lnTo>
                <a:close/>
                <a:moveTo>
                  <a:pt x="757824" y="10836353"/>
                </a:moveTo>
                <a:lnTo>
                  <a:pt x="360017" y="10836353"/>
                </a:lnTo>
                <a:lnTo>
                  <a:pt x="360017" y="11269126"/>
                </a:lnTo>
                <a:lnTo>
                  <a:pt x="757824" y="11269126"/>
                </a:lnTo>
                <a:close/>
                <a:moveTo>
                  <a:pt x="757824" y="10385588"/>
                </a:moveTo>
                <a:lnTo>
                  <a:pt x="360017" y="10385588"/>
                </a:lnTo>
                <a:lnTo>
                  <a:pt x="360017" y="10818353"/>
                </a:lnTo>
                <a:lnTo>
                  <a:pt x="757824" y="10818353"/>
                </a:lnTo>
                <a:close/>
                <a:moveTo>
                  <a:pt x="757824" y="9934823"/>
                </a:moveTo>
                <a:lnTo>
                  <a:pt x="360017" y="9934823"/>
                </a:lnTo>
                <a:lnTo>
                  <a:pt x="360017" y="10367588"/>
                </a:lnTo>
                <a:lnTo>
                  <a:pt x="757824" y="10367588"/>
                </a:lnTo>
                <a:close/>
                <a:moveTo>
                  <a:pt x="757824" y="9484058"/>
                </a:moveTo>
                <a:lnTo>
                  <a:pt x="360017" y="9484058"/>
                </a:lnTo>
                <a:lnTo>
                  <a:pt x="360017" y="9916823"/>
                </a:lnTo>
                <a:lnTo>
                  <a:pt x="757824" y="9916823"/>
                </a:lnTo>
                <a:close/>
                <a:moveTo>
                  <a:pt x="757824" y="9033293"/>
                </a:moveTo>
                <a:lnTo>
                  <a:pt x="360017" y="9033293"/>
                </a:lnTo>
                <a:lnTo>
                  <a:pt x="360017" y="9466058"/>
                </a:lnTo>
                <a:lnTo>
                  <a:pt x="757824" y="9466058"/>
                </a:lnTo>
                <a:close/>
                <a:moveTo>
                  <a:pt x="757824" y="8582528"/>
                </a:moveTo>
                <a:lnTo>
                  <a:pt x="360017" y="8582528"/>
                </a:lnTo>
                <a:lnTo>
                  <a:pt x="360017" y="9015293"/>
                </a:lnTo>
                <a:lnTo>
                  <a:pt x="757824" y="9015293"/>
                </a:lnTo>
                <a:close/>
                <a:moveTo>
                  <a:pt x="757824" y="8131763"/>
                </a:moveTo>
                <a:lnTo>
                  <a:pt x="360017" y="8131763"/>
                </a:lnTo>
                <a:lnTo>
                  <a:pt x="360017" y="8564528"/>
                </a:lnTo>
                <a:lnTo>
                  <a:pt x="757824" y="8564528"/>
                </a:lnTo>
                <a:close/>
                <a:moveTo>
                  <a:pt x="757824" y="7680999"/>
                </a:moveTo>
                <a:lnTo>
                  <a:pt x="360017" y="7680999"/>
                </a:lnTo>
                <a:lnTo>
                  <a:pt x="360017" y="8113763"/>
                </a:lnTo>
                <a:lnTo>
                  <a:pt x="757824" y="8113763"/>
                </a:lnTo>
                <a:close/>
                <a:moveTo>
                  <a:pt x="757824" y="7230234"/>
                </a:moveTo>
                <a:lnTo>
                  <a:pt x="360017" y="7230234"/>
                </a:lnTo>
                <a:lnTo>
                  <a:pt x="360017" y="7662999"/>
                </a:lnTo>
                <a:lnTo>
                  <a:pt x="757824" y="7662999"/>
                </a:lnTo>
                <a:close/>
                <a:moveTo>
                  <a:pt x="757824" y="6779469"/>
                </a:moveTo>
                <a:lnTo>
                  <a:pt x="360017" y="6779469"/>
                </a:lnTo>
                <a:lnTo>
                  <a:pt x="360017" y="7212234"/>
                </a:lnTo>
                <a:lnTo>
                  <a:pt x="757824" y="7212234"/>
                </a:lnTo>
                <a:close/>
                <a:moveTo>
                  <a:pt x="757824" y="6328704"/>
                </a:moveTo>
                <a:lnTo>
                  <a:pt x="360017" y="6328704"/>
                </a:lnTo>
                <a:lnTo>
                  <a:pt x="360017" y="6761469"/>
                </a:lnTo>
                <a:lnTo>
                  <a:pt x="757824" y="6761469"/>
                </a:lnTo>
                <a:close/>
                <a:moveTo>
                  <a:pt x="757824" y="5877939"/>
                </a:moveTo>
                <a:lnTo>
                  <a:pt x="360017" y="5877939"/>
                </a:lnTo>
                <a:lnTo>
                  <a:pt x="360017" y="6310704"/>
                </a:lnTo>
                <a:lnTo>
                  <a:pt x="757824" y="6310704"/>
                </a:lnTo>
                <a:close/>
                <a:moveTo>
                  <a:pt x="757824" y="5427176"/>
                </a:moveTo>
                <a:lnTo>
                  <a:pt x="360017" y="5427176"/>
                </a:lnTo>
                <a:lnTo>
                  <a:pt x="360017" y="5859939"/>
                </a:lnTo>
                <a:lnTo>
                  <a:pt x="757824" y="5859939"/>
                </a:lnTo>
                <a:close/>
                <a:moveTo>
                  <a:pt x="757824" y="4976410"/>
                </a:moveTo>
                <a:lnTo>
                  <a:pt x="360017" y="4976410"/>
                </a:lnTo>
                <a:lnTo>
                  <a:pt x="360017" y="5409175"/>
                </a:lnTo>
                <a:lnTo>
                  <a:pt x="757824" y="5409175"/>
                </a:lnTo>
                <a:close/>
                <a:moveTo>
                  <a:pt x="757824" y="4525646"/>
                </a:moveTo>
                <a:lnTo>
                  <a:pt x="360017" y="4525646"/>
                </a:lnTo>
                <a:lnTo>
                  <a:pt x="360017" y="4958411"/>
                </a:lnTo>
                <a:lnTo>
                  <a:pt x="757824" y="4958411"/>
                </a:lnTo>
                <a:close/>
                <a:moveTo>
                  <a:pt x="757824" y="3624118"/>
                </a:moveTo>
                <a:lnTo>
                  <a:pt x="360017" y="3624118"/>
                </a:lnTo>
                <a:lnTo>
                  <a:pt x="360017" y="4056879"/>
                </a:lnTo>
                <a:lnTo>
                  <a:pt x="757824" y="4056879"/>
                </a:lnTo>
                <a:close/>
                <a:moveTo>
                  <a:pt x="757824" y="3173355"/>
                </a:moveTo>
                <a:lnTo>
                  <a:pt x="360017" y="3173355"/>
                </a:lnTo>
                <a:lnTo>
                  <a:pt x="360017" y="3606118"/>
                </a:lnTo>
                <a:lnTo>
                  <a:pt x="757824" y="3606118"/>
                </a:lnTo>
                <a:close/>
                <a:moveTo>
                  <a:pt x="1173631" y="10836353"/>
                </a:moveTo>
                <a:lnTo>
                  <a:pt x="775824" y="10836353"/>
                </a:lnTo>
                <a:lnTo>
                  <a:pt x="775824" y="11269126"/>
                </a:lnTo>
                <a:lnTo>
                  <a:pt x="1173631" y="11269126"/>
                </a:lnTo>
                <a:close/>
                <a:moveTo>
                  <a:pt x="1173631" y="10385588"/>
                </a:moveTo>
                <a:lnTo>
                  <a:pt x="775824" y="10385588"/>
                </a:lnTo>
                <a:lnTo>
                  <a:pt x="775824" y="10818353"/>
                </a:lnTo>
                <a:lnTo>
                  <a:pt x="1173631" y="10818353"/>
                </a:lnTo>
                <a:close/>
                <a:moveTo>
                  <a:pt x="1173631" y="9934823"/>
                </a:moveTo>
                <a:lnTo>
                  <a:pt x="775824" y="9934823"/>
                </a:lnTo>
                <a:lnTo>
                  <a:pt x="775824" y="10367588"/>
                </a:lnTo>
                <a:lnTo>
                  <a:pt x="1173631" y="10367588"/>
                </a:lnTo>
                <a:close/>
                <a:moveTo>
                  <a:pt x="1173631" y="9484058"/>
                </a:moveTo>
                <a:lnTo>
                  <a:pt x="775824" y="9484058"/>
                </a:lnTo>
                <a:lnTo>
                  <a:pt x="775824" y="9916823"/>
                </a:lnTo>
                <a:lnTo>
                  <a:pt x="1173631" y="9916823"/>
                </a:lnTo>
                <a:close/>
                <a:moveTo>
                  <a:pt x="1173631" y="9033293"/>
                </a:moveTo>
                <a:lnTo>
                  <a:pt x="775824" y="9033293"/>
                </a:lnTo>
                <a:lnTo>
                  <a:pt x="775824" y="9466058"/>
                </a:lnTo>
                <a:lnTo>
                  <a:pt x="1173631" y="9466058"/>
                </a:lnTo>
                <a:close/>
                <a:moveTo>
                  <a:pt x="1173631" y="8582528"/>
                </a:moveTo>
                <a:lnTo>
                  <a:pt x="775824" y="8582528"/>
                </a:lnTo>
                <a:lnTo>
                  <a:pt x="775824" y="9015293"/>
                </a:lnTo>
                <a:lnTo>
                  <a:pt x="1173631" y="9015293"/>
                </a:lnTo>
                <a:close/>
                <a:moveTo>
                  <a:pt x="1173631" y="8131763"/>
                </a:moveTo>
                <a:lnTo>
                  <a:pt x="775824" y="8131763"/>
                </a:lnTo>
                <a:lnTo>
                  <a:pt x="775824" y="8564528"/>
                </a:lnTo>
                <a:lnTo>
                  <a:pt x="1173631" y="8564528"/>
                </a:lnTo>
                <a:close/>
                <a:moveTo>
                  <a:pt x="1173631" y="7680999"/>
                </a:moveTo>
                <a:lnTo>
                  <a:pt x="775824" y="7680999"/>
                </a:lnTo>
                <a:lnTo>
                  <a:pt x="775824" y="8113763"/>
                </a:lnTo>
                <a:lnTo>
                  <a:pt x="1173631" y="8113763"/>
                </a:lnTo>
                <a:close/>
                <a:moveTo>
                  <a:pt x="1173631" y="7230234"/>
                </a:moveTo>
                <a:lnTo>
                  <a:pt x="775824" y="7230234"/>
                </a:lnTo>
                <a:lnTo>
                  <a:pt x="775824" y="7662999"/>
                </a:lnTo>
                <a:lnTo>
                  <a:pt x="1173631" y="7662999"/>
                </a:lnTo>
                <a:close/>
                <a:moveTo>
                  <a:pt x="1173631" y="6779469"/>
                </a:moveTo>
                <a:lnTo>
                  <a:pt x="775824" y="6779469"/>
                </a:lnTo>
                <a:lnTo>
                  <a:pt x="775824" y="7212234"/>
                </a:lnTo>
                <a:lnTo>
                  <a:pt x="1173631" y="7212234"/>
                </a:lnTo>
                <a:close/>
                <a:moveTo>
                  <a:pt x="1173631" y="6328704"/>
                </a:moveTo>
                <a:lnTo>
                  <a:pt x="775824" y="6328704"/>
                </a:lnTo>
                <a:lnTo>
                  <a:pt x="775824" y="6761469"/>
                </a:lnTo>
                <a:lnTo>
                  <a:pt x="1173631" y="6761469"/>
                </a:lnTo>
                <a:close/>
                <a:moveTo>
                  <a:pt x="1173631" y="5877939"/>
                </a:moveTo>
                <a:lnTo>
                  <a:pt x="775824" y="5877939"/>
                </a:lnTo>
                <a:lnTo>
                  <a:pt x="775824" y="6310704"/>
                </a:lnTo>
                <a:lnTo>
                  <a:pt x="1173631" y="6310704"/>
                </a:lnTo>
                <a:close/>
                <a:moveTo>
                  <a:pt x="1173631" y="5427176"/>
                </a:moveTo>
                <a:lnTo>
                  <a:pt x="775824" y="5427176"/>
                </a:lnTo>
                <a:lnTo>
                  <a:pt x="775824" y="5859939"/>
                </a:lnTo>
                <a:lnTo>
                  <a:pt x="1173631" y="5859939"/>
                </a:lnTo>
                <a:close/>
                <a:moveTo>
                  <a:pt x="1173631" y="4976410"/>
                </a:moveTo>
                <a:lnTo>
                  <a:pt x="775824" y="4976410"/>
                </a:lnTo>
                <a:lnTo>
                  <a:pt x="775824" y="5409175"/>
                </a:lnTo>
                <a:lnTo>
                  <a:pt x="1173631" y="5409175"/>
                </a:lnTo>
                <a:close/>
                <a:moveTo>
                  <a:pt x="1589438" y="10836354"/>
                </a:moveTo>
                <a:lnTo>
                  <a:pt x="1191631" y="10836353"/>
                </a:lnTo>
                <a:lnTo>
                  <a:pt x="1191631" y="11269126"/>
                </a:lnTo>
                <a:lnTo>
                  <a:pt x="1589438" y="11269127"/>
                </a:lnTo>
                <a:close/>
                <a:moveTo>
                  <a:pt x="1589438" y="10385589"/>
                </a:moveTo>
                <a:lnTo>
                  <a:pt x="1191631" y="10385588"/>
                </a:lnTo>
                <a:lnTo>
                  <a:pt x="1191631" y="10818353"/>
                </a:lnTo>
                <a:lnTo>
                  <a:pt x="1589438" y="10818354"/>
                </a:lnTo>
                <a:close/>
                <a:moveTo>
                  <a:pt x="1589438" y="9934824"/>
                </a:moveTo>
                <a:lnTo>
                  <a:pt x="1191631" y="9934823"/>
                </a:lnTo>
                <a:lnTo>
                  <a:pt x="1191631" y="10367588"/>
                </a:lnTo>
                <a:lnTo>
                  <a:pt x="1589438" y="10367589"/>
                </a:lnTo>
                <a:close/>
                <a:moveTo>
                  <a:pt x="1589438" y="9484059"/>
                </a:moveTo>
                <a:lnTo>
                  <a:pt x="1191631" y="9484058"/>
                </a:lnTo>
                <a:lnTo>
                  <a:pt x="1191631" y="9916823"/>
                </a:lnTo>
                <a:lnTo>
                  <a:pt x="1589438" y="9916824"/>
                </a:lnTo>
                <a:close/>
                <a:moveTo>
                  <a:pt x="1589438" y="9033294"/>
                </a:moveTo>
                <a:lnTo>
                  <a:pt x="1191631" y="9033293"/>
                </a:lnTo>
                <a:lnTo>
                  <a:pt x="1191631" y="9466058"/>
                </a:lnTo>
                <a:lnTo>
                  <a:pt x="1589438" y="9466059"/>
                </a:lnTo>
                <a:close/>
                <a:moveTo>
                  <a:pt x="1589438" y="8582529"/>
                </a:moveTo>
                <a:lnTo>
                  <a:pt x="1191631" y="8582528"/>
                </a:lnTo>
                <a:lnTo>
                  <a:pt x="1191631" y="9015293"/>
                </a:lnTo>
                <a:lnTo>
                  <a:pt x="1589438" y="9015294"/>
                </a:lnTo>
                <a:close/>
                <a:moveTo>
                  <a:pt x="1589438" y="8131764"/>
                </a:moveTo>
                <a:lnTo>
                  <a:pt x="1191631" y="8131763"/>
                </a:lnTo>
                <a:lnTo>
                  <a:pt x="1191631" y="8564528"/>
                </a:lnTo>
                <a:lnTo>
                  <a:pt x="1589438" y="8564529"/>
                </a:lnTo>
                <a:close/>
                <a:moveTo>
                  <a:pt x="1589438" y="7680999"/>
                </a:moveTo>
                <a:lnTo>
                  <a:pt x="1191631" y="7680999"/>
                </a:lnTo>
                <a:lnTo>
                  <a:pt x="1191631" y="8113763"/>
                </a:lnTo>
                <a:lnTo>
                  <a:pt x="1589438" y="8113764"/>
                </a:lnTo>
                <a:close/>
                <a:moveTo>
                  <a:pt x="1589438" y="7230234"/>
                </a:moveTo>
                <a:lnTo>
                  <a:pt x="1191631" y="7230234"/>
                </a:lnTo>
                <a:lnTo>
                  <a:pt x="1191631" y="7662999"/>
                </a:lnTo>
                <a:lnTo>
                  <a:pt x="1589438" y="7662999"/>
                </a:lnTo>
                <a:close/>
                <a:moveTo>
                  <a:pt x="1589438" y="6779469"/>
                </a:moveTo>
                <a:lnTo>
                  <a:pt x="1191631" y="6779469"/>
                </a:lnTo>
                <a:lnTo>
                  <a:pt x="1191631" y="7212234"/>
                </a:lnTo>
                <a:lnTo>
                  <a:pt x="1589438" y="7212234"/>
                </a:lnTo>
                <a:close/>
                <a:moveTo>
                  <a:pt x="2005245" y="10836354"/>
                </a:moveTo>
                <a:lnTo>
                  <a:pt x="1607438" y="10836354"/>
                </a:lnTo>
                <a:lnTo>
                  <a:pt x="1607438" y="11269127"/>
                </a:lnTo>
                <a:lnTo>
                  <a:pt x="2005245" y="11269127"/>
                </a:lnTo>
                <a:close/>
                <a:moveTo>
                  <a:pt x="2005245" y="10385589"/>
                </a:moveTo>
                <a:lnTo>
                  <a:pt x="1607438" y="10385589"/>
                </a:lnTo>
                <a:lnTo>
                  <a:pt x="1607438" y="10818354"/>
                </a:lnTo>
                <a:lnTo>
                  <a:pt x="2005245" y="10818354"/>
                </a:lnTo>
                <a:close/>
                <a:moveTo>
                  <a:pt x="2005245" y="9934824"/>
                </a:moveTo>
                <a:lnTo>
                  <a:pt x="1607438" y="9934824"/>
                </a:lnTo>
                <a:lnTo>
                  <a:pt x="1607438" y="10367589"/>
                </a:lnTo>
                <a:lnTo>
                  <a:pt x="2005245" y="10367589"/>
                </a:lnTo>
                <a:close/>
                <a:moveTo>
                  <a:pt x="2005245" y="9033294"/>
                </a:moveTo>
                <a:lnTo>
                  <a:pt x="1607438" y="9033294"/>
                </a:lnTo>
                <a:lnTo>
                  <a:pt x="1607438" y="9466059"/>
                </a:lnTo>
                <a:lnTo>
                  <a:pt x="2005245" y="9466059"/>
                </a:lnTo>
                <a:close/>
                <a:moveTo>
                  <a:pt x="2439053" y="10493016"/>
                </a:moveTo>
                <a:lnTo>
                  <a:pt x="2439053" y="10601711"/>
                </a:lnTo>
                <a:lnTo>
                  <a:pt x="2421053" y="10605039"/>
                </a:lnTo>
                <a:lnTo>
                  <a:pt x="2421053" y="10488480"/>
                </a:lnTo>
                <a:close/>
                <a:moveTo>
                  <a:pt x="2537285" y="11287127"/>
                </a:moveTo>
                <a:lnTo>
                  <a:pt x="2439053" y="11287127"/>
                </a:lnTo>
                <a:lnTo>
                  <a:pt x="2439053" y="11682594"/>
                </a:lnTo>
                <a:lnTo>
                  <a:pt x="2438219" y="11682648"/>
                </a:lnTo>
                <a:lnTo>
                  <a:pt x="2421053" y="11682780"/>
                </a:lnTo>
                <a:lnTo>
                  <a:pt x="2421053" y="11287127"/>
                </a:lnTo>
                <a:lnTo>
                  <a:pt x="2023245" y="11287127"/>
                </a:lnTo>
                <a:lnTo>
                  <a:pt x="2023245" y="11684306"/>
                </a:lnTo>
                <a:lnTo>
                  <a:pt x="2005245" y="11684253"/>
                </a:lnTo>
                <a:lnTo>
                  <a:pt x="2005245" y="11287127"/>
                </a:lnTo>
                <a:lnTo>
                  <a:pt x="1607438" y="11287127"/>
                </a:lnTo>
                <a:lnTo>
                  <a:pt x="1607438" y="11683598"/>
                </a:lnTo>
                <a:lnTo>
                  <a:pt x="1589438" y="11683807"/>
                </a:lnTo>
                <a:lnTo>
                  <a:pt x="1589438" y="11287127"/>
                </a:lnTo>
                <a:lnTo>
                  <a:pt x="1191631" y="11287126"/>
                </a:lnTo>
                <a:lnTo>
                  <a:pt x="1191631" y="11688410"/>
                </a:lnTo>
                <a:lnTo>
                  <a:pt x="1173631" y="11688619"/>
                </a:lnTo>
                <a:lnTo>
                  <a:pt x="1173631" y="11287126"/>
                </a:lnTo>
                <a:lnTo>
                  <a:pt x="775824" y="11287126"/>
                </a:lnTo>
                <a:lnTo>
                  <a:pt x="775824" y="11688345"/>
                </a:lnTo>
                <a:lnTo>
                  <a:pt x="757824" y="11688249"/>
                </a:lnTo>
                <a:lnTo>
                  <a:pt x="757824" y="11287126"/>
                </a:lnTo>
                <a:lnTo>
                  <a:pt x="360017" y="11287126"/>
                </a:lnTo>
                <a:lnTo>
                  <a:pt x="360017" y="11686116"/>
                </a:lnTo>
                <a:lnTo>
                  <a:pt x="354536" y="11686087"/>
                </a:lnTo>
                <a:lnTo>
                  <a:pt x="342017" y="11685993"/>
                </a:lnTo>
                <a:lnTo>
                  <a:pt x="342017" y="11287126"/>
                </a:lnTo>
                <a:lnTo>
                  <a:pt x="453" y="11287126"/>
                </a:lnTo>
                <a:lnTo>
                  <a:pt x="453" y="11269126"/>
                </a:lnTo>
                <a:lnTo>
                  <a:pt x="342017" y="11269126"/>
                </a:lnTo>
                <a:lnTo>
                  <a:pt x="342017" y="10836353"/>
                </a:lnTo>
                <a:lnTo>
                  <a:pt x="418" y="10836353"/>
                </a:lnTo>
                <a:lnTo>
                  <a:pt x="404" y="10818353"/>
                </a:lnTo>
                <a:lnTo>
                  <a:pt x="342017" y="10818353"/>
                </a:lnTo>
                <a:lnTo>
                  <a:pt x="342017" y="10385588"/>
                </a:lnTo>
                <a:lnTo>
                  <a:pt x="63" y="10385588"/>
                </a:lnTo>
                <a:lnTo>
                  <a:pt x="48" y="10367588"/>
                </a:lnTo>
                <a:lnTo>
                  <a:pt x="342017" y="10367588"/>
                </a:lnTo>
                <a:lnTo>
                  <a:pt x="342017" y="9934823"/>
                </a:lnTo>
                <a:lnTo>
                  <a:pt x="0" y="9934823"/>
                </a:lnTo>
                <a:lnTo>
                  <a:pt x="0" y="9916823"/>
                </a:lnTo>
                <a:lnTo>
                  <a:pt x="342017" y="9916823"/>
                </a:lnTo>
                <a:lnTo>
                  <a:pt x="342017" y="9484058"/>
                </a:lnTo>
                <a:lnTo>
                  <a:pt x="0" y="9484058"/>
                </a:lnTo>
                <a:lnTo>
                  <a:pt x="0" y="9466058"/>
                </a:lnTo>
                <a:lnTo>
                  <a:pt x="342017" y="9466058"/>
                </a:lnTo>
                <a:lnTo>
                  <a:pt x="342017" y="9033293"/>
                </a:lnTo>
                <a:lnTo>
                  <a:pt x="0" y="9033293"/>
                </a:lnTo>
                <a:lnTo>
                  <a:pt x="0" y="9015293"/>
                </a:lnTo>
                <a:lnTo>
                  <a:pt x="342017" y="9015293"/>
                </a:lnTo>
                <a:lnTo>
                  <a:pt x="342017" y="8582528"/>
                </a:lnTo>
                <a:lnTo>
                  <a:pt x="0" y="8582528"/>
                </a:lnTo>
                <a:lnTo>
                  <a:pt x="0" y="8564528"/>
                </a:lnTo>
                <a:lnTo>
                  <a:pt x="342017" y="8564528"/>
                </a:lnTo>
                <a:lnTo>
                  <a:pt x="342017" y="8131763"/>
                </a:lnTo>
                <a:lnTo>
                  <a:pt x="40" y="8131763"/>
                </a:lnTo>
                <a:lnTo>
                  <a:pt x="43" y="8113763"/>
                </a:lnTo>
                <a:lnTo>
                  <a:pt x="342017" y="8113763"/>
                </a:lnTo>
                <a:lnTo>
                  <a:pt x="342017" y="7680999"/>
                </a:lnTo>
                <a:lnTo>
                  <a:pt x="91" y="7680999"/>
                </a:lnTo>
                <a:lnTo>
                  <a:pt x="91" y="7662999"/>
                </a:lnTo>
                <a:lnTo>
                  <a:pt x="342017" y="7662999"/>
                </a:lnTo>
                <a:lnTo>
                  <a:pt x="342017" y="7230234"/>
                </a:lnTo>
                <a:lnTo>
                  <a:pt x="91" y="7230234"/>
                </a:lnTo>
                <a:lnTo>
                  <a:pt x="91" y="7212234"/>
                </a:lnTo>
                <a:lnTo>
                  <a:pt x="342017" y="7212234"/>
                </a:lnTo>
                <a:lnTo>
                  <a:pt x="342017" y="6779469"/>
                </a:lnTo>
                <a:lnTo>
                  <a:pt x="91" y="6779469"/>
                </a:lnTo>
                <a:lnTo>
                  <a:pt x="91" y="6761469"/>
                </a:lnTo>
                <a:lnTo>
                  <a:pt x="342017" y="6761469"/>
                </a:lnTo>
                <a:lnTo>
                  <a:pt x="342017" y="6328704"/>
                </a:lnTo>
                <a:lnTo>
                  <a:pt x="91" y="6328704"/>
                </a:lnTo>
                <a:lnTo>
                  <a:pt x="91" y="6310704"/>
                </a:lnTo>
                <a:lnTo>
                  <a:pt x="342017" y="6310704"/>
                </a:lnTo>
                <a:lnTo>
                  <a:pt x="342017" y="5877939"/>
                </a:lnTo>
                <a:lnTo>
                  <a:pt x="91" y="5877939"/>
                </a:lnTo>
                <a:lnTo>
                  <a:pt x="91" y="5859939"/>
                </a:lnTo>
                <a:lnTo>
                  <a:pt x="342017" y="5859939"/>
                </a:lnTo>
                <a:lnTo>
                  <a:pt x="342017" y="5427176"/>
                </a:lnTo>
                <a:lnTo>
                  <a:pt x="91" y="5427176"/>
                </a:lnTo>
                <a:lnTo>
                  <a:pt x="91" y="5409175"/>
                </a:lnTo>
                <a:lnTo>
                  <a:pt x="342017" y="5409175"/>
                </a:lnTo>
                <a:lnTo>
                  <a:pt x="342017" y="4976410"/>
                </a:lnTo>
                <a:lnTo>
                  <a:pt x="91" y="4976410"/>
                </a:lnTo>
                <a:lnTo>
                  <a:pt x="91" y="4958411"/>
                </a:lnTo>
                <a:lnTo>
                  <a:pt x="342017" y="4958411"/>
                </a:lnTo>
                <a:lnTo>
                  <a:pt x="342017" y="4525646"/>
                </a:lnTo>
                <a:lnTo>
                  <a:pt x="91" y="4525646"/>
                </a:lnTo>
                <a:lnTo>
                  <a:pt x="91" y="4507646"/>
                </a:lnTo>
                <a:lnTo>
                  <a:pt x="342017" y="4507646"/>
                </a:lnTo>
                <a:lnTo>
                  <a:pt x="342017" y="4074880"/>
                </a:lnTo>
                <a:lnTo>
                  <a:pt x="91" y="4074880"/>
                </a:lnTo>
                <a:lnTo>
                  <a:pt x="91" y="4056879"/>
                </a:lnTo>
                <a:lnTo>
                  <a:pt x="342017" y="4056879"/>
                </a:lnTo>
                <a:lnTo>
                  <a:pt x="342017" y="3624118"/>
                </a:lnTo>
                <a:lnTo>
                  <a:pt x="91" y="3624118"/>
                </a:lnTo>
                <a:lnTo>
                  <a:pt x="91" y="3606118"/>
                </a:lnTo>
                <a:lnTo>
                  <a:pt x="342017" y="3606118"/>
                </a:lnTo>
                <a:lnTo>
                  <a:pt x="342017" y="3173355"/>
                </a:lnTo>
                <a:lnTo>
                  <a:pt x="91" y="3173355"/>
                </a:lnTo>
                <a:lnTo>
                  <a:pt x="91" y="3155355"/>
                </a:lnTo>
                <a:lnTo>
                  <a:pt x="342017" y="3155355"/>
                </a:lnTo>
                <a:lnTo>
                  <a:pt x="342017" y="2722589"/>
                </a:lnTo>
                <a:lnTo>
                  <a:pt x="91" y="2722589"/>
                </a:lnTo>
                <a:lnTo>
                  <a:pt x="91" y="2704588"/>
                </a:lnTo>
                <a:lnTo>
                  <a:pt x="342017" y="2704588"/>
                </a:lnTo>
                <a:lnTo>
                  <a:pt x="342017" y="2516134"/>
                </a:lnTo>
                <a:lnTo>
                  <a:pt x="360017" y="2520389"/>
                </a:lnTo>
                <a:lnTo>
                  <a:pt x="360017" y="2704588"/>
                </a:lnTo>
                <a:lnTo>
                  <a:pt x="530880" y="2704588"/>
                </a:lnTo>
                <a:lnTo>
                  <a:pt x="535603" y="2722589"/>
                </a:lnTo>
                <a:lnTo>
                  <a:pt x="360017" y="2722589"/>
                </a:lnTo>
                <a:lnTo>
                  <a:pt x="360017" y="3155355"/>
                </a:lnTo>
                <a:lnTo>
                  <a:pt x="757824" y="3155355"/>
                </a:lnTo>
                <a:lnTo>
                  <a:pt x="757824" y="2883578"/>
                </a:lnTo>
                <a:lnTo>
                  <a:pt x="762793" y="2886702"/>
                </a:lnTo>
                <a:lnTo>
                  <a:pt x="775824" y="2905961"/>
                </a:lnTo>
                <a:lnTo>
                  <a:pt x="775824" y="3155355"/>
                </a:lnTo>
                <a:lnTo>
                  <a:pt x="908096" y="3155355"/>
                </a:lnTo>
                <a:lnTo>
                  <a:pt x="929885" y="3173355"/>
                </a:lnTo>
                <a:lnTo>
                  <a:pt x="775824" y="3173355"/>
                </a:lnTo>
                <a:lnTo>
                  <a:pt x="775824" y="3606118"/>
                </a:lnTo>
                <a:lnTo>
                  <a:pt x="1087966" y="3606118"/>
                </a:lnTo>
                <a:lnTo>
                  <a:pt x="1094359" y="3621144"/>
                </a:lnTo>
                <a:lnTo>
                  <a:pt x="1096960" y="3624118"/>
                </a:lnTo>
                <a:lnTo>
                  <a:pt x="775824" y="3624118"/>
                </a:lnTo>
                <a:lnTo>
                  <a:pt x="775824" y="4056879"/>
                </a:lnTo>
                <a:lnTo>
                  <a:pt x="970886" y="4056879"/>
                </a:lnTo>
                <a:lnTo>
                  <a:pt x="957959" y="4068758"/>
                </a:lnTo>
                <a:lnTo>
                  <a:pt x="953424" y="4074880"/>
                </a:lnTo>
                <a:lnTo>
                  <a:pt x="775824" y="4074880"/>
                </a:lnTo>
                <a:lnTo>
                  <a:pt x="775824" y="4274500"/>
                </a:lnTo>
                <a:lnTo>
                  <a:pt x="761152" y="4283170"/>
                </a:lnTo>
                <a:lnTo>
                  <a:pt x="757824" y="4285215"/>
                </a:lnTo>
                <a:lnTo>
                  <a:pt x="757824" y="4074880"/>
                </a:lnTo>
                <a:lnTo>
                  <a:pt x="360017" y="4074880"/>
                </a:lnTo>
                <a:lnTo>
                  <a:pt x="360017" y="4507646"/>
                </a:lnTo>
                <a:lnTo>
                  <a:pt x="757824" y="4507646"/>
                </a:lnTo>
                <a:lnTo>
                  <a:pt x="757824" y="4415182"/>
                </a:lnTo>
                <a:lnTo>
                  <a:pt x="775824" y="4421074"/>
                </a:lnTo>
                <a:lnTo>
                  <a:pt x="775824" y="4507646"/>
                </a:lnTo>
                <a:lnTo>
                  <a:pt x="897188" y="4507646"/>
                </a:lnTo>
                <a:lnTo>
                  <a:pt x="898968" y="4510457"/>
                </a:lnTo>
                <a:lnTo>
                  <a:pt x="909752" y="4525646"/>
                </a:lnTo>
                <a:lnTo>
                  <a:pt x="775824" y="4525646"/>
                </a:lnTo>
                <a:lnTo>
                  <a:pt x="775824" y="4958411"/>
                </a:lnTo>
                <a:lnTo>
                  <a:pt x="1173631" y="4958411"/>
                </a:lnTo>
                <a:lnTo>
                  <a:pt x="1173631" y="4738608"/>
                </a:lnTo>
                <a:lnTo>
                  <a:pt x="1191631" y="4749701"/>
                </a:lnTo>
                <a:lnTo>
                  <a:pt x="1191631" y="4958411"/>
                </a:lnTo>
                <a:lnTo>
                  <a:pt x="1213407" y="4958411"/>
                </a:lnTo>
                <a:lnTo>
                  <a:pt x="1222273" y="4976410"/>
                </a:lnTo>
                <a:lnTo>
                  <a:pt x="1191631" y="4976410"/>
                </a:lnTo>
                <a:lnTo>
                  <a:pt x="1191631" y="5409175"/>
                </a:lnTo>
                <a:lnTo>
                  <a:pt x="1234122" y="5409175"/>
                </a:lnTo>
                <a:lnTo>
                  <a:pt x="1236391" y="5427176"/>
                </a:lnTo>
                <a:lnTo>
                  <a:pt x="1191631" y="5427176"/>
                </a:lnTo>
                <a:lnTo>
                  <a:pt x="1191631" y="5859939"/>
                </a:lnTo>
                <a:lnTo>
                  <a:pt x="1589438" y="5859939"/>
                </a:lnTo>
                <a:lnTo>
                  <a:pt x="1589438" y="5841839"/>
                </a:lnTo>
                <a:lnTo>
                  <a:pt x="1607438" y="5849890"/>
                </a:lnTo>
                <a:lnTo>
                  <a:pt x="1607438" y="5859939"/>
                </a:lnTo>
                <a:lnTo>
                  <a:pt x="1622192" y="5859939"/>
                </a:lnTo>
                <a:lnTo>
                  <a:pt x="1633713" y="5872283"/>
                </a:lnTo>
                <a:lnTo>
                  <a:pt x="1634740" y="5877939"/>
                </a:lnTo>
                <a:lnTo>
                  <a:pt x="1607438" y="5877939"/>
                </a:lnTo>
                <a:lnTo>
                  <a:pt x="1607438" y="5977807"/>
                </a:lnTo>
                <a:lnTo>
                  <a:pt x="1589438" y="6019125"/>
                </a:lnTo>
                <a:lnTo>
                  <a:pt x="1589438" y="5877939"/>
                </a:lnTo>
                <a:lnTo>
                  <a:pt x="1191631" y="5877939"/>
                </a:lnTo>
                <a:lnTo>
                  <a:pt x="1191631" y="6310704"/>
                </a:lnTo>
                <a:lnTo>
                  <a:pt x="1589438" y="6310704"/>
                </a:lnTo>
                <a:lnTo>
                  <a:pt x="1589438" y="6157511"/>
                </a:lnTo>
                <a:lnTo>
                  <a:pt x="1590091" y="6159323"/>
                </a:lnTo>
                <a:cubicBezTo>
                  <a:pt x="1595477" y="6171657"/>
                  <a:pt x="1601501" y="6183893"/>
                  <a:pt x="1607407" y="6196157"/>
                </a:cubicBezTo>
                <a:lnTo>
                  <a:pt x="1607438" y="6196231"/>
                </a:lnTo>
                <a:lnTo>
                  <a:pt x="1607438" y="6310704"/>
                </a:lnTo>
                <a:lnTo>
                  <a:pt x="1633192" y="6310704"/>
                </a:lnTo>
                <a:lnTo>
                  <a:pt x="1625206" y="6328704"/>
                </a:lnTo>
                <a:lnTo>
                  <a:pt x="1607438" y="6328704"/>
                </a:lnTo>
                <a:lnTo>
                  <a:pt x="1607438" y="6355269"/>
                </a:lnTo>
                <a:lnTo>
                  <a:pt x="1589438" y="6376686"/>
                </a:lnTo>
                <a:lnTo>
                  <a:pt x="1589438" y="6328704"/>
                </a:lnTo>
                <a:lnTo>
                  <a:pt x="1191631" y="6328704"/>
                </a:lnTo>
                <a:lnTo>
                  <a:pt x="1191631" y="6761469"/>
                </a:lnTo>
                <a:lnTo>
                  <a:pt x="1589438" y="6761469"/>
                </a:lnTo>
                <a:lnTo>
                  <a:pt x="1589438" y="6607793"/>
                </a:lnTo>
                <a:lnTo>
                  <a:pt x="1592430" y="6612169"/>
                </a:lnTo>
                <a:cubicBezTo>
                  <a:pt x="1607662" y="6647741"/>
                  <a:pt x="1598582" y="6682548"/>
                  <a:pt x="1598718" y="6719952"/>
                </a:cubicBezTo>
                <a:cubicBezTo>
                  <a:pt x="1598483" y="6747332"/>
                  <a:pt x="1600121" y="6774703"/>
                  <a:pt x="1603606" y="6801866"/>
                </a:cubicBezTo>
                <a:lnTo>
                  <a:pt x="1607438" y="6819943"/>
                </a:lnTo>
                <a:lnTo>
                  <a:pt x="1607438" y="7212234"/>
                </a:lnTo>
                <a:lnTo>
                  <a:pt x="1763489" y="7212234"/>
                </a:lnTo>
                <a:lnTo>
                  <a:pt x="1759287" y="7226549"/>
                </a:lnTo>
                <a:lnTo>
                  <a:pt x="1758406" y="7230234"/>
                </a:lnTo>
                <a:lnTo>
                  <a:pt x="1607438" y="7230234"/>
                </a:lnTo>
                <a:lnTo>
                  <a:pt x="1607438" y="7662999"/>
                </a:lnTo>
                <a:lnTo>
                  <a:pt x="1875914" y="7662999"/>
                </a:lnTo>
                <a:lnTo>
                  <a:pt x="1885355" y="7679287"/>
                </a:lnTo>
                <a:lnTo>
                  <a:pt x="1885975" y="7680999"/>
                </a:lnTo>
                <a:lnTo>
                  <a:pt x="1607438" y="7680999"/>
                </a:lnTo>
                <a:lnTo>
                  <a:pt x="1607438" y="8113764"/>
                </a:lnTo>
                <a:lnTo>
                  <a:pt x="1929442" y="8113764"/>
                </a:lnTo>
                <a:lnTo>
                  <a:pt x="1934833" y="8131764"/>
                </a:lnTo>
                <a:lnTo>
                  <a:pt x="1607438" y="8131764"/>
                </a:lnTo>
                <a:lnTo>
                  <a:pt x="1607438" y="8564529"/>
                </a:lnTo>
                <a:lnTo>
                  <a:pt x="1965200" y="8564529"/>
                </a:lnTo>
                <a:lnTo>
                  <a:pt x="1969525" y="8573787"/>
                </a:lnTo>
                <a:lnTo>
                  <a:pt x="1975365" y="8582529"/>
                </a:lnTo>
                <a:lnTo>
                  <a:pt x="1607438" y="8582529"/>
                </a:lnTo>
                <a:lnTo>
                  <a:pt x="1607438" y="9015294"/>
                </a:lnTo>
                <a:lnTo>
                  <a:pt x="2005245" y="9015294"/>
                </a:lnTo>
                <a:lnTo>
                  <a:pt x="2005245" y="8632121"/>
                </a:lnTo>
                <a:lnTo>
                  <a:pt x="2016296" y="8654358"/>
                </a:lnTo>
                <a:cubicBezTo>
                  <a:pt x="2028074" y="8697503"/>
                  <a:pt x="2017246" y="8745344"/>
                  <a:pt x="2015889" y="8789062"/>
                </a:cubicBezTo>
                <a:lnTo>
                  <a:pt x="2023245" y="8859998"/>
                </a:lnTo>
                <a:lnTo>
                  <a:pt x="2023245" y="9015294"/>
                </a:lnTo>
                <a:lnTo>
                  <a:pt x="2064350" y="9015294"/>
                </a:lnTo>
                <a:lnTo>
                  <a:pt x="2069169" y="9033294"/>
                </a:lnTo>
                <a:lnTo>
                  <a:pt x="2023245" y="9033294"/>
                </a:lnTo>
                <a:lnTo>
                  <a:pt x="2023245" y="9466059"/>
                </a:lnTo>
                <a:lnTo>
                  <a:pt x="2101815" y="9466059"/>
                </a:lnTo>
                <a:lnTo>
                  <a:pt x="2083646" y="9484059"/>
                </a:lnTo>
                <a:lnTo>
                  <a:pt x="2023245" y="9484059"/>
                </a:lnTo>
                <a:lnTo>
                  <a:pt x="2023245" y="9511026"/>
                </a:lnTo>
                <a:lnTo>
                  <a:pt x="2005245" y="9518935"/>
                </a:lnTo>
                <a:lnTo>
                  <a:pt x="2005245" y="9484059"/>
                </a:lnTo>
                <a:lnTo>
                  <a:pt x="1607438" y="9484059"/>
                </a:lnTo>
                <a:lnTo>
                  <a:pt x="1607438" y="9916824"/>
                </a:lnTo>
                <a:lnTo>
                  <a:pt x="2005245" y="9916824"/>
                </a:lnTo>
                <a:lnTo>
                  <a:pt x="2005245" y="9746088"/>
                </a:lnTo>
                <a:lnTo>
                  <a:pt x="2023245" y="9780519"/>
                </a:lnTo>
                <a:lnTo>
                  <a:pt x="2023245" y="9916824"/>
                </a:lnTo>
                <a:lnTo>
                  <a:pt x="2090706" y="9916824"/>
                </a:lnTo>
                <a:lnTo>
                  <a:pt x="2091467" y="9919559"/>
                </a:lnTo>
                <a:lnTo>
                  <a:pt x="2093894" y="9934824"/>
                </a:lnTo>
                <a:lnTo>
                  <a:pt x="2023245" y="9934824"/>
                </a:lnTo>
                <a:lnTo>
                  <a:pt x="2023245" y="10367589"/>
                </a:lnTo>
                <a:lnTo>
                  <a:pt x="2297519" y="10367589"/>
                </a:lnTo>
                <a:lnTo>
                  <a:pt x="2306043" y="10379786"/>
                </a:lnTo>
                <a:lnTo>
                  <a:pt x="2311172" y="10385589"/>
                </a:lnTo>
                <a:lnTo>
                  <a:pt x="2023245" y="10385589"/>
                </a:lnTo>
                <a:lnTo>
                  <a:pt x="2023245" y="10818354"/>
                </a:lnTo>
                <a:lnTo>
                  <a:pt x="2265064" y="10818354"/>
                </a:lnTo>
                <a:lnTo>
                  <a:pt x="2270039" y="10836354"/>
                </a:lnTo>
                <a:lnTo>
                  <a:pt x="2023245" y="10836354"/>
                </a:lnTo>
                <a:lnTo>
                  <a:pt x="2023245" y="11269127"/>
                </a:lnTo>
                <a:lnTo>
                  <a:pt x="2421053" y="11269127"/>
                </a:lnTo>
                <a:lnTo>
                  <a:pt x="2421053" y="11234983"/>
                </a:lnTo>
                <a:lnTo>
                  <a:pt x="2439053" y="11243058"/>
                </a:lnTo>
                <a:lnTo>
                  <a:pt x="2439053" y="11269127"/>
                </a:lnTo>
                <a:lnTo>
                  <a:pt x="2497161" y="11269127"/>
                </a:lnTo>
                <a:close/>
              </a:path>
            </a:pathLst>
          </a:custGeom>
          <a:solidFill>
            <a:srgbClr val="FFFFFF">
              <a:alpha val="45882"/>
            </a:srgbClr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1" name="Google Shape;2341;p10"/>
          <p:cNvSpPr/>
          <p:nvPr/>
        </p:nvSpPr>
        <p:spPr>
          <a:xfrm>
            <a:off x="7523" y="2072238"/>
            <a:ext cx="4046095" cy="4785923"/>
          </a:xfrm>
          <a:custGeom>
            <a:avLst/>
            <a:gdLst/>
            <a:ahLst/>
            <a:cxnLst/>
            <a:rect l="l" t="t" r="r" b="b"/>
            <a:pathLst>
              <a:path w="4046094" h="4785923" extrusionOk="0">
                <a:moveTo>
                  <a:pt x="752720" y="4156578"/>
                </a:moveTo>
                <a:lnTo>
                  <a:pt x="743559" y="4157511"/>
                </a:lnTo>
                <a:lnTo>
                  <a:pt x="737247" y="4158521"/>
                </a:lnTo>
                <a:lnTo>
                  <a:pt x="736873" y="4158429"/>
                </a:lnTo>
                <a:lnTo>
                  <a:pt x="731070" y="4159338"/>
                </a:lnTo>
                <a:lnTo>
                  <a:pt x="709837" y="4160943"/>
                </a:lnTo>
                <a:lnTo>
                  <a:pt x="679870" y="4163992"/>
                </a:lnTo>
                <a:lnTo>
                  <a:pt x="688311" y="4188748"/>
                </a:lnTo>
                <a:lnTo>
                  <a:pt x="695647" y="4207031"/>
                </a:lnTo>
                <a:lnTo>
                  <a:pt x="696969" y="4211462"/>
                </a:lnTo>
                <a:lnTo>
                  <a:pt x="725711" y="4178186"/>
                </a:lnTo>
                <a:close/>
                <a:moveTo>
                  <a:pt x="1311059" y="3706500"/>
                </a:moveTo>
                <a:lnTo>
                  <a:pt x="1315792" y="3715458"/>
                </a:lnTo>
                <a:lnTo>
                  <a:pt x="1315798" y="3715480"/>
                </a:lnTo>
                <a:lnTo>
                  <a:pt x="1315803" y="3715490"/>
                </a:lnTo>
                <a:lnTo>
                  <a:pt x="1326073" y="3754200"/>
                </a:lnTo>
                <a:lnTo>
                  <a:pt x="1332157" y="3777125"/>
                </a:lnTo>
                <a:lnTo>
                  <a:pt x="1332157" y="3777133"/>
                </a:lnTo>
                <a:lnTo>
                  <a:pt x="1332163" y="3777152"/>
                </a:lnTo>
                <a:cubicBezTo>
                  <a:pt x="1336015" y="3799176"/>
                  <a:pt x="1338070" y="3822659"/>
                  <a:pt x="1337735" y="3847568"/>
                </a:cubicBezTo>
                <a:lnTo>
                  <a:pt x="1337509" y="3849808"/>
                </a:lnTo>
                <a:lnTo>
                  <a:pt x="1334448" y="3881087"/>
                </a:lnTo>
                <a:lnTo>
                  <a:pt x="1333528" y="3890492"/>
                </a:lnTo>
                <a:lnTo>
                  <a:pt x="1333528" y="3890493"/>
                </a:lnTo>
                <a:lnTo>
                  <a:pt x="1333326" y="3891325"/>
                </a:lnTo>
                <a:lnTo>
                  <a:pt x="1333052" y="3894042"/>
                </a:lnTo>
                <a:lnTo>
                  <a:pt x="1325044" y="3925501"/>
                </a:lnTo>
                <a:lnTo>
                  <a:pt x="1323539" y="3931713"/>
                </a:lnTo>
                <a:lnTo>
                  <a:pt x="1323265" y="3932493"/>
                </a:lnTo>
                <a:lnTo>
                  <a:pt x="1321762" y="3938395"/>
                </a:lnTo>
                <a:lnTo>
                  <a:pt x="1318711" y="3945440"/>
                </a:lnTo>
                <a:lnTo>
                  <a:pt x="1315066" y="3955806"/>
                </a:lnTo>
                <a:lnTo>
                  <a:pt x="1314066" y="3956164"/>
                </a:lnTo>
                <a:lnTo>
                  <a:pt x="1288277" y="4015712"/>
                </a:lnTo>
                <a:cubicBezTo>
                  <a:pt x="1276177" y="4038117"/>
                  <a:pt x="1264131" y="4056595"/>
                  <a:pt x="1255109" y="4069472"/>
                </a:cubicBezTo>
                <a:lnTo>
                  <a:pt x="1248133" y="4079018"/>
                </a:lnTo>
                <a:lnTo>
                  <a:pt x="1245554" y="4117124"/>
                </a:lnTo>
                <a:cubicBezTo>
                  <a:pt x="1243294" y="4144074"/>
                  <a:pt x="1240927" y="4174972"/>
                  <a:pt x="1239125" y="4199132"/>
                </a:cubicBezTo>
                <a:lnTo>
                  <a:pt x="1238319" y="4210090"/>
                </a:lnTo>
                <a:lnTo>
                  <a:pt x="1248476" y="4221636"/>
                </a:lnTo>
                <a:lnTo>
                  <a:pt x="1251045" y="4225860"/>
                </a:lnTo>
                <a:lnTo>
                  <a:pt x="1260491" y="4216479"/>
                </a:lnTo>
                <a:lnTo>
                  <a:pt x="1261256" y="4210048"/>
                </a:lnTo>
                <a:cubicBezTo>
                  <a:pt x="1267417" y="4168051"/>
                  <a:pt x="1286587" y="4075494"/>
                  <a:pt x="1341370" y="4006992"/>
                </a:cubicBezTo>
                <a:lnTo>
                  <a:pt x="1343520" y="4004802"/>
                </a:lnTo>
                <a:lnTo>
                  <a:pt x="1343342" y="4004657"/>
                </a:lnTo>
                <a:lnTo>
                  <a:pt x="1360564" y="3987265"/>
                </a:lnTo>
                <a:lnTo>
                  <a:pt x="1362089" y="3983468"/>
                </a:lnTo>
                <a:cubicBezTo>
                  <a:pt x="1373129" y="3955575"/>
                  <a:pt x="1386994" y="3919498"/>
                  <a:pt x="1398295" y="3886765"/>
                </a:cubicBezTo>
                <a:cubicBezTo>
                  <a:pt x="1403945" y="3870397"/>
                  <a:pt x="1408953" y="3854866"/>
                  <a:pt x="1413289" y="3840776"/>
                </a:cubicBezTo>
                <a:lnTo>
                  <a:pt x="1419213" y="3820577"/>
                </a:lnTo>
                <a:lnTo>
                  <a:pt x="1400411" y="3810784"/>
                </a:lnTo>
                <a:cubicBezTo>
                  <a:pt x="1383754" y="3798667"/>
                  <a:pt x="1364132" y="3777162"/>
                  <a:pt x="1353943" y="3740662"/>
                </a:cubicBezTo>
                <a:lnTo>
                  <a:pt x="1350532" y="3706500"/>
                </a:lnTo>
                <a:close/>
                <a:moveTo>
                  <a:pt x="2542944" y="0"/>
                </a:moveTo>
                <a:lnTo>
                  <a:pt x="4046094" y="0"/>
                </a:lnTo>
                <a:lnTo>
                  <a:pt x="4046094" y="2203350"/>
                </a:lnTo>
                <a:cubicBezTo>
                  <a:pt x="4046094" y="3033517"/>
                  <a:pt x="3373111" y="3706500"/>
                  <a:pt x="2542944" y="3706500"/>
                </a:cubicBezTo>
                <a:lnTo>
                  <a:pt x="1561027" y="3706500"/>
                </a:lnTo>
                <a:lnTo>
                  <a:pt x="1550536" y="3727792"/>
                </a:lnTo>
                <a:lnTo>
                  <a:pt x="1550346" y="3728248"/>
                </a:lnTo>
                <a:lnTo>
                  <a:pt x="1549882" y="3728883"/>
                </a:lnTo>
                <a:lnTo>
                  <a:pt x="1523477" y="3767416"/>
                </a:lnTo>
                <a:lnTo>
                  <a:pt x="1515577" y="3775863"/>
                </a:lnTo>
                <a:lnTo>
                  <a:pt x="1510526" y="3782780"/>
                </a:lnTo>
                <a:lnTo>
                  <a:pt x="1504049" y="3788190"/>
                </a:lnTo>
                <a:lnTo>
                  <a:pt x="1498035" y="3794621"/>
                </a:lnTo>
                <a:lnTo>
                  <a:pt x="1497158" y="3793946"/>
                </a:lnTo>
                <a:lnTo>
                  <a:pt x="1474703" y="3812702"/>
                </a:lnTo>
                <a:cubicBezTo>
                  <a:pt x="1463735" y="3819281"/>
                  <a:pt x="1453894" y="3822818"/>
                  <a:pt x="1445639" y="3824375"/>
                </a:cubicBezTo>
                <a:lnTo>
                  <a:pt x="1433980" y="3824249"/>
                </a:lnTo>
                <a:lnTo>
                  <a:pt x="1424338" y="3851535"/>
                </a:lnTo>
                <a:cubicBezTo>
                  <a:pt x="1419759" y="3864449"/>
                  <a:pt x="1414810" y="3878358"/>
                  <a:pt x="1409752" y="3892488"/>
                </a:cubicBezTo>
                <a:cubicBezTo>
                  <a:pt x="1404692" y="3906618"/>
                  <a:pt x="1399525" y="3920968"/>
                  <a:pt x="1394619" y="3934547"/>
                </a:cubicBezTo>
                <a:lnTo>
                  <a:pt x="1382881" y="3966937"/>
                </a:lnTo>
                <a:lnTo>
                  <a:pt x="1420012" y="3942610"/>
                </a:lnTo>
                <a:lnTo>
                  <a:pt x="1425349" y="3940583"/>
                </a:lnTo>
                <a:lnTo>
                  <a:pt x="1429159" y="3938202"/>
                </a:lnTo>
                <a:cubicBezTo>
                  <a:pt x="1429263" y="3938153"/>
                  <a:pt x="1429385" y="3938142"/>
                  <a:pt x="1429489" y="3938094"/>
                </a:cubicBezTo>
                <a:lnTo>
                  <a:pt x="1437965" y="3934577"/>
                </a:lnTo>
                <a:lnTo>
                  <a:pt x="1437962" y="3934570"/>
                </a:lnTo>
                <a:cubicBezTo>
                  <a:pt x="1448748" y="3929655"/>
                  <a:pt x="1459631" y="3924869"/>
                  <a:pt x="1470858" y="3920930"/>
                </a:cubicBezTo>
                <a:cubicBezTo>
                  <a:pt x="1478138" y="3918376"/>
                  <a:pt x="1485512" y="3916415"/>
                  <a:pt x="1492864" y="3914327"/>
                </a:cubicBezTo>
                <a:cubicBezTo>
                  <a:pt x="1493967" y="3914001"/>
                  <a:pt x="1495059" y="3913657"/>
                  <a:pt x="1496165" y="3913338"/>
                </a:cubicBezTo>
                <a:lnTo>
                  <a:pt x="1496341" y="3913288"/>
                </a:lnTo>
                <a:lnTo>
                  <a:pt x="1498475" y="3912679"/>
                </a:lnTo>
                <a:lnTo>
                  <a:pt x="1499970" y="3912244"/>
                </a:lnTo>
                <a:lnTo>
                  <a:pt x="1506454" y="3909781"/>
                </a:lnTo>
                <a:lnTo>
                  <a:pt x="1512315" y="3908646"/>
                </a:lnTo>
                <a:lnTo>
                  <a:pt x="1515088" y="3907838"/>
                </a:lnTo>
                <a:cubicBezTo>
                  <a:pt x="1518378" y="3907013"/>
                  <a:pt x="1521503" y="3906505"/>
                  <a:pt x="1524771" y="3905746"/>
                </a:cubicBezTo>
                <a:lnTo>
                  <a:pt x="1524779" y="3905745"/>
                </a:lnTo>
                <a:lnTo>
                  <a:pt x="1539402" y="3902445"/>
                </a:lnTo>
                <a:lnTo>
                  <a:pt x="1539404" y="3902445"/>
                </a:lnTo>
                <a:cubicBezTo>
                  <a:pt x="1540732" y="3902170"/>
                  <a:pt x="1542043" y="3901937"/>
                  <a:pt x="1543364" y="3901675"/>
                </a:cubicBezTo>
                <a:lnTo>
                  <a:pt x="1543374" y="3901673"/>
                </a:lnTo>
                <a:lnTo>
                  <a:pt x="1559977" y="3898266"/>
                </a:lnTo>
                <a:cubicBezTo>
                  <a:pt x="1560243" y="3898217"/>
                  <a:pt x="1560484" y="3898199"/>
                  <a:pt x="1560747" y="3898154"/>
                </a:cubicBezTo>
                <a:lnTo>
                  <a:pt x="1584844" y="3894523"/>
                </a:lnTo>
                <a:cubicBezTo>
                  <a:pt x="1585033" y="3894497"/>
                  <a:pt x="1585207" y="3894442"/>
                  <a:pt x="1585392" y="3894412"/>
                </a:cubicBezTo>
                <a:lnTo>
                  <a:pt x="1586520" y="3894273"/>
                </a:lnTo>
                <a:lnTo>
                  <a:pt x="1590811" y="3893441"/>
                </a:lnTo>
                <a:cubicBezTo>
                  <a:pt x="1642294" y="3886769"/>
                  <a:pt x="1680211" y="3887260"/>
                  <a:pt x="1680211" y="3887260"/>
                </a:cubicBezTo>
                <a:lnTo>
                  <a:pt x="1680211" y="3887261"/>
                </a:lnTo>
                <a:lnTo>
                  <a:pt x="1680234" y="3887261"/>
                </a:lnTo>
                <a:lnTo>
                  <a:pt x="1680028" y="3888176"/>
                </a:lnTo>
                <a:lnTo>
                  <a:pt x="1678572" y="3895458"/>
                </a:lnTo>
                <a:cubicBezTo>
                  <a:pt x="1670742" y="3932400"/>
                  <a:pt x="1633620" y="4084828"/>
                  <a:pt x="1540784" y="4159422"/>
                </a:cubicBezTo>
                <a:cubicBezTo>
                  <a:pt x="1440744" y="4239809"/>
                  <a:pt x="1332032" y="4240682"/>
                  <a:pt x="1283929" y="4236094"/>
                </a:cubicBezTo>
                <a:lnTo>
                  <a:pt x="1269025" y="4234174"/>
                </a:lnTo>
                <a:lnTo>
                  <a:pt x="1264796" y="4238628"/>
                </a:lnTo>
                <a:lnTo>
                  <a:pt x="1261279" y="4242683"/>
                </a:lnTo>
                <a:lnTo>
                  <a:pt x="1277051" y="4268610"/>
                </a:lnTo>
                <a:lnTo>
                  <a:pt x="1291085" y="4311079"/>
                </a:lnTo>
                <a:lnTo>
                  <a:pt x="1293290" y="4317752"/>
                </a:lnTo>
                <a:lnTo>
                  <a:pt x="1329768" y="4309299"/>
                </a:lnTo>
                <a:lnTo>
                  <a:pt x="1343237" y="4308037"/>
                </a:lnTo>
                <a:lnTo>
                  <a:pt x="1351119" y="4306387"/>
                </a:lnTo>
                <a:lnTo>
                  <a:pt x="1364747" y="4306022"/>
                </a:lnTo>
                <a:lnTo>
                  <a:pt x="1391863" y="4303481"/>
                </a:lnTo>
                <a:lnTo>
                  <a:pt x="1416977" y="4304621"/>
                </a:lnTo>
                <a:lnTo>
                  <a:pt x="1429876" y="4304275"/>
                </a:lnTo>
                <a:lnTo>
                  <a:pt x="1436365" y="4305500"/>
                </a:lnTo>
                <a:lnTo>
                  <a:pt x="1445224" y="4305902"/>
                </a:lnTo>
                <a:lnTo>
                  <a:pt x="1445225" y="4305902"/>
                </a:lnTo>
                <a:lnTo>
                  <a:pt x="1484813" y="4314652"/>
                </a:lnTo>
                <a:lnTo>
                  <a:pt x="1527348" y="4322686"/>
                </a:lnTo>
                <a:lnTo>
                  <a:pt x="1533638" y="4325443"/>
                </a:lnTo>
                <a:lnTo>
                  <a:pt x="1536113" y="4325989"/>
                </a:lnTo>
                <a:lnTo>
                  <a:pt x="1562998" y="4338308"/>
                </a:lnTo>
                <a:lnTo>
                  <a:pt x="1598747" y="4353973"/>
                </a:lnTo>
                <a:lnTo>
                  <a:pt x="1602080" y="4356214"/>
                </a:lnTo>
                <a:lnTo>
                  <a:pt x="1602694" y="4356495"/>
                </a:lnTo>
                <a:lnTo>
                  <a:pt x="1603508" y="4357049"/>
                </a:lnTo>
                <a:lnTo>
                  <a:pt x="1627534" y="4372357"/>
                </a:lnTo>
                <a:cubicBezTo>
                  <a:pt x="1627664" y="4372449"/>
                  <a:pt x="1627842" y="4372597"/>
                  <a:pt x="1627971" y="4372686"/>
                </a:cubicBezTo>
                <a:cubicBezTo>
                  <a:pt x="1631754" y="4375347"/>
                  <a:pt x="1634701" y="4377602"/>
                  <a:pt x="1637765" y="4379949"/>
                </a:cubicBezTo>
                <a:cubicBezTo>
                  <a:pt x="1638173" y="4380267"/>
                  <a:pt x="1638469" y="4380519"/>
                  <a:pt x="1638865" y="4380830"/>
                </a:cubicBezTo>
                <a:lnTo>
                  <a:pt x="1639780" y="4381564"/>
                </a:lnTo>
                <a:lnTo>
                  <a:pt x="1642639" y="4383487"/>
                </a:lnTo>
                <a:cubicBezTo>
                  <a:pt x="1647582" y="4387444"/>
                  <a:pt x="1651319" y="4390717"/>
                  <a:pt x="1653821" y="4393001"/>
                </a:cubicBezTo>
                <a:lnTo>
                  <a:pt x="1657550" y="4396544"/>
                </a:lnTo>
                <a:lnTo>
                  <a:pt x="1657570" y="4396561"/>
                </a:lnTo>
                <a:lnTo>
                  <a:pt x="1657569" y="4396562"/>
                </a:lnTo>
                <a:lnTo>
                  <a:pt x="1657588" y="4396580"/>
                </a:lnTo>
                <a:cubicBezTo>
                  <a:pt x="1657588" y="4396580"/>
                  <a:pt x="1644149" y="4401147"/>
                  <a:pt x="1621260" y="4409723"/>
                </a:cubicBezTo>
                <a:lnTo>
                  <a:pt x="1598473" y="4418523"/>
                </a:lnTo>
                <a:lnTo>
                  <a:pt x="1580294" y="4425548"/>
                </a:lnTo>
                <a:cubicBezTo>
                  <a:pt x="1564620" y="4431776"/>
                  <a:pt x="1547082" y="4438935"/>
                  <a:pt x="1528181" y="4446955"/>
                </a:cubicBezTo>
                <a:cubicBezTo>
                  <a:pt x="1495589" y="4460783"/>
                  <a:pt x="1457864" y="4484397"/>
                  <a:pt x="1420470" y="4498204"/>
                </a:cubicBezTo>
                <a:lnTo>
                  <a:pt x="1409590" y="4501083"/>
                </a:lnTo>
                <a:lnTo>
                  <a:pt x="1401875" y="4504166"/>
                </a:lnTo>
                <a:lnTo>
                  <a:pt x="1383391" y="4508016"/>
                </a:lnTo>
                <a:lnTo>
                  <a:pt x="1383390" y="4508016"/>
                </a:lnTo>
                <a:cubicBezTo>
                  <a:pt x="1374180" y="4509300"/>
                  <a:pt x="1365297" y="4510096"/>
                  <a:pt x="1356546" y="4510766"/>
                </a:cubicBezTo>
                <a:lnTo>
                  <a:pt x="1344189" y="4510647"/>
                </a:lnTo>
                <a:lnTo>
                  <a:pt x="1322970" y="4512097"/>
                </a:lnTo>
                <a:lnTo>
                  <a:pt x="1297468" y="4510197"/>
                </a:lnTo>
                <a:lnTo>
                  <a:pt x="1288111" y="4510107"/>
                </a:lnTo>
                <a:cubicBezTo>
                  <a:pt x="1287889" y="4510085"/>
                  <a:pt x="1287670" y="4510130"/>
                  <a:pt x="1287448" y="4510107"/>
                </a:cubicBezTo>
                <a:lnTo>
                  <a:pt x="1277931" y="4508742"/>
                </a:lnTo>
                <a:lnTo>
                  <a:pt x="1270137" y="4508161"/>
                </a:lnTo>
                <a:lnTo>
                  <a:pt x="1235584" y="4500748"/>
                </a:lnTo>
                <a:lnTo>
                  <a:pt x="1229907" y="4499546"/>
                </a:lnTo>
                <a:lnTo>
                  <a:pt x="1229898" y="4499528"/>
                </a:lnTo>
                <a:lnTo>
                  <a:pt x="1225008" y="4498479"/>
                </a:lnTo>
                <a:lnTo>
                  <a:pt x="1212602" y="4493922"/>
                </a:lnTo>
                <a:lnTo>
                  <a:pt x="1195302" y="4497698"/>
                </a:lnTo>
                <a:lnTo>
                  <a:pt x="1189242" y="4498280"/>
                </a:lnTo>
                <a:lnTo>
                  <a:pt x="1189695" y="4501013"/>
                </a:lnTo>
                <a:lnTo>
                  <a:pt x="1189703" y="4501011"/>
                </a:lnTo>
                <a:lnTo>
                  <a:pt x="1189729" y="4501218"/>
                </a:lnTo>
                <a:lnTo>
                  <a:pt x="1190934" y="4508496"/>
                </a:lnTo>
                <a:lnTo>
                  <a:pt x="1194161" y="4533345"/>
                </a:lnTo>
                <a:lnTo>
                  <a:pt x="1194396" y="4533311"/>
                </a:lnTo>
                <a:cubicBezTo>
                  <a:pt x="1194661" y="4535145"/>
                  <a:pt x="1194925" y="4536961"/>
                  <a:pt x="1195186" y="4538797"/>
                </a:cubicBezTo>
                <a:cubicBezTo>
                  <a:pt x="1196464" y="4547803"/>
                  <a:pt x="1197808" y="4556769"/>
                  <a:pt x="1198950" y="4565751"/>
                </a:cubicBezTo>
                <a:lnTo>
                  <a:pt x="1202002" y="4593741"/>
                </a:lnTo>
                <a:lnTo>
                  <a:pt x="1203788" y="4607496"/>
                </a:lnTo>
                <a:lnTo>
                  <a:pt x="1203979" y="4611868"/>
                </a:lnTo>
                <a:lnTo>
                  <a:pt x="1204667" y="4618176"/>
                </a:lnTo>
                <a:lnTo>
                  <a:pt x="1204805" y="4619851"/>
                </a:lnTo>
                <a:lnTo>
                  <a:pt x="1204976" y="4621194"/>
                </a:lnTo>
                <a:lnTo>
                  <a:pt x="1205075" y="4623131"/>
                </a:lnTo>
                <a:lnTo>
                  <a:pt x="1205410" y="4627193"/>
                </a:lnTo>
                <a:cubicBezTo>
                  <a:pt x="1205917" y="4633673"/>
                  <a:pt x="1206358" y="4640109"/>
                  <a:pt x="1206711" y="4646388"/>
                </a:cubicBezTo>
                <a:cubicBezTo>
                  <a:pt x="1206874" y="4649257"/>
                  <a:pt x="1207003" y="4652024"/>
                  <a:pt x="1207130" y="4654845"/>
                </a:cubicBezTo>
                <a:cubicBezTo>
                  <a:pt x="1207432" y="4661527"/>
                  <a:pt x="1207689" y="4668137"/>
                  <a:pt x="1207780" y="4674505"/>
                </a:cubicBezTo>
                <a:lnTo>
                  <a:pt x="1207774" y="4675627"/>
                </a:lnTo>
                <a:lnTo>
                  <a:pt x="1207816" y="4676443"/>
                </a:lnTo>
                <a:lnTo>
                  <a:pt x="1207763" y="4677601"/>
                </a:lnTo>
                <a:lnTo>
                  <a:pt x="1207735" y="4682591"/>
                </a:lnTo>
                <a:lnTo>
                  <a:pt x="1207557" y="4693764"/>
                </a:lnTo>
                <a:lnTo>
                  <a:pt x="1207696" y="4696946"/>
                </a:lnTo>
                <a:lnTo>
                  <a:pt x="1207465" y="4699494"/>
                </a:lnTo>
                <a:lnTo>
                  <a:pt x="1207456" y="4700066"/>
                </a:lnTo>
                <a:cubicBezTo>
                  <a:pt x="1207441" y="4700423"/>
                  <a:pt x="1207424" y="4700735"/>
                  <a:pt x="1207409" y="4701089"/>
                </a:cubicBezTo>
                <a:lnTo>
                  <a:pt x="1207319" y="4701112"/>
                </a:lnTo>
                <a:lnTo>
                  <a:pt x="1206039" y="4715259"/>
                </a:lnTo>
                <a:lnTo>
                  <a:pt x="1205643" y="4723909"/>
                </a:lnTo>
                <a:lnTo>
                  <a:pt x="1205249" y="4723985"/>
                </a:lnTo>
                <a:lnTo>
                  <a:pt x="1204406" y="4733303"/>
                </a:lnTo>
                <a:cubicBezTo>
                  <a:pt x="1198992" y="4765913"/>
                  <a:pt x="1186824" y="4786324"/>
                  <a:pt x="1164504" y="4785918"/>
                </a:cubicBezTo>
                <a:cubicBezTo>
                  <a:pt x="1085569" y="4784478"/>
                  <a:pt x="992683" y="4783958"/>
                  <a:pt x="903890" y="4783744"/>
                </a:cubicBezTo>
                <a:lnTo>
                  <a:pt x="848009" y="4783670"/>
                </a:lnTo>
                <a:lnTo>
                  <a:pt x="846261" y="4785841"/>
                </a:lnTo>
                <a:lnTo>
                  <a:pt x="842978" y="4783664"/>
                </a:lnTo>
                <a:lnTo>
                  <a:pt x="776027" y="4783575"/>
                </a:lnTo>
                <a:cubicBezTo>
                  <a:pt x="735933" y="4783543"/>
                  <a:pt x="699117" y="4783511"/>
                  <a:pt x="667836" y="4783401"/>
                </a:cubicBezTo>
                <a:lnTo>
                  <a:pt x="664737" y="4778988"/>
                </a:lnTo>
                <a:lnTo>
                  <a:pt x="655693" y="4779320"/>
                </a:lnTo>
                <a:cubicBezTo>
                  <a:pt x="538608" y="4783018"/>
                  <a:pt x="493025" y="4780168"/>
                  <a:pt x="418522" y="4781429"/>
                </a:cubicBezTo>
                <a:cubicBezTo>
                  <a:pt x="304994" y="4783340"/>
                  <a:pt x="269359" y="4703911"/>
                  <a:pt x="282977" y="4512616"/>
                </a:cubicBezTo>
                <a:cubicBezTo>
                  <a:pt x="295210" y="4340783"/>
                  <a:pt x="311175" y="4275656"/>
                  <a:pt x="334403" y="4193949"/>
                </a:cubicBezTo>
                <a:lnTo>
                  <a:pt x="343383" y="4162530"/>
                </a:lnTo>
                <a:lnTo>
                  <a:pt x="271960" y="4157290"/>
                </a:lnTo>
                <a:cubicBezTo>
                  <a:pt x="243384" y="4154159"/>
                  <a:pt x="217950" y="4150030"/>
                  <a:pt x="198456" y="4144532"/>
                </a:cubicBezTo>
                <a:lnTo>
                  <a:pt x="198252" y="4144458"/>
                </a:lnTo>
                <a:lnTo>
                  <a:pt x="137700" y="4124688"/>
                </a:lnTo>
                <a:lnTo>
                  <a:pt x="112663" y="4113398"/>
                </a:lnTo>
                <a:lnTo>
                  <a:pt x="99623" y="4108665"/>
                </a:lnTo>
                <a:lnTo>
                  <a:pt x="89200" y="4102816"/>
                </a:lnTo>
                <a:lnTo>
                  <a:pt x="78985" y="4098210"/>
                </a:lnTo>
                <a:lnTo>
                  <a:pt x="71279" y="4092760"/>
                </a:lnTo>
                <a:lnTo>
                  <a:pt x="55869" y="4084113"/>
                </a:lnTo>
                <a:lnTo>
                  <a:pt x="43013" y="4072771"/>
                </a:lnTo>
                <a:lnTo>
                  <a:pt x="32265" y="4065170"/>
                </a:lnTo>
                <a:lnTo>
                  <a:pt x="29625" y="4060959"/>
                </a:lnTo>
                <a:lnTo>
                  <a:pt x="23104" y="4055206"/>
                </a:lnTo>
                <a:lnTo>
                  <a:pt x="24718" y="4053133"/>
                </a:lnTo>
                <a:lnTo>
                  <a:pt x="7484" y="4025648"/>
                </a:lnTo>
                <a:cubicBezTo>
                  <a:pt x="-6513" y="3968663"/>
                  <a:pt x="-7515" y="3812705"/>
                  <a:pt x="64459" y="3703734"/>
                </a:cubicBezTo>
                <a:cubicBezTo>
                  <a:pt x="100454" y="3649249"/>
                  <a:pt x="147686" y="3584351"/>
                  <a:pt x="207164" y="3531326"/>
                </a:cubicBezTo>
                <a:lnTo>
                  <a:pt x="231375" y="3512133"/>
                </a:lnTo>
                <a:lnTo>
                  <a:pt x="231220" y="3511210"/>
                </a:lnTo>
                <a:lnTo>
                  <a:pt x="237021" y="3507657"/>
                </a:lnTo>
                <a:lnTo>
                  <a:pt x="254084" y="3494131"/>
                </a:lnTo>
                <a:cubicBezTo>
                  <a:pt x="270500" y="3482707"/>
                  <a:pt x="287697" y="3472373"/>
                  <a:pt x="305691" y="3463477"/>
                </a:cubicBezTo>
                <a:lnTo>
                  <a:pt x="315264" y="3459738"/>
                </a:lnTo>
                <a:lnTo>
                  <a:pt x="320026" y="3456822"/>
                </a:lnTo>
                <a:lnTo>
                  <a:pt x="346784" y="3447428"/>
                </a:lnTo>
                <a:lnTo>
                  <a:pt x="362079" y="3441454"/>
                </a:lnTo>
                <a:lnTo>
                  <a:pt x="365706" y="3440784"/>
                </a:lnTo>
                <a:lnTo>
                  <a:pt x="369838" y="3439334"/>
                </a:lnTo>
                <a:lnTo>
                  <a:pt x="422669" y="3430274"/>
                </a:lnTo>
                <a:lnTo>
                  <a:pt x="423343" y="3430149"/>
                </a:lnTo>
                <a:lnTo>
                  <a:pt x="423777" y="3430139"/>
                </a:lnTo>
                <a:lnTo>
                  <a:pt x="438373" y="3429542"/>
                </a:lnTo>
                <a:lnTo>
                  <a:pt x="438501" y="3429180"/>
                </a:lnTo>
                <a:cubicBezTo>
                  <a:pt x="446853" y="3428590"/>
                  <a:pt x="455230" y="3427983"/>
                  <a:pt x="463180" y="3427600"/>
                </a:cubicBezTo>
                <a:cubicBezTo>
                  <a:pt x="466845" y="3427424"/>
                  <a:pt x="470469" y="3427266"/>
                  <a:pt x="474055" y="3427136"/>
                </a:cubicBezTo>
                <a:cubicBezTo>
                  <a:pt x="486692" y="3426676"/>
                  <a:pt x="499044" y="3426409"/>
                  <a:pt x="510771" y="3426577"/>
                </a:cubicBezTo>
                <a:cubicBezTo>
                  <a:pt x="518921" y="3426696"/>
                  <a:pt x="526849" y="3427010"/>
                  <a:pt x="534612" y="3427460"/>
                </a:cubicBezTo>
                <a:lnTo>
                  <a:pt x="535955" y="3427566"/>
                </a:lnTo>
                <a:lnTo>
                  <a:pt x="536774" y="3427547"/>
                </a:lnTo>
                <a:lnTo>
                  <a:pt x="537539" y="3427690"/>
                </a:lnTo>
                <a:lnTo>
                  <a:pt x="542326" y="3428065"/>
                </a:lnTo>
                <a:cubicBezTo>
                  <a:pt x="547355" y="3428440"/>
                  <a:pt x="552316" y="3428881"/>
                  <a:pt x="557199" y="3429413"/>
                </a:cubicBezTo>
                <a:cubicBezTo>
                  <a:pt x="560054" y="3429724"/>
                  <a:pt x="562895" y="3430068"/>
                  <a:pt x="565705" y="3430436"/>
                </a:cubicBezTo>
                <a:cubicBezTo>
                  <a:pt x="570570" y="3431071"/>
                  <a:pt x="575373" y="3431811"/>
                  <a:pt x="580112" y="3432619"/>
                </a:cubicBezTo>
                <a:cubicBezTo>
                  <a:pt x="582643" y="3433052"/>
                  <a:pt x="585189" y="3433438"/>
                  <a:pt x="587687" y="3433920"/>
                </a:cubicBezTo>
                <a:lnTo>
                  <a:pt x="589634" y="3434349"/>
                </a:lnTo>
                <a:lnTo>
                  <a:pt x="590802" y="3434464"/>
                </a:lnTo>
                <a:lnTo>
                  <a:pt x="592080" y="3434888"/>
                </a:lnTo>
                <a:lnTo>
                  <a:pt x="603302" y="3437360"/>
                </a:lnTo>
                <a:cubicBezTo>
                  <a:pt x="604999" y="3437774"/>
                  <a:pt x="606732" y="3438127"/>
                  <a:pt x="608415" y="3438568"/>
                </a:cubicBezTo>
                <a:cubicBezTo>
                  <a:pt x="615284" y="3440367"/>
                  <a:pt x="622049" y="3442402"/>
                  <a:pt x="628725" y="3444657"/>
                </a:cubicBezTo>
                <a:lnTo>
                  <a:pt x="629224" y="3444842"/>
                </a:lnTo>
                <a:lnTo>
                  <a:pt x="629615" y="3444915"/>
                </a:lnTo>
                <a:lnTo>
                  <a:pt x="630804" y="3445426"/>
                </a:lnTo>
                <a:lnTo>
                  <a:pt x="633000" y="3446237"/>
                </a:lnTo>
                <a:cubicBezTo>
                  <a:pt x="637994" y="3448009"/>
                  <a:pt x="642961" y="3449908"/>
                  <a:pt x="647873" y="3451953"/>
                </a:cubicBezTo>
                <a:cubicBezTo>
                  <a:pt x="650311" y="3452969"/>
                  <a:pt x="652747" y="3454028"/>
                  <a:pt x="655170" y="3455114"/>
                </a:cubicBezTo>
                <a:lnTo>
                  <a:pt x="659871" y="3457354"/>
                </a:lnTo>
                <a:lnTo>
                  <a:pt x="661410" y="3457863"/>
                </a:lnTo>
                <a:lnTo>
                  <a:pt x="662872" y="3458783"/>
                </a:lnTo>
                <a:lnTo>
                  <a:pt x="667950" y="3461203"/>
                </a:lnTo>
                <a:lnTo>
                  <a:pt x="670018" y="3462274"/>
                </a:lnTo>
                <a:lnTo>
                  <a:pt x="671820" y="3463048"/>
                </a:lnTo>
                <a:lnTo>
                  <a:pt x="673414" y="3464032"/>
                </a:lnTo>
                <a:lnTo>
                  <a:pt x="674410" y="3464548"/>
                </a:lnTo>
                <a:cubicBezTo>
                  <a:pt x="678804" y="3466896"/>
                  <a:pt x="683191" y="3469431"/>
                  <a:pt x="687563" y="3472031"/>
                </a:cubicBezTo>
                <a:cubicBezTo>
                  <a:pt x="689718" y="3473312"/>
                  <a:pt x="691870" y="3474498"/>
                  <a:pt x="694024" y="3475842"/>
                </a:cubicBezTo>
                <a:cubicBezTo>
                  <a:pt x="700210" y="3479705"/>
                  <a:pt x="706373" y="3483803"/>
                  <a:pt x="712568" y="3488204"/>
                </a:cubicBezTo>
                <a:lnTo>
                  <a:pt x="712589" y="3488220"/>
                </a:lnTo>
                <a:lnTo>
                  <a:pt x="713084" y="3488526"/>
                </a:lnTo>
                <a:lnTo>
                  <a:pt x="714008" y="3489270"/>
                </a:lnTo>
                <a:lnTo>
                  <a:pt x="715960" y="3490714"/>
                </a:lnTo>
                <a:lnTo>
                  <a:pt x="726962" y="3499104"/>
                </a:lnTo>
                <a:lnTo>
                  <a:pt x="728607" y="3500139"/>
                </a:lnTo>
                <a:lnTo>
                  <a:pt x="729966" y="3501395"/>
                </a:lnTo>
                <a:lnTo>
                  <a:pt x="731622" y="3502658"/>
                </a:lnTo>
                <a:cubicBezTo>
                  <a:pt x="733735" y="3504341"/>
                  <a:pt x="735867" y="3506116"/>
                  <a:pt x="737989" y="3507864"/>
                </a:cubicBezTo>
                <a:cubicBezTo>
                  <a:pt x="742281" y="3511399"/>
                  <a:pt x="746616" y="3515021"/>
                  <a:pt x="750957" y="3518832"/>
                </a:cubicBezTo>
                <a:lnTo>
                  <a:pt x="753241" y="3520868"/>
                </a:lnTo>
                <a:lnTo>
                  <a:pt x="754810" y="3522132"/>
                </a:lnTo>
                <a:lnTo>
                  <a:pt x="756426" y="3523709"/>
                </a:lnTo>
                <a:lnTo>
                  <a:pt x="758671" y="3525711"/>
                </a:lnTo>
                <a:cubicBezTo>
                  <a:pt x="762641" y="3529320"/>
                  <a:pt x="766635" y="3533110"/>
                  <a:pt x="770662" y="3536957"/>
                </a:cubicBezTo>
                <a:cubicBezTo>
                  <a:pt x="773271" y="3539450"/>
                  <a:pt x="775879" y="3541845"/>
                  <a:pt x="778517" y="3544440"/>
                </a:cubicBezTo>
                <a:lnTo>
                  <a:pt x="798406" y="3564655"/>
                </a:lnTo>
                <a:lnTo>
                  <a:pt x="798408" y="3564657"/>
                </a:lnTo>
                <a:cubicBezTo>
                  <a:pt x="810486" y="3577339"/>
                  <a:pt x="824809" y="3591866"/>
                  <a:pt x="840361" y="3607936"/>
                </a:cubicBezTo>
                <a:lnTo>
                  <a:pt x="841620" y="3609277"/>
                </a:lnTo>
                <a:lnTo>
                  <a:pt x="845578" y="3613364"/>
                </a:lnTo>
                <a:lnTo>
                  <a:pt x="846041" y="3613849"/>
                </a:lnTo>
                <a:lnTo>
                  <a:pt x="853861" y="3621924"/>
                </a:lnTo>
                <a:lnTo>
                  <a:pt x="856247" y="3624563"/>
                </a:lnTo>
                <a:lnTo>
                  <a:pt x="858639" y="3627073"/>
                </a:lnTo>
                <a:cubicBezTo>
                  <a:pt x="863460" y="3632140"/>
                  <a:pt x="868429" y="3637522"/>
                  <a:pt x="873372" y="3642828"/>
                </a:cubicBezTo>
                <a:lnTo>
                  <a:pt x="875682" y="3645548"/>
                </a:lnTo>
                <a:lnTo>
                  <a:pt x="889708" y="3660483"/>
                </a:lnTo>
                <a:lnTo>
                  <a:pt x="903282" y="3676563"/>
                </a:lnTo>
                <a:lnTo>
                  <a:pt x="918697" y="3693604"/>
                </a:lnTo>
                <a:lnTo>
                  <a:pt x="926426" y="3703977"/>
                </a:lnTo>
                <a:lnTo>
                  <a:pt x="940379" y="3720504"/>
                </a:lnTo>
                <a:lnTo>
                  <a:pt x="945173" y="3727363"/>
                </a:lnTo>
                <a:lnTo>
                  <a:pt x="947546" y="3730157"/>
                </a:lnTo>
                <a:lnTo>
                  <a:pt x="947298" y="3730403"/>
                </a:lnTo>
                <a:lnTo>
                  <a:pt x="965200" y="3756012"/>
                </a:lnTo>
                <a:lnTo>
                  <a:pt x="980038" y="3775924"/>
                </a:lnTo>
                <a:lnTo>
                  <a:pt x="982415" y="3780638"/>
                </a:lnTo>
                <a:lnTo>
                  <a:pt x="986307" y="3786206"/>
                </a:lnTo>
                <a:lnTo>
                  <a:pt x="985663" y="3787078"/>
                </a:lnTo>
                <a:lnTo>
                  <a:pt x="1025016" y="3865115"/>
                </a:lnTo>
                <a:cubicBezTo>
                  <a:pt x="1035154" y="3893607"/>
                  <a:pt x="1041095" y="3921149"/>
                  <a:pt x="1043028" y="3946933"/>
                </a:cubicBezTo>
                <a:lnTo>
                  <a:pt x="1037754" y="4009124"/>
                </a:lnTo>
                <a:lnTo>
                  <a:pt x="1052428" y="4030601"/>
                </a:lnTo>
                <a:lnTo>
                  <a:pt x="1059565" y="4040673"/>
                </a:lnTo>
                <a:lnTo>
                  <a:pt x="1059927" y="4041354"/>
                </a:lnTo>
                <a:lnTo>
                  <a:pt x="1060263" y="4041830"/>
                </a:lnTo>
                <a:lnTo>
                  <a:pt x="1060825" y="4042893"/>
                </a:lnTo>
                <a:lnTo>
                  <a:pt x="1066354" y="4050985"/>
                </a:lnTo>
                <a:lnTo>
                  <a:pt x="1085273" y="4089021"/>
                </a:lnTo>
                <a:lnTo>
                  <a:pt x="1087024" y="4092314"/>
                </a:lnTo>
                <a:lnTo>
                  <a:pt x="1120796" y="4110035"/>
                </a:lnTo>
                <a:lnTo>
                  <a:pt x="1120816" y="4110051"/>
                </a:lnTo>
                <a:lnTo>
                  <a:pt x="1167383" y="4141468"/>
                </a:lnTo>
                <a:lnTo>
                  <a:pt x="1210901" y="4178937"/>
                </a:lnTo>
                <a:lnTo>
                  <a:pt x="1210936" y="4178963"/>
                </a:lnTo>
                <a:lnTo>
                  <a:pt x="1222017" y="4191560"/>
                </a:lnTo>
                <a:lnTo>
                  <a:pt x="1223895" y="4177922"/>
                </a:lnTo>
                <a:cubicBezTo>
                  <a:pt x="1226070" y="4161090"/>
                  <a:pt x="1228122" y="4143868"/>
                  <a:pt x="1229730" y="4127867"/>
                </a:cubicBezTo>
                <a:lnTo>
                  <a:pt x="1232680" y="4084128"/>
                </a:lnTo>
                <a:lnTo>
                  <a:pt x="1228841" y="4081280"/>
                </a:lnTo>
                <a:cubicBezTo>
                  <a:pt x="1208024" y="4064048"/>
                  <a:pt x="1163558" y="4018522"/>
                  <a:pt x="1140896" y="3930029"/>
                </a:cubicBezTo>
                <a:lnTo>
                  <a:pt x="1136549" y="3905002"/>
                </a:lnTo>
                <a:lnTo>
                  <a:pt x="1135288" y="3903766"/>
                </a:lnTo>
                <a:lnTo>
                  <a:pt x="1132413" y="3881182"/>
                </a:lnTo>
                <a:lnTo>
                  <a:pt x="1129517" y="3864508"/>
                </a:lnTo>
                <a:lnTo>
                  <a:pt x="1129335" y="3857002"/>
                </a:lnTo>
                <a:lnTo>
                  <a:pt x="1128296" y="3848844"/>
                </a:lnTo>
                <a:cubicBezTo>
                  <a:pt x="1126917" y="3829137"/>
                  <a:pt x="1126585" y="3807989"/>
                  <a:pt x="1127584" y="3785271"/>
                </a:cubicBezTo>
                <a:cubicBezTo>
                  <a:pt x="1128440" y="3765836"/>
                  <a:pt x="1131906" y="3743672"/>
                  <a:pt x="1136768" y="3720724"/>
                </a:cubicBezTo>
                <a:lnTo>
                  <a:pt x="1137964" y="3716005"/>
                </a:lnTo>
                <a:lnTo>
                  <a:pt x="1139043" y="3708798"/>
                </a:lnTo>
                <a:lnTo>
                  <a:pt x="1139674" y="3706500"/>
                </a:lnTo>
                <a:lnTo>
                  <a:pt x="1039794" y="3706500"/>
                </a:lnTo>
                <a:lnTo>
                  <a:pt x="1039794" y="1503150"/>
                </a:lnTo>
                <a:cubicBezTo>
                  <a:pt x="1039794" y="672983"/>
                  <a:pt x="1712777" y="0"/>
                  <a:pt x="2542944" y="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2" name="Google Shape;2342;p10"/>
          <p:cNvSpPr/>
          <p:nvPr/>
        </p:nvSpPr>
        <p:spPr>
          <a:xfrm>
            <a:off x="4592867" y="2071925"/>
            <a:ext cx="3006300" cy="37065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3" name="Google Shape;2343;p10"/>
          <p:cNvSpPr/>
          <p:nvPr/>
        </p:nvSpPr>
        <p:spPr>
          <a:xfrm>
            <a:off x="8138400" y="2071925"/>
            <a:ext cx="4053589" cy="4785856"/>
          </a:xfrm>
          <a:custGeom>
            <a:avLst/>
            <a:gdLst/>
            <a:ahLst/>
            <a:cxnLst/>
            <a:rect l="l" t="t" r="r" b="b"/>
            <a:pathLst>
              <a:path w="4053589" h="4785856" extrusionOk="0">
                <a:moveTo>
                  <a:pt x="3706439" y="4769044"/>
                </a:moveTo>
                <a:lnTo>
                  <a:pt x="3696852" y="4773446"/>
                </a:lnTo>
                <a:lnTo>
                  <a:pt x="3695451" y="4774195"/>
                </a:lnTo>
                <a:close/>
                <a:moveTo>
                  <a:pt x="3759657" y="4746646"/>
                </a:moveTo>
                <a:lnTo>
                  <a:pt x="3744548" y="4751679"/>
                </a:lnTo>
                <a:lnTo>
                  <a:pt x="3743486" y="4752033"/>
                </a:lnTo>
                <a:lnTo>
                  <a:pt x="3739465" y="4753879"/>
                </a:lnTo>
                <a:close/>
                <a:moveTo>
                  <a:pt x="3821712" y="4729759"/>
                </a:moveTo>
                <a:lnTo>
                  <a:pt x="3804695" y="4731643"/>
                </a:lnTo>
                <a:lnTo>
                  <a:pt x="3797958" y="4733887"/>
                </a:lnTo>
                <a:close/>
                <a:moveTo>
                  <a:pt x="3142051" y="4438460"/>
                </a:moveTo>
                <a:lnTo>
                  <a:pt x="3138288" y="4447744"/>
                </a:lnTo>
                <a:lnTo>
                  <a:pt x="3126904" y="4467751"/>
                </a:lnTo>
                <a:lnTo>
                  <a:pt x="3125023" y="4472217"/>
                </a:lnTo>
                <a:lnTo>
                  <a:pt x="3121498" y="4475872"/>
                </a:lnTo>
                <a:lnTo>
                  <a:pt x="3192370" y="4475872"/>
                </a:lnTo>
                <a:lnTo>
                  <a:pt x="3166046" y="4462552"/>
                </a:lnTo>
                <a:close/>
                <a:moveTo>
                  <a:pt x="2771022" y="4399794"/>
                </a:moveTo>
                <a:lnTo>
                  <a:pt x="2769119" y="4400767"/>
                </a:lnTo>
                <a:lnTo>
                  <a:pt x="2759800" y="4407496"/>
                </a:lnTo>
                <a:lnTo>
                  <a:pt x="2748282" y="4411428"/>
                </a:lnTo>
                <a:lnTo>
                  <a:pt x="2744979" y="4413118"/>
                </a:lnTo>
                <a:lnTo>
                  <a:pt x="2741509" y="4413740"/>
                </a:lnTo>
                <a:lnTo>
                  <a:pt x="2733442" y="4416494"/>
                </a:lnTo>
                <a:lnTo>
                  <a:pt x="2723642" y="4416945"/>
                </a:lnTo>
                <a:lnTo>
                  <a:pt x="2713830" y="4418705"/>
                </a:lnTo>
                <a:lnTo>
                  <a:pt x="2713217" y="4417425"/>
                </a:lnTo>
                <a:lnTo>
                  <a:pt x="2703234" y="4417884"/>
                </a:lnTo>
                <a:lnTo>
                  <a:pt x="2696399" y="4429635"/>
                </a:lnTo>
                <a:lnTo>
                  <a:pt x="2690052" y="4435165"/>
                </a:lnTo>
                <a:lnTo>
                  <a:pt x="2686776" y="4440311"/>
                </a:lnTo>
                <a:lnTo>
                  <a:pt x="2669762" y="4452842"/>
                </a:lnTo>
                <a:lnTo>
                  <a:pt x="2645377" y="4474087"/>
                </a:lnTo>
                <a:lnTo>
                  <a:pt x="2641861" y="4475872"/>
                </a:lnTo>
                <a:lnTo>
                  <a:pt x="2720635" y="4475872"/>
                </a:lnTo>
                <a:lnTo>
                  <a:pt x="2721347" y="4474716"/>
                </a:lnTo>
                <a:cubicBezTo>
                  <a:pt x="2721423" y="4474635"/>
                  <a:pt x="2721507" y="4474564"/>
                  <a:pt x="2721581" y="4474483"/>
                </a:cubicBezTo>
                <a:lnTo>
                  <a:pt x="2739222" y="4474483"/>
                </a:lnTo>
                <a:lnTo>
                  <a:pt x="2737846" y="4475872"/>
                </a:lnTo>
                <a:lnTo>
                  <a:pt x="2799464" y="4475872"/>
                </a:lnTo>
                <a:lnTo>
                  <a:pt x="2799557" y="4474483"/>
                </a:lnTo>
                <a:lnTo>
                  <a:pt x="2812826" y="4474483"/>
                </a:lnTo>
                <a:lnTo>
                  <a:pt x="2812708" y="4475872"/>
                </a:lnTo>
                <a:lnTo>
                  <a:pt x="2846445" y="4475872"/>
                </a:lnTo>
                <a:lnTo>
                  <a:pt x="2846547" y="4474483"/>
                </a:lnTo>
                <a:lnTo>
                  <a:pt x="2859112" y="4474483"/>
                </a:lnTo>
                <a:lnTo>
                  <a:pt x="2859011" y="4475872"/>
                </a:lnTo>
                <a:lnTo>
                  <a:pt x="2893454" y="4475872"/>
                </a:lnTo>
                <a:lnTo>
                  <a:pt x="2844261" y="4434259"/>
                </a:lnTo>
                <a:lnTo>
                  <a:pt x="2839022" y="4426220"/>
                </a:lnTo>
                <a:lnTo>
                  <a:pt x="2832945" y="4427632"/>
                </a:lnTo>
                <a:cubicBezTo>
                  <a:pt x="2822917" y="4428359"/>
                  <a:pt x="2813850" y="4427147"/>
                  <a:pt x="2806050" y="4423585"/>
                </a:cubicBezTo>
                <a:close/>
                <a:moveTo>
                  <a:pt x="2335199" y="4397869"/>
                </a:moveTo>
                <a:lnTo>
                  <a:pt x="2336624" y="4399325"/>
                </a:lnTo>
                <a:lnTo>
                  <a:pt x="2339377" y="4403076"/>
                </a:lnTo>
                <a:lnTo>
                  <a:pt x="2339394" y="4399632"/>
                </a:lnTo>
                <a:close/>
                <a:moveTo>
                  <a:pt x="3751021" y="2970476"/>
                </a:moveTo>
                <a:lnTo>
                  <a:pt x="3751064" y="2970543"/>
                </a:lnTo>
                <a:lnTo>
                  <a:pt x="3751071" y="2970484"/>
                </a:lnTo>
                <a:lnTo>
                  <a:pt x="3752290" y="2972468"/>
                </a:lnTo>
                <a:lnTo>
                  <a:pt x="3756813" y="2979569"/>
                </a:lnTo>
                <a:cubicBezTo>
                  <a:pt x="3760477" y="2985545"/>
                  <a:pt x="3765676" y="2994380"/>
                  <a:pt x="3771818" y="3005815"/>
                </a:cubicBezTo>
                <a:lnTo>
                  <a:pt x="3775421" y="3013112"/>
                </a:lnTo>
                <a:lnTo>
                  <a:pt x="3775599" y="3013433"/>
                </a:lnTo>
                <a:lnTo>
                  <a:pt x="3775600" y="3013432"/>
                </a:lnTo>
                <a:lnTo>
                  <a:pt x="3776854" y="3016014"/>
                </a:lnTo>
                <a:lnTo>
                  <a:pt x="3792478" y="3047660"/>
                </a:lnTo>
                <a:lnTo>
                  <a:pt x="3793812" y="3050935"/>
                </a:lnTo>
                <a:lnTo>
                  <a:pt x="3794680" y="3052722"/>
                </a:lnTo>
                <a:cubicBezTo>
                  <a:pt x="3801403" y="3067701"/>
                  <a:pt x="3808371" y="3084595"/>
                  <a:pt x="3815227" y="3103506"/>
                </a:cubicBezTo>
                <a:cubicBezTo>
                  <a:pt x="3821775" y="3121570"/>
                  <a:pt x="3826984" y="3141328"/>
                  <a:pt x="3830582" y="3162109"/>
                </a:cubicBezTo>
                <a:lnTo>
                  <a:pt x="3831031" y="3167206"/>
                </a:lnTo>
                <a:lnTo>
                  <a:pt x="3832135" y="3171656"/>
                </a:lnTo>
                <a:lnTo>
                  <a:pt x="3833082" y="3190510"/>
                </a:lnTo>
                <a:lnTo>
                  <a:pt x="3836280" y="3226849"/>
                </a:lnTo>
                <a:lnTo>
                  <a:pt x="3835423" y="3237119"/>
                </a:lnTo>
                <a:lnTo>
                  <a:pt x="3835924" y="3247079"/>
                </a:lnTo>
                <a:lnTo>
                  <a:pt x="3833024" y="3265875"/>
                </a:lnTo>
                <a:lnTo>
                  <a:pt x="3830702" y="3293700"/>
                </a:lnTo>
                <a:lnTo>
                  <a:pt x="3826394" y="3308841"/>
                </a:lnTo>
                <a:lnTo>
                  <a:pt x="3824103" y="3323687"/>
                </a:lnTo>
                <a:lnTo>
                  <a:pt x="3818039" y="3338210"/>
                </a:lnTo>
                <a:lnTo>
                  <a:pt x="3812228" y="3358633"/>
                </a:lnTo>
                <a:lnTo>
                  <a:pt x="3812227" y="3358633"/>
                </a:lnTo>
                <a:lnTo>
                  <a:pt x="3812227" y="3358634"/>
                </a:lnTo>
                <a:lnTo>
                  <a:pt x="3794363" y="3394895"/>
                </a:lnTo>
                <a:lnTo>
                  <a:pt x="3794176" y="3395341"/>
                </a:lnTo>
                <a:cubicBezTo>
                  <a:pt x="3787541" y="3406529"/>
                  <a:pt x="3780956" y="3416461"/>
                  <a:pt x="3774476" y="3425266"/>
                </a:cubicBezTo>
                <a:lnTo>
                  <a:pt x="3769493" y="3431320"/>
                </a:lnTo>
                <a:lnTo>
                  <a:pt x="3768020" y="3433470"/>
                </a:lnTo>
                <a:lnTo>
                  <a:pt x="3765547" y="3436115"/>
                </a:lnTo>
                <a:lnTo>
                  <a:pt x="3755413" y="3448426"/>
                </a:lnTo>
                <a:lnTo>
                  <a:pt x="3749107" y="3453693"/>
                </a:lnTo>
                <a:lnTo>
                  <a:pt x="3743252" y="3459954"/>
                </a:lnTo>
                <a:lnTo>
                  <a:pt x="3742398" y="3459297"/>
                </a:lnTo>
                <a:lnTo>
                  <a:pt x="3720540" y="3477554"/>
                </a:lnTo>
                <a:cubicBezTo>
                  <a:pt x="3709863" y="3483959"/>
                  <a:pt x="3700282" y="3487403"/>
                  <a:pt x="3692247" y="3488918"/>
                </a:cubicBezTo>
                <a:lnTo>
                  <a:pt x="3680896" y="3488795"/>
                </a:lnTo>
                <a:lnTo>
                  <a:pt x="3671510" y="3515357"/>
                </a:lnTo>
                <a:cubicBezTo>
                  <a:pt x="3667053" y="3527929"/>
                  <a:pt x="3662234" y="3541469"/>
                  <a:pt x="3657310" y="3555224"/>
                </a:cubicBezTo>
                <a:cubicBezTo>
                  <a:pt x="3652385" y="3568979"/>
                  <a:pt x="3647355" y="3582949"/>
                  <a:pt x="3642579" y="3596167"/>
                </a:cubicBezTo>
                <a:lnTo>
                  <a:pt x="3631152" y="3627701"/>
                </a:lnTo>
                <a:lnTo>
                  <a:pt x="3667300" y="3604017"/>
                </a:lnTo>
                <a:lnTo>
                  <a:pt x="3672487" y="3602047"/>
                </a:lnTo>
                <a:lnTo>
                  <a:pt x="3676203" y="3599726"/>
                </a:lnTo>
                <a:cubicBezTo>
                  <a:pt x="3676304" y="3599679"/>
                  <a:pt x="3676423" y="3599668"/>
                  <a:pt x="3676524" y="3599621"/>
                </a:cubicBezTo>
                <a:lnTo>
                  <a:pt x="3684775" y="3596197"/>
                </a:lnTo>
                <a:lnTo>
                  <a:pt x="3684772" y="3596190"/>
                </a:lnTo>
                <a:cubicBezTo>
                  <a:pt x="3695273" y="3591405"/>
                  <a:pt x="3705867" y="3586746"/>
                  <a:pt x="3716796" y="3582912"/>
                </a:cubicBezTo>
                <a:cubicBezTo>
                  <a:pt x="3723884" y="3580426"/>
                  <a:pt x="3731062" y="3578516"/>
                  <a:pt x="3738218" y="3576483"/>
                </a:cubicBezTo>
                <a:cubicBezTo>
                  <a:pt x="3739292" y="3576167"/>
                  <a:pt x="3740355" y="3575831"/>
                  <a:pt x="3741432" y="3575521"/>
                </a:cubicBezTo>
                <a:lnTo>
                  <a:pt x="3742852" y="3575117"/>
                </a:lnTo>
                <a:lnTo>
                  <a:pt x="3743680" y="3574880"/>
                </a:lnTo>
                <a:lnTo>
                  <a:pt x="3745149" y="3574452"/>
                </a:lnTo>
                <a:lnTo>
                  <a:pt x="3751450" y="3572059"/>
                </a:lnTo>
                <a:lnTo>
                  <a:pt x="3757143" y="3570956"/>
                </a:lnTo>
                <a:lnTo>
                  <a:pt x="3759853" y="3570167"/>
                </a:lnTo>
                <a:cubicBezTo>
                  <a:pt x="3763056" y="3569364"/>
                  <a:pt x="3766098" y="3568870"/>
                  <a:pt x="3769279" y="3568131"/>
                </a:cubicBezTo>
                <a:lnTo>
                  <a:pt x="3769423" y="3568099"/>
                </a:lnTo>
                <a:lnTo>
                  <a:pt x="3783523" y="3564917"/>
                </a:lnTo>
                <a:cubicBezTo>
                  <a:pt x="3784817" y="3564650"/>
                  <a:pt x="3786092" y="3564423"/>
                  <a:pt x="3787379" y="3564167"/>
                </a:cubicBezTo>
                <a:cubicBezTo>
                  <a:pt x="3792788" y="3563090"/>
                  <a:pt x="3798286" y="3561760"/>
                  <a:pt x="3803551" y="3560849"/>
                </a:cubicBezTo>
                <a:lnTo>
                  <a:pt x="3804292" y="3560742"/>
                </a:lnTo>
                <a:lnTo>
                  <a:pt x="3804300" y="3560740"/>
                </a:lnTo>
                <a:lnTo>
                  <a:pt x="3804703" y="3560680"/>
                </a:lnTo>
                <a:lnTo>
                  <a:pt x="3827758" y="3557206"/>
                </a:lnTo>
                <a:cubicBezTo>
                  <a:pt x="3827942" y="3557180"/>
                  <a:pt x="3828112" y="3557123"/>
                  <a:pt x="3828292" y="3557097"/>
                </a:cubicBezTo>
                <a:lnTo>
                  <a:pt x="3829405" y="3556959"/>
                </a:lnTo>
                <a:lnTo>
                  <a:pt x="3833568" y="3556153"/>
                </a:lnTo>
                <a:lnTo>
                  <a:pt x="3841541" y="3555456"/>
                </a:lnTo>
                <a:lnTo>
                  <a:pt x="3842111" y="3555386"/>
                </a:lnTo>
                <a:cubicBezTo>
                  <a:pt x="3842241" y="3555371"/>
                  <a:pt x="3842324" y="3555307"/>
                  <a:pt x="3842432" y="3555278"/>
                </a:cubicBezTo>
                <a:cubicBezTo>
                  <a:pt x="3842464" y="3555274"/>
                  <a:pt x="3842504" y="3555282"/>
                  <a:pt x="3842540" y="3555278"/>
                </a:cubicBezTo>
                <a:lnTo>
                  <a:pt x="3865139" y="3553394"/>
                </a:lnTo>
                <a:lnTo>
                  <a:pt x="3895877" y="3550708"/>
                </a:lnTo>
                <a:cubicBezTo>
                  <a:pt x="3911369" y="3550016"/>
                  <a:pt x="3920597" y="3550136"/>
                  <a:pt x="3920597" y="3550136"/>
                </a:cubicBezTo>
                <a:lnTo>
                  <a:pt x="3920618" y="3550136"/>
                </a:lnTo>
                <a:lnTo>
                  <a:pt x="3920432" y="3550960"/>
                </a:lnTo>
                <a:lnTo>
                  <a:pt x="3919001" y="3558116"/>
                </a:lnTo>
                <a:cubicBezTo>
                  <a:pt x="3911379" y="3594078"/>
                  <a:pt x="3875242" y="3742463"/>
                  <a:pt x="3784868" y="3815079"/>
                </a:cubicBezTo>
                <a:cubicBezTo>
                  <a:pt x="3687481" y="3893333"/>
                  <a:pt x="3581653" y="3894183"/>
                  <a:pt x="3534826" y="3889716"/>
                </a:cubicBezTo>
                <a:lnTo>
                  <a:pt x="3520317" y="3887848"/>
                </a:lnTo>
                <a:lnTo>
                  <a:pt x="3516200" y="3892183"/>
                </a:lnTo>
                <a:cubicBezTo>
                  <a:pt x="3506497" y="3902773"/>
                  <a:pt x="3496918" y="3913691"/>
                  <a:pt x="3488625" y="3923980"/>
                </a:cubicBezTo>
                <a:cubicBezTo>
                  <a:pt x="3455456" y="3965135"/>
                  <a:pt x="3462998" y="3965697"/>
                  <a:pt x="3436430" y="4006379"/>
                </a:cubicBezTo>
                <a:lnTo>
                  <a:pt x="3427199" y="4020332"/>
                </a:lnTo>
                <a:lnTo>
                  <a:pt x="3471310" y="3992211"/>
                </a:lnTo>
                <a:lnTo>
                  <a:pt x="3500523" y="3981170"/>
                </a:lnTo>
                <a:lnTo>
                  <a:pt x="3500552" y="3981131"/>
                </a:lnTo>
                <a:cubicBezTo>
                  <a:pt x="3504999" y="3979581"/>
                  <a:pt x="3508527" y="3977747"/>
                  <a:pt x="3513298" y="3976309"/>
                </a:cubicBezTo>
                <a:cubicBezTo>
                  <a:pt x="3536271" y="3969392"/>
                  <a:pt x="3558335" y="3964380"/>
                  <a:pt x="3579448" y="3960979"/>
                </a:cubicBezTo>
                <a:lnTo>
                  <a:pt x="3592554" y="3959751"/>
                </a:lnTo>
                <a:lnTo>
                  <a:pt x="3600234" y="3958144"/>
                </a:lnTo>
                <a:lnTo>
                  <a:pt x="3613512" y="3957788"/>
                </a:lnTo>
                <a:lnTo>
                  <a:pt x="3639896" y="3955316"/>
                </a:lnTo>
                <a:lnTo>
                  <a:pt x="3664334" y="3956425"/>
                </a:lnTo>
                <a:lnTo>
                  <a:pt x="3676902" y="3956088"/>
                </a:lnTo>
                <a:lnTo>
                  <a:pt x="3683223" y="3957282"/>
                </a:lnTo>
                <a:lnTo>
                  <a:pt x="3691840" y="3957673"/>
                </a:lnTo>
                <a:lnTo>
                  <a:pt x="3691842" y="3957672"/>
                </a:lnTo>
                <a:lnTo>
                  <a:pt x="3730396" y="3966192"/>
                </a:lnTo>
                <a:lnTo>
                  <a:pt x="3771788" y="3974011"/>
                </a:lnTo>
                <a:lnTo>
                  <a:pt x="3777910" y="3976693"/>
                </a:lnTo>
                <a:lnTo>
                  <a:pt x="3780319" y="3977226"/>
                </a:lnTo>
                <a:lnTo>
                  <a:pt x="3806499" y="3989221"/>
                </a:lnTo>
                <a:lnTo>
                  <a:pt x="3841293" y="4004467"/>
                </a:lnTo>
                <a:lnTo>
                  <a:pt x="3844536" y="4006648"/>
                </a:lnTo>
                <a:lnTo>
                  <a:pt x="3845135" y="4006923"/>
                </a:lnTo>
                <a:lnTo>
                  <a:pt x="3845946" y="4007475"/>
                </a:lnTo>
                <a:lnTo>
                  <a:pt x="3869317" y="4022364"/>
                </a:lnTo>
                <a:cubicBezTo>
                  <a:pt x="3869443" y="4022454"/>
                  <a:pt x="3869616" y="4022599"/>
                  <a:pt x="3869742" y="4022685"/>
                </a:cubicBezTo>
                <a:cubicBezTo>
                  <a:pt x="3873425" y="4025276"/>
                  <a:pt x="3876293" y="4027470"/>
                  <a:pt x="3879276" y="4029755"/>
                </a:cubicBezTo>
                <a:cubicBezTo>
                  <a:pt x="3879673" y="4030065"/>
                  <a:pt x="3879961" y="4030310"/>
                  <a:pt x="3880347" y="4030613"/>
                </a:cubicBezTo>
                <a:lnTo>
                  <a:pt x="3881237" y="4031327"/>
                </a:lnTo>
                <a:lnTo>
                  <a:pt x="3884020" y="4033198"/>
                </a:lnTo>
                <a:cubicBezTo>
                  <a:pt x="3888832" y="4037051"/>
                  <a:pt x="3892471" y="4040237"/>
                  <a:pt x="3894906" y="4042461"/>
                </a:cubicBezTo>
                <a:lnTo>
                  <a:pt x="3898538" y="4045911"/>
                </a:lnTo>
                <a:lnTo>
                  <a:pt x="3898555" y="4045926"/>
                </a:lnTo>
                <a:lnTo>
                  <a:pt x="3898554" y="4045926"/>
                </a:lnTo>
                <a:lnTo>
                  <a:pt x="3898555" y="4045927"/>
                </a:lnTo>
                <a:lnTo>
                  <a:pt x="3898573" y="4045944"/>
                </a:lnTo>
                <a:cubicBezTo>
                  <a:pt x="3898573" y="4045944"/>
                  <a:pt x="3885491" y="4050390"/>
                  <a:pt x="3863209" y="4058739"/>
                </a:cubicBezTo>
                <a:lnTo>
                  <a:pt x="3841814" y="4067001"/>
                </a:lnTo>
                <a:lnTo>
                  <a:pt x="3823329" y="4074144"/>
                </a:lnTo>
                <a:cubicBezTo>
                  <a:pt x="3808070" y="4080207"/>
                  <a:pt x="3790998" y="4087177"/>
                  <a:pt x="3772598" y="4094984"/>
                </a:cubicBezTo>
                <a:lnTo>
                  <a:pt x="3769906" y="4096317"/>
                </a:lnTo>
                <a:lnTo>
                  <a:pt x="3704057" y="4128956"/>
                </a:lnTo>
                <a:cubicBezTo>
                  <a:pt x="3692048" y="4134851"/>
                  <a:pt x="3679878" y="4140392"/>
                  <a:pt x="3667745" y="4144873"/>
                </a:cubicBezTo>
                <a:lnTo>
                  <a:pt x="3657161" y="4147673"/>
                </a:lnTo>
                <a:lnTo>
                  <a:pt x="3649643" y="4150677"/>
                </a:lnTo>
                <a:cubicBezTo>
                  <a:pt x="3643618" y="4152299"/>
                  <a:pt x="3637579" y="4153600"/>
                  <a:pt x="3631648" y="4154425"/>
                </a:cubicBezTo>
                <a:cubicBezTo>
                  <a:pt x="3622682" y="4155675"/>
                  <a:pt x="3614035" y="4156453"/>
                  <a:pt x="3605516" y="4157102"/>
                </a:cubicBezTo>
                <a:lnTo>
                  <a:pt x="3593485" y="4156986"/>
                </a:lnTo>
                <a:lnTo>
                  <a:pt x="3572831" y="4158398"/>
                </a:lnTo>
                <a:lnTo>
                  <a:pt x="3548007" y="4156548"/>
                </a:lnTo>
                <a:lnTo>
                  <a:pt x="3538896" y="4156461"/>
                </a:lnTo>
                <a:cubicBezTo>
                  <a:pt x="3538680" y="4156439"/>
                  <a:pt x="3538467" y="4156482"/>
                  <a:pt x="3538251" y="4156461"/>
                </a:cubicBezTo>
                <a:lnTo>
                  <a:pt x="3528984" y="4155131"/>
                </a:lnTo>
                <a:lnTo>
                  <a:pt x="3521399" y="4154566"/>
                </a:lnTo>
                <a:lnTo>
                  <a:pt x="3517473" y="4153480"/>
                </a:lnTo>
                <a:lnTo>
                  <a:pt x="3515117" y="4153142"/>
                </a:lnTo>
                <a:cubicBezTo>
                  <a:pt x="3503515" y="4151203"/>
                  <a:pt x="3492430" y="4148941"/>
                  <a:pt x="3482236" y="4146180"/>
                </a:cubicBezTo>
                <a:lnTo>
                  <a:pt x="3480715" y="4143311"/>
                </a:lnTo>
                <a:lnTo>
                  <a:pt x="3441186" y="4132376"/>
                </a:lnTo>
                <a:cubicBezTo>
                  <a:pt x="3419582" y="4123253"/>
                  <a:pt x="3403178" y="4113405"/>
                  <a:pt x="3392176" y="4105839"/>
                </a:cubicBezTo>
                <a:lnTo>
                  <a:pt x="3387747" y="4102538"/>
                </a:lnTo>
                <a:lnTo>
                  <a:pt x="3373916" y="4105113"/>
                </a:lnTo>
                <a:lnTo>
                  <a:pt x="3374655" y="4105453"/>
                </a:lnTo>
                <a:lnTo>
                  <a:pt x="3376100" y="4105772"/>
                </a:lnTo>
                <a:lnTo>
                  <a:pt x="3377376" y="4106706"/>
                </a:lnTo>
                <a:lnTo>
                  <a:pt x="3379130" y="4107514"/>
                </a:lnTo>
                <a:cubicBezTo>
                  <a:pt x="3379973" y="4107935"/>
                  <a:pt x="3380676" y="4108458"/>
                  <a:pt x="3381487" y="4108904"/>
                </a:cubicBezTo>
                <a:lnTo>
                  <a:pt x="3381273" y="4109559"/>
                </a:lnTo>
                <a:lnTo>
                  <a:pt x="3382309" y="4110317"/>
                </a:lnTo>
                <a:lnTo>
                  <a:pt x="3395395" y="4117965"/>
                </a:lnTo>
                <a:lnTo>
                  <a:pt x="3398166" y="4121925"/>
                </a:lnTo>
                <a:lnTo>
                  <a:pt x="3402189" y="4124870"/>
                </a:lnTo>
                <a:lnTo>
                  <a:pt x="3412802" y="4142846"/>
                </a:lnTo>
                <a:lnTo>
                  <a:pt x="3416552" y="4148207"/>
                </a:lnTo>
                <a:lnTo>
                  <a:pt x="3418109" y="4154944"/>
                </a:lnTo>
                <a:lnTo>
                  <a:pt x="3423152" y="4175736"/>
                </a:lnTo>
                <a:lnTo>
                  <a:pt x="3422941" y="4175853"/>
                </a:lnTo>
                <a:lnTo>
                  <a:pt x="3424095" y="4180846"/>
                </a:lnTo>
                <a:lnTo>
                  <a:pt x="3424100" y="4184270"/>
                </a:lnTo>
                <a:lnTo>
                  <a:pt x="3429144" y="4187842"/>
                </a:lnTo>
                <a:lnTo>
                  <a:pt x="3433291" y="4189930"/>
                </a:lnTo>
                <a:lnTo>
                  <a:pt x="3436043" y="4192727"/>
                </a:lnTo>
                <a:lnTo>
                  <a:pt x="3442816" y="4197523"/>
                </a:lnTo>
                <a:lnTo>
                  <a:pt x="3465572" y="4222748"/>
                </a:lnTo>
                <a:lnTo>
                  <a:pt x="3473515" y="4230823"/>
                </a:lnTo>
                <a:lnTo>
                  <a:pt x="3474735" y="4232904"/>
                </a:lnTo>
                <a:lnTo>
                  <a:pt x="3478778" y="4237386"/>
                </a:lnTo>
                <a:cubicBezTo>
                  <a:pt x="3511364" y="4282961"/>
                  <a:pt x="3532112" y="4343504"/>
                  <a:pt x="3525640" y="4399479"/>
                </a:cubicBezTo>
                <a:cubicBezTo>
                  <a:pt x="3522442" y="4427140"/>
                  <a:pt x="3510673" y="4447948"/>
                  <a:pt x="3493736" y="4463160"/>
                </a:cubicBezTo>
                <a:lnTo>
                  <a:pt x="3474201" y="4475872"/>
                </a:lnTo>
                <a:lnTo>
                  <a:pt x="3795711" y="4475872"/>
                </a:lnTo>
                <a:lnTo>
                  <a:pt x="3795602" y="4474483"/>
                </a:lnTo>
                <a:lnTo>
                  <a:pt x="3803173" y="4474483"/>
                </a:lnTo>
                <a:lnTo>
                  <a:pt x="3803283" y="4475872"/>
                </a:lnTo>
                <a:lnTo>
                  <a:pt x="3916073" y="4475872"/>
                </a:lnTo>
                <a:lnTo>
                  <a:pt x="3915571" y="4474483"/>
                </a:lnTo>
                <a:lnTo>
                  <a:pt x="3929386" y="4474483"/>
                </a:lnTo>
                <a:lnTo>
                  <a:pt x="3929856" y="4475872"/>
                </a:lnTo>
                <a:lnTo>
                  <a:pt x="4011602" y="4475872"/>
                </a:lnTo>
                <a:cubicBezTo>
                  <a:pt x="4023186" y="4475872"/>
                  <a:pt x="4033675" y="4481080"/>
                  <a:pt x="4041267" y="4489502"/>
                </a:cubicBezTo>
                <a:lnTo>
                  <a:pt x="4041270" y="4489510"/>
                </a:lnTo>
                <a:lnTo>
                  <a:pt x="4041281" y="4489518"/>
                </a:lnTo>
                <a:cubicBezTo>
                  <a:pt x="4048883" y="4497936"/>
                  <a:pt x="4053589" y="4509566"/>
                  <a:pt x="4053589" y="4522416"/>
                </a:cubicBezTo>
                <a:lnTo>
                  <a:pt x="4053589" y="4682037"/>
                </a:lnTo>
                <a:lnTo>
                  <a:pt x="4053589" y="4739323"/>
                </a:lnTo>
                <a:cubicBezTo>
                  <a:pt x="4053589" y="4752177"/>
                  <a:pt x="4048883" y="4763811"/>
                  <a:pt x="4041281" y="4772230"/>
                </a:cubicBezTo>
                <a:lnTo>
                  <a:pt x="4028075" y="4782093"/>
                </a:lnTo>
                <a:lnTo>
                  <a:pt x="4027932" y="4782200"/>
                </a:lnTo>
                <a:cubicBezTo>
                  <a:pt x="4022912" y="4784554"/>
                  <a:pt x="4017394" y="4785856"/>
                  <a:pt x="4011602" y="4785856"/>
                </a:cubicBezTo>
                <a:lnTo>
                  <a:pt x="4011594" y="4785856"/>
                </a:lnTo>
                <a:lnTo>
                  <a:pt x="3986619" y="4785856"/>
                </a:lnTo>
                <a:lnTo>
                  <a:pt x="3973505" y="4785856"/>
                </a:lnTo>
                <a:lnTo>
                  <a:pt x="3930918" y="4785856"/>
                </a:lnTo>
                <a:lnTo>
                  <a:pt x="3930887" y="4785856"/>
                </a:lnTo>
                <a:cubicBezTo>
                  <a:pt x="3930887" y="4785856"/>
                  <a:pt x="3930658" y="4771662"/>
                  <a:pt x="3922553" y="4756924"/>
                </a:cubicBezTo>
                <a:lnTo>
                  <a:pt x="3906508" y="4739369"/>
                </a:lnTo>
                <a:lnTo>
                  <a:pt x="3905656" y="4738438"/>
                </a:lnTo>
                <a:lnTo>
                  <a:pt x="3922552" y="4756924"/>
                </a:lnTo>
                <a:cubicBezTo>
                  <a:pt x="3930657" y="4771662"/>
                  <a:pt x="3930886" y="4785856"/>
                  <a:pt x="3930886" y="4785856"/>
                </a:cubicBezTo>
                <a:lnTo>
                  <a:pt x="3886396" y="4785068"/>
                </a:lnTo>
                <a:cubicBezTo>
                  <a:pt x="3886396" y="4785068"/>
                  <a:pt x="3877704" y="4755762"/>
                  <a:pt x="3852287" y="4753057"/>
                </a:cubicBezTo>
                <a:cubicBezTo>
                  <a:pt x="3774865" y="4744811"/>
                  <a:pt x="3678305" y="4783361"/>
                  <a:pt x="3678305" y="4783361"/>
                </a:cubicBezTo>
                <a:lnTo>
                  <a:pt x="3635500" y="4783412"/>
                </a:lnTo>
                <a:lnTo>
                  <a:pt x="3627647" y="4783439"/>
                </a:lnTo>
                <a:lnTo>
                  <a:pt x="3627648" y="4783421"/>
                </a:lnTo>
                <a:lnTo>
                  <a:pt x="3574104" y="4783485"/>
                </a:lnTo>
                <a:lnTo>
                  <a:pt x="3574103" y="4783518"/>
                </a:lnTo>
                <a:lnTo>
                  <a:pt x="3550296" y="4783518"/>
                </a:lnTo>
                <a:lnTo>
                  <a:pt x="3550296" y="4783513"/>
                </a:lnTo>
                <a:lnTo>
                  <a:pt x="2969186" y="4784201"/>
                </a:lnTo>
                <a:lnTo>
                  <a:pt x="2968942" y="4784164"/>
                </a:lnTo>
                <a:lnTo>
                  <a:pt x="2955141" y="4784180"/>
                </a:lnTo>
                <a:lnTo>
                  <a:pt x="2955138" y="4784201"/>
                </a:lnTo>
                <a:lnTo>
                  <a:pt x="2947176" y="4784201"/>
                </a:lnTo>
                <a:lnTo>
                  <a:pt x="2947178" y="4784190"/>
                </a:lnTo>
                <a:lnTo>
                  <a:pt x="2362949" y="4784873"/>
                </a:lnTo>
                <a:lnTo>
                  <a:pt x="2362944" y="4784910"/>
                </a:lnTo>
                <a:lnTo>
                  <a:pt x="2355370" y="4784910"/>
                </a:lnTo>
                <a:lnTo>
                  <a:pt x="2355374" y="4784882"/>
                </a:lnTo>
                <a:lnTo>
                  <a:pt x="2333905" y="4784907"/>
                </a:lnTo>
                <a:lnTo>
                  <a:pt x="2333905" y="4784910"/>
                </a:lnTo>
                <a:lnTo>
                  <a:pt x="2331128" y="4784910"/>
                </a:lnTo>
                <a:lnTo>
                  <a:pt x="2265291" y="4784987"/>
                </a:lnTo>
                <a:lnTo>
                  <a:pt x="2265062" y="4784989"/>
                </a:lnTo>
                <a:lnTo>
                  <a:pt x="2265062" y="4784988"/>
                </a:lnTo>
                <a:lnTo>
                  <a:pt x="2167236" y="4785102"/>
                </a:lnTo>
                <a:lnTo>
                  <a:pt x="2154069" y="4785147"/>
                </a:lnTo>
                <a:lnTo>
                  <a:pt x="2154075" y="4785118"/>
                </a:lnTo>
                <a:lnTo>
                  <a:pt x="2013060" y="4785283"/>
                </a:lnTo>
                <a:lnTo>
                  <a:pt x="2007729" y="4785304"/>
                </a:lnTo>
                <a:lnTo>
                  <a:pt x="2003265" y="4785304"/>
                </a:lnTo>
                <a:lnTo>
                  <a:pt x="2003266" y="4785294"/>
                </a:lnTo>
                <a:lnTo>
                  <a:pt x="1860280" y="4785461"/>
                </a:lnTo>
                <a:lnTo>
                  <a:pt x="1860280" y="4785462"/>
                </a:lnTo>
                <a:lnTo>
                  <a:pt x="1860006" y="4785462"/>
                </a:lnTo>
                <a:lnTo>
                  <a:pt x="1711385" y="4785636"/>
                </a:lnTo>
                <a:lnTo>
                  <a:pt x="1701433" y="4785697"/>
                </a:lnTo>
                <a:lnTo>
                  <a:pt x="1701439" y="4785647"/>
                </a:lnTo>
                <a:lnTo>
                  <a:pt x="1523022" y="4785856"/>
                </a:lnTo>
                <a:cubicBezTo>
                  <a:pt x="1517232" y="4785856"/>
                  <a:pt x="1511716" y="4784554"/>
                  <a:pt x="1506698" y="4782200"/>
                </a:cubicBezTo>
                <a:lnTo>
                  <a:pt x="1504529" y="4780578"/>
                </a:lnTo>
                <a:lnTo>
                  <a:pt x="1504509" y="4780840"/>
                </a:lnTo>
                <a:lnTo>
                  <a:pt x="1500539" y="4778126"/>
                </a:lnTo>
                <a:lnTo>
                  <a:pt x="1500438" y="4779449"/>
                </a:lnTo>
                <a:cubicBezTo>
                  <a:pt x="1498049" y="4778135"/>
                  <a:pt x="1495790" y="4776586"/>
                  <a:pt x="1493716" y="4774827"/>
                </a:cubicBezTo>
                <a:cubicBezTo>
                  <a:pt x="1491642" y="4773093"/>
                  <a:pt x="1489698" y="4771150"/>
                  <a:pt x="1487939" y="4768971"/>
                </a:cubicBezTo>
                <a:lnTo>
                  <a:pt x="1488656" y="4759607"/>
                </a:lnTo>
                <a:lnTo>
                  <a:pt x="1481085" y="4739323"/>
                </a:lnTo>
                <a:lnTo>
                  <a:pt x="1479930" y="4533306"/>
                </a:lnTo>
                <a:cubicBezTo>
                  <a:pt x="1479930" y="4533306"/>
                  <a:pt x="1493612" y="4534690"/>
                  <a:pt x="1512253" y="4533596"/>
                </a:cubicBezTo>
                <a:lnTo>
                  <a:pt x="1530320" y="4531243"/>
                </a:lnTo>
                <a:lnTo>
                  <a:pt x="1531189" y="4529435"/>
                </a:lnTo>
                <a:cubicBezTo>
                  <a:pt x="1536468" y="4528550"/>
                  <a:pt x="1541746" y="4527434"/>
                  <a:pt x="1547103" y="4526000"/>
                </a:cubicBezTo>
                <a:lnTo>
                  <a:pt x="1545797" y="4528571"/>
                </a:lnTo>
                <a:lnTo>
                  <a:pt x="1546187" y="4528487"/>
                </a:lnTo>
                <a:lnTo>
                  <a:pt x="1574334" y="4519012"/>
                </a:lnTo>
                <a:cubicBezTo>
                  <a:pt x="1611046" y="4500659"/>
                  <a:pt x="1633708" y="4475872"/>
                  <a:pt x="1633708" y="4475872"/>
                </a:cubicBezTo>
                <a:lnTo>
                  <a:pt x="1794568" y="4475872"/>
                </a:lnTo>
                <a:lnTo>
                  <a:pt x="1794157" y="4474483"/>
                </a:lnTo>
                <a:lnTo>
                  <a:pt x="1807969" y="4474483"/>
                </a:lnTo>
                <a:lnTo>
                  <a:pt x="1808358" y="4475872"/>
                </a:lnTo>
                <a:lnTo>
                  <a:pt x="1866188" y="4475872"/>
                </a:lnTo>
                <a:lnTo>
                  <a:pt x="1866266" y="4474483"/>
                </a:lnTo>
                <a:lnTo>
                  <a:pt x="1879002" y="4474483"/>
                </a:lnTo>
                <a:lnTo>
                  <a:pt x="1878916" y="4475872"/>
                </a:lnTo>
                <a:lnTo>
                  <a:pt x="2039844" y="4475872"/>
                </a:lnTo>
                <a:lnTo>
                  <a:pt x="2036229" y="4473870"/>
                </a:lnTo>
                <a:cubicBezTo>
                  <a:pt x="2022450" y="4465312"/>
                  <a:pt x="2008550" y="4455699"/>
                  <a:pt x="1994329" y="4444750"/>
                </a:cubicBezTo>
                <a:lnTo>
                  <a:pt x="1954393" y="4409874"/>
                </a:lnTo>
                <a:lnTo>
                  <a:pt x="1953492" y="4409899"/>
                </a:lnTo>
                <a:lnTo>
                  <a:pt x="1936964" y="4394654"/>
                </a:lnTo>
                <a:lnTo>
                  <a:pt x="1935259" y="4393165"/>
                </a:lnTo>
                <a:cubicBezTo>
                  <a:pt x="1907801" y="4366459"/>
                  <a:pt x="1881805" y="4333955"/>
                  <a:pt x="1858255" y="4300222"/>
                </a:cubicBezTo>
                <a:lnTo>
                  <a:pt x="1833756" y="4260786"/>
                </a:lnTo>
                <a:lnTo>
                  <a:pt x="1821093" y="4241974"/>
                </a:lnTo>
                <a:lnTo>
                  <a:pt x="1810786" y="4223812"/>
                </a:lnTo>
                <a:lnTo>
                  <a:pt x="1795934" y="4199904"/>
                </a:lnTo>
                <a:cubicBezTo>
                  <a:pt x="1760593" y="4136656"/>
                  <a:pt x="1738982" y="4086762"/>
                  <a:pt x="1738982" y="4086762"/>
                </a:cubicBezTo>
                <a:cubicBezTo>
                  <a:pt x="1738982" y="4086762"/>
                  <a:pt x="1745988" y="4087624"/>
                  <a:pt x="1758654" y="4089821"/>
                </a:cubicBezTo>
                <a:lnTo>
                  <a:pt x="1758682" y="4089826"/>
                </a:lnTo>
                <a:lnTo>
                  <a:pt x="1758690" y="4089828"/>
                </a:lnTo>
                <a:cubicBezTo>
                  <a:pt x="1768189" y="4091475"/>
                  <a:pt x="1780871" y="4093873"/>
                  <a:pt x="1796168" y="4097219"/>
                </a:cubicBezTo>
                <a:lnTo>
                  <a:pt x="1804693" y="4099317"/>
                </a:lnTo>
                <a:lnTo>
                  <a:pt x="1812316" y="4100890"/>
                </a:lnTo>
                <a:lnTo>
                  <a:pt x="1822697" y="4103749"/>
                </a:lnTo>
                <a:lnTo>
                  <a:pt x="1849336" y="4110305"/>
                </a:lnTo>
                <a:lnTo>
                  <a:pt x="1875490" y="4118287"/>
                </a:lnTo>
                <a:lnTo>
                  <a:pt x="1891812" y="4122782"/>
                </a:lnTo>
                <a:lnTo>
                  <a:pt x="1899887" y="4125733"/>
                </a:lnTo>
                <a:lnTo>
                  <a:pt x="1914781" y="4130279"/>
                </a:lnTo>
                <a:cubicBezTo>
                  <a:pt x="1938264" y="4138217"/>
                  <a:pt x="1963224" y="4147502"/>
                  <a:pt x="1989094" y="4158332"/>
                </a:cubicBezTo>
                <a:lnTo>
                  <a:pt x="1991651" y="4159471"/>
                </a:lnTo>
                <a:lnTo>
                  <a:pt x="2042036" y="4181740"/>
                </a:lnTo>
                <a:lnTo>
                  <a:pt x="2056425" y="4189144"/>
                </a:lnTo>
                <a:lnTo>
                  <a:pt x="2065218" y="4193168"/>
                </a:lnTo>
                <a:lnTo>
                  <a:pt x="2073572" y="4197968"/>
                </a:lnTo>
                <a:lnTo>
                  <a:pt x="2107210" y="4215278"/>
                </a:lnTo>
                <a:lnTo>
                  <a:pt x="2128446" y="4228482"/>
                </a:lnTo>
                <a:lnTo>
                  <a:pt x="2119915" y="4211387"/>
                </a:lnTo>
                <a:cubicBezTo>
                  <a:pt x="2112352" y="4194590"/>
                  <a:pt x="2104627" y="4175983"/>
                  <a:pt x="2096942" y="4156425"/>
                </a:cubicBezTo>
                <a:lnTo>
                  <a:pt x="2071997" y="4087389"/>
                </a:lnTo>
                <a:lnTo>
                  <a:pt x="2070892" y="4086220"/>
                </a:lnTo>
                <a:lnTo>
                  <a:pt x="2058068" y="4048839"/>
                </a:lnTo>
                <a:lnTo>
                  <a:pt x="2052907" y="4034556"/>
                </a:lnTo>
                <a:lnTo>
                  <a:pt x="2046467" y="4015025"/>
                </a:lnTo>
                <a:lnTo>
                  <a:pt x="2045795" y="4013065"/>
                </a:lnTo>
                <a:lnTo>
                  <a:pt x="2044330" y="4008546"/>
                </a:lnTo>
                <a:lnTo>
                  <a:pt x="2034249" y="3977969"/>
                </a:lnTo>
                <a:lnTo>
                  <a:pt x="2026694" y="3954102"/>
                </a:lnTo>
                <a:lnTo>
                  <a:pt x="2025187" y="3949448"/>
                </a:lnTo>
                <a:lnTo>
                  <a:pt x="2023330" y="3943473"/>
                </a:lnTo>
                <a:lnTo>
                  <a:pt x="2019433" y="3931161"/>
                </a:lnTo>
                <a:lnTo>
                  <a:pt x="2014172" y="3914003"/>
                </a:lnTo>
                <a:lnTo>
                  <a:pt x="2011234" y="3904547"/>
                </a:lnTo>
                <a:cubicBezTo>
                  <a:pt x="2007933" y="3893719"/>
                  <a:pt x="2006102" y="3887540"/>
                  <a:pt x="2006102" y="3887540"/>
                </a:cubicBezTo>
                <a:lnTo>
                  <a:pt x="2006153" y="3887573"/>
                </a:lnTo>
                <a:lnTo>
                  <a:pt x="2006138" y="3887522"/>
                </a:lnTo>
                <a:cubicBezTo>
                  <a:pt x="2006138" y="3887522"/>
                  <a:pt x="2009551" y="3889688"/>
                  <a:pt x="2015696" y="3893774"/>
                </a:cubicBezTo>
                <a:lnTo>
                  <a:pt x="2033494" y="3905962"/>
                </a:lnTo>
                <a:lnTo>
                  <a:pt x="2035473" y="3907296"/>
                </a:lnTo>
                <a:lnTo>
                  <a:pt x="2035984" y="3907666"/>
                </a:lnTo>
                <a:lnTo>
                  <a:pt x="2041648" y="3911545"/>
                </a:lnTo>
                <a:cubicBezTo>
                  <a:pt x="2063507" y="3926905"/>
                  <a:pt x="2093573" y="3948961"/>
                  <a:pt x="2126401" y="3975744"/>
                </a:cubicBezTo>
                <a:lnTo>
                  <a:pt x="2132535" y="3981347"/>
                </a:lnTo>
                <a:lnTo>
                  <a:pt x="2134577" y="3982967"/>
                </a:lnTo>
                <a:cubicBezTo>
                  <a:pt x="2154835" y="3999875"/>
                  <a:pt x="2176191" y="4018677"/>
                  <a:pt x="2197490" y="4038987"/>
                </a:cubicBezTo>
                <a:lnTo>
                  <a:pt x="2196151" y="4039462"/>
                </a:lnTo>
                <a:lnTo>
                  <a:pt x="2227727" y="4068308"/>
                </a:lnTo>
                <a:cubicBezTo>
                  <a:pt x="2260634" y="4102578"/>
                  <a:pt x="2290859" y="4139608"/>
                  <a:pt x="2312957" y="4177429"/>
                </a:cubicBezTo>
                <a:lnTo>
                  <a:pt x="2313254" y="4178056"/>
                </a:lnTo>
                <a:lnTo>
                  <a:pt x="2315627" y="4182614"/>
                </a:lnTo>
                <a:lnTo>
                  <a:pt x="2315485" y="4182766"/>
                </a:lnTo>
                <a:lnTo>
                  <a:pt x="2353926" y="4263904"/>
                </a:lnTo>
                <a:lnTo>
                  <a:pt x="2361288" y="4244301"/>
                </a:lnTo>
                <a:lnTo>
                  <a:pt x="2366814" y="4235753"/>
                </a:lnTo>
                <a:lnTo>
                  <a:pt x="2355325" y="4204007"/>
                </a:lnTo>
                <a:cubicBezTo>
                  <a:pt x="2355522" y="4182066"/>
                  <a:pt x="2359341" y="4162047"/>
                  <a:pt x="2366085" y="4143959"/>
                </a:cubicBezTo>
                <a:lnTo>
                  <a:pt x="2373841" y="4130688"/>
                </a:lnTo>
                <a:lnTo>
                  <a:pt x="2358579" y="4124223"/>
                </a:lnTo>
                <a:cubicBezTo>
                  <a:pt x="2358443" y="4124157"/>
                  <a:pt x="2358364" y="4124136"/>
                  <a:pt x="2358229" y="4124070"/>
                </a:cubicBezTo>
                <a:cubicBezTo>
                  <a:pt x="2356836" y="4123412"/>
                  <a:pt x="2356322" y="4123000"/>
                  <a:pt x="2354988" y="4122341"/>
                </a:cubicBezTo>
                <a:lnTo>
                  <a:pt x="2338021" y="4112748"/>
                </a:lnTo>
                <a:lnTo>
                  <a:pt x="2337625" y="4112552"/>
                </a:lnTo>
                <a:lnTo>
                  <a:pt x="2337185" y="4112275"/>
                </a:lnTo>
                <a:lnTo>
                  <a:pt x="2323469" y="4104520"/>
                </a:lnTo>
                <a:cubicBezTo>
                  <a:pt x="2321220" y="4103036"/>
                  <a:pt x="2321692" y="4103208"/>
                  <a:pt x="2320049" y="4102045"/>
                </a:cubicBezTo>
                <a:cubicBezTo>
                  <a:pt x="2317121" y="4099939"/>
                  <a:pt x="2312683" y="4096859"/>
                  <a:pt x="2312288" y="4096541"/>
                </a:cubicBezTo>
                <a:lnTo>
                  <a:pt x="2312727" y="4096330"/>
                </a:lnTo>
                <a:lnTo>
                  <a:pt x="2310652" y="4094789"/>
                </a:lnTo>
                <a:lnTo>
                  <a:pt x="2310684" y="4094766"/>
                </a:lnTo>
                <a:lnTo>
                  <a:pt x="2310621" y="4094721"/>
                </a:lnTo>
                <a:cubicBezTo>
                  <a:pt x="2310621" y="4094721"/>
                  <a:pt x="2362966" y="4057307"/>
                  <a:pt x="2420610" y="4026850"/>
                </a:cubicBezTo>
                <a:cubicBezTo>
                  <a:pt x="2435022" y="4019236"/>
                  <a:pt x="2450337" y="4012662"/>
                  <a:pt x="2465205" y="4007084"/>
                </a:cubicBezTo>
                <a:lnTo>
                  <a:pt x="2475613" y="4003659"/>
                </a:lnTo>
                <a:lnTo>
                  <a:pt x="2507120" y="3993263"/>
                </a:lnTo>
                <a:cubicBezTo>
                  <a:pt x="2519726" y="3989624"/>
                  <a:pt x="2530531" y="3986936"/>
                  <a:pt x="2538184" y="3985158"/>
                </a:cubicBezTo>
                <a:lnTo>
                  <a:pt x="2550237" y="3982534"/>
                </a:lnTo>
                <a:lnTo>
                  <a:pt x="2538927" y="3978919"/>
                </a:lnTo>
                <a:lnTo>
                  <a:pt x="2509380" y="3966943"/>
                </a:lnTo>
                <a:lnTo>
                  <a:pt x="2508607" y="3966631"/>
                </a:lnTo>
                <a:cubicBezTo>
                  <a:pt x="2483503" y="3955175"/>
                  <a:pt x="2449923" y="3936690"/>
                  <a:pt x="2416016" y="3908571"/>
                </a:cubicBezTo>
                <a:cubicBezTo>
                  <a:pt x="2382113" y="3880452"/>
                  <a:pt x="2350497" y="3848216"/>
                  <a:pt x="2327357" y="3823009"/>
                </a:cubicBezTo>
                <a:lnTo>
                  <a:pt x="2324647" y="3819949"/>
                </a:lnTo>
                <a:lnTo>
                  <a:pt x="2299724" y="3791872"/>
                </a:lnTo>
                <a:cubicBezTo>
                  <a:pt x="2293150" y="3784180"/>
                  <a:pt x="2289474" y="3779637"/>
                  <a:pt x="2289474" y="3779637"/>
                </a:cubicBezTo>
                <a:cubicBezTo>
                  <a:pt x="2289474" y="3779637"/>
                  <a:pt x="2390104" y="3745464"/>
                  <a:pt x="2464858" y="3754499"/>
                </a:cubicBezTo>
                <a:cubicBezTo>
                  <a:pt x="2502233" y="3759015"/>
                  <a:pt x="2533140" y="3774333"/>
                  <a:pt x="2554704" y="3788523"/>
                </a:cubicBezTo>
                <a:lnTo>
                  <a:pt x="2558528" y="3791423"/>
                </a:lnTo>
                <a:lnTo>
                  <a:pt x="2579652" y="3807430"/>
                </a:lnTo>
                <a:cubicBezTo>
                  <a:pt x="2585394" y="3812459"/>
                  <a:pt x="2588443" y="3815717"/>
                  <a:pt x="2588442" y="3815718"/>
                </a:cubicBezTo>
                <a:lnTo>
                  <a:pt x="2588469" y="3815741"/>
                </a:lnTo>
                <a:lnTo>
                  <a:pt x="2581529" y="3803807"/>
                </a:lnTo>
                <a:cubicBezTo>
                  <a:pt x="2568854" y="3780662"/>
                  <a:pt x="2542756" y="3726335"/>
                  <a:pt x="2536766" y="3662046"/>
                </a:cubicBezTo>
                <a:cubicBezTo>
                  <a:pt x="2528782" y="3576331"/>
                  <a:pt x="2542182" y="3467299"/>
                  <a:pt x="2542182" y="3467299"/>
                </a:cubicBezTo>
                <a:cubicBezTo>
                  <a:pt x="2542182" y="3467299"/>
                  <a:pt x="2629302" y="3516665"/>
                  <a:pt x="2675981" y="3570800"/>
                </a:cubicBezTo>
                <a:cubicBezTo>
                  <a:pt x="2722664" y="3624933"/>
                  <a:pt x="2743265" y="3689444"/>
                  <a:pt x="2743265" y="3689444"/>
                </a:cubicBezTo>
                <a:lnTo>
                  <a:pt x="2743698" y="3688723"/>
                </a:lnTo>
                <a:lnTo>
                  <a:pt x="2743698" y="3688716"/>
                </a:lnTo>
                <a:lnTo>
                  <a:pt x="2744330" y="3687671"/>
                </a:lnTo>
                <a:lnTo>
                  <a:pt x="2746700" y="3683728"/>
                </a:lnTo>
                <a:lnTo>
                  <a:pt x="2746888" y="3683444"/>
                </a:lnTo>
                <a:lnTo>
                  <a:pt x="2747450" y="3682515"/>
                </a:lnTo>
                <a:lnTo>
                  <a:pt x="2753032" y="3674150"/>
                </a:lnTo>
                <a:lnTo>
                  <a:pt x="2756124" y="3669471"/>
                </a:lnTo>
                <a:lnTo>
                  <a:pt x="2756256" y="3669318"/>
                </a:lnTo>
                <a:lnTo>
                  <a:pt x="2756821" y="3668471"/>
                </a:lnTo>
                <a:lnTo>
                  <a:pt x="2779422" y="3642286"/>
                </a:lnTo>
                <a:lnTo>
                  <a:pt x="2787656" y="3632677"/>
                </a:lnTo>
                <a:lnTo>
                  <a:pt x="2811196" y="3612150"/>
                </a:lnTo>
                <a:lnTo>
                  <a:pt x="2814100" y="3609611"/>
                </a:lnTo>
                <a:cubicBezTo>
                  <a:pt x="2820426" y="3603530"/>
                  <a:pt x="2825455" y="3597149"/>
                  <a:pt x="2832714" y="3584734"/>
                </a:cubicBezTo>
                <a:cubicBezTo>
                  <a:pt x="2843605" y="3566110"/>
                  <a:pt x="2851579" y="3546681"/>
                  <a:pt x="2854885" y="3538131"/>
                </a:cubicBezTo>
                <a:lnTo>
                  <a:pt x="2856033" y="3535073"/>
                </a:lnTo>
                <a:lnTo>
                  <a:pt x="2856021" y="3534968"/>
                </a:lnTo>
                <a:cubicBezTo>
                  <a:pt x="2856049" y="3534890"/>
                  <a:pt x="2856495" y="3533677"/>
                  <a:pt x="2856491" y="3533680"/>
                </a:cubicBezTo>
                <a:lnTo>
                  <a:pt x="2856527" y="3533758"/>
                </a:lnTo>
                <a:lnTo>
                  <a:pt x="2856571" y="3533640"/>
                </a:lnTo>
                <a:cubicBezTo>
                  <a:pt x="2856571" y="3533640"/>
                  <a:pt x="2901284" y="3624337"/>
                  <a:pt x="2914423" y="3710576"/>
                </a:cubicBezTo>
                <a:cubicBezTo>
                  <a:pt x="2916886" y="3726746"/>
                  <a:pt x="2917896" y="3742904"/>
                  <a:pt x="2917910" y="3758487"/>
                </a:cubicBezTo>
                <a:lnTo>
                  <a:pt x="2917303" y="3769329"/>
                </a:lnTo>
                <a:lnTo>
                  <a:pt x="2917534" y="3773900"/>
                </a:lnTo>
                <a:lnTo>
                  <a:pt x="2916496" y="3783757"/>
                </a:lnTo>
                <a:lnTo>
                  <a:pt x="2915424" y="3802944"/>
                </a:lnTo>
                <a:lnTo>
                  <a:pt x="2912336" y="3823298"/>
                </a:lnTo>
                <a:lnTo>
                  <a:pt x="2911732" y="3829035"/>
                </a:lnTo>
                <a:lnTo>
                  <a:pt x="2910796" y="3833447"/>
                </a:lnTo>
                <a:lnTo>
                  <a:pt x="2909717" y="3840562"/>
                </a:lnTo>
                <a:cubicBezTo>
                  <a:pt x="2907584" y="3851585"/>
                  <a:pt x="2905373" y="3860905"/>
                  <a:pt x="2903542" y="3867956"/>
                </a:cubicBezTo>
                <a:lnTo>
                  <a:pt x="2900112" y="3880005"/>
                </a:lnTo>
                <a:lnTo>
                  <a:pt x="2899339" y="3882726"/>
                </a:lnTo>
                <a:lnTo>
                  <a:pt x="2899895" y="3882458"/>
                </a:lnTo>
                <a:lnTo>
                  <a:pt x="2900045" y="3882111"/>
                </a:lnTo>
                <a:cubicBezTo>
                  <a:pt x="2900922" y="3881573"/>
                  <a:pt x="2916291" y="3872179"/>
                  <a:pt x="2938178" y="3861739"/>
                </a:cubicBezTo>
                <a:lnTo>
                  <a:pt x="2950942" y="3856363"/>
                </a:lnTo>
                <a:lnTo>
                  <a:pt x="2954980" y="3854482"/>
                </a:lnTo>
                <a:lnTo>
                  <a:pt x="2956696" y="3853939"/>
                </a:lnTo>
                <a:lnTo>
                  <a:pt x="2974899" y="3846271"/>
                </a:lnTo>
                <a:cubicBezTo>
                  <a:pt x="2988104" y="3841504"/>
                  <a:pt x="3001942" y="3837452"/>
                  <a:pt x="3015416" y="3835091"/>
                </a:cubicBezTo>
                <a:cubicBezTo>
                  <a:pt x="3070106" y="3825506"/>
                  <a:pt x="3115231" y="3827043"/>
                  <a:pt x="3115231" y="3827043"/>
                </a:cubicBezTo>
                <a:lnTo>
                  <a:pt x="3115230" y="3827051"/>
                </a:lnTo>
                <a:lnTo>
                  <a:pt x="3115670" y="3827055"/>
                </a:lnTo>
                <a:cubicBezTo>
                  <a:pt x="3115670" y="3827055"/>
                  <a:pt x="3115189" y="3833657"/>
                  <a:pt x="3113235" y="3844599"/>
                </a:cubicBezTo>
                <a:lnTo>
                  <a:pt x="3107807" y="3865593"/>
                </a:lnTo>
                <a:lnTo>
                  <a:pt x="3101310" y="3891642"/>
                </a:lnTo>
                <a:cubicBezTo>
                  <a:pt x="3089333" y="3927960"/>
                  <a:pt x="3067325" y="3972313"/>
                  <a:pt x="3027196" y="4004456"/>
                </a:cubicBezTo>
                <a:lnTo>
                  <a:pt x="2999389" y="4022261"/>
                </a:lnTo>
                <a:lnTo>
                  <a:pt x="3009156" y="4024876"/>
                </a:lnTo>
                <a:lnTo>
                  <a:pt x="3013480" y="4026160"/>
                </a:lnTo>
                <a:lnTo>
                  <a:pt x="3015178" y="4026481"/>
                </a:lnTo>
                <a:lnTo>
                  <a:pt x="3016213" y="4026972"/>
                </a:lnTo>
                <a:lnTo>
                  <a:pt x="3016608" y="4027089"/>
                </a:lnTo>
                <a:lnTo>
                  <a:pt x="3052141" y="4041693"/>
                </a:lnTo>
                <a:lnTo>
                  <a:pt x="3052151" y="4041697"/>
                </a:lnTo>
                <a:lnTo>
                  <a:pt x="3091132" y="4062527"/>
                </a:lnTo>
                <a:lnTo>
                  <a:pt x="3091688" y="4062791"/>
                </a:lnTo>
                <a:lnTo>
                  <a:pt x="3091857" y="4062947"/>
                </a:lnTo>
                <a:lnTo>
                  <a:pt x="3111096" y="4076391"/>
                </a:lnTo>
                <a:cubicBezTo>
                  <a:pt x="3113391" y="4078268"/>
                  <a:pt x="3115240" y="4080185"/>
                  <a:pt x="3117279" y="4082106"/>
                </a:cubicBezTo>
                <a:cubicBezTo>
                  <a:pt x="3120562" y="4085198"/>
                  <a:pt x="3123719" y="4088368"/>
                  <a:pt x="3126374" y="4091554"/>
                </a:cubicBezTo>
                <a:lnTo>
                  <a:pt x="3127059" y="4092436"/>
                </a:lnTo>
                <a:lnTo>
                  <a:pt x="3128361" y="4093526"/>
                </a:lnTo>
                <a:lnTo>
                  <a:pt x="3129160" y="4095142"/>
                </a:lnTo>
                <a:lnTo>
                  <a:pt x="3130529" y="4096905"/>
                </a:lnTo>
                <a:cubicBezTo>
                  <a:pt x="3131163" y="4097784"/>
                  <a:pt x="3131599" y="4098689"/>
                  <a:pt x="3132190" y="4099575"/>
                </a:cubicBezTo>
                <a:lnTo>
                  <a:pt x="3131982" y="4099838"/>
                </a:lnTo>
                <a:lnTo>
                  <a:pt x="3134460" y="4102116"/>
                </a:lnTo>
                <a:lnTo>
                  <a:pt x="3137503" y="4112017"/>
                </a:lnTo>
                <a:lnTo>
                  <a:pt x="3144825" y="4126829"/>
                </a:lnTo>
                <a:lnTo>
                  <a:pt x="3145410" y="4137751"/>
                </a:lnTo>
                <a:lnTo>
                  <a:pt x="3147471" y="4144458"/>
                </a:lnTo>
                <a:lnTo>
                  <a:pt x="3146402" y="4156258"/>
                </a:lnTo>
                <a:lnTo>
                  <a:pt x="3146596" y="4159870"/>
                </a:lnTo>
                <a:lnTo>
                  <a:pt x="3145915" y="4162630"/>
                </a:lnTo>
                <a:lnTo>
                  <a:pt x="3146311" y="4162169"/>
                </a:lnTo>
                <a:lnTo>
                  <a:pt x="3149488" y="4157867"/>
                </a:lnTo>
                <a:lnTo>
                  <a:pt x="3151297" y="4156371"/>
                </a:lnTo>
                <a:lnTo>
                  <a:pt x="3152603" y="4154851"/>
                </a:lnTo>
                <a:lnTo>
                  <a:pt x="3153910" y="4153617"/>
                </a:lnTo>
                <a:lnTo>
                  <a:pt x="3154978" y="4152214"/>
                </a:lnTo>
                <a:lnTo>
                  <a:pt x="3156804" y="4150884"/>
                </a:lnTo>
                <a:lnTo>
                  <a:pt x="3160315" y="4147569"/>
                </a:lnTo>
                <a:cubicBezTo>
                  <a:pt x="3164992" y="4143180"/>
                  <a:pt x="3169741" y="4139025"/>
                  <a:pt x="3174667" y="4135252"/>
                </a:cubicBezTo>
                <a:cubicBezTo>
                  <a:pt x="3177128" y="4133367"/>
                  <a:pt x="3179633" y="4131634"/>
                  <a:pt x="3182166" y="4129898"/>
                </a:cubicBezTo>
                <a:lnTo>
                  <a:pt x="3186356" y="4127356"/>
                </a:lnTo>
                <a:lnTo>
                  <a:pt x="3190119" y="4124242"/>
                </a:lnTo>
                <a:lnTo>
                  <a:pt x="3194493" y="4122421"/>
                </a:lnTo>
                <a:lnTo>
                  <a:pt x="3198766" y="4119830"/>
                </a:lnTo>
                <a:lnTo>
                  <a:pt x="3200977" y="4118709"/>
                </a:lnTo>
                <a:lnTo>
                  <a:pt x="3203012" y="4117227"/>
                </a:lnTo>
                <a:lnTo>
                  <a:pt x="3205209" y="4116563"/>
                </a:lnTo>
                <a:lnTo>
                  <a:pt x="3206798" y="4115758"/>
                </a:lnTo>
                <a:cubicBezTo>
                  <a:pt x="3212607" y="4113059"/>
                  <a:pt x="3218679" y="4110796"/>
                  <a:pt x="3224902" y="4108692"/>
                </a:cubicBezTo>
                <a:cubicBezTo>
                  <a:pt x="3227849" y="4107693"/>
                  <a:pt x="3230739" y="4106559"/>
                  <a:pt x="3233792" y="4105690"/>
                </a:cubicBezTo>
                <a:lnTo>
                  <a:pt x="3235700" y="4105267"/>
                </a:lnTo>
                <a:lnTo>
                  <a:pt x="3238179" y="4104235"/>
                </a:lnTo>
                <a:lnTo>
                  <a:pt x="3243737" y="4103485"/>
                </a:lnTo>
                <a:lnTo>
                  <a:pt x="3251807" y="4101696"/>
                </a:lnTo>
                <a:lnTo>
                  <a:pt x="3212840" y="4064718"/>
                </a:lnTo>
                <a:cubicBezTo>
                  <a:pt x="3185256" y="4032894"/>
                  <a:pt x="3158377" y="3988048"/>
                  <a:pt x="3142983" y="3926007"/>
                </a:cubicBezTo>
                <a:lnTo>
                  <a:pt x="3139511" y="3900650"/>
                </a:lnTo>
                <a:lnTo>
                  <a:pt x="3137464" y="3896836"/>
                </a:lnTo>
                <a:cubicBezTo>
                  <a:pt x="3135568" y="3886015"/>
                  <a:pt x="3134065" y="3874607"/>
                  <a:pt x="3132859" y="3862885"/>
                </a:cubicBezTo>
                <a:cubicBezTo>
                  <a:pt x="3132830" y="3862603"/>
                  <a:pt x="3132779" y="3862312"/>
                  <a:pt x="3132750" y="3862027"/>
                </a:cubicBezTo>
                <a:cubicBezTo>
                  <a:pt x="3132451" y="3858961"/>
                  <a:pt x="3132246" y="3855844"/>
                  <a:pt x="3132001" y="3852709"/>
                </a:cubicBezTo>
                <a:lnTo>
                  <a:pt x="3131417" y="3841543"/>
                </a:lnTo>
                <a:lnTo>
                  <a:pt x="3130210" y="3832731"/>
                </a:lnTo>
                <a:lnTo>
                  <a:pt x="3130596" y="3825863"/>
                </a:lnTo>
                <a:lnTo>
                  <a:pt x="3130286" y="3819936"/>
                </a:lnTo>
                <a:cubicBezTo>
                  <a:pt x="3130286" y="3819831"/>
                  <a:pt x="3130290" y="3819720"/>
                  <a:pt x="3130286" y="3819615"/>
                </a:cubicBezTo>
                <a:cubicBezTo>
                  <a:pt x="3130178" y="3812945"/>
                  <a:pt x="3130369" y="3805987"/>
                  <a:pt x="3130502" y="3799051"/>
                </a:cubicBezTo>
                <a:cubicBezTo>
                  <a:pt x="3130632" y="3790338"/>
                  <a:pt x="3130711" y="3781646"/>
                  <a:pt x="3131252" y="3772487"/>
                </a:cubicBezTo>
                <a:cubicBezTo>
                  <a:pt x="3132354" y="3754704"/>
                  <a:pt x="3133965" y="3736373"/>
                  <a:pt x="3136714" y="3716901"/>
                </a:cubicBezTo>
                <a:lnTo>
                  <a:pt x="3137217" y="3714646"/>
                </a:lnTo>
                <a:lnTo>
                  <a:pt x="3147050" y="3670055"/>
                </a:lnTo>
                <a:lnTo>
                  <a:pt x="3147558" y="3668319"/>
                </a:lnTo>
                <a:lnTo>
                  <a:pt x="3147639" y="3667955"/>
                </a:lnTo>
                <a:lnTo>
                  <a:pt x="3147639" y="3667952"/>
                </a:lnTo>
                <a:cubicBezTo>
                  <a:pt x="3151189" y="3654792"/>
                  <a:pt x="3155214" y="3641049"/>
                  <a:pt x="3159253" y="3627837"/>
                </a:cubicBezTo>
                <a:lnTo>
                  <a:pt x="3161414" y="3621021"/>
                </a:lnTo>
                <a:lnTo>
                  <a:pt x="3162825" y="3616204"/>
                </a:lnTo>
                <a:lnTo>
                  <a:pt x="3167371" y="3602227"/>
                </a:lnTo>
                <a:lnTo>
                  <a:pt x="3170958" y="3590910"/>
                </a:lnTo>
                <a:lnTo>
                  <a:pt x="3174463" y="3580423"/>
                </a:lnTo>
                <a:lnTo>
                  <a:pt x="3177266" y="3571807"/>
                </a:lnTo>
                <a:cubicBezTo>
                  <a:pt x="3181103" y="3560415"/>
                  <a:pt x="3183587" y="3553346"/>
                  <a:pt x="3183587" y="3553346"/>
                </a:cubicBezTo>
                <a:lnTo>
                  <a:pt x="3183620" y="3553371"/>
                </a:lnTo>
                <a:lnTo>
                  <a:pt x="3183627" y="3553350"/>
                </a:lnTo>
                <a:cubicBezTo>
                  <a:pt x="3183627" y="3553350"/>
                  <a:pt x="3186599" y="3555447"/>
                  <a:pt x="3191821" y="3559551"/>
                </a:cubicBezTo>
                <a:lnTo>
                  <a:pt x="3191967" y="3559674"/>
                </a:lnTo>
                <a:lnTo>
                  <a:pt x="3192378" y="3559984"/>
                </a:lnTo>
                <a:lnTo>
                  <a:pt x="3196815" y="3563724"/>
                </a:lnTo>
                <a:lnTo>
                  <a:pt x="3201229" y="3567197"/>
                </a:lnTo>
                <a:lnTo>
                  <a:pt x="3203914" y="3569709"/>
                </a:lnTo>
                <a:lnTo>
                  <a:pt x="3209702" y="3574588"/>
                </a:lnTo>
                <a:lnTo>
                  <a:pt x="3213521" y="3577799"/>
                </a:lnTo>
                <a:lnTo>
                  <a:pt x="3213586" y="3577862"/>
                </a:lnTo>
                <a:lnTo>
                  <a:pt x="3215538" y="3579508"/>
                </a:lnTo>
                <a:lnTo>
                  <a:pt x="3241162" y="3604437"/>
                </a:lnTo>
                <a:lnTo>
                  <a:pt x="3244402" y="3607559"/>
                </a:lnTo>
                <a:lnTo>
                  <a:pt x="3244580" y="3607763"/>
                </a:lnTo>
                <a:lnTo>
                  <a:pt x="3248246" y="3611329"/>
                </a:lnTo>
                <a:lnTo>
                  <a:pt x="3274856" y="3642273"/>
                </a:lnTo>
                <a:lnTo>
                  <a:pt x="3280141" y="3648297"/>
                </a:lnTo>
                <a:lnTo>
                  <a:pt x="3280631" y="3648988"/>
                </a:lnTo>
                <a:lnTo>
                  <a:pt x="3285681" y="3654861"/>
                </a:lnTo>
                <a:lnTo>
                  <a:pt x="3309453" y="3689657"/>
                </a:lnTo>
                <a:lnTo>
                  <a:pt x="3316414" y="3699478"/>
                </a:lnTo>
                <a:lnTo>
                  <a:pt x="3316768" y="3700145"/>
                </a:lnTo>
                <a:lnTo>
                  <a:pt x="3317092" y="3700604"/>
                </a:lnTo>
                <a:lnTo>
                  <a:pt x="3317638" y="3701637"/>
                </a:lnTo>
                <a:lnTo>
                  <a:pt x="3323021" y="3709516"/>
                </a:lnTo>
                <a:lnTo>
                  <a:pt x="3341432" y="3746530"/>
                </a:lnTo>
                <a:lnTo>
                  <a:pt x="3348897" y="3760568"/>
                </a:lnTo>
                <a:lnTo>
                  <a:pt x="3349063" y="3761049"/>
                </a:lnTo>
                <a:lnTo>
                  <a:pt x="3349271" y="3761442"/>
                </a:lnTo>
                <a:lnTo>
                  <a:pt x="3350217" y="3764191"/>
                </a:lnTo>
                <a:lnTo>
                  <a:pt x="3355448" y="3774707"/>
                </a:lnTo>
                <a:lnTo>
                  <a:pt x="3366890" y="3812597"/>
                </a:lnTo>
                <a:lnTo>
                  <a:pt x="3373266" y="3831031"/>
                </a:lnTo>
                <a:lnTo>
                  <a:pt x="3373304" y="3831283"/>
                </a:lnTo>
                <a:lnTo>
                  <a:pt x="3373387" y="3831526"/>
                </a:lnTo>
                <a:lnTo>
                  <a:pt x="3374156" y="3836656"/>
                </a:lnTo>
                <a:lnTo>
                  <a:pt x="3378139" y="3849847"/>
                </a:lnTo>
                <a:lnTo>
                  <a:pt x="3381744" y="3887293"/>
                </a:lnTo>
                <a:lnTo>
                  <a:pt x="3385197" y="3910335"/>
                </a:lnTo>
                <a:lnTo>
                  <a:pt x="3386270" y="3934308"/>
                </a:lnTo>
                <a:lnTo>
                  <a:pt x="3386274" y="3934347"/>
                </a:lnTo>
                <a:lnTo>
                  <a:pt x="3386189" y="3934889"/>
                </a:lnTo>
                <a:lnTo>
                  <a:pt x="3375375" y="4009152"/>
                </a:lnTo>
                <a:lnTo>
                  <a:pt x="3373994" y="4012598"/>
                </a:lnTo>
                <a:lnTo>
                  <a:pt x="3373422" y="4016248"/>
                </a:lnTo>
                <a:lnTo>
                  <a:pt x="3361028" y="4044960"/>
                </a:lnTo>
                <a:lnTo>
                  <a:pt x="3351458" y="4068847"/>
                </a:lnTo>
                <a:lnTo>
                  <a:pt x="3350649" y="4069007"/>
                </a:lnTo>
                <a:lnTo>
                  <a:pt x="3346133" y="4079469"/>
                </a:lnTo>
                <a:lnTo>
                  <a:pt x="3334607" y="4096792"/>
                </a:lnTo>
                <a:lnTo>
                  <a:pt x="3334699" y="4096793"/>
                </a:lnTo>
                <a:lnTo>
                  <a:pt x="3334998" y="4096796"/>
                </a:lnTo>
                <a:lnTo>
                  <a:pt x="3335442" y="4096780"/>
                </a:lnTo>
                <a:lnTo>
                  <a:pt x="3335809" y="4096850"/>
                </a:lnTo>
                <a:lnTo>
                  <a:pt x="3349079" y="4098587"/>
                </a:lnTo>
                <a:lnTo>
                  <a:pt x="3373107" y="4066380"/>
                </a:lnTo>
                <a:cubicBezTo>
                  <a:pt x="3382852" y="4053173"/>
                  <a:pt x="3392823" y="4039482"/>
                  <a:pt x="3402089" y="4026453"/>
                </a:cubicBezTo>
                <a:cubicBezTo>
                  <a:pt x="3439154" y="3974334"/>
                  <a:pt x="3462609" y="3927991"/>
                  <a:pt x="3462609" y="3927991"/>
                </a:cubicBezTo>
                <a:cubicBezTo>
                  <a:pt x="3462609" y="3927991"/>
                  <a:pt x="3475805" y="3846666"/>
                  <a:pt x="3482064" y="3784360"/>
                </a:cubicBezTo>
                <a:lnTo>
                  <a:pt x="3485524" y="3742219"/>
                </a:lnTo>
                <a:lnTo>
                  <a:pt x="3481197" y="3739010"/>
                </a:lnTo>
                <a:cubicBezTo>
                  <a:pt x="3460933" y="3722235"/>
                  <a:pt x="3417645" y="3677916"/>
                  <a:pt x="3395585" y="3591771"/>
                </a:cubicBezTo>
                <a:lnTo>
                  <a:pt x="3391354" y="3567405"/>
                </a:lnTo>
                <a:lnTo>
                  <a:pt x="3390127" y="3566203"/>
                </a:lnTo>
                <a:lnTo>
                  <a:pt x="3387332" y="3544246"/>
                </a:lnTo>
                <a:lnTo>
                  <a:pt x="3384508" y="3527987"/>
                </a:lnTo>
                <a:lnTo>
                  <a:pt x="3384330" y="3520668"/>
                </a:lnTo>
                <a:lnTo>
                  <a:pt x="3383321" y="3512738"/>
                </a:lnTo>
                <a:cubicBezTo>
                  <a:pt x="3381979" y="3493554"/>
                  <a:pt x="3381655" y="3472967"/>
                  <a:pt x="3382628" y="3450851"/>
                </a:cubicBezTo>
                <a:cubicBezTo>
                  <a:pt x="3383461" y="3431932"/>
                  <a:pt x="3386835" y="3410356"/>
                  <a:pt x="3391568" y="3388017"/>
                </a:cubicBezTo>
                <a:lnTo>
                  <a:pt x="3392729" y="3383436"/>
                </a:lnTo>
                <a:lnTo>
                  <a:pt x="3393781" y="3376408"/>
                </a:lnTo>
                <a:cubicBezTo>
                  <a:pt x="3408504" y="3310179"/>
                  <a:pt x="3433223" y="3240422"/>
                  <a:pt x="3441053" y="3219010"/>
                </a:cubicBezTo>
                <a:lnTo>
                  <a:pt x="3441869" y="3216807"/>
                </a:lnTo>
                <a:lnTo>
                  <a:pt x="3443464" y="3212325"/>
                </a:lnTo>
                <a:lnTo>
                  <a:pt x="3443465" y="3212325"/>
                </a:lnTo>
                <a:lnTo>
                  <a:pt x="3443487" y="3212343"/>
                </a:lnTo>
                <a:lnTo>
                  <a:pt x="3449747" y="3217222"/>
                </a:lnTo>
                <a:lnTo>
                  <a:pt x="3453043" y="3220124"/>
                </a:lnTo>
                <a:lnTo>
                  <a:pt x="3456954" y="3223308"/>
                </a:lnTo>
                <a:lnTo>
                  <a:pt x="3459209" y="3225553"/>
                </a:lnTo>
                <a:lnTo>
                  <a:pt x="3466290" y="3231787"/>
                </a:lnTo>
                <a:lnTo>
                  <a:pt x="3489602" y="3255797"/>
                </a:lnTo>
                <a:lnTo>
                  <a:pt x="3489633" y="3255827"/>
                </a:lnTo>
                <a:lnTo>
                  <a:pt x="3489649" y="3255849"/>
                </a:lnTo>
                <a:lnTo>
                  <a:pt x="3516312" y="3289152"/>
                </a:lnTo>
                <a:lnTo>
                  <a:pt x="3524246" y="3301826"/>
                </a:lnTo>
                <a:lnTo>
                  <a:pt x="3529823" y="3309237"/>
                </a:lnTo>
                <a:lnTo>
                  <a:pt x="3533166" y="3316073"/>
                </a:lnTo>
                <a:lnTo>
                  <a:pt x="3542869" y="3331571"/>
                </a:lnTo>
                <a:lnTo>
                  <a:pt x="3565834" y="3382870"/>
                </a:lnTo>
                <a:lnTo>
                  <a:pt x="3565844" y="3382891"/>
                </a:lnTo>
                <a:lnTo>
                  <a:pt x="3565852" y="3382920"/>
                </a:lnTo>
                <a:lnTo>
                  <a:pt x="3565853" y="3382922"/>
                </a:lnTo>
                <a:lnTo>
                  <a:pt x="3567610" y="3389543"/>
                </a:lnTo>
                <a:lnTo>
                  <a:pt x="3581775" y="3442921"/>
                </a:lnTo>
                <a:lnTo>
                  <a:pt x="3581776" y="3442940"/>
                </a:lnTo>
                <a:lnTo>
                  <a:pt x="3581779" y="3442949"/>
                </a:lnTo>
                <a:cubicBezTo>
                  <a:pt x="3585529" y="3464388"/>
                  <a:pt x="3587530" y="3487248"/>
                  <a:pt x="3587203" y="3511496"/>
                </a:cubicBezTo>
                <a:lnTo>
                  <a:pt x="3587052" y="3512354"/>
                </a:lnTo>
                <a:lnTo>
                  <a:pt x="3573385" y="3593409"/>
                </a:lnTo>
                <a:lnTo>
                  <a:pt x="3572211" y="3596746"/>
                </a:lnTo>
                <a:lnTo>
                  <a:pt x="3571654" y="3599914"/>
                </a:lnTo>
                <a:lnTo>
                  <a:pt x="3568692" y="3606754"/>
                </a:lnTo>
                <a:lnTo>
                  <a:pt x="3565137" y="3616863"/>
                </a:lnTo>
                <a:lnTo>
                  <a:pt x="3564162" y="3617213"/>
                </a:lnTo>
                <a:lnTo>
                  <a:pt x="3539057" y="3675181"/>
                </a:lnTo>
                <a:cubicBezTo>
                  <a:pt x="3527278" y="3696991"/>
                  <a:pt x="3515551" y="3714979"/>
                  <a:pt x="3506769" y="3727514"/>
                </a:cubicBezTo>
                <a:lnTo>
                  <a:pt x="3500260" y="3736421"/>
                </a:lnTo>
                <a:lnTo>
                  <a:pt x="3500245" y="3736679"/>
                </a:lnTo>
                <a:cubicBezTo>
                  <a:pt x="3499485" y="3748191"/>
                  <a:pt x="3498567" y="3760784"/>
                  <a:pt x="3497468" y="3773902"/>
                </a:cubicBezTo>
                <a:cubicBezTo>
                  <a:pt x="3493068" y="3826371"/>
                  <a:pt x="3488251" y="3894216"/>
                  <a:pt x="3488251" y="3894216"/>
                </a:cubicBezTo>
                <a:lnTo>
                  <a:pt x="3511946" y="3870685"/>
                </a:lnTo>
                <a:lnTo>
                  <a:pt x="3512754" y="3864362"/>
                </a:lnTo>
                <a:cubicBezTo>
                  <a:pt x="3518752" y="3823479"/>
                  <a:pt x="3537414" y="3733377"/>
                  <a:pt x="3590744" y="3666692"/>
                </a:cubicBezTo>
                <a:lnTo>
                  <a:pt x="3592836" y="3664560"/>
                </a:lnTo>
                <a:lnTo>
                  <a:pt x="3592662" y="3664418"/>
                </a:lnTo>
                <a:lnTo>
                  <a:pt x="3609427" y="3647487"/>
                </a:lnTo>
                <a:lnTo>
                  <a:pt x="3610912" y="3643790"/>
                </a:lnTo>
                <a:cubicBezTo>
                  <a:pt x="3621659" y="3616637"/>
                  <a:pt x="3635157" y="3581518"/>
                  <a:pt x="3646158" y="3549652"/>
                </a:cubicBezTo>
                <a:cubicBezTo>
                  <a:pt x="3651658" y="3533719"/>
                  <a:pt x="3656534" y="3518600"/>
                  <a:pt x="3660754" y="3504883"/>
                </a:cubicBezTo>
                <a:lnTo>
                  <a:pt x="3666521" y="3485221"/>
                </a:lnTo>
                <a:lnTo>
                  <a:pt x="3648218" y="3475688"/>
                </a:lnTo>
                <a:cubicBezTo>
                  <a:pt x="3615787" y="3452096"/>
                  <a:pt x="3571809" y="3391951"/>
                  <a:pt x="3612845" y="3251580"/>
                </a:cubicBezTo>
                <a:lnTo>
                  <a:pt x="3631858" y="3207828"/>
                </a:lnTo>
                <a:lnTo>
                  <a:pt x="3631864" y="3207292"/>
                </a:lnTo>
                <a:lnTo>
                  <a:pt x="3632682" y="3205932"/>
                </a:lnTo>
                <a:lnTo>
                  <a:pt x="3633379" y="3204328"/>
                </a:lnTo>
                <a:cubicBezTo>
                  <a:pt x="3642576" y="3186943"/>
                  <a:pt x="3653594" y="3168489"/>
                  <a:pt x="3664840" y="3150663"/>
                </a:cubicBezTo>
                <a:lnTo>
                  <a:pt x="3677419" y="3131545"/>
                </a:lnTo>
                <a:lnTo>
                  <a:pt x="3680719" y="3126058"/>
                </a:lnTo>
                <a:lnTo>
                  <a:pt x="3694487" y="3105604"/>
                </a:lnTo>
                <a:lnTo>
                  <a:pt x="3697669" y="3100766"/>
                </a:lnTo>
                <a:lnTo>
                  <a:pt x="3701785" y="3094761"/>
                </a:lnTo>
                <a:lnTo>
                  <a:pt x="3704527" y="3090686"/>
                </a:lnTo>
                <a:cubicBezTo>
                  <a:pt x="3711687" y="3080232"/>
                  <a:pt x="3717833" y="3071366"/>
                  <a:pt x="3722258" y="3064842"/>
                </a:cubicBezTo>
                <a:cubicBezTo>
                  <a:pt x="3728043" y="3056315"/>
                  <a:pt x="3732737" y="3046154"/>
                  <a:pt x="3736523" y="3035709"/>
                </a:cubicBezTo>
                <a:lnTo>
                  <a:pt x="3743624" y="3010881"/>
                </a:lnTo>
                <a:lnTo>
                  <a:pt x="3745341" y="3004853"/>
                </a:lnTo>
                <a:cubicBezTo>
                  <a:pt x="3749628" y="2985533"/>
                  <a:pt x="3751021" y="2970476"/>
                  <a:pt x="3751021" y="2970476"/>
                </a:cubicBezTo>
                <a:close/>
                <a:moveTo>
                  <a:pt x="1503150" y="0"/>
                </a:moveTo>
                <a:lnTo>
                  <a:pt x="3006300" y="0"/>
                </a:lnTo>
                <a:lnTo>
                  <a:pt x="3006300" y="2203350"/>
                </a:lnTo>
                <a:cubicBezTo>
                  <a:pt x="3006300" y="3033517"/>
                  <a:pt x="2333317" y="3706500"/>
                  <a:pt x="1503150" y="3706500"/>
                </a:cubicBezTo>
                <a:lnTo>
                  <a:pt x="0" y="3706500"/>
                </a:lnTo>
                <a:lnTo>
                  <a:pt x="0" y="1503150"/>
                </a:lnTo>
                <a:cubicBezTo>
                  <a:pt x="0" y="672983"/>
                  <a:pt x="672983" y="0"/>
                  <a:pt x="1503150" y="0"/>
                </a:cubicBezTo>
                <a:close/>
              </a:path>
            </a:pathLst>
          </a:custGeom>
          <a:solidFill>
            <a:schemeClr val="lt2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4" name="Google Shape;2344;p10"/>
          <p:cNvSpPr/>
          <p:nvPr/>
        </p:nvSpPr>
        <p:spPr>
          <a:xfrm flipH="1">
            <a:off x="7505" y="5364044"/>
            <a:ext cx="1680235" cy="1494117"/>
          </a:xfrm>
          <a:custGeom>
            <a:avLst/>
            <a:gdLst/>
            <a:ahLst/>
            <a:cxnLst/>
            <a:rect l="l" t="t" r="r" b="b"/>
            <a:pathLst>
              <a:path w="1680234" h="1494117" extrusionOk="0">
                <a:moveTo>
                  <a:pt x="927514" y="864772"/>
                </a:moveTo>
                <a:lnTo>
                  <a:pt x="936675" y="865705"/>
                </a:lnTo>
                <a:lnTo>
                  <a:pt x="942987" y="866715"/>
                </a:lnTo>
                <a:lnTo>
                  <a:pt x="943361" y="866623"/>
                </a:lnTo>
                <a:lnTo>
                  <a:pt x="949164" y="867532"/>
                </a:lnTo>
                <a:lnTo>
                  <a:pt x="970397" y="869137"/>
                </a:lnTo>
                <a:lnTo>
                  <a:pt x="1000364" y="872186"/>
                </a:lnTo>
                <a:lnTo>
                  <a:pt x="991923" y="896942"/>
                </a:lnTo>
                <a:lnTo>
                  <a:pt x="984587" y="915225"/>
                </a:lnTo>
                <a:lnTo>
                  <a:pt x="983265" y="919656"/>
                </a:lnTo>
                <a:lnTo>
                  <a:pt x="954523" y="886380"/>
                </a:lnTo>
                <a:close/>
                <a:moveTo>
                  <a:pt x="174219" y="0"/>
                </a:moveTo>
                <a:lnTo>
                  <a:pt x="174175" y="68"/>
                </a:lnTo>
                <a:lnTo>
                  <a:pt x="174167" y="8"/>
                </a:lnTo>
                <a:lnTo>
                  <a:pt x="172914" y="2048"/>
                </a:lnTo>
                <a:lnTo>
                  <a:pt x="168269" y="9341"/>
                </a:lnTo>
                <a:cubicBezTo>
                  <a:pt x="164505" y="15480"/>
                  <a:pt x="159164" y="24555"/>
                  <a:pt x="152855" y="36302"/>
                </a:cubicBezTo>
                <a:lnTo>
                  <a:pt x="149160" y="43787"/>
                </a:lnTo>
                <a:lnTo>
                  <a:pt x="148970" y="44127"/>
                </a:lnTo>
                <a:lnTo>
                  <a:pt x="148970" y="44126"/>
                </a:lnTo>
                <a:lnTo>
                  <a:pt x="147617" y="46911"/>
                </a:lnTo>
                <a:lnTo>
                  <a:pt x="131632" y="79287"/>
                </a:lnTo>
                <a:lnTo>
                  <a:pt x="130265" y="82643"/>
                </a:lnTo>
                <a:lnTo>
                  <a:pt x="129370" y="84486"/>
                </a:lnTo>
                <a:cubicBezTo>
                  <a:pt x="122463" y="99873"/>
                  <a:pt x="115305" y="117228"/>
                  <a:pt x="108263" y="136654"/>
                </a:cubicBezTo>
                <a:cubicBezTo>
                  <a:pt x="101536" y="155210"/>
                  <a:pt x="96186" y="175506"/>
                  <a:pt x="92489" y="196854"/>
                </a:cubicBezTo>
                <a:lnTo>
                  <a:pt x="92028" y="202091"/>
                </a:lnTo>
                <a:lnTo>
                  <a:pt x="90894" y="206661"/>
                </a:lnTo>
                <a:lnTo>
                  <a:pt x="89922" y="226025"/>
                </a:lnTo>
                <a:lnTo>
                  <a:pt x="86636" y="263358"/>
                </a:lnTo>
                <a:lnTo>
                  <a:pt x="87517" y="273912"/>
                </a:lnTo>
                <a:lnTo>
                  <a:pt x="87003" y="284140"/>
                </a:lnTo>
                <a:lnTo>
                  <a:pt x="89980" y="303437"/>
                </a:lnTo>
                <a:lnTo>
                  <a:pt x="92366" y="332031"/>
                </a:lnTo>
                <a:lnTo>
                  <a:pt x="96793" y="347589"/>
                </a:lnTo>
                <a:lnTo>
                  <a:pt x="99145" y="362836"/>
                </a:lnTo>
                <a:lnTo>
                  <a:pt x="105371" y="377742"/>
                </a:lnTo>
                <a:lnTo>
                  <a:pt x="111343" y="398733"/>
                </a:lnTo>
                <a:lnTo>
                  <a:pt x="111344" y="398733"/>
                </a:lnTo>
                <a:lnTo>
                  <a:pt x="111344" y="398734"/>
                </a:lnTo>
                <a:lnTo>
                  <a:pt x="129698" y="435986"/>
                </a:lnTo>
                <a:lnTo>
                  <a:pt x="129888" y="436442"/>
                </a:lnTo>
                <a:lnTo>
                  <a:pt x="130352" y="437077"/>
                </a:lnTo>
                <a:lnTo>
                  <a:pt x="156757" y="475610"/>
                </a:lnTo>
                <a:lnTo>
                  <a:pt x="164657" y="484057"/>
                </a:lnTo>
                <a:lnTo>
                  <a:pt x="169708" y="490974"/>
                </a:lnTo>
                <a:lnTo>
                  <a:pt x="176185" y="496384"/>
                </a:lnTo>
                <a:lnTo>
                  <a:pt x="182199" y="502815"/>
                </a:lnTo>
                <a:lnTo>
                  <a:pt x="183076" y="502140"/>
                </a:lnTo>
                <a:lnTo>
                  <a:pt x="205531" y="520896"/>
                </a:lnTo>
                <a:cubicBezTo>
                  <a:pt x="216499" y="527475"/>
                  <a:pt x="226340" y="531012"/>
                  <a:pt x="234595" y="532569"/>
                </a:cubicBezTo>
                <a:lnTo>
                  <a:pt x="246254" y="532443"/>
                </a:lnTo>
                <a:lnTo>
                  <a:pt x="255896" y="559729"/>
                </a:lnTo>
                <a:cubicBezTo>
                  <a:pt x="260475" y="572643"/>
                  <a:pt x="265424" y="586552"/>
                  <a:pt x="270482" y="600682"/>
                </a:cubicBezTo>
                <a:cubicBezTo>
                  <a:pt x="275542" y="614812"/>
                  <a:pt x="280709" y="629162"/>
                  <a:pt x="285615" y="642741"/>
                </a:cubicBezTo>
                <a:lnTo>
                  <a:pt x="297353" y="675131"/>
                </a:lnTo>
                <a:lnTo>
                  <a:pt x="260222" y="650804"/>
                </a:lnTo>
                <a:lnTo>
                  <a:pt x="254885" y="648777"/>
                </a:lnTo>
                <a:lnTo>
                  <a:pt x="251075" y="646396"/>
                </a:lnTo>
                <a:cubicBezTo>
                  <a:pt x="250971" y="646347"/>
                  <a:pt x="250849" y="646336"/>
                  <a:pt x="250745" y="646288"/>
                </a:cubicBezTo>
                <a:lnTo>
                  <a:pt x="242269" y="642771"/>
                </a:lnTo>
                <a:lnTo>
                  <a:pt x="242272" y="642764"/>
                </a:lnTo>
                <a:cubicBezTo>
                  <a:pt x="231486" y="637849"/>
                  <a:pt x="220603" y="633063"/>
                  <a:pt x="209376" y="629124"/>
                </a:cubicBezTo>
                <a:cubicBezTo>
                  <a:pt x="202096" y="626570"/>
                  <a:pt x="194722" y="624609"/>
                  <a:pt x="187370" y="622521"/>
                </a:cubicBezTo>
                <a:cubicBezTo>
                  <a:pt x="186267" y="622195"/>
                  <a:pt x="185175" y="621851"/>
                  <a:pt x="184069" y="621532"/>
                </a:cubicBezTo>
                <a:lnTo>
                  <a:pt x="183893" y="621482"/>
                </a:lnTo>
                <a:lnTo>
                  <a:pt x="181759" y="620873"/>
                </a:lnTo>
                <a:lnTo>
                  <a:pt x="180264" y="620438"/>
                </a:lnTo>
                <a:lnTo>
                  <a:pt x="173780" y="617975"/>
                </a:lnTo>
                <a:lnTo>
                  <a:pt x="167919" y="616840"/>
                </a:lnTo>
                <a:lnTo>
                  <a:pt x="165146" y="616032"/>
                </a:lnTo>
                <a:cubicBezTo>
                  <a:pt x="161856" y="615207"/>
                  <a:pt x="158731" y="614699"/>
                  <a:pt x="155463" y="613940"/>
                </a:cubicBezTo>
                <a:lnTo>
                  <a:pt x="155455" y="613939"/>
                </a:lnTo>
                <a:lnTo>
                  <a:pt x="140832" y="610639"/>
                </a:lnTo>
                <a:lnTo>
                  <a:pt x="140830" y="610639"/>
                </a:lnTo>
                <a:cubicBezTo>
                  <a:pt x="139502" y="610364"/>
                  <a:pt x="138191" y="610131"/>
                  <a:pt x="136870" y="609869"/>
                </a:cubicBezTo>
                <a:lnTo>
                  <a:pt x="136860" y="609867"/>
                </a:lnTo>
                <a:lnTo>
                  <a:pt x="120257" y="606460"/>
                </a:lnTo>
                <a:cubicBezTo>
                  <a:pt x="119991" y="606411"/>
                  <a:pt x="119750" y="606393"/>
                  <a:pt x="119487" y="606348"/>
                </a:cubicBezTo>
                <a:lnTo>
                  <a:pt x="95390" y="602717"/>
                </a:lnTo>
                <a:lnTo>
                  <a:pt x="95390" y="602717"/>
                </a:lnTo>
                <a:cubicBezTo>
                  <a:pt x="95201" y="602691"/>
                  <a:pt x="95027" y="602636"/>
                  <a:pt x="94842" y="602606"/>
                </a:cubicBezTo>
                <a:lnTo>
                  <a:pt x="93714" y="602467"/>
                </a:lnTo>
                <a:lnTo>
                  <a:pt x="89423" y="601635"/>
                </a:lnTo>
                <a:cubicBezTo>
                  <a:pt x="37940" y="594963"/>
                  <a:pt x="23" y="595454"/>
                  <a:pt x="23" y="595454"/>
                </a:cubicBezTo>
                <a:lnTo>
                  <a:pt x="23" y="595455"/>
                </a:lnTo>
                <a:lnTo>
                  <a:pt x="0" y="595455"/>
                </a:lnTo>
                <a:lnTo>
                  <a:pt x="206" y="596370"/>
                </a:lnTo>
                <a:lnTo>
                  <a:pt x="1662" y="603652"/>
                </a:lnTo>
                <a:cubicBezTo>
                  <a:pt x="9492" y="640594"/>
                  <a:pt x="46614" y="793022"/>
                  <a:pt x="139450" y="867616"/>
                </a:cubicBezTo>
                <a:cubicBezTo>
                  <a:pt x="239490" y="948003"/>
                  <a:pt x="348202" y="948876"/>
                  <a:pt x="396305" y="944288"/>
                </a:cubicBezTo>
                <a:lnTo>
                  <a:pt x="411209" y="942368"/>
                </a:lnTo>
                <a:lnTo>
                  <a:pt x="415438" y="946822"/>
                </a:lnTo>
                <a:lnTo>
                  <a:pt x="418955" y="950877"/>
                </a:lnTo>
                <a:lnTo>
                  <a:pt x="403183" y="976804"/>
                </a:lnTo>
                <a:lnTo>
                  <a:pt x="389149" y="1019273"/>
                </a:lnTo>
                <a:lnTo>
                  <a:pt x="386944" y="1025946"/>
                </a:lnTo>
                <a:lnTo>
                  <a:pt x="350466" y="1017493"/>
                </a:lnTo>
                <a:lnTo>
                  <a:pt x="336997" y="1016231"/>
                </a:lnTo>
                <a:lnTo>
                  <a:pt x="329115" y="1014581"/>
                </a:lnTo>
                <a:lnTo>
                  <a:pt x="315487" y="1014216"/>
                </a:lnTo>
                <a:lnTo>
                  <a:pt x="288371" y="1011675"/>
                </a:lnTo>
                <a:lnTo>
                  <a:pt x="263257" y="1012815"/>
                </a:lnTo>
                <a:lnTo>
                  <a:pt x="250358" y="1012469"/>
                </a:lnTo>
                <a:lnTo>
                  <a:pt x="243869" y="1013694"/>
                </a:lnTo>
                <a:lnTo>
                  <a:pt x="235010" y="1014096"/>
                </a:lnTo>
                <a:lnTo>
                  <a:pt x="235010" y="1014096"/>
                </a:lnTo>
                <a:lnTo>
                  <a:pt x="235009" y="1014096"/>
                </a:lnTo>
                <a:lnTo>
                  <a:pt x="195421" y="1022846"/>
                </a:lnTo>
                <a:lnTo>
                  <a:pt x="152886" y="1030880"/>
                </a:lnTo>
                <a:lnTo>
                  <a:pt x="146596" y="1033637"/>
                </a:lnTo>
                <a:lnTo>
                  <a:pt x="144121" y="1034183"/>
                </a:lnTo>
                <a:lnTo>
                  <a:pt x="117236" y="1046502"/>
                </a:lnTo>
                <a:lnTo>
                  <a:pt x="81487" y="1062167"/>
                </a:lnTo>
                <a:lnTo>
                  <a:pt x="78154" y="1064408"/>
                </a:lnTo>
                <a:lnTo>
                  <a:pt x="77540" y="1064689"/>
                </a:lnTo>
                <a:lnTo>
                  <a:pt x="76726" y="1065243"/>
                </a:lnTo>
                <a:lnTo>
                  <a:pt x="52700" y="1080551"/>
                </a:lnTo>
                <a:cubicBezTo>
                  <a:pt x="52570" y="1080643"/>
                  <a:pt x="52392" y="1080791"/>
                  <a:pt x="52263" y="1080880"/>
                </a:cubicBezTo>
                <a:cubicBezTo>
                  <a:pt x="48480" y="1083541"/>
                  <a:pt x="45533" y="1085796"/>
                  <a:pt x="42469" y="1088143"/>
                </a:cubicBezTo>
                <a:cubicBezTo>
                  <a:pt x="42061" y="1088461"/>
                  <a:pt x="41765" y="1088713"/>
                  <a:pt x="41369" y="1089024"/>
                </a:cubicBezTo>
                <a:lnTo>
                  <a:pt x="40454" y="1089758"/>
                </a:lnTo>
                <a:lnTo>
                  <a:pt x="37595" y="1091681"/>
                </a:lnTo>
                <a:cubicBezTo>
                  <a:pt x="32652" y="1095638"/>
                  <a:pt x="28915" y="1098911"/>
                  <a:pt x="26413" y="1101195"/>
                </a:cubicBezTo>
                <a:lnTo>
                  <a:pt x="22684" y="1104738"/>
                </a:lnTo>
                <a:lnTo>
                  <a:pt x="22664" y="1104755"/>
                </a:lnTo>
                <a:lnTo>
                  <a:pt x="22665" y="1104756"/>
                </a:lnTo>
                <a:lnTo>
                  <a:pt x="22646" y="1104774"/>
                </a:lnTo>
                <a:cubicBezTo>
                  <a:pt x="22646" y="1104774"/>
                  <a:pt x="36085" y="1109341"/>
                  <a:pt x="58974" y="1117917"/>
                </a:cubicBezTo>
                <a:lnTo>
                  <a:pt x="81761" y="1126717"/>
                </a:lnTo>
                <a:lnTo>
                  <a:pt x="99940" y="1133742"/>
                </a:lnTo>
                <a:cubicBezTo>
                  <a:pt x="115614" y="1139970"/>
                  <a:pt x="133152" y="1147129"/>
                  <a:pt x="152053" y="1155149"/>
                </a:cubicBezTo>
                <a:cubicBezTo>
                  <a:pt x="184645" y="1168977"/>
                  <a:pt x="222370" y="1192591"/>
                  <a:pt x="259764" y="1206398"/>
                </a:cubicBezTo>
                <a:lnTo>
                  <a:pt x="270644" y="1209277"/>
                </a:lnTo>
                <a:lnTo>
                  <a:pt x="278359" y="1212360"/>
                </a:lnTo>
                <a:lnTo>
                  <a:pt x="296843" y="1216210"/>
                </a:lnTo>
                <a:lnTo>
                  <a:pt x="296844" y="1216210"/>
                </a:lnTo>
                <a:cubicBezTo>
                  <a:pt x="306054" y="1217494"/>
                  <a:pt x="314937" y="1218290"/>
                  <a:pt x="323688" y="1218960"/>
                </a:cubicBezTo>
                <a:lnTo>
                  <a:pt x="323688" y="1218960"/>
                </a:lnTo>
                <a:lnTo>
                  <a:pt x="336045" y="1218841"/>
                </a:lnTo>
                <a:lnTo>
                  <a:pt x="357264" y="1220291"/>
                </a:lnTo>
                <a:lnTo>
                  <a:pt x="382766" y="1218391"/>
                </a:lnTo>
                <a:lnTo>
                  <a:pt x="392123" y="1218301"/>
                </a:lnTo>
                <a:cubicBezTo>
                  <a:pt x="392345" y="1218279"/>
                  <a:pt x="392564" y="1218324"/>
                  <a:pt x="392786" y="1218301"/>
                </a:cubicBezTo>
                <a:lnTo>
                  <a:pt x="402303" y="1216936"/>
                </a:lnTo>
                <a:lnTo>
                  <a:pt x="410097" y="1216355"/>
                </a:lnTo>
                <a:lnTo>
                  <a:pt x="444650" y="1208942"/>
                </a:lnTo>
                <a:lnTo>
                  <a:pt x="450327" y="1207740"/>
                </a:lnTo>
                <a:lnTo>
                  <a:pt x="450336" y="1207722"/>
                </a:lnTo>
                <a:lnTo>
                  <a:pt x="455226" y="1206673"/>
                </a:lnTo>
                <a:lnTo>
                  <a:pt x="467632" y="1202116"/>
                </a:lnTo>
                <a:lnTo>
                  <a:pt x="484932" y="1205892"/>
                </a:lnTo>
                <a:lnTo>
                  <a:pt x="490992" y="1206474"/>
                </a:lnTo>
                <a:lnTo>
                  <a:pt x="490539" y="1209207"/>
                </a:lnTo>
                <a:lnTo>
                  <a:pt x="490531" y="1209205"/>
                </a:lnTo>
                <a:lnTo>
                  <a:pt x="490505" y="1209412"/>
                </a:lnTo>
                <a:lnTo>
                  <a:pt x="489300" y="1216690"/>
                </a:lnTo>
                <a:lnTo>
                  <a:pt x="486073" y="1241539"/>
                </a:lnTo>
                <a:lnTo>
                  <a:pt x="485838" y="1241505"/>
                </a:lnTo>
                <a:cubicBezTo>
                  <a:pt x="485573" y="1243339"/>
                  <a:pt x="485309" y="1245155"/>
                  <a:pt x="485048" y="1246991"/>
                </a:cubicBezTo>
                <a:cubicBezTo>
                  <a:pt x="483770" y="1255997"/>
                  <a:pt x="482426" y="1264963"/>
                  <a:pt x="481284" y="1273945"/>
                </a:cubicBezTo>
                <a:lnTo>
                  <a:pt x="478232" y="1301935"/>
                </a:lnTo>
                <a:lnTo>
                  <a:pt x="476446" y="1315690"/>
                </a:lnTo>
                <a:lnTo>
                  <a:pt x="476255" y="1320062"/>
                </a:lnTo>
                <a:lnTo>
                  <a:pt x="475567" y="1326370"/>
                </a:lnTo>
                <a:lnTo>
                  <a:pt x="475429" y="1328045"/>
                </a:lnTo>
                <a:lnTo>
                  <a:pt x="475258" y="1329388"/>
                </a:lnTo>
                <a:lnTo>
                  <a:pt x="475159" y="1331325"/>
                </a:lnTo>
                <a:lnTo>
                  <a:pt x="474824" y="1335387"/>
                </a:lnTo>
                <a:cubicBezTo>
                  <a:pt x="474317" y="1341867"/>
                  <a:pt x="473876" y="1348303"/>
                  <a:pt x="473523" y="1354582"/>
                </a:cubicBezTo>
                <a:cubicBezTo>
                  <a:pt x="473360" y="1357451"/>
                  <a:pt x="473231" y="1360218"/>
                  <a:pt x="473104" y="1363039"/>
                </a:cubicBezTo>
                <a:cubicBezTo>
                  <a:pt x="472802" y="1369721"/>
                  <a:pt x="472545" y="1376331"/>
                  <a:pt x="472454" y="1382699"/>
                </a:cubicBezTo>
                <a:lnTo>
                  <a:pt x="472460" y="1383821"/>
                </a:lnTo>
                <a:lnTo>
                  <a:pt x="472418" y="1384637"/>
                </a:lnTo>
                <a:lnTo>
                  <a:pt x="472471" y="1385795"/>
                </a:lnTo>
                <a:lnTo>
                  <a:pt x="472499" y="1390785"/>
                </a:lnTo>
                <a:lnTo>
                  <a:pt x="472677" y="1401958"/>
                </a:lnTo>
                <a:lnTo>
                  <a:pt x="472538" y="1405140"/>
                </a:lnTo>
                <a:lnTo>
                  <a:pt x="472769" y="1407688"/>
                </a:lnTo>
                <a:lnTo>
                  <a:pt x="472778" y="1408260"/>
                </a:lnTo>
                <a:cubicBezTo>
                  <a:pt x="472793" y="1408617"/>
                  <a:pt x="472810" y="1408929"/>
                  <a:pt x="472825" y="1409283"/>
                </a:cubicBezTo>
                <a:lnTo>
                  <a:pt x="472915" y="1409306"/>
                </a:lnTo>
                <a:lnTo>
                  <a:pt x="474195" y="1423453"/>
                </a:lnTo>
                <a:lnTo>
                  <a:pt x="474591" y="1432103"/>
                </a:lnTo>
                <a:lnTo>
                  <a:pt x="474985" y="1432179"/>
                </a:lnTo>
                <a:lnTo>
                  <a:pt x="475828" y="1441497"/>
                </a:lnTo>
                <a:cubicBezTo>
                  <a:pt x="481242" y="1474107"/>
                  <a:pt x="493410" y="1494518"/>
                  <a:pt x="515730" y="1494112"/>
                </a:cubicBezTo>
                <a:cubicBezTo>
                  <a:pt x="594665" y="1492672"/>
                  <a:pt x="687551" y="1492152"/>
                  <a:pt x="776344" y="1491938"/>
                </a:cubicBezTo>
                <a:lnTo>
                  <a:pt x="832225" y="1491864"/>
                </a:lnTo>
                <a:lnTo>
                  <a:pt x="833973" y="1494035"/>
                </a:lnTo>
                <a:lnTo>
                  <a:pt x="837256" y="1491858"/>
                </a:lnTo>
                <a:lnTo>
                  <a:pt x="904207" y="1491769"/>
                </a:lnTo>
                <a:cubicBezTo>
                  <a:pt x="944301" y="1491737"/>
                  <a:pt x="981117" y="1491705"/>
                  <a:pt x="1012398" y="1491595"/>
                </a:cubicBezTo>
                <a:lnTo>
                  <a:pt x="1015497" y="1487182"/>
                </a:lnTo>
                <a:lnTo>
                  <a:pt x="1024541" y="1487514"/>
                </a:lnTo>
                <a:cubicBezTo>
                  <a:pt x="1141626" y="1491212"/>
                  <a:pt x="1187209" y="1488362"/>
                  <a:pt x="1261712" y="1489623"/>
                </a:cubicBezTo>
                <a:cubicBezTo>
                  <a:pt x="1375240" y="1491534"/>
                  <a:pt x="1410875" y="1412105"/>
                  <a:pt x="1397257" y="1220810"/>
                </a:cubicBezTo>
                <a:cubicBezTo>
                  <a:pt x="1385024" y="1048977"/>
                  <a:pt x="1369059" y="983850"/>
                  <a:pt x="1345831" y="902143"/>
                </a:cubicBezTo>
                <a:lnTo>
                  <a:pt x="1336851" y="870724"/>
                </a:lnTo>
                <a:lnTo>
                  <a:pt x="1408274" y="865484"/>
                </a:lnTo>
                <a:cubicBezTo>
                  <a:pt x="1436850" y="862353"/>
                  <a:pt x="1462284" y="858224"/>
                  <a:pt x="1481778" y="852726"/>
                </a:cubicBezTo>
                <a:lnTo>
                  <a:pt x="1481982" y="852652"/>
                </a:lnTo>
                <a:lnTo>
                  <a:pt x="1542534" y="832882"/>
                </a:lnTo>
                <a:lnTo>
                  <a:pt x="1567571" y="821592"/>
                </a:lnTo>
                <a:lnTo>
                  <a:pt x="1580611" y="816859"/>
                </a:lnTo>
                <a:lnTo>
                  <a:pt x="1591034" y="811010"/>
                </a:lnTo>
                <a:lnTo>
                  <a:pt x="1601249" y="806404"/>
                </a:lnTo>
                <a:lnTo>
                  <a:pt x="1608955" y="800954"/>
                </a:lnTo>
                <a:lnTo>
                  <a:pt x="1624365" y="792307"/>
                </a:lnTo>
                <a:lnTo>
                  <a:pt x="1637221" y="780965"/>
                </a:lnTo>
                <a:lnTo>
                  <a:pt x="1647969" y="773364"/>
                </a:lnTo>
                <a:lnTo>
                  <a:pt x="1650609" y="769153"/>
                </a:lnTo>
                <a:lnTo>
                  <a:pt x="1657130" y="763400"/>
                </a:lnTo>
                <a:lnTo>
                  <a:pt x="1655516" y="761327"/>
                </a:lnTo>
                <a:lnTo>
                  <a:pt x="1672750" y="733842"/>
                </a:lnTo>
                <a:cubicBezTo>
                  <a:pt x="1686747" y="676857"/>
                  <a:pt x="1687749" y="520899"/>
                  <a:pt x="1615775" y="411928"/>
                </a:cubicBezTo>
                <a:cubicBezTo>
                  <a:pt x="1579780" y="357443"/>
                  <a:pt x="1532548" y="292545"/>
                  <a:pt x="1473070" y="239520"/>
                </a:cubicBezTo>
                <a:lnTo>
                  <a:pt x="1448859" y="220327"/>
                </a:lnTo>
                <a:lnTo>
                  <a:pt x="1449014" y="219404"/>
                </a:lnTo>
                <a:lnTo>
                  <a:pt x="1443213" y="215851"/>
                </a:lnTo>
                <a:lnTo>
                  <a:pt x="1426150" y="202325"/>
                </a:lnTo>
                <a:cubicBezTo>
                  <a:pt x="1409734" y="190901"/>
                  <a:pt x="1392537" y="180567"/>
                  <a:pt x="1374543" y="171671"/>
                </a:cubicBezTo>
                <a:lnTo>
                  <a:pt x="1364970" y="167932"/>
                </a:lnTo>
                <a:lnTo>
                  <a:pt x="1360208" y="165016"/>
                </a:lnTo>
                <a:lnTo>
                  <a:pt x="1333450" y="155622"/>
                </a:lnTo>
                <a:lnTo>
                  <a:pt x="1318155" y="149648"/>
                </a:lnTo>
                <a:lnTo>
                  <a:pt x="1314528" y="148978"/>
                </a:lnTo>
                <a:lnTo>
                  <a:pt x="1310396" y="147528"/>
                </a:lnTo>
                <a:lnTo>
                  <a:pt x="1257565" y="138468"/>
                </a:lnTo>
                <a:lnTo>
                  <a:pt x="1256891" y="138343"/>
                </a:lnTo>
                <a:lnTo>
                  <a:pt x="1256457" y="138333"/>
                </a:lnTo>
                <a:lnTo>
                  <a:pt x="1241861" y="137736"/>
                </a:lnTo>
                <a:lnTo>
                  <a:pt x="1241733" y="137374"/>
                </a:lnTo>
                <a:cubicBezTo>
                  <a:pt x="1233381" y="136784"/>
                  <a:pt x="1225004" y="136177"/>
                  <a:pt x="1217054" y="135794"/>
                </a:cubicBezTo>
                <a:cubicBezTo>
                  <a:pt x="1213389" y="135618"/>
                  <a:pt x="1209765" y="135460"/>
                  <a:pt x="1206179" y="135330"/>
                </a:cubicBezTo>
                <a:cubicBezTo>
                  <a:pt x="1193542" y="134870"/>
                  <a:pt x="1181190" y="134603"/>
                  <a:pt x="1169463" y="134771"/>
                </a:cubicBezTo>
                <a:cubicBezTo>
                  <a:pt x="1161313" y="134890"/>
                  <a:pt x="1153385" y="135204"/>
                  <a:pt x="1145622" y="135654"/>
                </a:cubicBezTo>
                <a:lnTo>
                  <a:pt x="1144279" y="135760"/>
                </a:lnTo>
                <a:lnTo>
                  <a:pt x="1143460" y="135741"/>
                </a:lnTo>
                <a:lnTo>
                  <a:pt x="1142695" y="135884"/>
                </a:lnTo>
                <a:lnTo>
                  <a:pt x="1137908" y="136259"/>
                </a:lnTo>
                <a:cubicBezTo>
                  <a:pt x="1132879" y="136634"/>
                  <a:pt x="1127918" y="137075"/>
                  <a:pt x="1123035" y="137607"/>
                </a:cubicBezTo>
                <a:cubicBezTo>
                  <a:pt x="1120180" y="137918"/>
                  <a:pt x="1117339" y="138262"/>
                  <a:pt x="1114529" y="138630"/>
                </a:cubicBezTo>
                <a:cubicBezTo>
                  <a:pt x="1109664" y="139265"/>
                  <a:pt x="1104861" y="140005"/>
                  <a:pt x="1100122" y="140813"/>
                </a:cubicBezTo>
                <a:cubicBezTo>
                  <a:pt x="1097591" y="141246"/>
                  <a:pt x="1095045" y="141632"/>
                  <a:pt x="1092547" y="142114"/>
                </a:cubicBezTo>
                <a:lnTo>
                  <a:pt x="1090600" y="142543"/>
                </a:lnTo>
                <a:lnTo>
                  <a:pt x="1089432" y="142658"/>
                </a:lnTo>
                <a:lnTo>
                  <a:pt x="1088154" y="143082"/>
                </a:lnTo>
                <a:lnTo>
                  <a:pt x="1076932" y="145554"/>
                </a:lnTo>
                <a:cubicBezTo>
                  <a:pt x="1075235" y="145968"/>
                  <a:pt x="1073502" y="146321"/>
                  <a:pt x="1071819" y="146762"/>
                </a:cubicBezTo>
                <a:cubicBezTo>
                  <a:pt x="1064950" y="148561"/>
                  <a:pt x="1058185" y="150596"/>
                  <a:pt x="1051509" y="152851"/>
                </a:cubicBezTo>
                <a:lnTo>
                  <a:pt x="1051010" y="153036"/>
                </a:lnTo>
                <a:lnTo>
                  <a:pt x="1050619" y="153109"/>
                </a:lnTo>
                <a:lnTo>
                  <a:pt x="1049430" y="153620"/>
                </a:lnTo>
                <a:lnTo>
                  <a:pt x="1047234" y="154431"/>
                </a:lnTo>
                <a:cubicBezTo>
                  <a:pt x="1042240" y="156203"/>
                  <a:pt x="1037273" y="158102"/>
                  <a:pt x="1032361" y="160147"/>
                </a:cubicBezTo>
                <a:cubicBezTo>
                  <a:pt x="1029923" y="161163"/>
                  <a:pt x="1027487" y="162222"/>
                  <a:pt x="1025064" y="163308"/>
                </a:cubicBezTo>
                <a:lnTo>
                  <a:pt x="1020363" y="165548"/>
                </a:lnTo>
                <a:lnTo>
                  <a:pt x="1018824" y="166057"/>
                </a:lnTo>
                <a:lnTo>
                  <a:pt x="1017362" y="166977"/>
                </a:lnTo>
                <a:lnTo>
                  <a:pt x="1012284" y="169397"/>
                </a:lnTo>
                <a:lnTo>
                  <a:pt x="1010216" y="170468"/>
                </a:lnTo>
                <a:lnTo>
                  <a:pt x="1008414" y="171242"/>
                </a:lnTo>
                <a:lnTo>
                  <a:pt x="1006820" y="172226"/>
                </a:lnTo>
                <a:lnTo>
                  <a:pt x="1005824" y="172742"/>
                </a:lnTo>
                <a:cubicBezTo>
                  <a:pt x="1001430" y="175090"/>
                  <a:pt x="997043" y="177625"/>
                  <a:pt x="992671" y="180225"/>
                </a:cubicBezTo>
                <a:cubicBezTo>
                  <a:pt x="990516" y="181506"/>
                  <a:pt x="988364" y="182692"/>
                  <a:pt x="986210" y="184036"/>
                </a:cubicBezTo>
                <a:cubicBezTo>
                  <a:pt x="980024" y="187899"/>
                  <a:pt x="973861" y="191997"/>
                  <a:pt x="967666" y="196398"/>
                </a:cubicBezTo>
                <a:lnTo>
                  <a:pt x="967645" y="196414"/>
                </a:lnTo>
                <a:lnTo>
                  <a:pt x="967150" y="196720"/>
                </a:lnTo>
                <a:lnTo>
                  <a:pt x="966226" y="197464"/>
                </a:lnTo>
                <a:lnTo>
                  <a:pt x="964274" y="198908"/>
                </a:lnTo>
                <a:lnTo>
                  <a:pt x="953272" y="207298"/>
                </a:lnTo>
                <a:lnTo>
                  <a:pt x="951627" y="208333"/>
                </a:lnTo>
                <a:lnTo>
                  <a:pt x="950268" y="209589"/>
                </a:lnTo>
                <a:lnTo>
                  <a:pt x="948612" y="210852"/>
                </a:lnTo>
                <a:cubicBezTo>
                  <a:pt x="946499" y="212535"/>
                  <a:pt x="944367" y="214310"/>
                  <a:pt x="942245" y="216058"/>
                </a:cubicBezTo>
                <a:cubicBezTo>
                  <a:pt x="937953" y="219593"/>
                  <a:pt x="933618" y="223215"/>
                  <a:pt x="929277" y="227026"/>
                </a:cubicBezTo>
                <a:lnTo>
                  <a:pt x="926993" y="229062"/>
                </a:lnTo>
                <a:lnTo>
                  <a:pt x="925424" y="230326"/>
                </a:lnTo>
                <a:lnTo>
                  <a:pt x="923808" y="231903"/>
                </a:lnTo>
                <a:lnTo>
                  <a:pt x="921563" y="233905"/>
                </a:lnTo>
                <a:cubicBezTo>
                  <a:pt x="917593" y="237514"/>
                  <a:pt x="913599" y="241304"/>
                  <a:pt x="909572" y="245151"/>
                </a:cubicBezTo>
                <a:cubicBezTo>
                  <a:pt x="906963" y="247644"/>
                  <a:pt x="904355" y="250039"/>
                  <a:pt x="901717" y="252634"/>
                </a:cubicBezTo>
                <a:lnTo>
                  <a:pt x="881828" y="272849"/>
                </a:lnTo>
                <a:lnTo>
                  <a:pt x="881826" y="272851"/>
                </a:lnTo>
                <a:cubicBezTo>
                  <a:pt x="869748" y="285533"/>
                  <a:pt x="855425" y="300060"/>
                  <a:pt x="839873" y="316130"/>
                </a:cubicBezTo>
                <a:lnTo>
                  <a:pt x="838614" y="317471"/>
                </a:lnTo>
                <a:lnTo>
                  <a:pt x="834656" y="321558"/>
                </a:lnTo>
                <a:lnTo>
                  <a:pt x="834193" y="322043"/>
                </a:lnTo>
                <a:lnTo>
                  <a:pt x="826373" y="330118"/>
                </a:lnTo>
                <a:lnTo>
                  <a:pt x="823987" y="332757"/>
                </a:lnTo>
                <a:lnTo>
                  <a:pt x="821595" y="335267"/>
                </a:lnTo>
                <a:cubicBezTo>
                  <a:pt x="816774" y="340334"/>
                  <a:pt x="811805" y="345716"/>
                  <a:pt x="806862" y="351022"/>
                </a:cubicBezTo>
                <a:lnTo>
                  <a:pt x="804552" y="353742"/>
                </a:lnTo>
                <a:lnTo>
                  <a:pt x="790526" y="368677"/>
                </a:lnTo>
                <a:lnTo>
                  <a:pt x="776952" y="384757"/>
                </a:lnTo>
                <a:lnTo>
                  <a:pt x="761537" y="401798"/>
                </a:lnTo>
                <a:lnTo>
                  <a:pt x="753808" y="412171"/>
                </a:lnTo>
                <a:lnTo>
                  <a:pt x="739855" y="428698"/>
                </a:lnTo>
                <a:lnTo>
                  <a:pt x="735061" y="435557"/>
                </a:lnTo>
                <a:lnTo>
                  <a:pt x="732688" y="438351"/>
                </a:lnTo>
                <a:lnTo>
                  <a:pt x="732936" y="438597"/>
                </a:lnTo>
                <a:lnTo>
                  <a:pt x="715034" y="464206"/>
                </a:lnTo>
                <a:lnTo>
                  <a:pt x="700196" y="484118"/>
                </a:lnTo>
                <a:lnTo>
                  <a:pt x="697819" y="488832"/>
                </a:lnTo>
                <a:lnTo>
                  <a:pt x="693927" y="494400"/>
                </a:lnTo>
                <a:lnTo>
                  <a:pt x="694571" y="495272"/>
                </a:lnTo>
                <a:lnTo>
                  <a:pt x="655218" y="573309"/>
                </a:lnTo>
                <a:cubicBezTo>
                  <a:pt x="645080" y="601801"/>
                  <a:pt x="639139" y="629343"/>
                  <a:pt x="637206" y="655127"/>
                </a:cubicBezTo>
                <a:lnTo>
                  <a:pt x="642480" y="717318"/>
                </a:lnTo>
                <a:lnTo>
                  <a:pt x="627806" y="738795"/>
                </a:lnTo>
                <a:lnTo>
                  <a:pt x="620669" y="748867"/>
                </a:lnTo>
                <a:lnTo>
                  <a:pt x="620307" y="749548"/>
                </a:lnTo>
                <a:lnTo>
                  <a:pt x="619971" y="750024"/>
                </a:lnTo>
                <a:lnTo>
                  <a:pt x="619409" y="751087"/>
                </a:lnTo>
                <a:lnTo>
                  <a:pt x="613880" y="759179"/>
                </a:lnTo>
                <a:lnTo>
                  <a:pt x="594961" y="797215"/>
                </a:lnTo>
                <a:lnTo>
                  <a:pt x="593210" y="800508"/>
                </a:lnTo>
                <a:lnTo>
                  <a:pt x="559438" y="818229"/>
                </a:lnTo>
                <a:lnTo>
                  <a:pt x="559418" y="818245"/>
                </a:lnTo>
                <a:lnTo>
                  <a:pt x="512851" y="849662"/>
                </a:lnTo>
                <a:lnTo>
                  <a:pt x="469333" y="887131"/>
                </a:lnTo>
                <a:lnTo>
                  <a:pt x="469298" y="887157"/>
                </a:lnTo>
                <a:lnTo>
                  <a:pt x="458217" y="899754"/>
                </a:lnTo>
                <a:lnTo>
                  <a:pt x="456339" y="886116"/>
                </a:lnTo>
                <a:cubicBezTo>
                  <a:pt x="454164" y="869284"/>
                  <a:pt x="452112" y="852062"/>
                  <a:pt x="450504" y="836061"/>
                </a:cubicBezTo>
                <a:lnTo>
                  <a:pt x="447554" y="792322"/>
                </a:lnTo>
                <a:lnTo>
                  <a:pt x="451393" y="789474"/>
                </a:lnTo>
                <a:cubicBezTo>
                  <a:pt x="472210" y="772242"/>
                  <a:pt x="516676" y="726716"/>
                  <a:pt x="539338" y="638223"/>
                </a:cubicBezTo>
                <a:lnTo>
                  <a:pt x="543685" y="613196"/>
                </a:lnTo>
                <a:lnTo>
                  <a:pt x="544946" y="611960"/>
                </a:lnTo>
                <a:lnTo>
                  <a:pt x="547821" y="589376"/>
                </a:lnTo>
                <a:lnTo>
                  <a:pt x="550717" y="572702"/>
                </a:lnTo>
                <a:lnTo>
                  <a:pt x="550899" y="565196"/>
                </a:lnTo>
                <a:lnTo>
                  <a:pt x="551938" y="557038"/>
                </a:lnTo>
                <a:cubicBezTo>
                  <a:pt x="553317" y="537331"/>
                  <a:pt x="553649" y="516183"/>
                  <a:pt x="552650" y="493465"/>
                </a:cubicBezTo>
                <a:cubicBezTo>
                  <a:pt x="551794" y="474030"/>
                  <a:pt x="548328" y="451866"/>
                  <a:pt x="543466" y="428918"/>
                </a:cubicBezTo>
                <a:lnTo>
                  <a:pt x="542270" y="424199"/>
                </a:lnTo>
                <a:lnTo>
                  <a:pt x="541191" y="416992"/>
                </a:lnTo>
                <a:lnTo>
                  <a:pt x="525754" y="360764"/>
                </a:lnTo>
                <a:lnTo>
                  <a:pt x="525913" y="359675"/>
                </a:lnTo>
                <a:lnTo>
                  <a:pt x="520496" y="341612"/>
                </a:lnTo>
                <a:lnTo>
                  <a:pt x="514256" y="318885"/>
                </a:lnTo>
                <a:cubicBezTo>
                  <a:pt x="505012" y="289717"/>
                  <a:pt x="496653" y="266304"/>
                  <a:pt x="492631" y="255306"/>
                </a:cubicBezTo>
                <a:lnTo>
                  <a:pt x="491804" y="253074"/>
                </a:lnTo>
                <a:lnTo>
                  <a:pt x="490155" y="248439"/>
                </a:lnTo>
                <a:cubicBezTo>
                  <a:pt x="490155" y="248439"/>
                  <a:pt x="480759" y="255190"/>
                  <a:pt x="466707" y="268431"/>
                </a:cubicBezTo>
                <a:lnTo>
                  <a:pt x="452986" y="284168"/>
                </a:lnTo>
                <a:lnTo>
                  <a:pt x="415323" y="327360"/>
                </a:lnTo>
                <a:lnTo>
                  <a:pt x="415313" y="327379"/>
                </a:lnTo>
                <a:lnTo>
                  <a:pt x="415307" y="327390"/>
                </a:lnTo>
                <a:lnTo>
                  <a:pt x="415297" y="327401"/>
                </a:lnTo>
                <a:lnTo>
                  <a:pt x="395047" y="365733"/>
                </a:lnTo>
                <a:lnTo>
                  <a:pt x="377550" y="398846"/>
                </a:lnTo>
                <a:lnTo>
                  <a:pt x="364442" y="423652"/>
                </a:lnTo>
                <a:lnTo>
                  <a:pt x="364436" y="423674"/>
                </a:lnTo>
                <a:lnTo>
                  <a:pt x="364431" y="423684"/>
                </a:lnTo>
                <a:lnTo>
                  <a:pt x="354161" y="462394"/>
                </a:lnTo>
                <a:lnTo>
                  <a:pt x="348077" y="485319"/>
                </a:lnTo>
                <a:lnTo>
                  <a:pt x="348077" y="485327"/>
                </a:lnTo>
                <a:lnTo>
                  <a:pt x="348071" y="485346"/>
                </a:lnTo>
                <a:cubicBezTo>
                  <a:pt x="344219" y="507370"/>
                  <a:pt x="342164" y="530853"/>
                  <a:pt x="342499" y="555762"/>
                </a:cubicBezTo>
                <a:lnTo>
                  <a:pt x="342725" y="558002"/>
                </a:lnTo>
                <a:lnTo>
                  <a:pt x="345786" y="589281"/>
                </a:lnTo>
                <a:lnTo>
                  <a:pt x="346706" y="598686"/>
                </a:lnTo>
                <a:lnTo>
                  <a:pt x="346706" y="598687"/>
                </a:lnTo>
                <a:lnTo>
                  <a:pt x="346908" y="599519"/>
                </a:lnTo>
                <a:lnTo>
                  <a:pt x="347182" y="602236"/>
                </a:lnTo>
                <a:lnTo>
                  <a:pt x="355190" y="633695"/>
                </a:lnTo>
                <a:lnTo>
                  <a:pt x="356695" y="639907"/>
                </a:lnTo>
                <a:lnTo>
                  <a:pt x="356695" y="639907"/>
                </a:lnTo>
                <a:lnTo>
                  <a:pt x="356969" y="640687"/>
                </a:lnTo>
                <a:lnTo>
                  <a:pt x="358472" y="646589"/>
                </a:lnTo>
                <a:lnTo>
                  <a:pt x="361523" y="653634"/>
                </a:lnTo>
                <a:lnTo>
                  <a:pt x="365168" y="664000"/>
                </a:lnTo>
                <a:lnTo>
                  <a:pt x="366168" y="664358"/>
                </a:lnTo>
                <a:lnTo>
                  <a:pt x="391957" y="723906"/>
                </a:lnTo>
                <a:cubicBezTo>
                  <a:pt x="404057" y="746311"/>
                  <a:pt x="416103" y="764789"/>
                  <a:pt x="425125" y="777666"/>
                </a:cubicBezTo>
                <a:lnTo>
                  <a:pt x="432101" y="787212"/>
                </a:lnTo>
                <a:lnTo>
                  <a:pt x="434680" y="825318"/>
                </a:lnTo>
                <a:cubicBezTo>
                  <a:pt x="436940" y="852268"/>
                  <a:pt x="439307" y="883166"/>
                  <a:pt x="441109" y="907326"/>
                </a:cubicBezTo>
                <a:lnTo>
                  <a:pt x="441915" y="918284"/>
                </a:lnTo>
                <a:lnTo>
                  <a:pt x="431758" y="929830"/>
                </a:lnTo>
                <a:lnTo>
                  <a:pt x="429189" y="934054"/>
                </a:lnTo>
                <a:lnTo>
                  <a:pt x="419743" y="924673"/>
                </a:lnTo>
                <a:lnTo>
                  <a:pt x="418978" y="918242"/>
                </a:lnTo>
                <a:cubicBezTo>
                  <a:pt x="412817" y="876245"/>
                  <a:pt x="393647" y="783688"/>
                  <a:pt x="338864" y="715186"/>
                </a:cubicBezTo>
                <a:lnTo>
                  <a:pt x="336714" y="712996"/>
                </a:lnTo>
                <a:lnTo>
                  <a:pt x="336892" y="712851"/>
                </a:lnTo>
                <a:lnTo>
                  <a:pt x="319670" y="695459"/>
                </a:lnTo>
                <a:lnTo>
                  <a:pt x="318145" y="691662"/>
                </a:lnTo>
                <a:cubicBezTo>
                  <a:pt x="307105" y="663769"/>
                  <a:pt x="293240" y="627692"/>
                  <a:pt x="281939" y="594959"/>
                </a:cubicBezTo>
                <a:cubicBezTo>
                  <a:pt x="276289" y="578591"/>
                  <a:pt x="271281" y="563060"/>
                  <a:pt x="266945" y="548970"/>
                </a:cubicBezTo>
                <a:lnTo>
                  <a:pt x="261021" y="528771"/>
                </a:lnTo>
                <a:lnTo>
                  <a:pt x="279823" y="518978"/>
                </a:lnTo>
                <a:cubicBezTo>
                  <a:pt x="313137" y="494743"/>
                  <a:pt x="358313" y="432959"/>
                  <a:pt x="316159" y="288764"/>
                </a:cubicBezTo>
                <a:lnTo>
                  <a:pt x="296629" y="243820"/>
                </a:lnTo>
                <a:lnTo>
                  <a:pt x="296622" y="243268"/>
                </a:lnTo>
                <a:lnTo>
                  <a:pt x="295780" y="241868"/>
                </a:lnTo>
                <a:lnTo>
                  <a:pt x="295066" y="240225"/>
                </a:lnTo>
                <a:cubicBezTo>
                  <a:pt x="285618" y="222366"/>
                  <a:pt x="274300" y="203409"/>
                  <a:pt x="262747" y="185097"/>
                </a:cubicBezTo>
                <a:lnTo>
                  <a:pt x="249830" y="165464"/>
                </a:lnTo>
                <a:lnTo>
                  <a:pt x="246436" y="159821"/>
                </a:lnTo>
                <a:lnTo>
                  <a:pt x="232288" y="138801"/>
                </a:lnTo>
                <a:lnTo>
                  <a:pt x="229024" y="133840"/>
                </a:lnTo>
                <a:lnTo>
                  <a:pt x="224796" y="127671"/>
                </a:lnTo>
                <a:lnTo>
                  <a:pt x="221979" y="123485"/>
                </a:lnTo>
                <a:cubicBezTo>
                  <a:pt x="214624" y="112746"/>
                  <a:pt x="208311" y="103639"/>
                  <a:pt x="203765" y="96937"/>
                </a:cubicBezTo>
                <a:cubicBezTo>
                  <a:pt x="197822" y="88177"/>
                  <a:pt x="193001" y="77739"/>
                  <a:pt x="189112" y="67010"/>
                </a:cubicBezTo>
                <a:lnTo>
                  <a:pt x="181875" y="41708"/>
                </a:lnTo>
                <a:lnTo>
                  <a:pt x="180053" y="35314"/>
                </a:lnTo>
                <a:cubicBezTo>
                  <a:pt x="175650" y="15467"/>
                  <a:pt x="174219" y="0"/>
                  <a:pt x="174219" y="0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10"/>
          <p:cNvSpPr txBox="1">
            <a:spLocks noGrp="1"/>
          </p:cNvSpPr>
          <p:nvPr>
            <p:ph type="subTitle" idx="1"/>
          </p:nvPr>
        </p:nvSpPr>
        <p:spPr>
          <a:xfrm>
            <a:off x="2183853" y="2245950"/>
            <a:ext cx="19461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 b="1">
                <a:solidFill>
                  <a:schemeClr val="accent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346" name="Google Shape;2346;p10"/>
          <p:cNvSpPr txBox="1">
            <a:spLocks noGrp="1"/>
          </p:cNvSpPr>
          <p:nvPr>
            <p:ph type="subTitle" idx="2"/>
          </p:nvPr>
        </p:nvSpPr>
        <p:spPr>
          <a:xfrm>
            <a:off x="5784725" y="2245950"/>
            <a:ext cx="1888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 b="1">
                <a:solidFill>
                  <a:schemeClr val="accent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347" name="Google Shape;2347;p10"/>
          <p:cNvSpPr txBox="1">
            <a:spLocks noGrp="1"/>
          </p:cNvSpPr>
          <p:nvPr>
            <p:ph type="subTitle" idx="3"/>
          </p:nvPr>
        </p:nvSpPr>
        <p:spPr>
          <a:xfrm>
            <a:off x="9269755" y="2245950"/>
            <a:ext cx="19461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000" b="1">
                <a:solidFill>
                  <a:schemeClr val="accent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348" name="Google Shape;2348;p10"/>
          <p:cNvSpPr txBox="1">
            <a:spLocks noGrp="1"/>
          </p:cNvSpPr>
          <p:nvPr>
            <p:ph type="title"/>
          </p:nvPr>
        </p:nvSpPr>
        <p:spPr>
          <a:xfrm>
            <a:off x="1218167" y="517175"/>
            <a:ext cx="9755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49" name="Google Shape;2349;p10"/>
          <p:cNvSpPr txBox="1">
            <a:spLocks noGrp="1"/>
          </p:cNvSpPr>
          <p:nvPr>
            <p:ph type="body" idx="4"/>
          </p:nvPr>
        </p:nvSpPr>
        <p:spPr>
          <a:xfrm>
            <a:off x="1204777" y="3138575"/>
            <a:ext cx="2735700" cy="16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3567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?"/>
              <a:defRPr sz="1700"/>
            </a:lvl1pPr>
            <a:lvl2pPr marL="912223" lvl="1" indent="-33567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?"/>
              <a:defRPr sz="1700"/>
            </a:lvl2pPr>
            <a:lvl3pPr marL="1368179" lvl="2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3pPr>
            <a:lvl4pPr marL="1824444" lvl="3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4pPr>
            <a:lvl5pPr marL="2280368" lvl="4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5pPr>
            <a:lvl6pPr marL="2736358" lvl="5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6pPr>
            <a:lvl7pPr marL="3192438" lvl="6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7pPr>
            <a:lvl8pPr marL="3648574" lvl="7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8pPr>
            <a:lvl9pPr marL="4104537" lvl="8" indent="-335679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?"/>
              <a:defRPr sz="1700"/>
            </a:lvl9pPr>
          </a:lstStyle>
          <a:p>
            <a:endParaRPr/>
          </a:p>
        </p:txBody>
      </p:sp>
      <p:sp>
        <p:nvSpPr>
          <p:cNvPr id="2350" name="Google Shape;2350;p10"/>
          <p:cNvSpPr txBox="1">
            <a:spLocks noGrp="1"/>
          </p:cNvSpPr>
          <p:nvPr>
            <p:ph type="body" idx="5"/>
          </p:nvPr>
        </p:nvSpPr>
        <p:spPr>
          <a:xfrm>
            <a:off x="4764351" y="3141875"/>
            <a:ext cx="2770800" cy="1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3567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?"/>
              <a:defRPr sz="1700"/>
            </a:lvl1pPr>
            <a:lvl2pPr marL="912223" lvl="1" indent="-33567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?"/>
              <a:defRPr sz="1700"/>
            </a:lvl2pPr>
            <a:lvl3pPr marL="1368179" lvl="2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3pPr>
            <a:lvl4pPr marL="1824444" lvl="3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4pPr>
            <a:lvl5pPr marL="2280368" lvl="4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5pPr>
            <a:lvl6pPr marL="2736358" lvl="5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6pPr>
            <a:lvl7pPr marL="3192438" lvl="6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7pPr>
            <a:lvl8pPr marL="3648574" lvl="7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8pPr>
            <a:lvl9pPr marL="4104537" lvl="8" indent="-335679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?"/>
              <a:defRPr sz="1700"/>
            </a:lvl9pPr>
          </a:lstStyle>
          <a:p>
            <a:endParaRPr/>
          </a:p>
        </p:txBody>
      </p:sp>
      <p:sp>
        <p:nvSpPr>
          <p:cNvPr id="2351" name="Google Shape;2351;p10"/>
          <p:cNvSpPr txBox="1">
            <a:spLocks noGrp="1"/>
          </p:cNvSpPr>
          <p:nvPr>
            <p:ph type="body" idx="6"/>
          </p:nvPr>
        </p:nvSpPr>
        <p:spPr>
          <a:xfrm>
            <a:off x="8287351" y="3141875"/>
            <a:ext cx="2770800" cy="1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6012" lvl="0" indent="-33567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?"/>
              <a:defRPr sz="1700"/>
            </a:lvl1pPr>
            <a:lvl2pPr marL="912223" lvl="1" indent="-33567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?"/>
              <a:defRPr sz="1700"/>
            </a:lvl2pPr>
            <a:lvl3pPr marL="1368179" lvl="2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3pPr>
            <a:lvl4pPr marL="1824444" lvl="3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4pPr>
            <a:lvl5pPr marL="2280368" lvl="4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5pPr>
            <a:lvl6pPr marL="2736358" lvl="5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6pPr>
            <a:lvl7pPr marL="3192438" lvl="6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7pPr>
            <a:lvl8pPr marL="3648574" lvl="7" indent="-335679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700"/>
              <a:buChar char="?"/>
              <a:defRPr sz="1700"/>
            </a:lvl8pPr>
            <a:lvl9pPr marL="4104537" lvl="8" indent="-335679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700"/>
              <a:buChar char="?"/>
              <a:defRPr sz="1700"/>
            </a:lvl9pPr>
          </a:lstStyle>
          <a:p>
            <a:endParaRPr/>
          </a:p>
        </p:txBody>
      </p:sp>
      <p:sp>
        <p:nvSpPr>
          <p:cNvPr id="2352" name="Google Shape;2352;p10"/>
          <p:cNvSpPr/>
          <p:nvPr/>
        </p:nvSpPr>
        <p:spPr>
          <a:xfrm flipH="1">
            <a:off x="9618331" y="5042401"/>
            <a:ext cx="2573659" cy="1815380"/>
          </a:xfrm>
          <a:custGeom>
            <a:avLst/>
            <a:gdLst/>
            <a:ahLst/>
            <a:cxnLst/>
            <a:rect l="l" t="t" r="r" b="b"/>
            <a:pathLst>
              <a:path w="2573659" h="1815380" extrusionOk="0">
                <a:moveTo>
                  <a:pt x="347150" y="1798568"/>
                </a:moveTo>
                <a:lnTo>
                  <a:pt x="356737" y="1802970"/>
                </a:lnTo>
                <a:lnTo>
                  <a:pt x="358138" y="1803719"/>
                </a:lnTo>
                <a:close/>
                <a:moveTo>
                  <a:pt x="293932" y="1776170"/>
                </a:moveTo>
                <a:lnTo>
                  <a:pt x="309041" y="1781203"/>
                </a:lnTo>
                <a:lnTo>
                  <a:pt x="310103" y="1781557"/>
                </a:lnTo>
                <a:lnTo>
                  <a:pt x="314124" y="1783403"/>
                </a:lnTo>
                <a:close/>
                <a:moveTo>
                  <a:pt x="231877" y="1759283"/>
                </a:moveTo>
                <a:lnTo>
                  <a:pt x="248894" y="1761167"/>
                </a:lnTo>
                <a:lnTo>
                  <a:pt x="255631" y="1763411"/>
                </a:lnTo>
                <a:close/>
                <a:moveTo>
                  <a:pt x="911538" y="1467984"/>
                </a:moveTo>
                <a:lnTo>
                  <a:pt x="915301" y="1477268"/>
                </a:lnTo>
                <a:lnTo>
                  <a:pt x="926685" y="1497275"/>
                </a:lnTo>
                <a:lnTo>
                  <a:pt x="928566" y="1501741"/>
                </a:lnTo>
                <a:lnTo>
                  <a:pt x="932091" y="1505396"/>
                </a:lnTo>
                <a:lnTo>
                  <a:pt x="861219" y="1505396"/>
                </a:lnTo>
                <a:lnTo>
                  <a:pt x="887543" y="1492076"/>
                </a:lnTo>
                <a:close/>
                <a:moveTo>
                  <a:pt x="1282567" y="1429318"/>
                </a:moveTo>
                <a:lnTo>
                  <a:pt x="1284470" y="1430291"/>
                </a:lnTo>
                <a:lnTo>
                  <a:pt x="1293789" y="1437020"/>
                </a:lnTo>
                <a:lnTo>
                  <a:pt x="1305307" y="1440952"/>
                </a:lnTo>
                <a:lnTo>
                  <a:pt x="1308610" y="1442642"/>
                </a:lnTo>
                <a:lnTo>
                  <a:pt x="1312080" y="1443264"/>
                </a:lnTo>
                <a:lnTo>
                  <a:pt x="1320147" y="1446018"/>
                </a:lnTo>
                <a:lnTo>
                  <a:pt x="1329947" y="1446469"/>
                </a:lnTo>
                <a:lnTo>
                  <a:pt x="1339759" y="1448229"/>
                </a:lnTo>
                <a:lnTo>
                  <a:pt x="1340372" y="1446949"/>
                </a:lnTo>
                <a:lnTo>
                  <a:pt x="1350355" y="1447408"/>
                </a:lnTo>
                <a:lnTo>
                  <a:pt x="1357190" y="1459159"/>
                </a:lnTo>
                <a:lnTo>
                  <a:pt x="1363537" y="1464689"/>
                </a:lnTo>
                <a:lnTo>
                  <a:pt x="1366813" y="1469835"/>
                </a:lnTo>
                <a:lnTo>
                  <a:pt x="1383827" y="1482366"/>
                </a:lnTo>
                <a:lnTo>
                  <a:pt x="1408212" y="1503611"/>
                </a:lnTo>
                <a:lnTo>
                  <a:pt x="1411728" y="1505396"/>
                </a:lnTo>
                <a:lnTo>
                  <a:pt x="1332954" y="1505396"/>
                </a:lnTo>
                <a:lnTo>
                  <a:pt x="1332242" y="1504240"/>
                </a:lnTo>
                <a:cubicBezTo>
                  <a:pt x="1332166" y="1504159"/>
                  <a:pt x="1332082" y="1504088"/>
                  <a:pt x="1332008" y="1504007"/>
                </a:cubicBezTo>
                <a:lnTo>
                  <a:pt x="1314367" y="1504007"/>
                </a:lnTo>
                <a:lnTo>
                  <a:pt x="1315743" y="1505396"/>
                </a:lnTo>
                <a:lnTo>
                  <a:pt x="1254125" y="1505396"/>
                </a:lnTo>
                <a:lnTo>
                  <a:pt x="1254032" y="1504007"/>
                </a:lnTo>
                <a:lnTo>
                  <a:pt x="1240763" y="1504007"/>
                </a:lnTo>
                <a:lnTo>
                  <a:pt x="1240881" y="1505396"/>
                </a:lnTo>
                <a:lnTo>
                  <a:pt x="1207144" y="1505396"/>
                </a:lnTo>
                <a:lnTo>
                  <a:pt x="1207042" y="1504007"/>
                </a:lnTo>
                <a:lnTo>
                  <a:pt x="1194477" y="1504007"/>
                </a:lnTo>
                <a:lnTo>
                  <a:pt x="1194578" y="1505396"/>
                </a:lnTo>
                <a:lnTo>
                  <a:pt x="1160135" y="1505396"/>
                </a:lnTo>
                <a:lnTo>
                  <a:pt x="1209328" y="1463783"/>
                </a:lnTo>
                <a:lnTo>
                  <a:pt x="1214567" y="1455744"/>
                </a:lnTo>
                <a:lnTo>
                  <a:pt x="1220644" y="1457156"/>
                </a:lnTo>
                <a:cubicBezTo>
                  <a:pt x="1230672" y="1457883"/>
                  <a:pt x="1239739" y="1456671"/>
                  <a:pt x="1247539" y="1453109"/>
                </a:cubicBezTo>
                <a:close/>
                <a:moveTo>
                  <a:pt x="1718390" y="1427393"/>
                </a:moveTo>
                <a:lnTo>
                  <a:pt x="1716965" y="1428849"/>
                </a:lnTo>
                <a:lnTo>
                  <a:pt x="1714212" y="1432600"/>
                </a:lnTo>
                <a:lnTo>
                  <a:pt x="1714195" y="1429156"/>
                </a:lnTo>
                <a:close/>
                <a:moveTo>
                  <a:pt x="302568" y="0"/>
                </a:moveTo>
                <a:lnTo>
                  <a:pt x="302525" y="67"/>
                </a:lnTo>
                <a:lnTo>
                  <a:pt x="302518" y="8"/>
                </a:lnTo>
                <a:lnTo>
                  <a:pt x="301299" y="1992"/>
                </a:lnTo>
                <a:lnTo>
                  <a:pt x="296776" y="9093"/>
                </a:lnTo>
                <a:cubicBezTo>
                  <a:pt x="293112" y="15069"/>
                  <a:pt x="287913" y="23904"/>
                  <a:pt x="281771" y="35339"/>
                </a:cubicBezTo>
                <a:lnTo>
                  <a:pt x="278168" y="42636"/>
                </a:lnTo>
                <a:lnTo>
                  <a:pt x="277990" y="42957"/>
                </a:lnTo>
                <a:lnTo>
                  <a:pt x="277990" y="42957"/>
                </a:lnTo>
                <a:lnTo>
                  <a:pt x="277989" y="42956"/>
                </a:lnTo>
                <a:lnTo>
                  <a:pt x="276735" y="45538"/>
                </a:lnTo>
                <a:lnTo>
                  <a:pt x="261111" y="77184"/>
                </a:lnTo>
                <a:lnTo>
                  <a:pt x="259777" y="80459"/>
                </a:lnTo>
                <a:lnTo>
                  <a:pt x="258909" y="82246"/>
                </a:lnTo>
                <a:cubicBezTo>
                  <a:pt x="252186" y="97225"/>
                  <a:pt x="245218" y="114119"/>
                  <a:pt x="238362" y="133030"/>
                </a:cubicBezTo>
                <a:cubicBezTo>
                  <a:pt x="231814" y="151094"/>
                  <a:pt x="226605" y="170852"/>
                  <a:pt x="223007" y="191633"/>
                </a:cubicBezTo>
                <a:lnTo>
                  <a:pt x="222558" y="196730"/>
                </a:lnTo>
                <a:lnTo>
                  <a:pt x="221454" y="201180"/>
                </a:lnTo>
                <a:lnTo>
                  <a:pt x="220507" y="220034"/>
                </a:lnTo>
                <a:lnTo>
                  <a:pt x="217309" y="256373"/>
                </a:lnTo>
                <a:lnTo>
                  <a:pt x="218166" y="266643"/>
                </a:lnTo>
                <a:lnTo>
                  <a:pt x="217665" y="276603"/>
                </a:lnTo>
                <a:lnTo>
                  <a:pt x="220565" y="295399"/>
                </a:lnTo>
                <a:lnTo>
                  <a:pt x="222887" y="323224"/>
                </a:lnTo>
                <a:lnTo>
                  <a:pt x="227195" y="338365"/>
                </a:lnTo>
                <a:lnTo>
                  <a:pt x="229486" y="353211"/>
                </a:lnTo>
                <a:lnTo>
                  <a:pt x="235550" y="367734"/>
                </a:lnTo>
                <a:lnTo>
                  <a:pt x="241361" y="388157"/>
                </a:lnTo>
                <a:lnTo>
                  <a:pt x="241362" y="388157"/>
                </a:lnTo>
                <a:lnTo>
                  <a:pt x="241362" y="388158"/>
                </a:lnTo>
                <a:lnTo>
                  <a:pt x="259226" y="424419"/>
                </a:lnTo>
                <a:lnTo>
                  <a:pt x="259413" y="424865"/>
                </a:lnTo>
                <a:cubicBezTo>
                  <a:pt x="266048" y="436053"/>
                  <a:pt x="272633" y="445985"/>
                  <a:pt x="279113" y="454790"/>
                </a:cubicBezTo>
                <a:lnTo>
                  <a:pt x="284096" y="460844"/>
                </a:lnTo>
                <a:lnTo>
                  <a:pt x="285569" y="462994"/>
                </a:lnTo>
                <a:lnTo>
                  <a:pt x="288042" y="465639"/>
                </a:lnTo>
                <a:lnTo>
                  <a:pt x="298176" y="477950"/>
                </a:lnTo>
                <a:lnTo>
                  <a:pt x="304482" y="483217"/>
                </a:lnTo>
                <a:lnTo>
                  <a:pt x="310337" y="489478"/>
                </a:lnTo>
                <a:lnTo>
                  <a:pt x="311191" y="488821"/>
                </a:lnTo>
                <a:lnTo>
                  <a:pt x="333049" y="507078"/>
                </a:lnTo>
                <a:cubicBezTo>
                  <a:pt x="343726" y="513483"/>
                  <a:pt x="353307" y="516927"/>
                  <a:pt x="361342" y="518442"/>
                </a:cubicBezTo>
                <a:lnTo>
                  <a:pt x="372693" y="518319"/>
                </a:lnTo>
                <a:lnTo>
                  <a:pt x="382079" y="544881"/>
                </a:lnTo>
                <a:cubicBezTo>
                  <a:pt x="386536" y="557453"/>
                  <a:pt x="391355" y="570993"/>
                  <a:pt x="396279" y="584748"/>
                </a:cubicBezTo>
                <a:cubicBezTo>
                  <a:pt x="401204" y="598503"/>
                  <a:pt x="406234" y="612473"/>
                  <a:pt x="411010" y="625691"/>
                </a:cubicBezTo>
                <a:lnTo>
                  <a:pt x="422437" y="657225"/>
                </a:lnTo>
                <a:lnTo>
                  <a:pt x="386289" y="633541"/>
                </a:lnTo>
                <a:lnTo>
                  <a:pt x="381102" y="631571"/>
                </a:lnTo>
                <a:lnTo>
                  <a:pt x="377386" y="629250"/>
                </a:lnTo>
                <a:cubicBezTo>
                  <a:pt x="377285" y="629203"/>
                  <a:pt x="377166" y="629192"/>
                  <a:pt x="377065" y="629145"/>
                </a:cubicBezTo>
                <a:lnTo>
                  <a:pt x="368814" y="625721"/>
                </a:lnTo>
                <a:lnTo>
                  <a:pt x="368817" y="625714"/>
                </a:lnTo>
                <a:cubicBezTo>
                  <a:pt x="358316" y="620929"/>
                  <a:pt x="347722" y="616270"/>
                  <a:pt x="336793" y="612436"/>
                </a:cubicBezTo>
                <a:cubicBezTo>
                  <a:pt x="329705" y="609950"/>
                  <a:pt x="322527" y="608040"/>
                  <a:pt x="315371" y="606007"/>
                </a:cubicBezTo>
                <a:cubicBezTo>
                  <a:pt x="314297" y="605691"/>
                  <a:pt x="313234" y="605355"/>
                  <a:pt x="312157" y="605045"/>
                </a:cubicBezTo>
                <a:lnTo>
                  <a:pt x="310737" y="604641"/>
                </a:lnTo>
                <a:lnTo>
                  <a:pt x="309909" y="604404"/>
                </a:lnTo>
                <a:lnTo>
                  <a:pt x="308440" y="603976"/>
                </a:lnTo>
                <a:lnTo>
                  <a:pt x="302139" y="601583"/>
                </a:lnTo>
                <a:lnTo>
                  <a:pt x="296446" y="600480"/>
                </a:lnTo>
                <a:lnTo>
                  <a:pt x="293736" y="599691"/>
                </a:lnTo>
                <a:cubicBezTo>
                  <a:pt x="290533" y="598888"/>
                  <a:pt x="287491" y="598394"/>
                  <a:pt x="284310" y="597655"/>
                </a:cubicBezTo>
                <a:lnTo>
                  <a:pt x="284166" y="597623"/>
                </a:lnTo>
                <a:lnTo>
                  <a:pt x="270066" y="594441"/>
                </a:lnTo>
                <a:cubicBezTo>
                  <a:pt x="268772" y="594174"/>
                  <a:pt x="267497" y="593947"/>
                  <a:pt x="266210" y="593691"/>
                </a:cubicBezTo>
                <a:cubicBezTo>
                  <a:pt x="260801" y="592614"/>
                  <a:pt x="255303" y="591284"/>
                  <a:pt x="250038" y="590373"/>
                </a:cubicBezTo>
                <a:lnTo>
                  <a:pt x="249297" y="590266"/>
                </a:lnTo>
                <a:lnTo>
                  <a:pt x="249289" y="590264"/>
                </a:lnTo>
                <a:lnTo>
                  <a:pt x="248886" y="590204"/>
                </a:lnTo>
                <a:lnTo>
                  <a:pt x="225831" y="586730"/>
                </a:lnTo>
                <a:cubicBezTo>
                  <a:pt x="225647" y="586704"/>
                  <a:pt x="225477" y="586647"/>
                  <a:pt x="225297" y="586621"/>
                </a:cubicBezTo>
                <a:lnTo>
                  <a:pt x="224184" y="586483"/>
                </a:lnTo>
                <a:lnTo>
                  <a:pt x="220021" y="585677"/>
                </a:lnTo>
                <a:lnTo>
                  <a:pt x="212048" y="584980"/>
                </a:lnTo>
                <a:lnTo>
                  <a:pt x="211478" y="584910"/>
                </a:lnTo>
                <a:cubicBezTo>
                  <a:pt x="211348" y="584895"/>
                  <a:pt x="211265" y="584831"/>
                  <a:pt x="211157" y="584802"/>
                </a:cubicBezTo>
                <a:cubicBezTo>
                  <a:pt x="211125" y="584798"/>
                  <a:pt x="211085" y="584806"/>
                  <a:pt x="211049" y="584802"/>
                </a:cubicBezTo>
                <a:lnTo>
                  <a:pt x="188450" y="582918"/>
                </a:lnTo>
                <a:lnTo>
                  <a:pt x="157712" y="580232"/>
                </a:lnTo>
                <a:cubicBezTo>
                  <a:pt x="142220" y="579540"/>
                  <a:pt x="132992" y="579660"/>
                  <a:pt x="132992" y="579660"/>
                </a:cubicBezTo>
                <a:lnTo>
                  <a:pt x="132992" y="579660"/>
                </a:lnTo>
                <a:lnTo>
                  <a:pt x="132971" y="579660"/>
                </a:lnTo>
                <a:lnTo>
                  <a:pt x="133157" y="580484"/>
                </a:lnTo>
                <a:lnTo>
                  <a:pt x="134588" y="587640"/>
                </a:lnTo>
                <a:cubicBezTo>
                  <a:pt x="142210" y="623602"/>
                  <a:pt x="178347" y="771987"/>
                  <a:pt x="268721" y="844603"/>
                </a:cubicBezTo>
                <a:cubicBezTo>
                  <a:pt x="366108" y="922857"/>
                  <a:pt x="471936" y="923707"/>
                  <a:pt x="518763" y="919240"/>
                </a:cubicBezTo>
                <a:lnTo>
                  <a:pt x="533272" y="917372"/>
                </a:lnTo>
                <a:lnTo>
                  <a:pt x="537389" y="921707"/>
                </a:lnTo>
                <a:cubicBezTo>
                  <a:pt x="547092" y="932297"/>
                  <a:pt x="556671" y="943215"/>
                  <a:pt x="564964" y="953504"/>
                </a:cubicBezTo>
                <a:cubicBezTo>
                  <a:pt x="598133" y="994659"/>
                  <a:pt x="590591" y="995221"/>
                  <a:pt x="617159" y="1035903"/>
                </a:cubicBezTo>
                <a:lnTo>
                  <a:pt x="626390" y="1049856"/>
                </a:lnTo>
                <a:lnTo>
                  <a:pt x="582279" y="1021735"/>
                </a:lnTo>
                <a:lnTo>
                  <a:pt x="553066" y="1010694"/>
                </a:lnTo>
                <a:lnTo>
                  <a:pt x="553037" y="1010655"/>
                </a:lnTo>
                <a:cubicBezTo>
                  <a:pt x="548590" y="1009105"/>
                  <a:pt x="545062" y="1007271"/>
                  <a:pt x="540291" y="1005833"/>
                </a:cubicBezTo>
                <a:cubicBezTo>
                  <a:pt x="517318" y="998916"/>
                  <a:pt x="495254" y="993904"/>
                  <a:pt x="474141" y="990503"/>
                </a:cubicBezTo>
                <a:lnTo>
                  <a:pt x="461035" y="989275"/>
                </a:lnTo>
                <a:lnTo>
                  <a:pt x="453355" y="987668"/>
                </a:lnTo>
                <a:lnTo>
                  <a:pt x="440077" y="987312"/>
                </a:lnTo>
                <a:lnTo>
                  <a:pt x="413693" y="984840"/>
                </a:lnTo>
                <a:lnTo>
                  <a:pt x="389255" y="985949"/>
                </a:lnTo>
                <a:lnTo>
                  <a:pt x="376687" y="985612"/>
                </a:lnTo>
                <a:lnTo>
                  <a:pt x="370366" y="986806"/>
                </a:lnTo>
                <a:lnTo>
                  <a:pt x="361749" y="987197"/>
                </a:lnTo>
                <a:lnTo>
                  <a:pt x="361747" y="987196"/>
                </a:lnTo>
                <a:lnTo>
                  <a:pt x="323193" y="995716"/>
                </a:lnTo>
                <a:lnTo>
                  <a:pt x="281801" y="1003535"/>
                </a:lnTo>
                <a:lnTo>
                  <a:pt x="275679" y="1006217"/>
                </a:lnTo>
                <a:lnTo>
                  <a:pt x="273270" y="1006750"/>
                </a:lnTo>
                <a:lnTo>
                  <a:pt x="247090" y="1018745"/>
                </a:lnTo>
                <a:lnTo>
                  <a:pt x="212296" y="1033991"/>
                </a:lnTo>
                <a:lnTo>
                  <a:pt x="209053" y="1036172"/>
                </a:lnTo>
                <a:lnTo>
                  <a:pt x="208454" y="1036447"/>
                </a:lnTo>
                <a:lnTo>
                  <a:pt x="207643" y="1036999"/>
                </a:lnTo>
                <a:lnTo>
                  <a:pt x="184272" y="1051888"/>
                </a:lnTo>
                <a:cubicBezTo>
                  <a:pt x="184146" y="1051978"/>
                  <a:pt x="183973" y="1052123"/>
                  <a:pt x="183847" y="1052209"/>
                </a:cubicBezTo>
                <a:cubicBezTo>
                  <a:pt x="180164" y="1054800"/>
                  <a:pt x="177296" y="1056994"/>
                  <a:pt x="174313" y="1059279"/>
                </a:cubicBezTo>
                <a:cubicBezTo>
                  <a:pt x="173916" y="1059589"/>
                  <a:pt x="173628" y="1059834"/>
                  <a:pt x="173242" y="1060137"/>
                </a:cubicBezTo>
                <a:lnTo>
                  <a:pt x="172352" y="1060851"/>
                </a:lnTo>
                <a:lnTo>
                  <a:pt x="169569" y="1062722"/>
                </a:lnTo>
                <a:cubicBezTo>
                  <a:pt x="164757" y="1066575"/>
                  <a:pt x="161118" y="1069761"/>
                  <a:pt x="158683" y="1071985"/>
                </a:cubicBezTo>
                <a:lnTo>
                  <a:pt x="155051" y="1075435"/>
                </a:lnTo>
                <a:lnTo>
                  <a:pt x="155034" y="1075450"/>
                </a:lnTo>
                <a:lnTo>
                  <a:pt x="155035" y="1075450"/>
                </a:lnTo>
                <a:lnTo>
                  <a:pt x="155034" y="1075451"/>
                </a:lnTo>
                <a:lnTo>
                  <a:pt x="155016" y="1075468"/>
                </a:lnTo>
                <a:cubicBezTo>
                  <a:pt x="155016" y="1075468"/>
                  <a:pt x="168098" y="1079914"/>
                  <a:pt x="190380" y="1088263"/>
                </a:cubicBezTo>
                <a:lnTo>
                  <a:pt x="211775" y="1096525"/>
                </a:lnTo>
                <a:lnTo>
                  <a:pt x="230260" y="1103668"/>
                </a:lnTo>
                <a:cubicBezTo>
                  <a:pt x="245519" y="1109731"/>
                  <a:pt x="262591" y="1116701"/>
                  <a:pt x="280991" y="1124508"/>
                </a:cubicBezTo>
                <a:lnTo>
                  <a:pt x="283683" y="1125841"/>
                </a:lnTo>
                <a:lnTo>
                  <a:pt x="349532" y="1158480"/>
                </a:lnTo>
                <a:cubicBezTo>
                  <a:pt x="361541" y="1164375"/>
                  <a:pt x="373711" y="1169916"/>
                  <a:pt x="385844" y="1174397"/>
                </a:cubicBezTo>
                <a:lnTo>
                  <a:pt x="396428" y="1177197"/>
                </a:lnTo>
                <a:lnTo>
                  <a:pt x="403946" y="1180201"/>
                </a:lnTo>
                <a:cubicBezTo>
                  <a:pt x="409971" y="1181823"/>
                  <a:pt x="416010" y="1183124"/>
                  <a:pt x="421941" y="1183949"/>
                </a:cubicBezTo>
                <a:cubicBezTo>
                  <a:pt x="430907" y="1185199"/>
                  <a:pt x="439554" y="1185977"/>
                  <a:pt x="448073" y="1186626"/>
                </a:cubicBezTo>
                <a:lnTo>
                  <a:pt x="460104" y="1186510"/>
                </a:lnTo>
                <a:lnTo>
                  <a:pt x="480758" y="1187922"/>
                </a:lnTo>
                <a:lnTo>
                  <a:pt x="505582" y="1186072"/>
                </a:lnTo>
                <a:lnTo>
                  <a:pt x="514693" y="1185985"/>
                </a:lnTo>
                <a:cubicBezTo>
                  <a:pt x="514909" y="1185963"/>
                  <a:pt x="515122" y="1186006"/>
                  <a:pt x="515338" y="1185985"/>
                </a:cubicBezTo>
                <a:lnTo>
                  <a:pt x="524605" y="1184655"/>
                </a:lnTo>
                <a:lnTo>
                  <a:pt x="532190" y="1184090"/>
                </a:lnTo>
                <a:lnTo>
                  <a:pt x="536116" y="1183004"/>
                </a:lnTo>
                <a:lnTo>
                  <a:pt x="538472" y="1182666"/>
                </a:lnTo>
                <a:cubicBezTo>
                  <a:pt x="550074" y="1180727"/>
                  <a:pt x="561159" y="1178465"/>
                  <a:pt x="571353" y="1175704"/>
                </a:cubicBezTo>
                <a:lnTo>
                  <a:pt x="572874" y="1172835"/>
                </a:lnTo>
                <a:lnTo>
                  <a:pt x="612403" y="1161900"/>
                </a:lnTo>
                <a:cubicBezTo>
                  <a:pt x="634007" y="1152777"/>
                  <a:pt x="650411" y="1142929"/>
                  <a:pt x="661413" y="1135363"/>
                </a:cubicBezTo>
                <a:lnTo>
                  <a:pt x="665842" y="1132062"/>
                </a:lnTo>
                <a:lnTo>
                  <a:pt x="679673" y="1134637"/>
                </a:lnTo>
                <a:lnTo>
                  <a:pt x="678934" y="1134977"/>
                </a:lnTo>
                <a:lnTo>
                  <a:pt x="677489" y="1135296"/>
                </a:lnTo>
                <a:lnTo>
                  <a:pt x="676213" y="1136230"/>
                </a:lnTo>
                <a:lnTo>
                  <a:pt x="674459" y="1137038"/>
                </a:lnTo>
                <a:cubicBezTo>
                  <a:pt x="673616" y="1137459"/>
                  <a:pt x="672913" y="1137982"/>
                  <a:pt x="672102" y="1138428"/>
                </a:cubicBezTo>
                <a:lnTo>
                  <a:pt x="672316" y="1139083"/>
                </a:lnTo>
                <a:lnTo>
                  <a:pt x="671280" y="1139841"/>
                </a:lnTo>
                <a:lnTo>
                  <a:pt x="658194" y="1147489"/>
                </a:lnTo>
                <a:lnTo>
                  <a:pt x="655423" y="1151449"/>
                </a:lnTo>
                <a:lnTo>
                  <a:pt x="651400" y="1154394"/>
                </a:lnTo>
                <a:lnTo>
                  <a:pt x="640787" y="1172370"/>
                </a:lnTo>
                <a:lnTo>
                  <a:pt x="637037" y="1177731"/>
                </a:lnTo>
                <a:lnTo>
                  <a:pt x="635480" y="1184468"/>
                </a:lnTo>
                <a:lnTo>
                  <a:pt x="630437" y="1205260"/>
                </a:lnTo>
                <a:lnTo>
                  <a:pt x="630648" y="1205377"/>
                </a:lnTo>
                <a:lnTo>
                  <a:pt x="629494" y="1210370"/>
                </a:lnTo>
                <a:lnTo>
                  <a:pt x="629489" y="1213794"/>
                </a:lnTo>
                <a:lnTo>
                  <a:pt x="624445" y="1217366"/>
                </a:lnTo>
                <a:lnTo>
                  <a:pt x="620298" y="1219454"/>
                </a:lnTo>
                <a:lnTo>
                  <a:pt x="617546" y="1222251"/>
                </a:lnTo>
                <a:lnTo>
                  <a:pt x="610773" y="1227047"/>
                </a:lnTo>
                <a:lnTo>
                  <a:pt x="588017" y="1252272"/>
                </a:lnTo>
                <a:lnTo>
                  <a:pt x="580074" y="1260347"/>
                </a:lnTo>
                <a:lnTo>
                  <a:pt x="578854" y="1262428"/>
                </a:lnTo>
                <a:lnTo>
                  <a:pt x="574811" y="1266910"/>
                </a:lnTo>
                <a:cubicBezTo>
                  <a:pt x="542225" y="1312485"/>
                  <a:pt x="521477" y="1373028"/>
                  <a:pt x="527949" y="1429003"/>
                </a:cubicBezTo>
                <a:cubicBezTo>
                  <a:pt x="531147" y="1456664"/>
                  <a:pt x="542916" y="1477472"/>
                  <a:pt x="559853" y="1492684"/>
                </a:cubicBezTo>
                <a:lnTo>
                  <a:pt x="579388" y="1505396"/>
                </a:lnTo>
                <a:lnTo>
                  <a:pt x="257878" y="1505396"/>
                </a:lnTo>
                <a:lnTo>
                  <a:pt x="257987" y="1504007"/>
                </a:lnTo>
                <a:lnTo>
                  <a:pt x="250416" y="1504007"/>
                </a:lnTo>
                <a:lnTo>
                  <a:pt x="250306" y="1505396"/>
                </a:lnTo>
                <a:lnTo>
                  <a:pt x="137516" y="1505396"/>
                </a:lnTo>
                <a:lnTo>
                  <a:pt x="138018" y="1504007"/>
                </a:lnTo>
                <a:lnTo>
                  <a:pt x="124203" y="1504007"/>
                </a:lnTo>
                <a:lnTo>
                  <a:pt x="123733" y="1505396"/>
                </a:lnTo>
                <a:lnTo>
                  <a:pt x="41987" y="1505396"/>
                </a:lnTo>
                <a:cubicBezTo>
                  <a:pt x="30403" y="1505396"/>
                  <a:pt x="19914" y="1510604"/>
                  <a:pt x="12322" y="1519026"/>
                </a:cubicBezTo>
                <a:lnTo>
                  <a:pt x="12319" y="1519034"/>
                </a:lnTo>
                <a:lnTo>
                  <a:pt x="12308" y="1519042"/>
                </a:lnTo>
                <a:cubicBezTo>
                  <a:pt x="4706" y="1527460"/>
                  <a:pt x="0" y="1539090"/>
                  <a:pt x="0" y="1551940"/>
                </a:cubicBezTo>
                <a:lnTo>
                  <a:pt x="0" y="1711561"/>
                </a:lnTo>
                <a:lnTo>
                  <a:pt x="0" y="1768847"/>
                </a:lnTo>
                <a:cubicBezTo>
                  <a:pt x="0" y="1781701"/>
                  <a:pt x="4706" y="1793335"/>
                  <a:pt x="12308" y="1801754"/>
                </a:cubicBezTo>
                <a:lnTo>
                  <a:pt x="25514" y="1811617"/>
                </a:lnTo>
                <a:lnTo>
                  <a:pt x="25657" y="1811724"/>
                </a:lnTo>
                <a:cubicBezTo>
                  <a:pt x="30677" y="1814078"/>
                  <a:pt x="36195" y="1815380"/>
                  <a:pt x="41987" y="1815380"/>
                </a:cubicBezTo>
                <a:lnTo>
                  <a:pt x="41995" y="1815380"/>
                </a:lnTo>
                <a:lnTo>
                  <a:pt x="66970" y="1815380"/>
                </a:lnTo>
                <a:lnTo>
                  <a:pt x="80084" y="1815380"/>
                </a:lnTo>
                <a:lnTo>
                  <a:pt x="122671" y="1815380"/>
                </a:lnTo>
                <a:lnTo>
                  <a:pt x="122702" y="1815380"/>
                </a:lnTo>
                <a:cubicBezTo>
                  <a:pt x="122702" y="1815380"/>
                  <a:pt x="122931" y="1801186"/>
                  <a:pt x="131036" y="1786448"/>
                </a:cubicBezTo>
                <a:lnTo>
                  <a:pt x="147081" y="1768893"/>
                </a:lnTo>
                <a:lnTo>
                  <a:pt x="147933" y="1767962"/>
                </a:lnTo>
                <a:lnTo>
                  <a:pt x="131037" y="1786448"/>
                </a:lnTo>
                <a:cubicBezTo>
                  <a:pt x="122932" y="1801186"/>
                  <a:pt x="122703" y="1815380"/>
                  <a:pt x="122703" y="1815380"/>
                </a:cubicBezTo>
                <a:lnTo>
                  <a:pt x="167193" y="1814592"/>
                </a:lnTo>
                <a:cubicBezTo>
                  <a:pt x="167193" y="1814592"/>
                  <a:pt x="175885" y="1785286"/>
                  <a:pt x="201302" y="1782581"/>
                </a:cubicBezTo>
                <a:cubicBezTo>
                  <a:pt x="278724" y="1774335"/>
                  <a:pt x="375284" y="1812885"/>
                  <a:pt x="375284" y="1812885"/>
                </a:cubicBezTo>
                <a:lnTo>
                  <a:pt x="418089" y="1812936"/>
                </a:lnTo>
                <a:lnTo>
                  <a:pt x="425942" y="1812963"/>
                </a:lnTo>
                <a:lnTo>
                  <a:pt x="425941" y="1812945"/>
                </a:lnTo>
                <a:lnTo>
                  <a:pt x="479485" y="1813009"/>
                </a:lnTo>
                <a:lnTo>
                  <a:pt x="479486" y="1813042"/>
                </a:lnTo>
                <a:lnTo>
                  <a:pt x="503293" y="1813042"/>
                </a:lnTo>
                <a:lnTo>
                  <a:pt x="503293" y="1813037"/>
                </a:lnTo>
                <a:lnTo>
                  <a:pt x="1084403" y="1813725"/>
                </a:lnTo>
                <a:lnTo>
                  <a:pt x="1084647" y="1813688"/>
                </a:lnTo>
                <a:lnTo>
                  <a:pt x="1098448" y="1813704"/>
                </a:lnTo>
                <a:lnTo>
                  <a:pt x="1098451" y="1813725"/>
                </a:lnTo>
                <a:lnTo>
                  <a:pt x="1106413" y="1813725"/>
                </a:lnTo>
                <a:lnTo>
                  <a:pt x="1106411" y="1813714"/>
                </a:lnTo>
                <a:lnTo>
                  <a:pt x="1690640" y="1814397"/>
                </a:lnTo>
                <a:lnTo>
                  <a:pt x="1690645" y="1814434"/>
                </a:lnTo>
                <a:lnTo>
                  <a:pt x="1698219" y="1814434"/>
                </a:lnTo>
                <a:lnTo>
                  <a:pt x="1698215" y="1814406"/>
                </a:lnTo>
                <a:lnTo>
                  <a:pt x="1719684" y="1814431"/>
                </a:lnTo>
                <a:lnTo>
                  <a:pt x="1719684" y="1814434"/>
                </a:lnTo>
                <a:lnTo>
                  <a:pt x="1722461" y="1814434"/>
                </a:lnTo>
                <a:lnTo>
                  <a:pt x="1788298" y="1814511"/>
                </a:lnTo>
                <a:lnTo>
                  <a:pt x="1788527" y="1814513"/>
                </a:lnTo>
                <a:lnTo>
                  <a:pt x="1788527" y="1814512"/>
                </a:lnTo>
                <a:lnTo>
                  <a:pt x="1886353" y="1814626"/>
                </a:lnTo>
                <a:lnTo>
                  <a:pt x="1899520" y="1814671"/>
                </a:lnTo>
                <a:lnTo>
                  <a:pt x="1899514" y="1814642"/>
                </a:lnTo>
                <a:lnTo>
                  <a:pt x="2040529" y="1814807"/>
                </a:lnTo>
                <a:lnTo>
                  <a:pt x="2045860" y="1814828"/>
                </a:lnTo>
                <a:lnTo>
                  <a:pt x="2050324" y="1814828"/>
                </a:lnTo>
                <a:lnTo>
                  <a:pt x="2050323" y="1814818"/>
                </a:lnTo>
                <a:lnTo>
                  <a:pt x="2193309" y="1814985"/>
                </a:lnTo>
                <a:lnTo>
                  <a:pt x="2193309" y="1814986"/>
                </a:lnTo>
                <a:lnTo>
                  <a:pt x="2193583" y="1814986"/>
                </a:lnTo>
                <a:lnTo>
                  <a:pt x="2342204" y="1815160"/>
                </a:lnTo>
                <a:lnTo>
                  <a:pt x="2352156" y="1815221"/>
                </a:lnTo>
                <a:lnTo>
                  <a:pt x="2352150" y="1815171"/>
                </a:lnTo>
                <a:lnTo>
                  <a:pt x="2530567" y="1815380"/>
                </a:lnTo>
                <a:cubicBezTo>
                  <a:pt x="2536357" y="1815380"/>
                  <a:pt x="2541873" y="1814078"/>
                  <a:pt x="2546891" y="1811724"/>
                </a:cubicBezTo>
                <a:lnTo>
                  <a:pt x="2549060" y="1810102"/>
                </a:lnTo>
                <a:lnTo>
                  <a:pt x="2549080" y="1810364"/>
                </a:lnTo>
                <a:lnTo>
                  <a:pt x="2553050" y="1807650"/>
                </a:lnTo>
                <a:lnTo>
                  <a:pt x="2553151" y="1808973"/>
                </a:lnTo>
                <a:cubicBezTo>
                  <a:pt x="2555540" y="1807659"/>
                  <a:pt x="2557799" y="1806110"/>
                  <a:pt x="2559873" y="1804351"/>
                </a:cubicBezTo>
                <a:cubicBezTo>
                  <a:pt x="2561947" y="1802617"/>
                  <a:pt x="2563891" y="1800674"/>
                  <a:pt x="2565650" y="1798495"/>
                </a:cubicBezTo>
                <a:lnTo>
                  <a:pt x="2564933" y="1789131"/>
                </a:lnTo>
                <a:lnTo>
                  <a:pt x="2572504" y="1768847"/>
                </a:lnTo>
                <a:lnTo>
                  <a:pt x="2573659" y="1562830"/>
                </a:lnTo>
                <a:cubicBezTo>
                  <a:pt x="2573659" y="1562830"/>
                  <a:pt x="2559977" y="1564214"/>
                  <a:pt x="2541336" y="1563120"/>
                </a:cubicBezTo>
                <a:lnTo>
                  <a:pt x="2523269" y="1560767"/>
                </a:lnTo>
                <a:lnTo>
                  <a:pt x="2522400" y="1558959"/>
                </a:lnTo>
                <a:cubicBezTo>
                  <a:pt x="2517121" y="1558074"/>
                  <a:pt x="2511843" y="1556958"/>
                  <a:pt x="2506486" y="1555524"/>
                </a:cubicBezTo>
                <a:lnTo>
                  <a:pt x="2507792" y="1558095"/>
                </a:lnTo>
                <a:lnTo>
                  <a:pt x="2507402" y="1558011"/>
                </a:lnTo>
                <a:lnTo>
                  <a:pt x="2479255" y="1548536"/>
                </a:lnTo>
                <a:cubicBezTo>
                  <a:pt x="2442543" y="1530183"/>
                  <a:pt x="2419881" y="1505396"/>
                  <a:pt x="2419881" y="1505396"/>
                </a:cubicBezTo>
                <a:lnTo>
                  <a:pt x="2259021" y="1505396"/>
                </a:lnTo>
                <a:lnTo>
                  <a:pt x="2259432" y="1504007"/>
                </a:lnTo>
                <a:lnTo>
                  <a:pt x="2245620" y="1504007"/>
                </a:lnTo>
                <a:lnTo>
                  <a:pt x="2245231" y="1505396"/>
                </a:lnTo>
                <a:lnTo>
                  <a:pt x="2187401" y="1505396"/>
                </a:lnTo>
                <a:lnTo>
                  <a:pt x="2187323" y="1504007"/>
                </a:lnTo>
                <a:lnTo>
                  <a:pt x="2174587" y="1504007"/>
                </a:lnTo>
                <a:lnTo>
                  <a:pt x="2174673" y="1505396"/>
                </a:lnTo>
                <a:lnTo>
                  <a:pt x="2013745" y="1505396"/>
                </a:lnTo>
                <a:lnTo>
                  <a:pt x="2017360" y="1503394"/>
                </a:lnTo>
                <a:cubicBezTo>
                  <a:pt x="2031139" y="1494836"/>
                  <a:pt x="2045039" y="1485223"/>
                  <a:pt x="2059260" y="1474274"/>
                </a:cubicBezTo>
                <a:lnTo>
                  <a:pt x="2099196" y="1439398"/>
                </a:lnTo>
                <a:lnTo>
                  <a:pt x="2100097" y="1439423"/>
                </a:lnTo>
                <a:lnTo>
                  <a:pt x="2116625" y="1424178"/>
                </a:lnTo>
                <a:lnTo>
                  <a:pt x="2118330" y="1422689"/>
                </a:lnTo>
                <a:cubicBezTo>
                  <a:pt x="2145788" y="1395983"/>
                  <a:pt x="2171784" y="1363479"/>
                  <a:pt x="2195334" y="1329746"/>
                </a:cubicBezTo>
                <a:lnTo>
                  <a:pt x="2219833" y="1290310"/>
                </a:lnTo>
                <a:lnTo>
                  <a:pt x="2232496" y="1271498"/>
                </a:lnTo>
                <a:lnTo>
                  <a:pt x="2242803" y="1253336"/>
                </a:lnTo>
                <a:lnTo>
                  <a:pt x="2257655" y="1229428"/>
                </a:lnTo>
                <a:cubicBezTo>
                  <a:pt x="2292996" y="1166180"/>
                  <a:pt x="2314607" y="1116286"/>
                  <a:pt x="2314607" y="1116286"/>
                </a:cubicBezTo>
                <a:cubicBezTo>
                  <a:pt x="2314607" y="1116286"/>
                  <a:pt x="2307601" y="1117148"/>
                  <a:pt x="2294935" y="1119345"/>
                </a:cubicBezTo>
                <a:lnTo>
                  <a:pt x="2294907" y="1119350"/>
                </a:lnTo>
                <a:lnTo>
                  <a:pt x="2294899" y="1119352"/>
                </a:lnTo>
                <a:cubicBezTo>
                  <a:pt x="2285400" y="1120999"/>
                  <a:pt x="2272718" y="1123397"/>
                  <a:pt x="2257421" y="1126743"/>
                </a:cubicBezTo>
                <a:lnTo>
                  <a:pt x="2248896" y="1128841"/>
                </a:lnTo>
                <a:lnTo>
                  <a:pt x="2241273" y="1130414"/>
                </a:lnTo>
                <a:lnTo>
                  <a:pt x="2230892" y="1133273"/>
                </a:lnTo>
                <a:lnTo>
                  <a:pt x="2204253" y="1139829"/>
                </a:lnTo>
                <a:lnTo>
                  <a:pt x="2178099" y="1147811"/>
                </a:lnTo>
                <a:lnTo>
                  <a:pt x="2161777" y="1152306"/>
                </a:lnTo>
                <a:lnTo>
                  <a:pt x="2153702" y="1155257"/>
                </a:lnTo>
                <a:lnTo>
                  <a:pt x="2138808" y="1159803"/>
                </a:lnTo>
                <a:cubicBezTo>
                  <a:pt x="2115325" y="1167741"/>
                  <a:pt x="2090365" y="1177026"/>
                  <a:pt x="2064495" y="1187856"/>
                </a:cubicBezTo>
                <a:lnTo>
                  <a:pt x="2061938" y="1188995"/>
                </a:lnTo>
                <a:lnTo>
                  <a:pt x="2011553" y="1211264"/>
                </a:lnTo>
                <a:lnTo>
                  <a:pt x="1997164" y="1218668"/>
                </a:lnTo>
                <a:lnTo>
                  <a:pt x="1988371" y="1222692"/>
                </a:lnTo>
                <a:lnTo>
                  <a:pt x="1980017" y="1227492"/>
                </a:lnTo>
                <a:lnTo>
                  <a:pt x="1946379" y="1244802"/>
                </a:lnTo>
                <a:lnTo>
                  <a:pt x="1925143" y="1258006"/>
                </a:lnTo>
                <a:lnTo>
                  <a:pt x="1933674" y="1240911"/>
                </a:lnTo>
                <a:cubicBezTo>
                  <a:pt x="1941237" y="1224114"/>
                  <a:pt x="1948962" y="1205507"/>
                  <a:pt x="1956647" y="1185949"/>
                </a:cubicBezTo>
                <a:lnTo>
                  <a:pt x="1981592" y="1116913"/>
                </a:lnTo>
                <a:lnTo>
                  <a:pt x="1982697" y="1115744"/>
                </a:lnTo>
                <a:lnTo>
                  <a:pt x="1995521" y="1078363"/>
                </a:lnTo>
                <a:lnTo>
                  <a:pt x="2000682" y="1064080"/>
                </a:lnTo>
                <a:lnTo>
                  <a:pt x="2007122" y="1044549"/>
                </a:lnTo>
                <a:lnTo>
                  <a:pt x="2007794" y="1042589"/>
                </a:lnTo>
                <a:lnTo>
                  <a:pt x="2009259" y="1038070"/>
                </a:lnTo>
                <a:lnTo>
                  <a:pt x="2019340" y="1007493"/>
                </a:lnTo>
                <a:lnTo>
                  <a:pt x="2026895" y="983626"/>
                </a:lnTo>
                <a:lnTo>
                  <a:pt x="2028402" y="978972"/>
                </a:lnTo>
                <a:lnTo>
                  <a:pt x="2030259" y="972997"/>
                </a:lnTo>
                <a:lnTo>
                  <a:pt x="2034156" y="960685"/>
                </a:lnTo>
                <a:lnTo>
                  <a:pt x="2039417" y="943527"/>
                </a:lnTo>
                <a:lnTo>
                  <a:pt x="2042355" y="934071"/>
                </a:lnTo>
                <a:cubicBezTo>
                  <a:pt x="2045656" y="923243"/>
                  <a:pt x="2047487" y="917064"/>
                  <a:pt x="2047487" y="917064"/>
                </a:cubicBezTo>
                <a:lnTo>
                  <a:pt x="2047436" y="917097"/>
                </a:lnTo>
                <a:lnTo>
                  <a:pt x="2047451" y="917046"/>
                </a:lnTo>
                <a:cubicBezTo>
                  <a:pt x="2047451" y="917046"/>
                  <a:pt x="2044038" y="919212"/>
                  <a:pt x="2037893" y="923298"/>
                </a:cubicBezTo>
                <a:lnTo>
                  <a:pt x="2020095" y="935486"/>
                </a:lnTo>
                <a:lnTo>
                  <a:pt x="2018116" y="936820"/>
                </a:lnTo>
                <a:lnTo>
                  <a:pt x="2017605" y="937190"/>
                </a:lnTo>
                <a:lnTo>
                  <a:pt x="2011941" y="941069"/>
                </a:lnTo>
                <a:cubicBezTo>
                  <a:pt x="1990082" y="956429"/>
                  <a:pt x="1960016" y="978485"/>
                  <a:pt x="1927188" y="1005268"/>
                </a:cubicBezTo>
                <a:lnTo>
                  <a:pt x="1921054" y="1010871"/>
                </a:lnTo>
                <a:lnTo>
                  <a:pt x="1919012" y="1012491"/>
                </a:lnTo>
                <a:cubicBezTo>
                  <a:pt x="1898754" y="1029399"/>
                  <a:pt x="1877398" y="1048201"/>
                  <a:pt x="1856099" y="1068511"/>
                </a:cubicBezTo>
                <a:lnTo>
                  <a:pt x="1857438" y="1068986"/>
                </a:lnTo>
                <a:lnTo>
                  <a:pt x="1825862" y="1097832"/>
                </a:lnTo>
                <a:cubicBezTo>
                  <a:pt x="1792955" y="1132102"/>
                  <a:pt x="1762730" y="1169132"/>
                  <a:pt x="1740632" y="1206953"/>
                </a:cubicBezTo>
                <a:lnTo>
                  <a:pt x="1740335" y="1207580"/>
                </a:lnTo>
                <a:lnTo>
                  <a:pt x="1737962" y="1212138"/>
                </a:lnTo>
                <a:lnTo>
                  <a:pt x="1738104" y="1212290"/>
                </a:lnTo>
                <a:lnTo>
                  <a:pt x="1699663" y="1293428"/>
                </a:lnTo>
                <a:lnTo>
                  <a:pt x="1692301" y="1273825"/>
                </a:lnTo>
                <a:lnTo>
                  <a:pt x="1686775" y="1265277"/>
                </a:lnTo>
                <a:lnTo>
                  <a:pt x="1698264" y="1233531"/>
                </a:lnTo>
                <a:cubicBezTo>
                  <a:pt x="1698067" y="1211590"/>
                  <a:pt x="1694248" y="1191571"/>
                  <a:pt x="1687504" y="1173483"/>
                </a:cubicBezTo>
                <a:lnTo>
                  <a:pt x="1679748" y="1160212"/>
                </a:lnTo>
                <a:lnTo>
                  <a:pt x="1695010" y="1153747"/>
                </a:lnTo>
                <a:cubicBezTo>
                  <a:pt x="1695146" y="1153681"/>
                  <a:pt x="1695225" y="1153660"/>
                  <a:pt x="1695360" y="1153594"/>
                </a:cubicBezTo>
                <a:cubicBezTo>
                  <a:pt x="1696753" y="1152936"/>
                  <a:pt x="1697267" y="1152524"/>
                  <a:pt x="1698601" y="1151865"/>
                </a:cubicBezTo>
                <a:lnTo>
                  <a:pt x="1715568" y="1142272"/>
                </a:lnTo>
                <a:lnTo>
                  <a:pt x="1715964" y="1142076"/>
                </a:lnTo>
                <a:lnTo>
                  <a:pt x="1716404" y="1141799"/>
                </a:lnTo>
                <a:lnTo>
                  <a:pt x="1730120" y="1134044"/>
                </a:lnTo>
                <a:cubicBezTo>
                  <a:pt x="1732369" y="1132560"/>
                  <a:pt x="1731897" y="1132732"/>
                  <a:pt x="1733540" y="1131569"/>
                </a:cubicBezTo>
                <a:cubicBezTo>
                  <a:pt x="1736468" y="1129463"/>
                  <a:pt x="1740906" y="1126383"/>
                  <a:pt x="1741301" y="1126065"/>
                </a:cubicBezTo>
                <a:lnTo>
                  <a:pt x="1740862" y="1125854"/>
                </a:lnTo>
                <a:lnTo>
                  <a:pt x="1742937" y="1124313"/>
                </a:lnTo>
                <a:lnTo>
                  <a:pt x="1742905" y="1124290"/>
                </a:lnTo>
                <a:lnTo>
                  <a:pt x="1742968" y="1124245"/>
                </a:lnTo>
                <a:cubicBezTo>
                  <a:pt x="1742968" y="1124245"/>
                  <a:pt x="1690623" y="1086831"/>
                  <a:pt x="1632979" y="1056374"/>
                </a:cubicBezTo>
                <a:cubicBezTo>
                  <a:pt x="1618567" y="1048760"/>
                  <a:pt x="1603252" y="1042186"/>
                  <a:pt x="1588384" y="1036608"/>
                </a:cubicBezTo>
                <a:lnTo>
                  <a:pt x="1577976" y="1033183"/>
                </a:lnTo>
                <a:lnTo>
                  <a:pt x="1546469" y="1022787"/>
                </a:lnTo>
                <a:cubicBezTo>
                  <a:pt x="1533863" y="1019148"/>
                  <a:pt x="1523058" y="1016460"/>
                  <a:pt x="1515405" y="1014682"/>
                </a:cubicBezTo>
                <a:lnTo>
                  <a:pt x="1503352" y="1012058"/>
                </a:lnTo>
                <a:lnTo>
                  <a:pt x="1514662" y="1008443"/>
                </a:lnTo>
                <a:lnTo>
                  <a:pt x="1544209" y="996467"/>
                </a:lnTo>
                <a:lnTo>
                  <a:pt x="1544982" y="996155"/>
                </a:lnTo>
                <a:cubicBezTo>
                  <a:pt x="1570086" y="984699"/>
                  <a:pt x="1603666" y="966214"/>
                  <a:pt x="1637573" y="938095"/>
                </a:cubicBezTo>
                <a:cubicBezTo>
                  <a:pt x="1671476" y="909976"/>
                  <a:pt x="1703092" y="877740"/>
                  <a:pt x="1726232" y="852533"/>
                </a:cubicBezTo>
                <a:lnTo>
                  <a:pt x="1728942" y="849473"/>
                </a:lnTo>
                <a:lnTo>
                  <a:pt x="1753865" y="821396"/>
                </a:lnTo>
                <a:cubicBezTo>
                  <a:pt x="1760439" y="813704"/>
                  <a:pt x="1764115" y="809161"/>
                  <a:pt x="1764115" y="809161"/>
                </a:cubicBezTo>
                <a:cubicBezTo>
                  <a:pt x="1764115" y="809161"/>
                  <a:pt x="1663485" y="774988"/>
                  <a:pt x="1588731" y="784023"/>
                </a:cubicBezTo>
                <a:cubicBezTo>
                  <a:pt x="1551356" y="788539"/>
                  <a:pt x="1520449" y="803857"/>
                  <a:pt x="1498885" y="818047"/>
                </a:cubicBezTo>
                <a:lnTo>
                  <a:pt x="1495061" y="820947"/>
                </a:lnTo>
                <a:lnTo>
                  <a:pt x="1473937" y="836954"/>
                </a:lnTo>
                <a:cubicBezTo>
                  <a:pt x="1468195" y="841983"/>
                  <a:pt x="1465146" y="845241"/>
                  <a:pt x="1465147" y="845242"/>
                </a:cubicBezTo>
                <a:lnTo>
                  <a:pt x="1465120" y="845265"/>
                </a:lnTo>
                <a:lnTo>
                  <a:pt x="1472060" y="833331"/>
                </a:lnTo>
                <a:cubicBezTo>
                  <a:pt x="1484735" y="810186"/>
                  <a:pt x="1510833" y="755859"/>
                  <a:pt x="1516823" y="691570"/>
                </a:cubicBezTo>
                <a:cubicBezTo>
                  <a:pt x="1524807" y="605855"/>
                  <a:pt x="1511407" y="496823"/>
                  <a:pt x="1511407" y="496823"/>
                </a:cubicBezTo>
                <a:cubicBezTo>
                  <a:pt x="1511407" y="496823"/>
                  <a:pt x="1424287" y="546189"/>
                  <a:pt x="1377608" y="600324"/>
                </a:cubicBezTo>
                <a:cubicBezTo>
                  <a:pt x="1330925" y="654457"/>
                  <a:pt x="1310324" y="718968"/>
                  <a:pt x="1310324" y="718968"/>
                </a:cubicBezTo>
                <a:lnTo>
                  <a:pt x="1309891" y="718247"/>
                </a:lnTo>
                <a:lnTo>
                  <a:pt x="1309891" y="718240"/>
                </a:lnTo>
                <a:lnTo>
                  <a:pt x="1309259" y="717195"/>
                </a:lnTo>
                <a:lnTo>
                  <a:pt x="1306889" y="713252"/>
                </a:lnTo>
                <a:lnTo>
                  <a:pt x="1306701" y="712968"/>
                </a:lnTo>
                <a:lnTo>
                  <a:pt x="1306139" y="712039"/>
                </a:lnTo>
                <a:lnTo>
                  <a:pt x="1300557" y="703674"/>
                </a:lnTo>
                <a:lnTo>
                  <a:pt x="1297465" y="698995"/>
                </a:lnTo>
                <a:lnTo>
                  <a:pt x="1297333" y="698842"/>
                </a:lnTo>
                <a:lnTo>
                  <a:pt x="1296768" y="697995"/>
                </a:lnTo>
                <a:lnTo>
                  <a:pt x="1274167" y="671810"/>
                </a:lnTo>
                <a:lnTo>
                  <a:pt x="1265933" y="662201"/>
                </a:lnTo>
                <a:lnTo>
                  <a:pt x="1242393" y="641674"/>
                </a:lnTo>
                <a:lnTo>
                  <a:pt x="1239489" y="639135"/>
                </a:lnTo>
                <a:cubicBezTo>
                  <a:pt x="1233163" y="633054"/>
                  <a:pt x="1228134" y="626673"/>
                  <a:pt x="1220875" y="614258"/>
                </a:cubicBezTo>
                <a:cubicBezTo>
                  <a:pt x="1209984" y="595634"/>
                  <a:pt x="1202010" y="576205"/>
                  <a:pt x="1198704" y="567655"/>
                </a:cubicBezTo>
                <a:lnTo>
                  <a:pt x="1197556" y="564597"/>
                </a:lnTo>
                <a:lnTo>
                  <a:pt x="1197568" y="564492"/>
                </a:lnTo>
                <a:cubicBezTo>
                  <a:pt x="1197540" y="564414"/>
                  <a:pt x="1197094" y="563201"/>
                  <a:pt x="1197098" y="563204"/>
                </a:cubicBezTo>
                <a:lnTo>
                  <a:pt x="1197062" y="563282"/>
                </a:lnTo>
                <a:lnTo>
                  <a:pt x="1197018" y="563164"/>
                </a:lnTo>
                <a:cubicBezTo>
                  <a:pt x="1197018" y="563164"/>
                  <a:pt x="1152305" y="653861"/>
                  <a:pt x="1139166" y="740100"/>
                </a:cubicBezTo>
                <a:cubicBezTo>
                  <a:pt x="1136703" y="756270"/>
                  <a:pt x="1135693" y="772428"/>
                  <a:pt x="1135679" y="788011"/>
                </a:cubicBezTo>
                <a:lnTo>
                  <a:pt x="1136286" y="798853"/>
                </a:lnTo>
                <a:lnTo>
                  <a:pt x="1136055" y="803424"/>
                </a:lnTo>
                <a:lnTo>
                  <a:pt x="1137093" y="813281"/>
                </a:lnTo>
                <a:lnTo>
                  <a:pt x="1138165" y="832468"/>
                </a:lnTo>
                <a:lnTo>
                  <a:pt x="1141253" y="852822"/>
                </a:lnTo>
                <a:lnTo>
                  <a:pt x="1141857" y="858559"/>
                </a:lnTo>
                <a:lnTo>
                  <a:pt x="1142793" y="862971"/>
                </a:lnTo>
                <a:lnTo>
                  <a:pt x="1143872" y="870086"/>
                </a:lnTo>
                <a:cubicBezTo>
                  <a:pt x="1146005" y="881109"/>
                  <a:pt x="1148216" y="890429"/>
                  <a:pt x="1150047" y="897480"/>
                </a:cubicBezTo>
                <a:lnTo>
                  <a:pt x="1153477" y="909529"/>
                </a:lnTo>
                <a:lnTo>
                  <a:pt x="1154250" y="912250"/>
                </a:lnTo>
                <a:lnTo>
                  <a:pt x="1153694" y="911982"/>
                </a:lnTo>
                <a:lnTo>
                  <a:pt x="1153544" y="911635"/>
                </a:lnTo>
                <a:cubicBezTo>
                  <a:pt x="1152667" y="911097"/>
                  <a:pt x="1137298" y="901703"/>
                  <a:pt x="1115411" y="891263"/>
                </a:cubicBezTo>
                <a:lnTo>
                  <a:pt x="1102647" y="885887"/>
                </a:lnTo>
                <a:lnTo>
                  <a:pt x="1098609" y="884006"/>
                </a:lnTo>
                <a:lnTo>
                  <a:pt x="1096893" y="883463"/>
                </a:lnTo>
                <a:lnTo>
                  <a:pt x="1078690" y="875795"/>
                </a:lnTo>
                <a:cubicBezTo>
                  <a:pt x="1065485" y="871028"/>
                  <a:pt x="1051647" y="866976"/>
                  <a:pt x="1038173" y="864615"/>
                </a:cubicBezTo>
                <a:cubicBezTo>
                  <a:pt x="983483" y="855030"/>
                  <a:pt x="938358" y="856567"/>
                  <a:pt x="938358" y="856567"/>
                </a:cubicBezTo>
                <a:lnTo>
                  <a:pt x="938359" y="856575"/>
                </a:lnTo>
                <a:lnTo>
                  <a:pt x="937919" y="856579"/>
                </a:lnTo>
                <a:cubicBezTo>
                  <a:pt x="937919" y="856579"/>
                  <a:pt x="938400" y="863181"/>
                  <a:pt x="940354" y="874123"/>
                </a:cubicBezTo>
                <a:lnTo>
                  <a:pt x="945782" y="895117"/>
                </a:lnTo>
                <a:lnTo>
                  <a:pt x="952279" y="921166"/>
                </a:lnTo>
                <a:cubicBezTo>
                  <a:pt x="964256" y="957484"/>
                  <a:pt x="986264" y="1001837"/>
                  <a:pt x="1026393" y="1033980"/>
                </a:cubicBezTo>
                <a:lnTo>
                  <a:pt x="1054200" y="1051785"/>
                </a:lnTo>
                <a:lnTo>
                  <a:pt x="1044433" y="1054400"/>
                </a:lnTo>
                <a:lnTo>
                  <a:pt x="1040109" y="1055684"/>
                </a:lnTo>
                <a:lnTo>
                  <a:pt x="1038411" y="1056005"/>
                </a:lnTo>
                <a:lnTo>
                  <a:pt x="1037376" y="1056496"/>
                </a:lnTo>
                <a:lnTo>
                  <a:pt x="1036981" y="1056613"/>
                </a:lnTo>
                <a:lnTo>
                  <a:pt x="1001448" y="1071217"/>
                </a:lnTo>
                <a:lnTo>
                  <a:pt x="1001438" y="1071221"/>
                </a:lnTo>
                <a:lnTo>
                  <a:pt x="962457" y="1092051"/>
                </a:lnTo>
                <a:lnTo>
                  <a:pt x="961901" y="1092315"/>
                </a:lnTo>
                <a:lnTo>
                  <a:pt x="961732" y="1092471"/>
                </a:lnTo>
                <a:lnTo>
                  <a:pt x="942493" y="1105915"/>
                </a:lnTo>
                <a:cubicBezTo>
                  <a:pt x="940198" y="1107792"/>
                  <a:pt x="938349" y="1109709"/>
                  <a:pt x="936310" y="1111630"/>
                </a:cubicBezTo>
                <a:cubicBezTo>
                  <a:pt x="933027" y="1114722"/>
                  <a:pt x="929870" y="1117892"/>
                  <a:pt x="927215" y="1121078"/>
                </a:cubicBezTo>
                <a:lnTo>
                  <a:pt x="926530" y="1121960"/>
                </a:lnTo>
                <a:lnTo>
                  <a:pt x="925228" y="1123050"/>
                </a:lnTo>
                <a:lnTo>
                  <a:pt x="924429" y="1124666"/>
                </a:lnTo>
                <a:lnTo>
                  <a:pt x="923060" y="1126429"/>
                </a:lnTo>
                <a:cubicBezTo>
                  <a:pt x="922426" y="1127308"/>
                  <a:pt x="921990" y="1128213"/>
                  <a:pt x="921399" y="1129099"/>
                </a:cubicBezTo>
                <a:lnTo>
                  <a:pt x="921607" y="1129362"/>
                </a:lnTo>
                <a:lnTo>
                  <a:pt x="919129" y="1131640"/>
                </a:lnTo>
                <a:lnTo>
                  <a:pt x="916086" y="1141541"/>
                </a:lnTo>
                <a:lnTo>
                  <a:pt x="908764" y="1156353"/>
                </a:lnTo>
                <a:lnTo>
                  <a:pt x="908179" y="1167275"/>
                </a:lnTo>
                <a:lnTo>
                  <a:pt x="906118" y="1173982"/>
                </a:lnTo>
                <a:lnTo>
                  <a:pt x="907187" y="1185782"/>
                </a:lnTo>
                <a:lnTo>
                  <a:pt x="906993" y="1189394"/>
                </a:lnTo>
                <a:lnTo>
                  <a:pt x="907674" y="1192154"/>
                </a:lnTo>
                <a:lnTo>
                  <a:pt x="907278" y="1191693"/>
                </a:lnTo>
                <a:lnTo>
                  <a:pt x="904101" y="1187391"/>
                </a:lnTo>
                <a:lnTo>
                  <a:pt x="902292" y="1185895"/>
                </a:lnTo>
                <a:lnTo>
                  <a:pt x="900986" y="1184375"/>
                </a:lnTo>
                <a:lnTo>
                  <a:pt x="899679" y="1183141"/>
                </a:lnTo>
                <a:lnTo>
                  <a:pt x="898611" y="1181738"/>
                </a:lnTo>
                <a:lnTo>
                  <a:pt x="896785" y="1180408"/>
                </a:lnTo>
                <a:lnTo>
                  <a:pt x="893274" y="1177093"/>
                </a:lnTo>
                <a:cubicBezTo>
                  <a:pt x="888597" y="1172704"/>
                  <a:pt x="883848" y="1168549"/>
                  <a:pt x="878922" y="1164776"/>
                </a:cubicBezTo>
                <a:cubicBezTo>
                  <a:pt x="876461" y="1162891"/>
                  <a:pt x="873956" y="1161158"/>
                  <a:pt x="871423" y="1159422"/>
                </a:cubicBezTo>
                <a:lnTo>
                  <a:pt x="867233" y="1156880"/>
                </a:lnTo>
                <a:lnTo>
                  <a:pt x="863470" y="1153766"/>
                </a:lnTo>
                <a:lnTo>
                  <a:pt x="859096" y="1151945"/>
                </a:lnTo>
                <a:lnTo>
                  <a:pt x="854823" y="1149354"/>
                </a:lnTo>
                <a:lnTo>
                  <a:pt x="852612" y="1148233"/>
                </a:lnTo>
                <a:lnTo>
                  <a:pt x="850577" y="1146751"/>
                </a:lnTo>
                <a:lnTo>
                  <a:pt x="848380" y="1146087"/>
                </a:lnTo>
                <a:lnTo>
                  <a:pt x="846791" y="1145282"/>
                </a:lnTo>
                <a:cubicBezTo>
                  <a:pt x="840982" y="1142583"/>
                  <a:pt x="834910" y="1140320"/>
                  <a:pt x="828687" y="1138216"/>
                </a:cubicBezTo>
                <a:cubicBezTo>
                  <a:pt x="825740" y="1137217"/>
                  <a:pt x="822850" y="1136083"/>
                  <a:pt x="819797" y="1135214"/>
                </a:cubicBezTo>
                <a:lnTo>
                  <a:pt x="817889" y="1134791"/>
                </a:lnTo>
                <a:lnTo>
                  <a:pt x="815410" y="1133759"/>
                </a:lnTo>
                <a:lnTo>
                  <a:pt x="809852" y="1133009"/>
                </a:lnTo>
                <a:lnTo>
                  <a:pt x="801782" y="1131220"/>
                </a:lnTo>
                <a:lnTo>
                  <a:pt x="840749" y="1094242"/>
                </a:lnTo>
                <a:cubicBezTo>
                  <a:pt x="868333" y="1062418"/>
                  <a:pt x="895212" y="1017572"/>
                  <a:pt x="910606" y="955531"/>
                </a:cubicBezTo>
                <a:lnTo>
                  <a:pt x="914078" y="930174"/>
                </a:lnTo>
                <a:lnTo>
                  <a:pt x="916125" y="926360"/>
                </a:lnTo>
                <a:cubicBezTo>
                  <a:pt x="918021" y="915539"/>
                  <a:pt x="919524" y="904131"/>
                  <a:pt x="920730" y="892409"/>
                </a:cubicBezTo>
                <a:cubicBezTo>
                  <a:pt x="920759" y="892127"/>
                  <a:pt x="920810" y="891836"/>
                  <a:pt x="920839" y="891551"/>
                </a:cubicBezTo>
                <a:cubicBezTo>
                  <a:pt x="921138" y="888485"/>
                  <a:pt x="921343" y="885368"/>
                  <a:pt x="921588" y="882233"/>
                </a:cubicBezTo>
                <a:lnTo>
                  <a:pt x="922172" y="871067"/>
                </a:lnTo>
                <a:lnTo>
                  <a:pt x="923379" y="862255"/>
                </a:lnTo>
                <a:lnTo>
                  <a:pt x="922993" y="855387"/>
                </a:lnTo>
                <a:lnTo>
                  <a:pt x="923303" y="849460"/>
                </a:lnTo>
                <a:cubicBezTo>
                  <a:pt x="923303" y="849355"/>
                  <a:pt x="923299" y="849244"/>
                  <a:pt x="923303" y="849139"/>
                </a:cubicBezTo>
                <a:cubicBezTo>
                  <a:pt x="923411" y="842469"/>
                  <a:pt x="923220" y="835511"/>
                  <a:pt x="923087" y="828575"/>
                </a:cubicBezTo>
                <a:cubicBezTo>
                  <a:pt x="922957" y="819862"/>
                  <a:pt x="922878" y="811170"/>
                  <a:pt x="922337" y="802011"/>
                </a:cubicBezTo>
                <a:cubicBezTo>
                  <a:pt x="921235" y="784228"/>
                  <a:pt x="919624" y="765897"/>
                  <a:pt x="916875" y="746425"/>
                </a:cubicBezTo>
                <a:lnTo>
                  <a:pt x="916372" y="744170"/>
                </a:lnTo>
                <a:lnTo>
                  <a:pt x="906539" y="699579"/>
                </a:lnTo>
                <a:lnTo>
                  <a:pt x="906031" y="697843"/>
                </a:lnTo>
                <a:lnTo>
                  <a:pt x="905950" y="697479"/>
                </a:lnTo>
                <a:lnTo>
                  <a:pt x="905950" y="697476"/>
                </a:lnTo>
                <a:cubicBezTo>
                  <a:pt x="902400" y="684316"/>
                  <a:pt x="898375" y="670573"/>
                  <a:pt x="894336" y="657361"/>
                </a:cubicBezTo>
                <a:lnTo>
                  <a:pt x="892175" y="650545"/>
                </a:lnTo>
                <a:lnTo>
                  <a:pt x="890764" y="645728"/>
                </a:lnTo>
                <a:lnTo>
                  <a:pt x="886218" y="631751"/>
                </a:lnTo>
                <a:lnTo>
                  <a:pt x="882631" y="620434"/>
                </a:lnTo>
                <a:lnTo>
                  <a:pt x="879126" y="609947"/>
                </a:lnTo>
                <a:lnTo>
                  <a:pt x="876323" y="601331"/>
                </a:lnTo>
                <a:cubicBezTo>
                  <a:pt x="872486" y="589939"/>
                  <a:pt x="870002" y="582870"/>
                  <a:pt x="870002" y="582870"/>
                </a:cubicBezTo>
                <a:lnTo>
                  <a:pt x="869969" y="582895"/>
                </a:lnTo>
                <a:lnTo>
                  <a:pt x="869962" y="582874"/>
                </a:lnTo>
                <a:cubicBezTo>
                  <a:pt x="869962" y="582874"/>
                  <a:pt x="866990" y="584971"/>
                  <a:pt x="861768" y="589075"/>
                </a:cubicBezTo>
                <a:lnTo>
                  <a:pt x="861622" y="589198"/>
                </a:lnTo>
                <a:lnTo>
                  <a:pt x="861211" y="589508"/>
                </a:lnTo>
                <a:lnTo>
                  <a:pt x="856774" y="593248"/>
                </a:lnTo>
                <a:lnTo>
                  <a:pt x="852360" y="596721"/>
                </a:lnTo>
                <a:lnTo>
                  <a:pt x="849675" y="599233"/>
                </a:lnTo>
                <a:lnTo>
                  <a:pt x="843887" y="604112"/>
                </a:lnTo>
                <a:lnTo>
                  <a:pt x="840068" y="607323"/>
                </a:lnTo>
                <a:lnTo>
                  <a:pt x="840003" y="607386"/>
                </a:lnTo>
                <a:lnTo>
                  <a:pt x="838051" y="609032"/>
                </a:lnTo>
                <a:lnTo>
                  <a:pt x="812427" y="633961"/>
                </a:lnTo>
                <a:lnTo>
                  <a:pt x="809187" y="637083"/>
                </a:lnTo>
                <a:lnTo>
                  <a:pt x="809009" y="637287"/>
                </a:lnTo>
                <a:lnTo>
                  <a:pt x="805343" y="640853"/>
                </a:lnTo>
                <a:lnTo>
                  <a:pt x="778733" y="671797"/>
                </a:lnTo>
                <a:lnTo>
                  <a:pt x="773448" y="677821"/>
                </a:lnTo>
                <a:lnTo>
                  <a:pt x="772958" y="678512"/>
                </a:lnTo>
                <a:lnTo>
                  <a:pt x="767908" y="684385"/>
                </a:lnTo>
                <a:lnTo>
                  <a:pt x="744136" y="719181"/>
                </a:lnTo>
                <a:lnTo>
                  <a:pt x="737175" y="729002"/>
                </a:lnTo>
                <a:lnTo>
                  <a:pt x="736821" y="729669"/>
                </a:lnTo>
                <a:lnTo>
                  <a:pt x="736497" y="730128"/>
                </a:lnTo>
                <a:lnTo>
                  <a:pt x="735951" y="731161"/>
                </a:lnTo>
                <a:lnTo>
                  <a:pt x="730568" y="739040"/>
                </a:lnTo>
                <a:lnTo>
                  <a:pt x="712157" y="776054"/>
                </a:lnTo>
                <a:lnTo>
                  <a:pt x="704692" y="790092"/>
                </a:lnTo>
                <a:lnTo>
                  <a:pt x="704526" y="790573"/>
                </a:lnTo>
                <a:lnTo>
                  <a:pt x="704318" y="790966"/>
                </a:lnTo>
                <a:lnTo>
                  <a:pt x="703372" y="793715"/>
                </a:lnTo>
                <a:lnTo>
                  <a:pt x="698141" y="804231"/>
                </a:lnTo>
                <a:lnTo>
                  <a:pt x="686699" y="842121"/>
                </a:lnTo>
                <a:lnTo>
                  <a:pt x="680323" y="860555"/>
                </a:lnTo>
                <a:lnTo>
                  <a:pt x="680285" y="860807"/>
                </a:lnTo>
                <a:lnTo>
                  <a:pt x="680202" y="861050"/>
                </a:lnTo>
                <a:lnTo>
                  <a:pt x="679433" y="866180"/>
                </a:lnTo>
                <a:lnTo>
                  <a:pt x="675450" y="879371"/>
                </a:lnTo>
                <a:lnTo>
                  <a:pt x="671845" y="916817"/>
                </a:lnTo>
                <a:lnTo>
                  <a:pt x="668392" y="939859"/>
                </a:lnTo>
                <a:lnTo>
                  <a:pt x="667319" y="963832"/>
                </a:lnTo>
                <a:lnTo>
                  <a:pt x="667315" y="963871"/>
                </a:lnTo>
                <a:lnTo>
                  <a:pt x="667400" y="964413"/>
                </a:lnTo>
                <a:lnTo>
                  <a:pt x="678214" y="1038676"/>
                </a:lnTo>
                <a:lnTo>
                  <a:pt x="679595" y="1042122"/>
                </a:lnTo>
                <a:lnTo>
                  <a:pt x="680167" y="1045772"/>
                </a:lnTo>
                <a:lnTo>
                  <a:pt x="692561" y="1074484"/>
                </a:lnTo>
                <a:lnTo>
                  <a:pt x="702131" y="1098371"/>
                </a:lnTo>
                <a:lnTo>
                  <a:pt x="702940" y="1098531"/>
                </a:lnTo>
                <a:lnTo>
                  <a:pt x="707456" y="1108993"/>
                </a:lnTo>
                <a:lnTo>
                  <a:pt x="718982" y="1126316"/>
                </a:lnTo>
                <a:lnTo>
                  <a:pt x="718890" y="1126317"/>
                </a:lnTo>
                <a:lnTo>
                  <a:pt x="718591" y="1126320"/>
                </a:lnTo>
                <a:lnTo>
                  <a:pt x="718147" y="1126304"/>
                </a:lnTo>
                <a:lnTo>
                  <a:pt x="717780" y="1126374"/>
                </a:lnTo>
                <a:lnTo>
                  <a:pt x="704510" y="1128111"/>
                </a:lnTo>
                <a:lnTo>
                  <a:pt x="680482" y="1095904"/>
                </a:lnTo>
                <a:cubicBezTo>
                  <a:pt x="670737" y="1082697"/>
                  <a:pt x="660766" y="1069006"/>
                  <a:pt x="651500" y="1055977"/>
                </a:cubicBezTo>
                <a:cubicBezTo>
                  <a:pt x="614435" y="1003858"/>
                  <a:pt x="590980" y="957515"/>
                  <a:pt x="590980" y="957515"/>
                </a:cubicBezTo>
                <a:cubicBezTo>
                  <a:pt x="590980" y="957515"/>
                  <a:pt x="577784" y="876190"/>
                  <a:pt x="571525" y="813884"/>
                </a:cubicBezTo>
                <a:lnTo>
                  <a:pt x="568065" y="771743"/>
                </a:lnTo>
                <a:lnTo>
                  <a:pt x="572392" y="768534"/>
                </a:lnTo>
                <a:cubicBezTo>
                  <a:pt x="592656" y="751759"/>
                  <a:pt x="635944" y="707440"/>
                  <a:pt x="658004" y="621295"/>
                </a:cubicBezTo>
                <a:lnTo>
                  <a:pt x="662235" y="596929"/>
                </a:lnTo>
                <a:lnTo>
                  <a:pt x="663462" y="595727"/>
                </a:lnTo>
                <a:lnTo>
                  <a:pt x="666257" y="573770"/>
                </a:lnTo>
                <a:lnTo>
                  <a:pt x="669081" y="557511"/>
                </a:lnTo>
                <a:lnTo>
                  <a:pt x="669259" y="550192"/>
                </a:lnTo>
                <a:lnTo>
                  <a:pt x="670268" y="542262"/>
                </a:lnTo>
                <a:cubicBezTo>
                  <a:pt x="671610" y="523078"/>
                  <a:pt x="671934" y="502491"/>
                  <a:pt x="670961" y="480375"/>
                </a:cubicBezTo>
                <a:cubicBezTo>
                  <a:pt x="670128" y="461456"/>
                  <a:pt x="666754" y="439880"/>
                  <a:pt x="662021" y="417541"/>
                </a:cubicBezTo>
                <a:lnTo>
                  <a:pt x="660860" y="412960"/>
                </a:lnTo>
                <a:lnTo>
                  <a:pt x="659808" y="405932"/>
                </a:lnTo>
                <a:cubicBezTo>
                  <a:pt x="645085" y="339703"/>
                  <a:pt x="620366" y="269946"/>
                  <a:pt x="612536" y="248534"/>
                </a:cubicBezTo>
                <a:lnTo>
                  <a:pt x="611720" y="246331"/>
                </a:lnTo>
                <a:lnTo>
                  <a:pt x="610125" y="241849"/>
                </a:lnTo>
                <a:lnTo>
                  <a:pt x="610124" y="241849"/>
                </a:lnTo>
                <a:lnTo>
                  <a:pt x="610124" y="241849"/>
                </a:lnTo>
                <a:lnTo>
                  <a:pt x="610102" y="241867"/>
                </a:lnTo>
                <a:lnTo>
                  <a:pt x="603842" y="246746"/>
                </a:lnTo>
                <a:lnTo>
                  <a:pt x="600546" y="249648"/>
                </a:lnTo>
                <a:lnTo>
                  <a:pt x="596635" y="252832"/>
                </a:lnTo>
                <a:lnTo>
                  <a:pt x="594380" y="255077"/>
                </a:lnTo>
                <a:lnTo>
                  <a:pt x="587299" y="261311"/>
                </a:lnTo>
                <a:lnTo>
                  <a:pt x="563987" y="285321"/>
                </a:lnTo>
                <a:lnTo>
                  <a:pt x="563956" y="285351"/>
                </a:lnTo>
                <a:lnTo>
                  <a:pt x="563940" y="285373"/>
                </a:lnTo>
                <a:lnTo>
                  <a:pt x="537277" y="318676"/>
                </a:lnTo>
                <a:lnTo>
                  <a:pt x="529343" y="331350"/>
                </a:lnTo>
                <a:lnTo>
                  <a:pt x="523766" y="338761"/>
                </a:lnTo>
                <a:lnTo>
                  <a:pt x="520423" y="345597"/>
                </a:lnTo>
                <a:lnTo>
                  <a:pt x="510720" y="361095"/>
                </a:lnTo>
                <a:lnTo>
                  <a:pt x="487755" y="412394"/>
                </a:lnTo>
                <a:lnTo>
                  <a:pt x="487745" y="412415"/>
                </a:lnTo>
                <a:lnTo>
                  <a:pt x="487737" y="412444"/>
                </a:lnTo>
                <a:lnTo>
                  <a:pt x="487736" y="412446"/>
                </a:lnTo>
                <a:lnTo>
                  <a:pt x="485979" y="419067"/>
                </a:lnTo>
                <a:lnTo>
                  <a:pt x="471814" y="472445"/>
                </a:lnTo>
                <a:lnTo>
                  <a:pt x="471813" y="472464"/>
                </a:lnTo>
                <a:lnTo>
                  <a:pt x="471810" y="472473"/>
                </a:lnTo>
                <a:cubicBezTo>
                  <a:pt x="468060" y="493912"/>
                  <a:pt x="466059" y="516772"/>
                  <a:pt x="466386" y="541020"/>
                </a:cubicBezTo>
                <a:lnTo>
                  <a:pt x="466537" y="541878"/>
                </a:lnTo>
                <a:lnTo>
                  <a:pt x="480204" y="622933"/>
                </a:lnTo>
                <a:lnTo>
                  <a:pt x="481378" y="626270"/>
                </a:lnTo>
                <a:lnTo>
                  <a:pt x="481935" y="629438"/>
                </a:lnTo>
                <a:lnTo>
                  <a:pt x="484897" y="636278"/>
                </a:lnTo>
                <a:lnTo>
                  <a:pt x="488452" y="646387"/>
                </a:lnTo>
                <a:lnTo>
                  <a:pt x="489427" y="646737"/>
                </a:lnTo>
                <a:lnTo>
                  <a:pt x="514532" y="704705"/>
                </a:lnTo>
                <a:cubicBezTo>
                  <a:pt x="526311" y="726515"/>
                  <a:pt x="538038" y="744503"/>
                  <a:pt x="546820" y="757038"/>
                </a:cubicBezTo>
                <a:lnTo>
                  <a:pt x="553329" y="765945"/>
                </a:lnTo>
                <a:lnTo>
                  <a:pt x="553344" y="766203"/>
                </a:lnTo>
                <a:cubicBezTo>
                  <a:pt x="554104" y="777715"/>
                  <a:pt x="555022" y="790308"/>
                  <a:pt x="556121" y="803426"/>
                </a:cubicBezTo>
                <a:cubicBezTo>
                  <a:pt x="560521" y="855895"/>
                  <a:pt x="565338" y="923740"/>
                  <a:pt x="565338" y="923740"/>
                </a:cubicBezTo>
                <a:lnTo>
                  <a:pt x="541643" y="900209"/>
                </a:lnTo>
                <a:lnTo>
                  <a:pt x="540835" y="893886"/>
                </a:lnTo>
                <a:cubicBezTo>
                  <a:pt x="534837" y="853003"/>
                  <a:pt x="516175" y="762901"/>
                  <a:pt x="462845" y="696216"/>
                </a:cubicBezTo>
                <a:lnTo>
                  <a:pt x="460753" y="694084"/>
                </a:lnTo>
                <a:lnTo>
                  <a:pt x="460927" y="693942"/>
                </a:lnTo>
                <a:lnTo>
                  <a:pt x="444162" y="677011"/>
                </a:lnTo>
                <a:lnTo>
                  <a:pt x="442677" y="673314"/>
                </a:lnTo>
                <a:cubicBezTo>
                  <a:pt x="431930" y="646161"/>
                  <a:pt x="418432" y="611042"/>
                  <a:pt x="407431" y="579176"/>
                </a:cubicBezTo>
                <a:cubicBezTo>
                  <a:pt x="401931" y="563243"/>
                  <a:pt x="397055" y="548124"/>
                  <a:pt x="392835" y="534407"/>
                </a:cubicBezTo>
                <a:lnTo>
                  <a:pt x="387068" y="514745"/>
                </a:lnTo>
                <a:lnTo>
                  <a:pt x="405371" y="505212"/>
                </a:lnTo>
                <a:cubicBezTo>
                  <a:pt x="437802" y="481620"/>
                  <a:pt x="481780" y="421475"/>
                  <a:pt x="440744" y="281104"/>
                </a:cubicBezTo>
                <a:lnTo>
                  <a:pt x="421731" y="237352"/>
                </a:lnTo>
                <a:lnTo>
                  <a:pt x="421725" y="236816"/>
                </a:lnTo>
                <a:lnTo>
                  <a:pt x="420907" y="235456"/>
                </a:lnTo>
                <a:lnTo>
                  <a:pt x="420210" y="233852"/>
                </a:lnTo>
                <a:cubicBezTo>
                  <a:pt x="411013" y="216467"/>
                  <a:pt x="399995" y="198013"/>
                  <a:pt x="388749" y="180187"/>
                </a:cubicBezTo>
                <a:lnTo>
                  <a:pt x="376170" y="161069"/>
                </a:lnTo>
                <a:lnTo>
                  <a:pt x="372870" y="155582"/>
                </a:lnTo>
                <a:lnTo>
                  <a:pt x="359102" y="135128"/>
                </a:lnTo>
                <a:lnTo>
                  <a:pt x="355920" y="130290"/>
                </a:lnTo>
                <a:lnTo>
                  <a:pt x="351804" y="124285"/>
                </a:lnTo>
                <a:lnTo>
                  <a:pt x="349062" y="120210"/>
                </a:lnTo>
                <a:cubicBezTo>
                  <a:pt x="341902" y="109756"/>
                  <a:pt x="335756" y="100890"/>
                  <a:pt x="331331" y="94366"/>
                </a:cubicBezTo>
                <a:cubicBezTo>
                  <a:pt x="325546" y="85839"/>
                  <a:pt x="320852" y="75678"/>
                  <a:pt x="317066" y="65233"/>
                </a:cubicBezTo>
                <a:lnTo>
                  <a:pt x="309965" y="40405"/>
                </a:lnTo>
                <a:lnTo>
                  <a:pt x="308248" y="34377"/>
                </a:lnTo>
                <a:cubicBezTo>
                  <a:pt x="303961" y="15057"/>
                  <a:pt x="302568" y="0"/>
                  <a:pt x="302568" y="0"/>
                </a:cubicBezTo>
                <a:close/>
              </a:path>
            </a:pathLst>
          </a:custGeom>
          <a:solidFill>
            <a:srgbClr val="FFFFFF"/>
          </a:solidFill>
          <a:ln w="2286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2353" name="Google Shape;2353;p10"/>
          <p:cNvGrpSpPr/>
          <p:nvPr/>
        </p:nvGrpSpPr>
        <p:grpSpPr>
          <a:xfrm flipH="1">
            <a:off x="9591780" y="5042714"/>
            <a:ext cx="2573659" cy="1815379"/>
            <a:chOff x="3208796" y="2391170"/>
            <a:chExt cx="6563782" cy="4629888"/>
          </a:xfrm>
        </p:grpSpPr>
        <p:grpSp>
          <p:nvGrpSpPr>
            <p:cNvPr id="2354" name="Google Shape;2354;p10"/>
            <p:cNvGrpSpPr/>
            <p:nvPr/>
          </p:nvGrpSpPr>
          <p:grpSpPr>
            <a:xfrm rot="7806728">
              <a:off x="5775318" y="3729944"/>
              <a:ext cx="2011084" cy="2010105"/>
              <a:chOff x="2688079" y="3660381"/>
              <a:chExt cx="1029896" cy="1029395"/>
            </a:xfrm>
          </p:grpSpPr>
          <p:sp>
            <p:nvSpPr>
              <p:cNvPr id="2355" name="Google Shape;2355;p10"/>
              <p:cNvSpPr/>
              <p:nvPr/>
            </p:nvSpPr>
            <p:spPr>
              <a:xfrm>
                <a:off x="2688079" y="3660407"/>
                <a:ext cx="956924" cy="1029369"/>
              </a:xfrm>
              <a:custGeom>
                <a:avLst/>
                <a:gdLst/>
                <a:ahLst/>
                <a:cxnLst/>
                <a:rect l="l" t="t" r="r" b="b"/>
                <a:pathLst>
                  <a:path w="956924" h="1029369" extrusionOk="0">
                    <a:moveTo>
                      <a:pt x="873545" y="546758"/>
                    </a:moveTo>
                    <a:cubicBezTo>
                      <a:pt x="873545" y="546758"/>
                      <a:pt x="962806" y="405057"/>
                      <a:pt x="956617" y="288726"/>
                    </a:cubicBezTo>
                    <a:cubicBezTo>
                      <a:pt x="950429" y="172394"/>
                      <a:pt x="857987" y="52795"/>
                      <a:pt x="857987" y="52795"/>
                    </a:cubicBezTo>
                    <a:cubicBezTo>
                      <a:pt x="857987" y="52795"/>
                      <a:pt x="817140" y="113619"/>
                      <a:pt x="789440" y="170144"/>
                    </a:cubicBezTo>
                    <a:cubicBezTo>
                      <a:pt x="761740" y="226676"/>
                      <a:pt x="756396" y="293226"/>
                      <a:pt x="756396" y="293226"/>
                    </a:cubicBezTo>
                    <a:cubicBezTo>
                      <a:pt x="756396" y="293226"/>
                      <a:pt x="711698" y="206222"/>
                      <a:pt x="637305" y="123799"/>
                    </a:cubicBezTo>
                    <a:cubicBezTo>
                      <a:pt x="544240" y="20695"/>
                      <a:pt x="431853" y="0"/>
                      <a:pt x="431853" y="0"/>
                    </a:cubicBezTo>
                    <a:cubicBezTo>
                      <a:pt x="431853" y="0"/>
                      <a:pt x="438530" y="83769"/>
                      <a:pt x="456613" y="166976"/>
                    </a:cubicBezTo>
                    <a:cubicBezTo>
                      <a:pt x="474702" y="250183"/>
                      <a:pt x="521583" y="333845"/>
                      <a:pt x="521583" y="333845"/>
                    </a:cubicBezTo>
                    <a:cubicBezTo>
                      <a:pt x="521583" y="333845"/>
                      <a:pt x="447893" y="282430"/>
                      <a:pt x="334656" y="262024"/>
                    </a:cubicBezTo>
                    <a:cubicBezTo>
                      <a:pt x="221425" y="241611"/>
                      <a:pt x="99334" y="244015"/>
                      <a:pt x="99334" y="244015"/>
                    </a:cubicBezTo>
                    <a:cubicBezTo>
                      <a:pt x="99334" y="244015"/>
                      <a:pt x="149878" y="373286"/>
                      <a:pt x="221807" y="440352"/>
                    </a:cubicBezTo>
                    <a:cubicBezTo>
                      <a:pt x="293729" y="507418"/>
                      <a:pt x="387042" y="512281"/>
                      <a:pt x="387042" y="512281"/>
                    </a:cubicBezTo>
                    <a:cubicBezTo>
                      <a:pt x="387042" y="512281"/>
                      <a:pt x="282310" y="525823"/>
                      <a:pt x="189968" y="589976"/>
                    </a:cubicBezTo>
                    <a:cubicBezTo>
                      <a:pt x="97633" y="654129"/>
                      <a:pt x="0" y="759262"/>
                      <a:pt x="0" y="759262"/>
                    </a:cubicBezTo>
                    <a:cubicBezTo>
                      <a:pt x="0" y="759262"/>
                      <a:pt x="122620" y="804743"/>
                      <a:pt x="215973" y="805815"/>
                    </a:cubicBezTo>
                    <a:cubicBezTo>
                      <a:pt x="309327" y="806893"/>
                      <a:pt x="391100" y="773186"/>
                      <a:pt x="391100" y="773186"/>
                    </a:cubicBezTo>
                    <a:cubicBezTo>
                      <a:pt x="391100" y="773186"/>
                      <a:pt x="373205" y="821554"/>
                      <a:pt x="371752" y="865294"/>
                    </a:cubicBezTo>
                    <a:cubicBezTo>
                      <a:pt x="370292" y="909033"/>
                      <a:pt x="374431" y="915268"/>
                      <a:pt x="361847" y="950664"/>
                    </a:cubicBezTo>
                    <a:cubicBezTo>
                      <a:pt x="349256" y="986065"/>
                      <a:pt x="330872" y="1017402"/>
                      <a:pt x="330872" y="1017402"/>
                    </a:cubicBezTo>
                    <a:cubicBezTo>
                      <a:pt x="330872" y="1017402"/>
                      <a:pt x="458970" y="985784"/>
                      <a:pt x="556168" y="926346"/>
                    </a:cubicBezTo>
                    <a:cubicBezTo>
                      <a:pt x="653365" y="866901"/>
                      <a:pt x="715569" y="766328"/>
                      <a:pt x="715569" y="766328"/>
                    </a:cubicBezTo>
                    <a:cubicBezTo>
                      <a:pt x="715569" y="766328"/>
                      <a:pt x="729667" y="860170"/>
                      <a:pt x="766114" y="922863"/>
                    </a:cubicBezTo>
                    <a:cubicBezTo>
                      <a:pt x="802560" y="985556"/>
                      <a:pt x="841927" y="1029370"/>
                      <a:pt x="841927" y="1029370"/>
                    </a:cubicBezTo>
                    <a:cubicBezTo>
                      <a:pt x="841927" y="1029370"/>
                      <a:pt x="940952" y="932802"/>
                      <a:pt x="941066" y="798040"/>
                    </a:cubicBezTo>
                    <a:cubicBezTo>
                      <a:pt x="941180" y="665213"/>
                      <a:pt x="873545" y="546758"/>
                      <a:pt x="873545" y="546758"/>
                    </a:cubicBezTo>
                    <a:close/>
                  </a:path>
                </a:pathLst>
              </a:custGeom>
              <a:solidFill>
                <a:srgbClr val="FFC2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10"/>
              <p:cNvSpPr/>
              <p:nvPr/>
            </p:nvSpPr>
            <p:spPr>
              <a:xfrm>
                <a:off x="2787467" y="3660381"/>
                <a:ext cx="857509" cy="545498"/>
              </a:xfrm>
              <a:custGeom>
                <a:avLst/>
                <a:gdLst/>
                <a:ahLst/>
                <a:cxnLst/>
                <a:rect l="l" t="t" r="r" b="b"/>
                <a:pathLst>
                  <a:path w="857509" h="545498" extrusionOk="0">
                    <a:moveTo>
                      <a:pt x="332559" y="0"/>
                    </a:moveTo>
                    <a:cubicBezTo>
                      <a:pt x="332559" y="0"/>
                      <a:pt x="339196" y="83850"/>
                      <a:pt x="357279" y="167057"/>
                    </a:cubicBezTo>
                    <a:cubicBezTo>
                      <a:pt x="375368" y="250263"/>
                      <a:pt x="422102" y="333892"/>
                      <a:pt x="422102" y="333892"/>
                    </a:cubicBezTo>
                    <a:cubicBezTo>
                      <a:pt x="422102" y="333892"/>
                      <a:pt x="348452" y="282357"/>
                      <a:pt x="235215" y="261943"/>
                    </a:cubicBezTo>
                    <a:cubicBezTo>
                      <a:pt x="121984" y="241537"/>
                      <a:pt x="0" y="244129"/>
                      <a:pt x="0" y="244129"/>
                    </a:cubicBezTo>
                    <a:cubicBezTo>
                      <a:pt x="0" y="244129"/>
                      <a:pt x="50584" y="373299"/>
                      <a:pt x="122506" y="440365"/>
                    </a:cubicBezTo>
                    <a:cubicBezTo>
                      <a:pt x="194435" y="507432"/>
                      <a:pt x="287561" y="512314"/>
                      <a:pt x="287561" y="512307"/>
                    </a:cubicBezTo>
                    <a:cubicBezTo>
                      <a:pt x="287561" y="512307"/>
                      <a:pt x="316801" y="517069"/>
                      <a:pt x="361070" y="522782"/>
                    </a:cubicBezTo>
                    <a:cubicBezTo>
                      <a:pt x="375844" y="524684"/>
                      <a:pt x="398487" y="526151"/>
                      <a:pt x="416309" y="528126"/>
                    </a:cubicBezTo>
                    <a:cubicBezTo>
                      <a:pt x="416382" y="528133"/>
                      <a:pt x="416463" y="528113"/>
                      <a:pt x="416530" y="528126"/>
                    </a:cubicBezTo>
                    <a:cubicBezTo>
                      <a:pt x="449474" y="531776"/>
                      <a:pt x="479799" y="535862"/>
                      <a:pt x="518549" y="538373"/>
                    </a:cubicBezTo>
                    <a:cubicBezTo>
                      <a:pt x="577177" y="542170"/>
                      <a:pt x="636220" y="543778"/>
                      <a:pt x="682934" y="544608"/>
                    </a:cubicBezTo>
                    <a:cubicBezTo>
                      <a:pt x="713594" y="545057"/>
                      <a:pt x="742312" y="545298"/>
                      <a:pt x="752210" y="545278"/>
                    </a:cubicBezTo>
                    <a:cubicBezTo>
                      <a:pt x="752237" y="545278"/>
                      <a:pt x="752398" y="545278"/>
                      <a:pt x="752431" y="545278"/>
                    </a:cubicBezTo>
                    <a:cubicBezTo>
                      <a:pt x="755458" y="545265"/>
                      <a:pt x="770253" y="545499"/>
                      <a:pt x="770253" y="545499"/>
                    </a:cubicBezTo>
                    <a:cubicBezTo>
                      <a:pt x="770253" y="545499"/>
                      <a:pt x="861925" y="374779"/>
                      <a:pt x="857344" y="288672"/>
                    </a:cubicBezTo>
                    <a:cubicBezTo>
                      <a:pt x="851156" y="172348"/>
                      <a:pt x="758666" y="52788"/>
                      <a:pt x="758666" y="52788"/>
                    </a:cubicBezTo>
                    <a:cubicBezTo>
                      <a:pt x="758666" y="52788"/>
                      <a:pt x="717759" y="113646"/>
                      <a:pt x="690060" y="170178"/>
                    </a:cubicBezTo>
                    <a:cubicBezTo>
                      <a:pt x="662360" y="226702"/>
                      <a:pt x="657096" y="293354"/>
                      <a:pt x="657096" y="293354"/>
                    </a:cubicBezTo>
                    <a:cubicBezTo>
                      <a:pt x="657096" y="293354"/>
                      <a:pt x="612324" y="206269"/>
                      <a:pt x="537924" y="123846"/>
                    </a:cubicBezTo>
                    <a:cubicBezTo>
                      <a:pt x="444859" y="20735"/>
                      <a:pt x="332559" y="-7"/>
                      <a:pt x="332559" y="0"/>
                    </a:cubicBezTo>
                    <a:close/>
                  </a:path>
                </a:pathLst>
              </a:custGeom>
              <a:solidFill>
                <a:srgbClr val="F477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10"/>
              <p:cNvSpPr/>
              <p:nvPr/>
            </p:nvSpPr>
            <p:spPr>
              <a:xfrm>
                <a:off x="2872790" y="3660541"/>
                <a:ext cx="773764" cy="546912"/>
              </a:xfrm>
              <a:custGeom>
                <a:avLst/>
                <a:gdLst/>
                <a:ahLst/>
                <a:cxnLst/>
                <a:rect l="l" t="t" r="r" b="b"/>
                <a:pathLst>
                  <a:path w="773764" h="546912" extrusionOk="0">
                    <a:moveTo>
                      <a:pt x="250364" y="0"/>
                    </a:moveTo>
                    <a:cubicBezTo>
                      <a:pt x="261120" y="44135"/>
                      <a:pt x="281493" y="120537"/>
                      <a:pt x="322092" y="206262"/>
                    </a:cubicBezTo>
                    <a:cubicBezTo>
                      <a:pt x="377491" y="323250"/>
                      <a:pt x="460859" y="424774"/>
                      <a:pt x="460859" y="424774"/>
                    </a:cubicBezTo>
                    <a:cubicBezTo>
                      <a:pt x="460859" y="424774"/>
                      <a:pt x="380766" y="388810"/>
                      <a:pt x="265513" y="359067"/>
                    </a:cubicBezTo>
                    <a:cubicBezTo>
                      <a:pt x="150260" y="329318"/>
                      <a:pt x="0" y="305831"/>
                      <a:pt x="0" y="305831"/>
                    </a:cubicBezTo>
                    <a:cubicBezTo>
                      <a:pt x="0" y="305831"/>
                      <a:pt x="126545" y="415592"/>
                      <a:pt x="222972" y="466431"/>
                    </a:cubicBezTo>
                    <a:cubicBezTo>
                      <a:pt x="264984" y="488579"/>
                      <a:pt x="288284" y="502402"/>
                      <a:pt x="310063" y="515207"/>
                    </a:cubicBezTo>
                    <a:cubicBezTo>
                      <a:pt x="315676" y="518509"/>
                      <a:pt x="328092" y="524972"/>
                      <a:pt x="332559" y="527684"/>
                    </a:cubicBezTo>
                    <a:cubicBezTo>
                      <a:pt x="332633" y="527691"/>
                      <a:pt x="332713" y="527671"/>
                      <a:pt x="332781" y="527684"/>
                    </a:cubicBezTo>
                    <a:cubicBezTo>
                      <a:pt x="365724" y="531334"/>
                      <a:pt x="396050" y="535420"/>
                      <a:pt x="434800" y="537931"/>
                    </a:cubicBezTo>
                    <a:cubicBezTo>
                      <a:pt x="511551" y="542907"/>
                      <a:pt x="606257" y="545332"/>
                      <a:pt x="655535" y="546329"/>
                    </a:cubicBezTo>
                    <a:cubicBezTo>
                      <a:pt x="676210" y="546745"/>
                      <a:pt x="688888" y="546912"/>
                      <a:pt x="688888" y="546912"/>
                    </a:cubicBezTo>
                    <a:cubicBezTo>
                      <a:pt x="688888" y="546912"/>
                      <a:pt x="778175" y="374337"/>
                      <a:pt x="773595" y="288230"/>
                    </a:cubicBezTo>
                    <a:cubicBezTo>
                      <a:pt x="767406" y="171905"/>
                      <a:pt x="674917" y="52346"/>
                      <a:pt x="674917" y="52346"/>
                    </a:cubicBezTo>
                    <a:cubicBezTo>
                      <a:pt x="674917" y="52346"/>
                      <a:pt x="634010" y="113204"/>
                      <a:pt x="606310" y="169735"/>
                    </a:cubicBezTo>
                    <a:cubicBezTo>
                      <a:pt x="578610" y="226260"/>
                      <a:pt x="573346" y="292905"/>
                      <a:pt x="573346" y="292912"/>
                    </a:cubicBezTo>
                    <a:cubicBezTo>
                      <a:pt x="573346" y="292912"/>
                      <a:pt x="528575" y="205827"/>
                      <a:pt x="454175" y="123404"/>
                    </a:cubicBezTo>
                    <a:cubicBezTo>
                      <a:pt x="442502" y="110465"/>
                      <a:pt x="430520" y="98885"/>
                      <a:pt x="418539" y="88431"/>
                    </a:cubicBezTo>
                    <a:cubicBezTo>
                      <a:pt x="407067" y="78438"/>
                      <a:pt x="395782" y="69658"/>
                      <a:pt x="384457" y="61702"/>
                    </a:cubicBezTo>
                    <a:cubicBezTo>
                      <a:pt x="383907" y="61313"/>
                      <a:pt x="383452" y="60972"/>
                      <a:pt x="382903" y="60590"/>
                    </a:cubicBezTo>
                    <a:cubicBezTo>
                      <a:pt x="378690" y="57657"/>
                      <a:pt x="374792" y="55460"/>
                      <a:pt x="370647" y="52795"/>
                    </a:cubicBezTo>
                    <a:cubicBezTo>
                      <a:pt x="363313" y="48066"/>
                      <a:pt x="355853" y="43164"/>
                      <a:pt x="348820" y="39206"/>
                    </a:cubicBezTo>
                    <a:cubicBezTo>
                      <a:pt x="348666" y="39119"/>
                      <a:pt x="348526" y="39072"/>
                      <a:pt x="348372" y="38985"/>
                    </a:cubicBezTo>
                    <a:cubicBezTo>
                      <a:pt x="347200" y="38322"/>
                      <a:pt x="346202" y="37840"/>
                      <a:pt x="345036" y="37203"/>
                    </a:cubicBezTo>
                    <a:cubicBezTo>
                      <a:pt x="335332" y="31872"/>
                      <a:pt x="325722" y="26943"/>
                      <a:pt x="316968" y="22945"/>
                    </a:cubicBezTo>
                    <a:cubicBezTo>
                      <a:pt x="316787" y="22864"/>
                      <a:pt x="316700" y="22804"/>
                      <a:pt x="316520" y="22724"/>
                    </a:cubicBezTo>
                    <a:cubicBezTo>
                      <a:pt x="314691" y="21886"/>
                      <a:pt x="313847" y="21719"/>
                      <a:pt x="312066" y="20942"/>
                    </a:cubicBezTo>
                    <a:cubicBezTo>
                      <a:pt x="294546" y="13267"/>
                      <a:pt x="278620" y="7688"/>
                      <a:pt x="267743" y="4454"/>
                    </a:cubicBezTo>
                    <a:cubicBezTo>
                      <a:pt x="264368" y="3456"/>
                      <a:pt x="264937" y="3784"/>
                      <a:pt x="262392" y="3121"/>
                    </a:cubicBezTo>
                    <a:cubicBezTo>
                      <a:pt x="257825" y="1969"/>
                      <a:pt x="251014" y="127"/>
                      <a:pt x="250364" y="0"/>
                    </a:cubicBezTo>
                    <a:close/>
                  </a:path>
                </a:pathLst>
              </a:custGeom>
              <a:solidFill>
                <a:srgbClr val="E968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10"/>
              <p:cNvSpPr/>
              <p:nvPr/>
            </p:nvSpPr>
            <p:spPr>
              <a:xfrm>
                <a:off x="3445226" y="3712090"/>
                <a:ext cx="202211" cy="494311"/>
              </a:xfrm>
              <a:custGeom>
                <a:avLst/>
                <a:gdLst/>
                <a:ahLst/>
                <a:cxnLst/>
                <a:rect l="l" t="t" r="r" b="b"/>
                <a:pathLst>
                  <a:path w="202211" h="494311" extrusionOk="0">
                    <a:moveTo>
                      <a:pt x="101497" y="0"/>
                    </a:moveTo>
                    <a:cubicBezTo>
                      <a:pt x="101497" y="0"/>
                      <a:pt x="60000" y="61936"/>
                      <a:pt x="32300" y="118468"/>
                    </a:cubicBezTo>
                    <a:cubicBezTo>
                      <a:pt x="6275" y="171584"/>
                      <a:pt x="669" y="229455"/>
                      <a:pt x="6" y="236742"/>
                    </a:cubicBezTo>
                    <a:cubicBezTo>
                      <a:pt x="-134" y="273456"/>
                      <a:pt x="2089" y="309675"/>
                      <a:pt x="9362" y="341433"/>
                    </a:cubicBezTo>
                    <a:cubicBezTo>
                      <a:pt x="27237" y="419530"/>
                      <a:pt x="74929" y="466813"/>
                      <a:pt x="115775" y="494312"/>
                    </a:cubicBezTo>
                    <a:cubicBezTo>
                      <a:pt x="120939" y="489811"/>
                      <a:pt x="208037" y="351714"/>
                      <a:pt x="201902" y="236427"/>
                    </a:cubicBezTo>
                    <a:cubicBezTo>
                      <a:pt x="195714" y="120095"/>
                      <a:pt x="101497" y="0"/>
                      <a:pt x="101497" y="0"/>
                    </a:cubicBezTo>
                    <a:close/>
                  </a:path>
                </a:pathLst>
              </a:custGeom>
              <a:solidFill>
                <a:srgbClr val="7913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10"/>
              <p:cNvSpPr/>
              <p:nvPr/>
            </p:nvSpPr>
            <p:spPr>
              <a:xfrm>
                <a:off x="2775880" y="4183163"/>
                <a:ext cx="786332" cy="242902"/>
              </a:xfrm>
              <a:custGeom>
                <a:avLst/>
                <a:gdLst/>
                <a:ahLst/>
                <a:cxnLst/>
                <a:rect l="l" t="t" r="r" b="b"/>
                <a:pathLst>
                  <a:path w="786332" h="242902" extrusionOk="0">
                    <a:moveTo>
                      <a:pt x="372656" y="0"/>
                    </a:moveTo>
                    <a:cubicBezTo>
                      <a:pt x="326244" y="9423"/>
                      <a:pt x="277675" y="21498"/>
                      <a:pt x="231879" y="41871"/>
                    </a:cubicBezTo>
                    <a:cubicBezTo>
                      <a:pt x="95068" y="102749"/>
                      <a:pt x="0" y="219175"/>
                      <a:pt x="0" y="219175"/>
                    </a:cubicBezTo>
                    <a:cubicBezTo>
                      <a:pt x="0" y="219175"/>
                      <a:pt x="135352" y="261160"/>
                      <a:pt x="269076" y="233433"/>
                    </a:cubicBezTo>
                    <a:cubicBezTo>
                      <a:pt x="298725" y="227285"/>
                      <a:pt x="327871" y="217212"/>
                      <a:pt x="355946" y="206035"/>
                    </a:cubicBezTo>
                    <a:cubicBezTo>
                      <a:pt x="395721" y="172595"/>
                      <a:pt x="438349" y="139631"/>
                      <a:pt x="484025" y="114041"/>
                    </a:cubicBezTo>
                    <a:cubicBezTo>
                      <a:pt x="589004" y="55225"/>
                      <a:pt x="695558" y="35402"/>
                      <a:pt x="748426" y="28510"/>
                    </a:cubicBezTo>
                    <a:lnTo>
                      <a:pt x="786333" y="24083"/>
                    </a:lnTo>
                    <a:cubicBezTo>
                      <a:pt x="775115" y="24117"/>
                      <a:pt x="734482" y="22536"/>
                      <a:pt x="694520" y="21826"/>
                    </a:cubicBezTo>
                    <a:cubicBezTo>
                      <a:pt x="649956" y="21170"/>
                      <a:pt x="594597" y="19770"/>
                      <a:pt x="530136" y="15591"/>
                    </a:cubicBezTo>
                    <a:cubicBezTo>
                      <a:pt x="491305" y="13073"/>
                      <a:pt x="460886" y="9001"/>
                      <a:pt x="427895" y="5344"/>
                    </a:cubicBezTo>
                    <a:cubicBezTo>
                      <a:pt x="410074" y="3369"/>
                      <a:pt x="387430" y="1902"/>
                      <a:pt x="372656" y="0"/>
                    </a:cubicBezTo>
                    <a:close/>
                  </a:path>
                </a:pathLst>
              </a:custGeom>
              <a:solidFill>
                <a:srgbClr val="F8926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10"/>
              <p:cNvSpPr/>
              <p:nvPr/>
            </p:nvSpPr>
            <p:spPr>
              <a:xfrm>
                <a:off x="3018897" y="4207661"/>
                <a:ext cx="540375" cy="470215"/>
              </a:xfrm>
              <a:custGeom>
                <a:avLst/>
                <a:gdLst/>
                <a:ahLst/>
                <a:cxnLst/>
                <a:rect l="l" t="t" r="r" b="b"/>
                <a:pathLst>
                  <a:path w="540375" h="470215" extrusionOk="0">
                    <a:moveTo>
                      <a:pt x="540376" y="0"/>
                    </a:moveTo>
                    <a:cubicBezTo>
                      <a:pt x="540376" y="0"/>
                      <a:pt x="526144" y="1306"/>
                      <a:pt x="505409" y="4012"/>
                    </a:cubicBezTo>
                    <a:cubicBezTo>
                      <a:pt x="452541" y="10903"/>
                      <a:pt x="345994" y="30727"/>
                      <a:pt x="241008" y="89542"/>
                    </a:cubicBezTo>
                    <a:cubicBezTo>
                      <a:pt x="195332" y="115140"/>
                      <a:pt x="152704" y="148097"/>
                      <a:pt x="112929" y="181536"/>
                    </a:cubicBezTo>
                    <a:cubicBezTo>
                      <a:pt x="94773" y="196806"/>
                      <a:pt x="75920" y="212156"/>
                      <a:pt x="59920" y="226977"/>
                    </a:cubicBezTo>
                    <a:cubicBezTo>
                      <a:pt x="59257" y="228785"/>
                      <a:pt x="42414" y="275184"/>
                      <a:pt x="40987" y="318080"/>
                    </a:cubicBezTo>
                    <a:cubicBezTo>
                      <a:pt x="39527" y="361820"/>
                      <a:pt x="43546" y="367995"/>
                      <a:pt x="30961" y="403390"/>
                    </a:cubicBezTo>
                    <a:cubicBezTo>
                      <a:pt x="18377" y="438792"/>
                      <a:pt x="0" y="470215"/>
                      <a:pt x="0" y="470215"/>
                    </a:cubicBezTo>
                    <a:cubicBezTo>
                      <a:pt x="0" y="470215"/>
                      <a:pt x="128219" y="438557"/>
                      <a:pt x="225417" y="379113"/>
                    </a:cubicBezTo>
                    <a:cubicBezTo>
                      <a:pt x="322614" y="319667"/>
                      <a:pt x="384677" y="219182"/>
                      <a:pt x="384677" y="219182"/>
                    </a:cubicBezTo>
                    <a:cubicBezTo>
                      <a:pt x="384677" y="219182"/>
                      <a:pt x="384899" y="220059"/>
                      <a:pt x="384905" y="220072"/>
                    </a:cubicBezTo>
                    <a:cubicBezTo>
                      <a:pt x="385113" y="219650"/>
                      <a:pt x="385361" y="219376"/>
                      <a:pt x="385568" y="218961"/>
                    </a:cubicBezTo>
                    <a:cubicBezTo>
                      <a:pt x="399117" y="192212"/>
                      <a:pt x="412505" y="167284"/>
                      <a:pt x="425886" y="146563"/>
                    </a:cubicBezTo>
                    <a:cubicBezTo>
                      <a:pt x="452521" y="105335"/>
                      <a:pt x="528287" y="14707"/>
                      <a:pt x="535922" y="5572"/>
                    </a:cubicBezTo>
                    <a:cubicBezTo>
                      <a:pt x="536310" y="5103"/>
                      <a:pt x="540376" y="0"/>
                      <a:pt x="540376" y="0"/>
                    </a:cubicBezTo>
                    <a:close/>
                  </a:path>
                </a:pathLst>
              </a:custGeom>
              <a:solidFill>
                <a:srgbClr val="A734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10"/>
              <p:cNvSpPr/>
              <p:nvPr/>
            </p:nvSpPr>
            <p:spPr>
              <a:xfrm>
                <a:off x="3018871" y="4207554"/>
                <a:ext cx="540382" cy="470208"/>
              </a:xfrm>
              <a:custGeom>
                <a:avLst/>
                <a:gdLst/>
                <a:ahLst/>
                <a:cxnLst/>
                <a:rect l="l" t="t" r="r" b="b"/>
                <a:pathLst>
                  <a:path w="540382" h="470208" extrusionOk="0">
                    <a:moveTo>
                      <a:pt x="540382" y="0"/>
                    </a:moveTo>
                    <a:cubicBezTo>
                      <a:pt x="540382" y="0"/>
                      <a:pt x="532915" y="924"/>
                      <a:pt x="531026" y="1112"/>
                    </a:cubicBezTo>
                    <a:cubicBezTo>
                      <a:pt x="511155" y="14205"/>
                      <a:pt x="488324" y="30232"/>
                      <a:pt x="466210" y="50116"/>
                    </a:cubicBezTo>
                    <a:cubicBezTo>
                      <a:pt x="413114" y="97827"/>
                      <a:pt x="367975" y="162154"/>
                      <a:pt x="367975" y="162154"/>
                    </a:cubicBezTo>
                    <a:cubicBezTo>
                      <a:pt x="367975" y="162154"/>
                      <a:pt x="326076" y="228504"/>
                      <a:pt x="234331" y="302931"/>
                    </a:cubicBezTo>
                    <a:cubicBezTo>
                      <a:pt x="160205" y="363059"/>
                      <a:pt x="48990" y="437030"/>
                      <a:pt x="891" y="468655"/>
                    </a:cubicBezTo>
                    <a:cubicBezTo>
                      <a:pt x="837" y="468749"/>
                      <a:pt x="0" y="470215"/>
                      <a:pt x="0" y="470209"/>
                    </a:cubicBezTo>
                    <a:cubicBezTo>
                      <a:pt x="0" y="470209"/>
                      <a:pt x="128226" y="438550"/>
                      <a:pt x="225423" y="379106"/>
                    </a:cubicBezTo>
                    <a:cubicBezTo>
                      <a:pt x="322621" y="319667"/>
                      <a:pt x="384684" y="219175"/>
                      <a:pt x="384684" y="219175"/>
                    </a:cubicBezTo>
                    <a:cubicBezTo>
                      <a:pt x="384684" y="219175"/>
                      <a:pt x="384845" y="219597"/>
                      <a:pt x="384905" y="219844"/>
                    </a:cubicBezTo>
                    <a:cubicBezTo>
                      <a:pt x="385033" y="219362"/>
                      <a:pt x="385126" y="218733"/>
                      <a:pt x="385126" y="218733"/>
                    </a:cubicBezTo>
                    <a:cubicBezTo>
                      <a:pt x="385126" y="218733"/>
                      <a:pt x="385233" y="218385"/>
                      <a:pt x="385575" y="217621"/>
                    </a:cubicBezTo>
                    <a:cubicBezTo>
                      <a:pt x="387490" y="213342"/>
                      <a:pt x="396056" y="195534"/>
                      <a:pt x="425444" y="146342"/>
                    </a:cubicBezTo>
                    <a:cubicBezTo>
                      <a:pt x="475888" y="61916"/>
                      <a:pt x="533444" y="6784"/>
                      <a:pt x="538822" y="2003"/>
                    </a:cubicBezTo>
                    <a:cubicBezTo>
                      <a:pt x="539505" y="1145"/>
                      <a:pt x="540382" y="0"/>
                      <a:pt x="540382" y="0"/>
                    </a:cubicBezTo>
                    <a:close/>
                  </a:path>
                </a:pathLst>
              </a:custGeom>
              <a:solidFill>
                <a:srgbClr val="7B1B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10"/>
              <p:cNvSpPr/>
              <p:nvPr/>
            </p:nvSpPr>
            <p:spPr>
              <a:xfrm>
                <a:off x="3403555" y="4206214"/>
                <a:ext cx="229276" cy="483134"/>
              </a:xfrm>
              <a:custGeom>
                <a:avLst/>
                <a:gdLst/>
                <a:ahLst/>
                <a:cxnLst/>
                <a:rect l="l" t="t" r="r" b="b"/>
                <a:pathLst>
                  <a:path w="229276" h="483134" extrusionOk="0">
                    <a:moveTo>
                      <a:pt x="157259" y="0"/>
                    </a:moveTo>
                    <a:cubicBezTo>
                      <a:pt x="157232" y="7"/>
                      <a:pt x="154365" y="3141"/>
                      <a:pt x="154138" y="3342"/>
                    </a:cubicBezTo>
                    <a:cubicBezTo>
                      <a:pt x="148760" y="8124"/>
                      <a:pt x="91203" y="63256"/>
                      <a:pt x="40760" y="147682"/>
                    </a:cubicBezTo>
                    <a:cubicBezTo>
                      <a:pt x="11372" y="196873"/>
                      <a:pt x="2806" y="214681"/>
                      <a:pt x="891" y="218961"/>
                    </a:cubicBezTo>
                    <a:cubicBezTo>
                      <a:pt x="549" y="219724"/>
                      <a:pt x="442" y="220072"/>
                      <a:pt x="442" y="220072"/>
                    </a:cubicBezTo>
                    <a:cubicBezTo>
                      <a:pt x="442" y="220072"/>
                      <a:pt x="348" y="220702"/>
                      <a:pt x="221" y="221184"/>
                    </a:cubicBezTo>
                    <a:cubicBezTo>
                      <a:pt x="188" y="221244"/>
                      <a:pt x="254" y="221345"/>
                      <a:pt x="221" y="221412"/>
                    </a:cubicBezTo>
                    <a:cubicBezTo>
                      <a:pt x="174" y="221619"/>
                      <a:pt x="27" y="221693"/>
                      <a:pt x="0" y="221854"/>
                    </a:cubicBezTo>
                    <a:cubicBezTo>
                      <a:pt x="402" y="224513"/>
                      <a:pt x="14198" y="314879"/>
                      <a:pt x="50116" y="376661"/>
                    </a:cubicBezTo>
                    <a:cubicBezTo>
                      <a:pt x="86562" y="439354"/>
                      <a:pt x="126069" y="483134"/>
                      <a:pt x="126069" y="483134"/>
                    </a:cubicBezTo>
                    <a:cubicBezTo>
                      <a:pt x="126069" y="483134"/>
                      <a:pt x="232522" y="380170"/>
                      <a:pt x="229200" y="245910"/>
                    </a:cubicBezTo>
                    <a:cubicBezTo>
                      <a:pt x="226013" y="117001"/>
                      <a:pt x="160982" y="6631"/>
                      <a:pt x="157259" y="0"/>
                    </a:cubicBezTo>
                    <a:close/>
                  </a:path>
                </a:pathLst>
              </a:custGeom>
              <a:solidFill>
                <a:srgbClr val="9E4C3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10"/>
              <p:cNvSpPr/>
              <p:nvPr/>
            </p:nvSpPr>
            <p:spPr>
              <a:xfrm>
                <a:off x="2821355" y="3727460"/>
                <a:ext cx="896620" cy="876270"/>
              </a:xfrm>
              <a:custGeom>
                <a:avLst/>
                <a:gdLst/>
                <a:ahLst/>
                <a:cxnLst/>
                <a:rect l="l" t="t" r="r" b="b"/>
                <a:pathLst>
                  <a:path w="896620" h="876270" extrusionOk="0">
                    <a:moveTo>
                      <a:pt x="893502" y="487534"/>
                    </a:moveTo>
                    <a:cubicBezTo>
                      <a:pt x="893502" y="487534"/>
                      <a:pt x="897199" y="480188"/>
                      <a:pt x="896543" y="473075"/>
                    </a:cubicBezTo>
                    <a:cubicBezTo>
                      <a:pt x="895893" y="465969"/>
                      <a:pt x="890884" y="459084"/>
                      <a:pt x="890884" y="459084"/>
                    </a:cubicBezTo>
                    <a:cubicBezTo>
                      <a:pt x="890884" y="459084"/>
                      <a:pt x="845295" y="461120"/>
                      <a:pt x="804007" y="462955"/>
                    </a:cubicBezTo>
                    <a:cubicBezTo>
                      <a:pt x="762725" y="464797"/>
                      <a:pt x="725743" y="466445"/>
                      <a:pt x="725743" y="466445"/>
                    </a:cubicBezTo>
                    <a:cubicBezTo>
                      <a:pt x="725743" y="466445"/>
                      <a:pt x="721771" y="387216"/>
                      <a:pt x="723332" y="295879"/>
                    </a:cubicBezTo>
                    <a:cubicBezTo>
                      <a:pt x="724892" y="204535"/>
                      <a:pt x="731978" y="101082"/>
                      <a:pt x="731978" y="101082"/>
                    </a:cubicBezTo>
                    <a:cubicBezTo>
                      <a:pt x="731978" y="101082"/>
                      <a:pt x="713895" y="208513"/>
                      <a:pt x="708276" y="295263"/>
                    </a:cubicBezTo>
                    <a:cubicBezTo>
                      <a:pt x="702664" y="382012"/>
                      <a:pt x="709522" y="448074"/>
                      <a:pt x="709522" y="448074"/>
                    </a:cubicBezTo>
                    <a:cubicBezTo>
                      <a:pt x="709522" y="448074"/>
                      <a:pt x="612874" y="355725"/>
                      <a:pt x="527396" y="243707"/>
                    </a:cubicBezTo>
                    <a:cubicBezTo>
                      <a:pt x="441919" y="131689"/>
                      <a:pt x="367606" y="0"/>
                      <a:pt x="367606" y="0"/>
                    </a:cubicBezTo>
                    <a:cubicBezTo>
                      <a:pt x="367606" y="0"/>
                      <a:pt x="429301" y="142826"/>
                      <a:pt x="509153" y="256445"/>
                    </a:cubicBezTo>
                    <a:cubicBezTo>
                      <a:pt x="588998" y="370071"/>
                      <a:pt x="686992" y="454497"/>
                      <a:pt x="686992" y="454497"/>
                    </a:cubicBezTo>
                    <a:cubicBezTo>
                      <a:pt x="686992" y="454497"/>
                      <a:pt x="530718" y="423562"/>
                      <a:pt x="373634" y="365825"/>
                    </a:cubicBezTo>
                    <a:cubicBezTo>
                      <a:pt x="216549" y="308088"/>
                      <a:pt x="9343" y="221257"/>
                      <a:pt x="9343" y="221257"/>
                    </a:cubicBezTo>
                    <a:cubicBezTo>
                      <a:pt x="9343" y="221257"/>
                      <a:pt x="205586" y="327141"/>
                      <a:pt x="360949" y="389433"/>
                    </a:cubicBezTo>
                    <a:cubicBezTo>
                      <a:pt x="516312" y="451717"/>
                      <a:pt x="680101" y="472693"/>
                      <a:pt x="680101" y="472693"/>
                    </a:cubicBezTo>
                    <a:cubicBezTo>
                      <a:pt x="680101" y="472693"/>
                      <a:pt x="527015" y="452936"/>
                      <a:pt x="352745" y="502074"/>
                    </a:cubicBezTo>
                    <a:cubicBezTo>
                      <a:pt x="178475" y="551205"/>
                      <a:pt x="0" y="656118"/>
                      <a:pt x="0" y="656118"/>
                    </a:cubicBezTo>
                    <a:cubicBezTo>
                      <a:pt x="0" y="656118"/>
                      <a:pt x="198641" y="567031"/>
                      <a:pt x="368343" y="523994"/>
                    </a:cubicBezTo>
                    <a:cubicBezTo>
                      <a:pt x="538052" y="480964"/>
                      <a:pt x="681715" y="490099"/>
                      <a:pt x="681715" y="490099"/>
                    </a:cubicBezTo>
                    <a:cubicBezTo>
                      <a:pt x="681715" y="490099"/>
                      <a:pt x="576005" y="543677"/>
                      <a:pt x="486710" y="632825"/>
                    </a:cubicBezTo>
                    <a:cubicBezTo>
                      <a:pt x="397409" y="721979"/>
                      <a:pt x="311563" y="832002"/>
                      <a:pt x="311563" y="832002"/>
                    </a:cubicBezTo>
                    <a:cubicBezTo>
                      <a:pt x="311563" y="832002"/>
                      <a:pt x="405312" y="733123"/>
                      <a:pt x="506380" y="643681"/>
                    </a:cubicBezTo>
                    <a:cubicBezTo>
                      <a:pt x="607449" y="554232"/>
                      <a:pt x="702503" y="501498"/>
                      <a:pt x="702503" y="501498"/>
                    </a:cubicBezTo>
                    <a:cubicBezTo>
                      <a:pt x="702503" y="501498"/>
                      <a:pt x="685244" y="579220"/>
                      <a:pt x="687588" y="672915"/>
                    </a:cubicBezTo>
                    <a:cubicBezTo>
                      <a:pt x="689939" y="766603"/>
                      <a:pt x="711899" y="876270"/>
                      <a:pt x="711899" y="876270"/>
                    </a:cubicBezTo>
                    <a:cubicBezTo>
                      <a:pt x="711899" y="876270"/>
                      <a:pt x="700246" y="770433"/>
                      <a:pt x="703548" y="673752"/>
                    </a:cubicBezTo>
                    <a:cubicBezTo>
                      <a:pt x="706843" y="577063"/>
                      <a:pt x="725093" y="489530"/>
                      <a:pt x="725093" y="489530"/>
                    </a:cubicBezTo>
                    <a:cubicBezTo>
                      <a:pt x="725093" y="489530"/>
                      <a:pt x="764935" y="482250"/>
                      <a:pt x="807034" y="481748"/>
                    </a:cubicBezTo>
                    <a:cubicBezTo>
                      <a:pt x="849140" y="481252"/>
                      <a:pt x="893502" y="487534"/>
                      <a:pt x="893502" y="487534"/>
                    </a:cubicBezTo>
                    <a:close/>
                  </a:path>
                </a:pathLst>
              </a:custGeom>
              <a:solidFill>
                <a:srgbClr val="5705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10"/>
              <p:cNvSpPr/>
              <p:nvPr/>
            </p:nvSpPr>
            <p:spPr>
              <a:xfrm>
                <a:off x="3238420" y="3785184"/>
                <a:ext cx="31456" cy="31456"/>
              </a:xfrm>
              <a:custGeom>
                <a:avLst/>
                <a:gdLst/>
                <a:ahLst/>
                <a:cxnLst/>
                <a:rect l="l" t="t" r="r" b="b"/>
                <a:pathLst>
                  <a:path w="31456" h="31456" extrusionOk="0">
                    <a:moveTo>
                      <a:pt x="0" y="15725"/>
                    </a:moveTo>
                    <a:cubicBezTo>
                      <a:pt x="0" y="7039"/>
                      <a:pt x="7039" y="0"/>
                      <a:pt x="15732" y="0"/>
                    </a:cubicBezTo>
                    <a:cubicBezTo>
                      <a:pt x="24418" y="0"/>
                      <a:pt x="31457" y="7039"/>
                      <a:pt x="31457" y="15725"/>
                    </a:cubicBezTo>
                    <a:cubicBezTo>
                      <a:pt x="31457" y="24418"/>
                      <a:pt x="24418" y="31457"/>
                      <a:pt x="15732" y="31457"/>
                    </a:cubicBezTo>
                    <a:cubicBezTo>
                      <a:pt x="7039" y="31457"/>
                      <a:pt x="0" y="24418"/>
                      <a:pt x="0" y="15725"/>
                    </a:cubicBezTo>
                    <a:close/>
                  </a:path>
                </a:pathLst>
              </a:custGeom>
              <a:solidFill>
                <a:srgbClr val="F3674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10"/>
              <p:cNvSpPr/>
              <p:nvPr/>
            </p:nvSpPr>
            <p:spPr>
              <a:xfrm>
                <a:off x="2925986" y="3941552"/>
                <a:ext cx="31852" cy="31852"/>
              </a:xfrm>
              <a:custGeom>
                <a:avLst/>
                <a:gdLst/>
                <a:ahLst/>
                <a:cxnLst/>
                <a:rect l="l" t="t" r="r" b="b"/>
                <a:pathLst>
                  <a:path w="31852" h="31852" extrusionOk="0">
                    <a:moveTo>
                      <a:pt x="0" y="15926"/>
                    </a:moveTo>
                    <a:cubicBezTo>
                      <a:pt x="0" y="7126"/>
                      <a:pt x="7133" y="0"/>
                      <a:pt x="15926" y="0"/>
                    </a:cubicBezTo>
                    <a:cubicBezTo>
                      <a:pt x="24726" y="0"/>
                      <a:pt x="31852" y="7126"/>
                      <a:pt x="31852" y="15926"/>
                    </a:cubicBezTo>
                    <a:cubicBezTo>
                      <a:pt x="31852" y="24719"/>
                      <a:pt x="24726" y="31852"/>
                      <a:pt x="15926" y="31852"/>
                    </a:cubicBezTo>
                    <a:cubicBezTo>
                      <a:pt x="7133" y="31852"/>
                      <a:pt x="0" y="24719"/>
                      <a:pt x="0" y="15926"/>
                    </a:cubicBezTo>
                    <a:close/>
                  </a:path>
                </a:pathLst>
              </a:custGeom>
              <a:solidFill>
                <a:srgbClr val="FC945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10"/>
              <p:cNvSpPr/>
              <p:nvPr/>
            </p:nvSpPr>
            <p:spPr>
              <a:xfrm>
                <a:off x="3088978" y="4319372"/>
                <a:ext cx="46880" cy="46880"/>
              </a:xfrm>
              <a:custGeom>
                <a:avLst/>
                <a:gdLst/>
                <a:ahLst/>
                <a:cxnLst/>
                <a:rect l="l" t="t" r="r" b="b"/>
                <a:pathLst>
                  <a:path w="46880" h="46880" extrusionOk="0">
                    <a:moveTo>
                      <a:pt x="0" y="23440"/>
                    </a:moveTo>
                    <a:cubicBezTo>
                      <a:pt x="0" y="10494"/>
                      <a:pt x="10495" y="0"/>
                      <a:pt x="23440" y="0"/>
                    </a:cubicBezTo>
                    <a:cubicBezTo>
                      <a:pt x="36386" y="0"/>
                      <a:pt x="46881" y="10494"/>
                      <a:pt x="46881" y="23440"/>
                    </a:cubicBezTo>
                    <a:cubicBezTo>
                      <a:pt x="46881" y="36386"/>
                      <a:pt x="36386" y="46881"/>
                      <a:pt x="23440" y="46881"/>
                    </a:cubicBezTo>
                    <a:cubicBezTo>
                      <a:pt x="10495" y="46881"/>
                      <a:pt x="0" y="36386"/>
                      <a:pt x="0" y="23440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10"/>
              <p:cNvSpPr/>
              <p:nvPr/>
            </p:nvSpPr>
            <p:spPr>
              <a:xfrm>
                <a:off x="3033725" y="4340240"/>
                <a:ext cx="22656" cy="22656"/>
              </a:xfrm>
              <a:custGeom>
                <a:avLst/>
                <a:gdLst/>
                <a:ahLst/>
                <a:cxnLst/>
                <a:rect l="l" t="t" r="r" b="b"/>
                <a:pathLst>
                  <a:path w="22656" h="22656" extrusionOk="0">
                    <a:moveTo>
                      <a:pt x="0" y="11325"/>
                    </a:moveTo>
                    <a:cubicBezTo>
                      <a:pt x="0" y="5070"/>
                      <a:pt x="5070" y="0"/>
                      <a:pt x="11325" y="0"/>
                    </a:cubicBezTo>
                    <a:cubicBezTo>
                      <a:pt x="17587" y="0"/>
                      <a:pt x="22657" y="5070"/>
                      <a:pt x="22657" y="11325"/>
                    </a:cubicBezTo>
                    <a:cubicBezTo>
                      <a:pt x="22657" y="17587"/>
                      <a:pt x="17587" y="22657"/>
                      <a:pt x="11325" y="22657"/>
                    </a:cubicBezTo>
                    <a:cubicBezTo>
                      <a:pt x="5070" y="22657"/>
                      <a:pt x="0" y="17587"/>
                      <a:pt x="0" y="11325"/>
                    </a:cubicBezTo>
                    <a:close/>
                  </a:path>
                </a:pathLst>
              </a:custGeom>
              <a:solidFill>
                <a:srgbClr val="FFB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10"/>
              <p:cNvSpPr/>
              <p:nvPr/>
            </p:nvSpPr>
            <p:spPr>
              <a:xfrm>
                <a:off x="3084531" y="4548291"/>
                <a:ext cx="33064" cy="33057"/>
              </a:xfrm>
              <a:custGeom>
                <a:avLst/>
                <a:gdLst/>
                <a:ahLst/>
                <a:cxnLst/>
                <a:rect l="l" t="t" r="r" b="b"/>
                <a:pathLst>
                  <a:path w="33064" h="33057" extrusionOk="0">
                    <a:moveTo>
                      <a:pt x="0" y="16529"/>
                    </a:moveTo>
                    <a:cubicBezTo>
                      <a:pt x="0" y="7400"/>
                      <a:pt x="7401" y="0"/>
                      <a:pt x="16536" y="0"/>
                    </a:cubicBezTo>
                    <a:cubicBezTo>
                      <a:pt x="25664" y="0"/>
                      <a:pt x="33064" y="7400"/>
                      <a:pt x="33064" y="16529"/>
                    </a:cubicBezTo>
                    <a:cubicBezTo>
                      <a:pt x="33064" y="25657"/>
                      <a:pt x="25664" y="33058"/>
                      <a:pt x="16536" y="33058"/>
                    </a:cubicBezTo>
                    <a:cubicBezTo>
                      <a:pt x="7401" y="33058"/>
                      <a:pt x="0" y="25657"/>
                      <a:pt x="0" y="16529"/>
                    </a:cubicBezTo>
                    <a:close/>
                  </a:path>
                </a:pathLst>
              </a:custGeom>
              <a:solidFill>
                <a:srgbClr val="D65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9" name="Google Shape;2369;p10"/>
            <p:cNvGrpSpPr/>
            <p:nvPr/>
          </p:nvGrpSpPr>
          <p:grpSpPr>
            <a:xfrm>
              <a:off x="7339994" y="4729977"/>
              <a:ext cx="1090649" cy="1439317"/>
              <a:chOff x="7823017" y="5103438"/>
              <a:chExt cx="794818" cy="1048912"/>
            </a:xfrm>
          </p:grpSpPr>
          <p:sp>
            <p:nvSpPr>
              <p:cNvPr id="2370" name="Google Shape;2370;p10"/>
              <p:cNvSpPr/>
              <p:nvPr/>
            </p:nvSpPr>
            <p:spPr>
              <a:xfrm>
                <a:off x="7897712" y="5103438"/>
                <a:ext cx="720056" cy="991175"/>
              </a:xfrm>
              <a:custGeom>
                <a:avLst/>
                <a:gdLst/>
                <a:ahLst/>
                <a:cxnLst/>
                <a:rect l="l" t="t" r="r" b="b"/>
                <a:pathLst>
                  <a:path w="720056" h="991175" extrusionOk="0">
                    <a:moveTo>
                      <a:pt x="0" y="991175"/>
                    </a:moveTo>
                    <a:cubicBezTo>
                      <a:pt x="0" y="991175"/>
                      <a:pt x="23494" y="755003"/>
                      <a:pt x="149804" y="538822"/>
                    </a:cubicBezTo>
                    <a:cubicBezTo>
                      <a:pt x="314088" y="257644"/>
                      <a:pt x="720057" y="0"/>
                      <a:pt x="720057" y="0"/>
                    </a:cubicBezTo>
                    <a:cubicBezTo>
                      <a:pt x="720057" y="0"/>
                      <a:pt x="572382" y="500775"/>
                      <a:pt x="467690" y="683898"/>
                    </a:cubicBezTo>
                    <a:cubicBezTo>
                      <a:pt x="359315" y="873451"/>
                      <a:pt x="0" y="991175"/>
                      <a:pt x="0" y="991175"/>
                    </a:cubicBezTo>
                    <a:close/>
                  </a:path>
                </a:pathLst>
              </a:custGeom>
              <a:solidFill>
                <a:srgbClr val="C224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10"/>
              <p:cNvSpPr/>
              <p:nvPr/>
            </p:nvSpPr>
            <p:spPr>
              <a:xfrm>
                <a:off x="8042554" y="5103471"/>
                <a:ext cx="575281" cy="622477"/>
              </a:xfrm>
              <a:custGeom>
                <a:avLst/>
                <a:gdLst/>
                <a:ahLst/>
                <a:cxnLst/>
                <a:rect l="l" t="t" r="r" b="b"/>
                <a:pathLst>
                  <a:path w="575281" h="622477" extrusionOk="0">
                    <a:moveTo>
                      <a:pt x="575282" y="0"/>
                    </a:moveTo>
                    <a:cubicBezTo>
                      <a:pt x="575282" y="0"/>
                      <a:pt x="169260" y="257691"/>
                      <a:pt x="4976" y="538869"/>
                    </a:cubicBezTo>
                    <a:cubicBezTo>
                      <a:pt x="3127" y="542037"/>
                      <a:pt x="1801" y="545251"/>
                      <a:pt x="0" y="548426"/>
                    </a:cubicBezTo>
                    <a:cubicBezTo>
                      <a:pt x="14701" y="569375"/>
                      <a:pt x="32415" y="589574"/>
                      <a:pt x="51950" y="603966"/>
                    </a:cubicBezTo>
                    <a:cubicBezTo>
                      <a:pt x="53069" y="604783"/>
                      <a:pt x="54214" y="605379"/>
                      <a:pt x="55340" y="606156"/>
                    </a:cubicBezTo>
                    <a:cubicBezTo>
                      <a:pt x="57509" y="607650"/>
                      <a:pt x="59699" y="609029"/>
                      <a:pt x="61909" y="610335"/>
                    </a:cubicBezTo>
                    <a:cubicBezTo>
                      <a:pt x="62974" y="610965"/>
                      <a:pt x="64019" y="611735"/>
                      <a:pt x="65091" y="612324"/>
                    </a:cubicBezTo>
                    <a:cubicBezTo>
                      <a:pt x="75900" y="618225"/>
                      <a:pt x="86790" y="622518"/>
                      <a:pt x="98135" y="622477"/>
                    </a:cubicBezTo>
                    <a:cubicBezTo>
                      <a:pt x="110766" y="622431"/>
                      <a:pt x="124623" y="619939"/>
                      <a:pt x="138948" y="616108"/>
                    </a:cubicBezTo>
                    <a:cubicBezTo>
                      <a:pt x="142089" y="615265"/>
                      <a:pt x="145090" y="614729"/>
                      <a:pt x="148304" y="613718"/>
                    </a:cubicBezTo>
                    <a:cubicBezTo>
                      <a:pt x="160259" y="609967"/>
                      <a:pt x="173211" y="603491"/>
                      <a:pt x="185923" y="597597"/>
                    </a:cubicBezTo>
                    <a:cubicBezTo>
                      <a:pt x="189814" y="595789"/>
                      <a:pt x="193531" y="594603"/>
                      <a:pt x="197469" y="592621"/>
                    </a:cubicBezTo>
                    <a:cubicBezTo>
                      <a:pt x="285685" y="548151"/>
                      <a:pt x="385079" y="459640"/>
                      <a:pt x="454865" y="369267"/>
                    </a:cubicBezTo>
                    <a:cubicBezTo>
                      <a:pt x="520833" y="183746"/>
                      <a:pt x="575282" y="0"/>
                      <a:pt x="575282" y="0"/>
                    </a:cubicBezTo>
                    <a:close/>
                  </a:path>
                </a:pathLst>
              </a:custGeom>
              <a:solidFill>
                <a:srgbClr val="CD4C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10"/>
              <p:cNvSpPr/>
              <p:nvPr/>
            </p:nvSpPr>
            <p:spPr>
              <a:xfrm>
                <a:off x="8262124" y="5112225"/>
                <a:ext cx="342584" cy="296268"/>
              </a:xfrm>
              <a:custGeom>
                <a:avLst/>
                <a:gdLst/>
                <a:ahLst/>
                <a:cxnLst/>
                <a:rect l="l" t="t" r="r" b="b"/>
                <a:pathLst>
                  <a:path w="342584" h="296268" extrusionOk="0">
                    <a:moveTo>
                      <a:pt x="342585" y="0"/>
                    </a:moveTo>
                    <a:cubicBezTo>
                      <a:pt x="318408" y="15611"/>
                      <a:pt x="158343" y="121730"/>
                      <a:pt x="0" y="272726"/>
                    </a:cubicBezTo>
                    <a:cubicBezTo>
                      <a:pt x="30272" y="287052"/>
                      <a:pt x="69973" y="299716"/>
                      <a:pt x="112668" y="295417"/>
                    </a:cubicBezTo>
                    <a:cubicBezTo>
                      <a:pt x="113673" y="295316"/>
                      <a:pt x="114677" y="295135"/>
                      <a:pt x="115682" y="295021"/>
                    </a:cubicBezTo>
                    <a:cubicBezTo>
                      <a:pt x="121374" y="294331"/>
                      <a:pt x="127067" y="294211"/>
                      <a:pt x="132760" y="292831"/>
                    </a:cubicBezTo>
                    <a:lnTo>
                      <a:pt x="133564" y="291633"/>
                    </a:lnTo>
                    <a:cubicBezTo>
                      <a:pt x="133698" y="292041"/>
                      <a:pt x="133631" y="292068"/>
                      <a:pt x="133765" y="292429"/>
                    </a:cubicBezTo>
                    <a:cubicBezTo>
                      <a:pt x="136510" y="291733"/>
                      <a:pt x="139323" y="290340"/>
                      <a:pt x="142136" y="289248"/>
                    </a:cubicBezTo>
                    <a:cubicBezTo>
                      <a:pt x="150240" y="286067"/>
                      <a:pt x="158411" y="281647"/>
                      <a:pt x="166782" y="275512"/>
                    </a:cubicBezTo>
                    <a:cubicBezTo>
                      <a:pt x="171001" y="272465"/>
                      <a:pt x="175354" y="267837"/>
                      <a:pt x="179574" y="264167"/>
                    </a:cubicBezTo>
                    <a:cubicBezTo>
                      <a:pt x="246546" y="206008"/>
                      <a:pt x="316868" y="75592"/>
                      <a:pt x="342585" y="0"/>
                    </a:cubicBezTo>
                    <a:close/>
                  </a:path>
                </a:pathLst>
              </a:custGeom>
              <a:solidFill>
                <a:srgbClr val="EC6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10"/>
              <p:cNvSpPr/>
              <p:nvPr/>
            </p:nvSpPr>
            <p:spPr>
              <a:xfrm>
                <a:off x="7823017" y="5181053"/>
                <a:ext cx="718670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70" h="971297" extrusionOk="0">
                    <a:moveTo>
                      <a:pt x="0" y="957595"/>
                    </a:moveTo>
                    <a:lnTo>
                      <a:pt x="265125" y="665949"/>
                    </a:lnTo>
                    <a:cubicBezTo>
                      <a:pt x="265125" y="665949"/>
                      <a:pt x="263384" y="598153"/>
                      <a:pt x="268574" y="543362"/>
                    </a:cubicBezTo>
                    <a:cubicBezTo>
                      <a:pt x="273771" y="488572"/>
                      <a:pt x="285906" y="446788"/>
                      <a:pt x="285906" y="446788"/>
                    </a:cubicBezTo>
                    <a:lnTo>
                      <a:pt x="280274" y="544414"/>
                    </a:lnTo>
                    <a:lnTo>
                      <a:pt x="281694" y="640533"/>
                    </a:lnTo>
                    <a:lnTo>
                      <a:pt x="387671" y="502274"/>
                    </a:lnTo>
                    <a:cubicBezTo>
                      <a:pt x="387671" y="502274"/>
                      <a:pt x="386700" y="441001"/>
                      <a:pt x="400711" y="372221"/>
                    </a:cubicBezTo>
                    <a:cubicBezTo>
                      <a:pt x="414722" y="303440"/>
                      <a:pt x="439247" y="230513"/>
                      <a:pt x="439247" y="230513"/>
                    </a:cubicBezTo>
                    <a:cubicBezTo>
                      <a:pt x="439247" y="230513"/>
                      <a:pt x="423267" y="312354"/>
                      <a:pt x="417039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48" y="256478"/>
                    </a:lnTo>
                    <a:cubicBezTo>
                      <a:pt x="553248" y="256478"/>
                      <a:pt x="547689" y="227499"/>
                      <a:pt x="551908" y="191046"/>
                    </a:cubicBezTo>
                    <a:cubicBezTo>
                      <a:pt x="556061" y="154593"/>
                      <a:pt x="564700" y="122962"/>
                      <a:pt x="564700" y="122962"/>
                    </a:cubicBezTo>
                    <a:cubicBezTo>
                      <a:pt x="564700" y="122962"/>
                      <a:pt x="562557" y="162576"/>
                      <a:pt x="564231" y="188508"/>
                    </a:cubicBezTo>
                    <a:cubicBezTo>
                      <a:pt x="565839" y="214433"/>
                      <a:pt x="571264" y="226676"/>
                      <a:pt x="571264" y="226676"/>
                    </a:cubicBezTo>
                    <a:lnTo>
                      <a:pt x="718671" y="0"/>
                    </a:lnTo>
                    <a:cubicBezTo>
                      <a:pt x="718671" y="0"/>
                      <a:pt x="645335" y="143341"/>
                      <a:pt x="577827" y="259104"/>
                    </a:cubicBezTo>
                    <a:cubicBezTo>
                      <a:pt x="510345" y="374866"/>
                      <a:pt x="448603" y="463056"/>
                      <a:pt x="448603" y="463056"/>
                    </a:cubicBezTo>
                    <a:lnTo>
                      <a:pt x="521155" y="413576"/>
                    </a:lnTo>
                    <a:lnTo>
                      <a:pt x="602272" y="352175"/>
                    </a:lnTo>
                    <a:cubicBezTo>
                      <a:pt x="602272" y="352175"/>
                      <a:pt x="579434" y="381985"/>
                      <a:pt x="530491" y="424620"/>
                    </a:cubicBezTo>
                    <a:cubicBezTo>
                      <a:pt x="481581" y="467255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4" y="647552"/>
                    </a:cubicBezTo>
                    <a:cubicBezTo>
                      <a:pt x="376514" y="644478"/>
                      <a:pt x="426402" y="638624"/>
                      <a:pt x="434298" y="636562"/>
                    </a:cubicBezTo>
                    <a:cubicBezTo>
                      <a:pt x="442201" y="634505"/>
                      <a:pt x="387832" y="659727"/>
                      <a:pt x="352712" y="665989"/>
                    </a:cubicBezTo>
                    <a:cubicBezTo>
                      <a:pt x="323994" y="671106"/>
                      <a:pt x="283348" y="673577"/>
                      <a:pt x="283348" y="673577"/>
                    </a:cubicBezTo>
                    <a:lnTo>
                      <a:pt x="20226" y="971298"/>
                    </a:lnTo>
                    <a:lnTo>
                      <a:pt x="0" y="957595"/>
                    </a:ln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10"/>
              <p:cNvSpPr/>
              <p:nvPr/>
            </p:nvSpPr>
            <p:spPr>
              <a:xfrm>
                <a:off x="7823674" y="5178306"/>
                <a:ext cx="718616" cy="971297"/>
              </a:xfrm>
              <a:custGeom>
                <a:avLst/>
                <a:gdLst/>
                <a:ahLst/>
                <a:cxnLst/>
                <a:rect l="l" t="t" r="r" b="b"/>
                <a:pathLst>
                  <a:path w="718616" h="971297" extrusionOk="0">
                    <a:moveTo>
                      <a:pt x="0" y="957602"/>
                    </a:moveTo>
                    <a:lnTo>
                      <a:pt x="265125" y="665950"/>
                    </a:lnTo>
                    <a:cubicBezTo>
                      <a:pt x="265125" y="665950"/>
                      <a:pt x="263377" y="598160"/>
                      <a:pt x="268574" y="543369"/>
                    </a:cubicBezTo>
                    <a:cubicBezTo>
                      <a:pt x="273771" y="488579"/>
                      <a:pt x="285899" y="446788"/>
                      <a:pt x="285899" y="446788"/>
                    </a:cubicBezTo>
                    <a:lnTo>
                      <a:pt x="280267" y="544414"/>
                    </a:lnTo>
                    <a:lnTo>
                      <a:pt x="281694" y="640533"/>
                    </a:lnTo>
                    <a:lnTo>
                      <a:pt x="387664" y="502281"/>
                    </a:lnTo>
                    <a:cubicBezTo>
                      <a:pt x="387664" y="502281"/>
                      <a:pt x="386700" y="441002"/>
                      <a:pt x="400711" y="372228"/>
                    </a:cubicBezTo>
                    <a:cubicBezTo>
                      <a:pt x="414722" y="303447"/>
                      <a:pt x="439247" y="230520"/>
                      <a:pt x="439247" y="230520"/>
                    </a:cubicBezTo>
                    <a:cubicBezTo>
                      <a:pt x="439247" y="230520"/>
                      <a:pt x="423260" y="312361"/>
                      <a:pt x="417032" y="370928"/>
                    </a:cubicBezTo>
                    <a:cubicBezTo>
                      <a:pt x="410810" y="429496"/>
                      <a:pt x="414333" y="464790"/>
                      <a:pt x="414333" y="464790"/>
                    </a:cubicBezTo>
                    <a:lnTo>
                      <a:pt x="553261" y="256485"/>
                    </a:lnTo>
                    <a:cubicBezTo>
                      <a:pt x="553261" y="256485"/>
                      <a:pt x="547702" y="227499"/>
                      <a:pt x="551922" y="191046"/>
                    </a:cubicBezTo>
                    <a:cubicBezTo>
                      <a:pt x="556074" y="154593"/>
                      <a:pt x="564646" y="122969"/>
                      <a:pt x="564646" y="122969"/>
                    </a:cubicBezTo>
                    <a:cubicBezTo>
                      <a:pt x="564646" y="122969"/>
                      <a:pt x="562570" y="162576"/>
                      <a:pt x="564178" y="188508"/>
                    </a:cubicBezTo>
                    <a:cubicBezTo>
                      <a:pt x="565852" y="214440"/>
                      <a:pt x="571277" y="226682"/>
                      <a:pt x="571277" y="226682"/>
                    </a:cubicBezTo>
                    <a:lnTo>
                      <a:pt x="718617" y="0"/>
                    </a:lnTo>
                    <a:cubicBezTo>
                      <a:pt x="718617" y="0"/>
                      <a:pt x="645348" y="143342"/>
                      <a:pt x="577840" y="259104"/>
                    </a:cubicBezTo>
                    <a:cubicBezTo>
                      <a:pt x="510345" y="374873"/>
                      <a:pt x="448603" y="463056"/>
                      <a:pt x="448603" y="463056"/>
                    </a:cubicBezTo>
                    <a:lnTo>
                      <a:pt x="521154" y="413576"/>
                    </a:lnTo>
                    <a:lnTo>
                      <a:pt x="602285" y="352176"/>
                    </a:lnTo>
                    <a:cubicBezTo>
                      <a:pt x="602285" y="352176"/>
                      <a:pt x="579381" y="381985"/>
                      <a:pt x="530491" y="424620"/>
                    </a:cubicBezTo>
                    <a:cubicBezTo>
                      <a:pt x="481580" y="467261"/>
                      <a:pt x="414152" y="510807"/>
                      <a:pt x="414152" y="510807"/>
                    </a:cubicBezTo>
                    <a:lnTo>
                      <a:pt x="305831" y="648871"/>
                    </a:lnTo>
                    <a:cubicBezTo>
                      <a:pt x="305831" y="648871"/>
                      <a:pt x="312280" y="650633"/>
                      <a:pt x="344393" y="647559"/>
                    </a:cubicBezTo>
                    <a:cubicBezTo>
                      <a:pt x="376514" y="644485"/>
                      <a:pt x="426401" y="638625"/>
                      <a:pt x="434298" y="636569"/>
                    </a:cubicBezTo>
                    <a:cubicBezTo>
                      <a:pt x="442194" y="634506"/>
                      <a:pt x="387832" y="659734"/>
                      <a:pt x="352711" y="665990"/>
                    </a:cubicBezTo>
                    <a:cubicBezTo>
                      <a:pt x="323994" y="671106"/>
                      <a:pt x="283348" y="673578"/>
                      <a:pt x="283348" y="673578"/>
                    </a:cubicBezTo>
                    <a:lnTo>
                      <a:pt x="20219" y="971298"/>
                    </a:lnTo>
                    <a:lnTo>
                      <a:pt x="0" y="957602"/>
                    </a:lnTo>
                    <a:close/>
                  </a:path>
                </a:pathLst>
              </a:custGeom>
              <a:solidFill>
                <a:srgbClr val="65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10"/>
              <p:cNvSpPr/>
              <p:nvPr/>
            </p:nvSpPr>
            <p:spPr>
              <a:xfrm>
                <a:off x="8005431" y="5506868"/>
                <a:ext cx="182688" cy="293668"/>
              </a:xfrm>
              <a:custGeom>
                <a:avLst/>
                <a:gdLst/>
                <a:ahLst/>
                <a:cxnLst/>
                <a:rect l="l" t="t" r="r" b="b"/>
                <a:pathLst>
                  <a:path w="182688" h="293668" extrusionOk="0">
                    <a:moveTo>
                      <a:pt x="0" y="293668"/>
                    </a:moveTo>
                    <a:cubicBezTo>
                      <a:pt x="0" y="293668"/>
                      <a:pt x="20527" y="218029"/>
                      <a:pt x="66203" y="144607"/>
                    </a:cubicBezTo>
                    <a:cubicBezTo>
                      <a:pt x="111871" y="71192"/>
                      <a:pt x="182688" y="0"/>
                      <a:pt x="182688" y="0"/>
                    </a:cubicBezTo>
                    <a:cubicBezTo>
                      <a:pt x="182688" y="0"/>
                      <a:pt x="125627" y="76409"/>
                      <a:pt x="79952" y="149831"/>
                    </a:cubicBezTo>
                    <a:cubicBezTo>
                      <a:pt x="34283" y="223247"/>
                      <a:pt x="0" y="293668"/>
                      <a:pt x="0" y="293668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10"/>
              <p:cNvSpPr/>
              <p:nvPr/>
            </p:nvSpPr>
            <p:spPr>
              <a:xfrm>
                <a:off x="8308442" y="5176331"/>
                <a:ext cx="236125" cy="193925"/>
              </a:xfrm>
              <a:custGeom>
                <a:avLst/>
                <a:gdLst/>
                <a:ahLst/>
                <a:cxnLst/>
                <a:rect l="l" t="t" r="r" b="b"/>
                <a:pathLst>
                  <a:path w="236125" h="193925" extrusionOk="0">
                    <a:moveTo>
                      <a:pt x="0" y="193926"/>
                    </a:moveTo>
                    <a:cubicBezTo>
                      <a:pt x="0" y="193926"/>
                      <a:pt x="52580" y="131655"/>
                      <a:pt x="111623" y="83173"/>
                    </a:cubicBezTo>
                    <a:cubicBezTo>
                      <a:pt x="170626" y="34692"/>
                      <a:pt x="236125" y="0"/>
                      <a:pt x="236125" y="0"/>
                    </a:cubicBezTo>
                    <a:cubicBezTo>
                      <a:pt x="236125" y="0"/>
                      <a:pt x="175850" y="43170"/>
                      <a:pt x="116847" y="91652"/>
                    </a:cubicBezTo>
                    <a:cubicBezTo>
                      <a:pt x="57811" y="140134"/>
                      <a:pt x="0" y="193926"/>
                      <a:pt x="0" y="193926"/>
                    </a:cubicBezTo>
                    <a:close/>
                  </a:path>
                </a:pathLst>
              </a:custGeom>
              <a:solidFill>
                <a:srgbClr val="F981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10"/>
            <p:cNvGrpSpPr/>
            <p:nvPr/>
          </p:nvGrpSpPr>
          <p:grpSpPr>
            <a:xfrm>
              <a:off x="7169108" y="5238112"/>
              <a:ext cx="1942791" cy="1314609"/>
              <a:chOff x="7698482" y="5473743"/>
              <a:chExt cx="1415822" cy="958030"/>
            </a:xfrm>
          </p:grpSpPr>
          <p:grpSp>
            <p:nvGrpSpPr>
              <p:cNvPr id="2378" name="Google Shape;2378;p10"/>
              <p:cNvGrpSpPr/>
              <p:nvPr/>
            </p:nvGrpSpPr>
            <p:grpSpPr>
              <a:xfrm>
                <a:off x="7698482" y="5473743"/>
                <a:ext cx="1415822" cy="958030"/>
                <a:chOff x="7698482" y="5473743"/>
                <a:chExt cx="1415822" cy="958030"/>
              </a:xfrm>
            </p:grpSpPr>
            <p:sp>
              <p:nvSpPr>
                <p:cNvPr id="2379" name="Google Shape;2379;p10"/>
                <p:cNvSpPr/>
                <p:nvPr/>
              </p:nvSpPr>
              <p:spPr>
                <a:xfrm>
                  <a:off x="7825549" y="5473743"/>
                  <a:ext cx="1288755" cy="87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5" h="871381" extrusionOk="0">
                      <a:moveTo>
                        <a:pt x="0" y="863023"/>
                      </a:moveTo>
                      <a:cubicBezTo>
                        <a:pt x="0" y="863023"/>
                        <a:pt x="105054" y="618472"/>
                        <a:pt x="316821" y="438912"/>
                      </a:cubicBezTo>
                      <a:cubicBezTo>
                        <a:pt x="521068" y="265727"/>
                        <a:pt x="710312" y="180592"/>
                        <a:pt x="823965" y="133008"/>
                      </a:cubicBezTo>
                      <a:cubicBezTo>
                        <a:pt x="1080403" y="25650"/>
                        <a:pt x="1288755" y="0"/>
                        <a:pt x="1288755" y="0"/>
                      </a:cubicBezTo>
                      <a:cubicBezTo>
                        <a:pt x="1288755" y="0"/>
                        <a:pt x="1128088" y="370935"/>
                        <a:pt x="923955" y="569482"/>
                      </a:cubicBezTo>
                      <a:cubicBezTo>
                        <a:pt x="770989" y="718261"/>
                        <a:pt x="649032" y="776668"/>
                        <a:pt x="501954" y="823750"/>
                      </a:cubicBezTo>
                      <a:cubicBezTo>
                        <a:pt x="268848" y="898351"/>
                        <a:pt x="0" y="863023"/>
                        <a:pt x="0" y="863023"/>
                      </a:cubicBezTo>
                      <a:close/>
                    </a:path>
                  </a:pathLst>
                </a:custGeom>
                <a:solidFill>
                  <a:srgbClr val="DD652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p10"/>
                <p:cNvSpPr/>
                <p:nvPr/>
              </p:nvSpPr>
              <p:spPr>
                <a:xfrm>
                  <a:off x="8327690" y="5473756"/>
                  <a:ext cx="786546" cy="602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546" h="602356" extrusionOk="0">
                      <a:moveTo>
                        <a:pt x="786547" y="0"/>
                      </a:moveTo>
                      <a:cubicBezTo>
                        <a:pt x="786547" y="0"/>
                        <a:pt x="578195" y="25651"/>
                        <a:pt x="321757" y="133008"/>
                      </a:cubicBezTo>
                      <a:cubicBezTo>
                        <a:pt x="243733" y="165684"/>
                        <a:pt x="129746" y="216878"/>
                        <a:pt x="0" y="301330"/>
                      </a:cubicBezTo>
                      <a:cubicBezTo>
                        <a:pt x="13669" y="368711"/>
                        <a:pt x="47370" y="488177"/>
                        <a:pt x="129411" y="548305"/>
                      </a:cubicBezTo>
                      <a:cubicBezTo>
                        <a:pt x="204957" y="603672"/>
                        <a:pt x="315930" y="605520"/>
                        <a:pt x="387926" y="600571"/>
                      </a:cubicBezTo>
                      <a:cubicBezTo>
                        <a:pt x="399177" y="590337"/>
                        <a:pt x="410227" y="580606"/>
                        <a:pt x="421747" y="569375"/>
                      </a:cubicBezTo>
                      <a:cubicBezTo>
                        <a:pt x="625880" y="370828"/>
                        <a:pt x="786547" y="0"/>
                        <a:pt x="786547" y="0"/>
                      </a:cubicBezTo>
                      <a:close/>
                    </a:path>
                  </a:pathLst>
                </a:custGeom>
                <a:solidFill>
                  <a:srgbClr val="F897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10"/>
                <p:cNvSpPr/>
                <p:nvPr/>
              </p:nvSpPr>
              <p:spPr>
                <a:xfrm>
                  <a:off x="8420333" y="5473756"/>
                  <a:ext cx="693904" cy="456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04" h="456343" extrusionOk="0">
                      <a:moveTo>
                        <a:pt x="693904" y="0"/>
                      </a:moveTo>
                      <a:cubicBezTo>
                        <a:pt x="693904" y="0"/>
                        <a:pt x="485552" y="25651"/>
                        <a:pt x="229114" y="133008"/>
                      </a:cubicBezTo>
                      <a:cubicBezTo>
                        <a:pt x="170311" y="157634"/>
                        <a:pt x="91016" y="192861"/>
                        <a:pt x="0" y="244825"/>
                      </a:cubicBezTo>
                      <a:cubicBezTo>
                        <a:pt x="9912" y="292235"/>
                        <a:pt x="33486" y="369763"/>
                        <a:pt x="95168" y="419061"/>
                      </a:cubicBezTo>
                      <a:cubicBezTo>
                        <a:pt x="160668" y="471414"/>
                        <a:pt x="323211" y="458549"/>
                        <a:pt x="438738" y="440915"/>
                      </a:cubicBezTo>
                      <a:cubicBezTo>
                        <a:pt x="587484" y="242850"/>
                        <a:pt x="693904" y="0"/>
                        <a:pt x="693904" y="0"/>
                      </a:cubicBezTo>
                      <a:close/>
                    </a:path>
                  </a:pathLst>
                </a:custGeom>
                <a:solidFill>
                  <a:srgbClr val="FCBD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10"/>
                <p:cNvSpPr/>
                <p:nvPr/>
              </p:nvSpPr>
              <p:spPr>
                <a:xfrm>
                  <a:off x="7702340" y="5538278"/>
                  <a:ext cx="127915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57" h="893495" extrusionOk="0">
                      <a:moveTo>
                        <a:pt x="1279157" y="0"/>
                      </a:moveTo>
                      <a:cubicBezTo>
                        <a:pt x="1279157" y="0"/>
                        <a:pt x="1092840" y="139330"/>
                        <a:pt x="938669" y="255059"/>
                      </a:cubicBezTo>
                      <a:cubicBezTo>
                        <a:pt x="784564" y="370781"/>
                        <a:pt x="662560" y="462901"/>
                        <a:pt x="662560" y="462901"/>
                      </a:cubicBezTo>
                      <a:cubicBezTo>
                        <a:pt x="662560" y="462901"/>
                        <a:pt x="667095" y="437546"/>
                        <a:pt x="697232" y="377042"/>
                      </a:cubicBezTo>
                      <a:cubicBezTo>
                        <a:pt x="727437" y="316546"/>
                        <a:pt x="783225" y="220903"/>
                        <a:pt x="783225" y="220903"/>
                      </a:cubicBezTo>
                      <a:cubicBezTo>
                        <a:pt x="783225" y="220903"/>
                        <a:pt x="725428" y="294760"/>
                        <a:pt x="684842" y="361565"/>
                      </a:cubicBezTo>
                      <a:cubicBezTo>
                        <a:pt x="644203" y="428364"/>
                        <a:pt x="620736" y="488110"/>
                        <a:pt x="620736" y="488110"/>
                      </a:cubicBezTo>
                      <a:cubicBezTo>
                        <a:pt x="620736" y="488110"/>
                        <a:pt x="593452" y="512883"/>
                        <a:pt x="440513" y="603223"/>
                      </a:cubicBezTo>
                      <a:cubicBezTo>
                        <a:pt x="287567" y="693562"/>
                        <a:pt x="0" y="853694"/>
                        <a:pt x="0" y="853694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5"/>
                        <a:pt x="649334" y="598863"/>
                      </a:cubicBezTo>
                      <a:cubicBezTo>
                        <a:pt x="746390" y="573480"/>
                        <a:pt x="822538" y="540128"/>
                        <a:pt x="822538" y="540128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39" y="412578"/>
                      </a:lnTo>
                      <a:cubicBezTo>
                        <a:pt x="793539" y="412578"/>
                        <a:pt x="842496" y="406169"/>
                        <a:pt x="911210" y="384075"/>
                      </a:cubicBezTo>
                      <a:cubicBezTo>
                        <a:pt x="979857" y="361981"/>
                        <a:pt x="1068261" y="324201"/>
                        <a:pt x="1068261" y="324201"/>
                      </a:cubicBezTo>
                      <a:cubicBezTo>
                        <a:pt x="1068261" y="324201"/>
                        <a:pt x="967802" y="352751"/>
                        <a:pt x="911344" y="364559"/>
                      </a:cubicBezTo>
                      <a:cubicBezTo>
                        <a:pt x="854953" y="376366"/>
                        <a:pt x="842496" y="371437"/>
                        <a:pt x="842496" y="371437"/>
                      </a:cubicBezTo>
                      <a:cubicBezTo>
                        <a:pt x="842496" y="371437"/>
                        <a:pt x="856694" y="364793"/>
                        <a:pt x="965860" y="271936"/>
                      </a:cubicBezTo>
                      <a:cubicBezTo>
                        <a:pt x="1075025" y="179078"/>
                        <a:pt x="1279157" y="0"/>
                        <a:pt x="1279157" y="0"/>
                      </a:cubicBezTo>
                      <a:close/>
                    </a:path>
                  </a:pathLst>
                </a:custGeom>
                <a:solidFill>
                  <a:srgbClr val="FEE1A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10"/>
                <p:cNvSpPr/>
                <p:nvPr/>
              </p:nvSpPr>
              <p:spPr>
                <a:xfrm>
                  <a:off x="7698482" y="5531815"/>
                  <a:ext cx="1279197" cy="893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197" h="893495" extrusionOk="0">
                      <a:moveTo>
                        <a:pt x="1279198" y="0"/>
                      </a:moveTo>
                      <a:cubicBezTo>
                        <a:pt x="1279198" y="0"/>
                        <a:pt x="1092880" y="139330"/>
                        <a:pt x="938709" y="255052"/>
                      </a:cubicBezTo>
                      <a:cubicBezTo>
                        <a:pt x="784538" y="370781"/>
                        <a:pt x="662560" y="462902"/>
                        <a:pt x="662560" y="462902"/>
                      </a:cubicBezTo>
                      <a:cubicBezTo>
                        <a:pt x="662560" y="462902"/>
                        <a:pt x="667095" y="437539"/>
                        <a:pt x="697272" y="377043"/>
                      </a:cubicBezTo>
                      <a:cubicBezTo>
                        <a:pt x="727410" y="316540"/>
                        <a:pt x="783198" y="220903"/>
                        <a:pt x="783198" y="220903"/>
                      </a:cubicBezTo>
                      <a:cubicBezTo>
                        <a:pt x="783198" y="220903"/>
                        <a:pt x="725468" y="294760"/>
                        <a:pt x="684815" y="361559"/>
                      </a:cubicBezTo>
                      <a:cubicBezTo>
                        <a:pt x="644203" y="428357"/>
                        <a:pt x="620736" y="488104"/>
                        <a:pt x="620736" y="488104"/>
                      </a:cubicBezTo>
                      <a:cubicBezTo>
                        <a:pt x="620736" y="488104"/>
                        <a:pt x="593451" y="512883"/>
                        <a:pt x="440512" y="603223"/>
                      </a:cubicBezTo>
                      <a:cubicBezTo>
                        <a:pt x="287567" y="693562"/>
                        <a:pt x="0" y="853687"/>
                        <a:pt x="0" y="853687"/>
                      </a:cubicBezTo>
                      <a:lnTo>
                        <a:pt x="15002" y="893496"/>
                      </a:lnTo>
                      <a:lnTo>
                        <a:pt x="434338" y="641658"/>
                      </a:lnTo>
                      <a:cubicBezTo>
                        <a:pt x="434338" y="641658"/>
                        <a:pt x="552290" y="624246"/>
                        <a:pt x="649333" y="598863"/>
                      </a:cubicBezTo>
                      <a:cubicBezTo>
                        <a:pt x="746363" y="573480"/>
                        <a:pt x="822511" y="540121"/>
                        <a:pt x="822511" y="540121"/>
                      </a:cubicBezTo>
                      <a:lnTo>
                        <a:pt x="640620" y="581189"/>
                      </a:lnTo>
                      <a:lnTo>
                        <a:pt x="510834" y="600678"/>
                      </a:lnTo>
                      <a:lnTo>
                        <a:pt x="793579" y="412572"/>
                      </a:lnTo>
                      <a:cubicBezTo>
                        <a:pt x="793579" y="412572"/>
                        <a:pt x="842536" y="406169"/>
                        <a:pt x="911183" y="384075"/>
                      </a:cubicBezTo>
                      <a:cubicBezTo>
                        <a:pt x="979897" y="361981"/>
                        <a:pt x="1068301" y="324201"/>
                        <a:pt x="1068301" y="324201"/>
                      </a:cubicBezTo>
                      <a:cubicBezTo>
                        <a:pt x="1068301" y="324201"/>
                        <a:pt x="967842" y="352745"/>
                        <a:pt x="911384" y="364553"/>
                      </a:cubicBezTo>
                      <a:cubicBezTo>
                        <a:pt x="854926" y="376360"/>
                        <a:pt x="842536" y="371431"/>
                        <a:pt x="842536" y="371431"/>
                      </a:cubicBezTo>
                      <a:cubicBezTo>
                        <a:pt x="842536" y="371431"/>
                        <a:pt x="856735" y="364793"/>
                        <a:pt x="965900" y="271936"/>
                      </a:cubicBezTo>
                      <a:cubicBezTo>
                        <a:pt x="1075065" y="179072"/>
                        <a:pt x="1279198" y="0"/>
                        <a:pt x="1279198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84" name="Google Shape;2384;p10"/>
              <p:cNvSpPr/>
              <p:nvPr/>
            </p:nvSpPr>
            <p:spPr>
              <a:xfrm>
                <a:off x="8488980" y="5525205"/>
                <a:ext cx="453472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453472" h="175850" extrusionOk="0">
                    <a:moveTo>
                      <a:pt x="0" y="175850"/>
                    </a:moveTo>
                    <a:cubicBezTo>
                      <a:pt x="0" y="175850"/>
                      <a:pt x="111108" y="107437"/>
                      <a:pt x="224493" y="63470"/>
                    </a:cubicBezTo>
                    <a:cubicBezTo>
                      <a:pt x="337877" y="19509"/>
                      <a:pt x="453472" y="0"/>
                      <a:pt x="453472" y="0"/>
                    </a:cubicBezTo>
                    <a:cubicBezTo>
                      <a:pt x="453472" y="0"/>
                      <a:pt x="341092" y="35194"/>
                      <a:pt x="227707" y="79155"/>
                    </a:cubicBezTo>
                    <a:cubicBezTo>
                      <a:pt x="114389" y="123123"/>
                      <a:pt x="0" y="175850"/>
                      <a:pt x="0" y="175850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10"/>
              <p:cNvSpPr/>
              <p:nvPr/>
            </p:nvSpPr>
            <p:spPr>
              <a:xfrm>
                <a:off x="8023835" y="5773600"/>
                <a:ext cx="349416" cy="282564"/>
              </a:xfrm>
              <a:custGeom>
                <a:avLst/>
                <a:gdLst/>
                <a:ahLst/>
                <a:cxnLst/>
                <a:rect l="l" t="t" r="r" b="b"/>
                <a:pathLst>
                  <a:path w="349416" h="282564" extrusionOk="0">
                    <a:moveTo>
                      <a:pt x="0" y="282565"/>
                    </a:moveTo>
                    <a:cubicBezTo>
                      <a:pt x="0" y="282565"/>
                      <a:pt x="69370" y="198018"/>
                      <a:pt x="156723" y="127376"/>
                    </a:cubicBezTo>
                    <a:cubicBezTo>
                      <a:pt x="244075" y="56740"/>
                      <a:pt x="349417" y="0"/>
                      <a:pt x="349417" y="0"/>
                    </a:cubicBezTo>
                    <a:cubicBezTo>
                      <a:pt x="349417" y="0"/>
                      <a:pt x="251087" y="69297"/>
                      <a:pt x="163735" y="139940"/>
                    </a:cubicBezTo>
                    <a:cubicBezTo>
                      <a:pt x="76383" y="210582"/>
                      <a:pt x="0" y="282565"/>
                      <a:pt x="0" y="282565"/>
                    </a:cubicBez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86" name="Google Shape;2386;p10"/>
            <p:cNvGrpSpPr/>
            <p:nvPr/>
          </p:nvGrpSpPr>
          <p:grpSpPr>
            <a:xfrm>
              <a:off x="3208796" y="6226944"/>
              <a:ext cx="6563782" cy="794114"/>
              <a:chOff x="3208796" y="6226944"/>
              <a:chExt cx="6563782" cy="794114"/>
            </a:xfrm>
          </p:grpSpPr>
          <p:sp>
            <p:nvSpPr>
              <p:cNvPr id="2387" name="Google Shape;2387;p10"/>
              <p:cNvSpPr/>
              <p:nvPr/>
            </p:nvSpPr>
            <p:spPr>
              <a:xfrm>
                <a:off x="3208883" y="6230487"/>
                <a:ext cx="6563695" cy="790571"/>
              </a:xfrm>
              <a:custGeom>
                <a:avLst/>
                <a:gdLst/>
                <a:ahLst/>
                <a:cxnLst/>
                <a:rect l="l" t="t" r="r" b="b"/>
                <a:pathLst>
                  <a:path w="6563695" h="790571" extrusionOk="0">
                    <a:moveTo>
                      <a:pt x="106996" y="0"/>
                    </a:moveTo>
                    <a:lnTo>
                      <a:pt x="6171504" y="0"/>
                    </a:lnTo>
                    <a:cubicBezTo>
                      <a:pt x="6171504" y="0"/>
                      <a:pt x="6229301" y="63215"/>
                      <a:pt x="6322929" y="110023"/>
                    </a:cubicBezTo>
                    <a:cubicBezTo>
                      <a:pt x="6424125" y="160600"/>
                      <a:pt x="6563695" y="146476"/>
                      <a:pt x="6563695" y="146476"/>
                    </a:cubicBezTo>
                    <a:lnTo>
                      <a:pt x="6560749" y="671896"/>
                    </a:lnTo>
                    <a:cubicBezTo>
                      <a:pt x="6560749" y="737463"/>
                      <a:pt x="6512863" y="790572"/>
                      <a:pt x="6453794" y="790572"/>
                    </a:cubicBezTo>
                    <a:lnTo>
                      <a:pt x="957039" y="784143"/>
                    </a:lnTo>
                    <a:cubicBezTo>
                      <a:pt x="957039" y="784143"/>
                      <a:pt x="674107" y="621064"/>
                      <a:pt x="475874" y="634727"/>
                    </a:cubicBezTo>
                    <a:cubicBezTo>
                      <a:pt x="315180" y="645777"/>
                      <a:pt x="312769" y="790572"/>
                      <a:pt x="312769" y="790572"/>
                    </a:cubicBezTo>
                    <a:lnTo>
                      <a:pt x="106996" y="790572"/>
                    </a:lnTo>
                    <a:cubicBezTo>
                      <a:pt x="47906" y="790572"/>
                      <a:pt x="0" y="737463"/>
                      <a:pt x="0" y="671896"/>
                    </a:cubicBezTo>
                    <a:lnTo>
                      <a:pt x="0" y="118689"/>
                    </a:lnTo>
                    <a:cubicBezTo>
                      <a:pt x="0" y="53136"/>
                      <a:pt x="47906" y="0"/>
                      <a:pt x="106996" y="0"/>
                    </a:cubicBezTo>
                    <a:close/>
                  </a:path>
                </a:pathLst>
              </a:custGeom>
              <a:solidFill>
                <a:srgbClr val="5E1C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10"/>
              <p:cNvSpPr/>
              <p:nvPr/>
            </p:nvSpPr>
            <p:spPr>
              <a:xfrm>
                <a:off x="3208796" y="6230547"/>
                <a:ext cx="4317360" cy="790511"/>
              </a:xfrm>
              <a:custGeom>
                <a:avLst/>
                <a:gdLst/>
                <a:ahLst/>
                <a:cxnLst/>
                <a:rect l="l" t="t" r="r" b="b"/>
                <a:pathLst>
                  <a:path w="4317360" h="790511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671836"/>
                    </a:lnTo>
                    <a:cubicBezTo>
                      <a:pt x="0" y="737403"/>
                      <a:pt x="48006" y="790512"/>
                      <a:pt x="107103" y="790512"/>
                    </a:cubicBezTo>
                    <a:lnTo>
                      <a:pt x="312936" y="790512"/>
                    </a:lnTo>
                    <a:cubicBezTo>
                      <a:pt x="312936" y="790512"/>
                      <a:pt x="315274" y="645717"/>
                      <a:pt x="475968" y="634599"/>
                    </a:cubicBezTo>
                    <a:cubicBezTo>
                      <a:pt x="674200" y="620937"/>
                      <a:pt x="957113" y="784150"/>
                      <a:pt x="957113" y="784150"/>
                    </a:cubicBezTo>
                    <a:lnTo>
                      <a:pt x="2765629" y="786292"/>
                    </a:lnTo>
                    <a:cubicBezTo>
                      <a:pt x="3670336" y="695009"/>
                      <a:pt x="4320038" y="478272"/>
                      <a:pt x="4317353" y="88384"/>
                    </a:cubicBezTo>
                    <a:cubicBezTo>
                      <a:pt x="4317145" y="59016"/>
                      <a:pt x="4309603" y="29488"/>
                      <a:pt x="4296450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883A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10"/>
              <p:cNvSpPr/>
              <p:nvPr/>
            </p:nvSpPr>
            <p:spPr>
              <a:xfrm>
                <a:off x="3208796" y="6230547"/>
                <a:ext cx="3001922" cy="527128"/>
              </a:xfrm>
              <a:custGeom>
                <a:avLst/>
                <a:gdLst/>
                <a:ahLst/>
                <a:cxnLst/>
                <a:rect l="l" t="t" r="r" b="b"/>
                <a:pathLst>
                  <a:path w="3001922" h="527128" extrusionOk="0">
                    <a:moveTo>
                      <a:pt x="107103" y="0"/>
                    </a:moveTo>
                    <a:cubicBezTo>
                      <a:pt x="48006" y="0"/>
                      <a:pt x="0" y="53096"/>
                      <a:pt x="0" y="118642"/>
                    </a:cubicBezTo>
                    <a:lnTo>
                      <a:pt x="0" y="525735"/>
                    </a:lnTo>
                    <a:cubicBezTo>
                      <a:pt x="45628" y="526171"/>
                      <a:pt x="90614" y="527128"/>
                      <a:pt x="136765" y="527128"/>
                    </a:cubicBezTo>
                    <a:cubicBezTo>
                      <a:pt x="1743573" y="527128"/>
                      <a:pt x="3001922" y="519835"/>
                      <a:pt x="3001922" y="188910"/>
                    </a:cubicBezTo>
                    <a:cubicBezTo>
                      <a:pt x="3001922" y="114510"/>
                      <a:pt x="2932384" y="52212"/>
                      <a:pt x="2807233" y="0"/>
                    </a:cubicBezTo>
                    <a:lnTo>
                      <a:pt x="107103" y="0"/>
                    </a:lnTo>
                    <a:close/>
                  </a:path>
                </a:pathLst>
              </a:custGeom>
              <a:solidFill>
                <a:srgbClr val="BD6D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10"/>
              <p:cNvSpPr/>
              <p:nvPr/>
            </p:nvSpPr>
            <p:spPr>
              <a:xfrm>
                <a:off x="3521732" y="6864343"/>
                <a:ext cx="644176" cy="156715"/>
              </a:xfrm>
              <a:custGeom>
                <a:avLst/>
                <a:gdLst/>
                <a:ahLst/>
                <a:cxnLst/>
                <a:rect l="l" t="t" r="r" b="b"/>
                <a:pathLst>
                  <a:path w="644176" h="156715" extrusionOk="0">
                    <a:moveTo>
                      <a:pt x="201059" y="201"/>
                    </a:moveTo>
                    <a:cubicBezTo>
                      <a:pt x="188093" y="-201"/>
                      <a:pt x="175422" y="0"/>
                      <a:pt x="163032" y="803"/>
                    </a:cubicBezTo>
                    <a:cubicBezTo>
                      <a:pt x="2337" y="11921"/>
                      <a:pt x="0" y="156716"/>
                      <a:pt x="0" y="156716"/>
                    </a:cubicBezTo>
                    <a:lnTo>
                      <a:pt x="113465" y="154707"/>
                    </a:lnTo>
                    <a:cubicBezTo>
                      <a:pt x="113465" y="154707"/>
                      <a:pt x="135633" y="79965"/>
                      <a:pt x="200456" y="73067"/>
                    </a:cubicBezTo>
                    <a:cubicBezTo>
                      <a:pt x="397911" y="52038"/>
                      <a:pt x="644177" y="150354"/>
                      <a:pt x="644177" y="150354"/>
                    </a:cubicBezTo>
                    <a:cubicBezTo>
                      <a:pt x="644177" y="150354"/>
                      <a:pt x="395474" y="6898"/>
                      <a:pt x="201059" y="201"/>
                    </a:cubicBezTo>
                    <a:close/>
                  </a:path>
                </a:pathLst>
              </a:custGeom>
              <a:solidFill>
                <a:srgbClr val="5603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10"/>
              <p:cNvGrpSpPr/>
              <p:nvPr/>
            </p:nvGrpSpPr>
            <p:grpSpPr>
              <a:xfrm>
                <a:off x="3389990" y="6226944"/>
                <a:ext cx="6362161" cy="790498"/>
                <a:chOff x="3389990" y="6226944"/>
                <a:chExt cx="6362161" cy="790498"/>
              </a:xfrm>
            </p:grpSpPr>
            <p:sp>
              <p:nvSpPr>
                <p:cNvPr id="2392" name="Google Shape;2392;p10"/>
                <p:cNvSpPr/>
                <p:nvPr/>
              </p:nvSpPr>
              <p:spPr>
                <a:xfrm>
                  <a:off x="9061162" y="6453877"/>
                  <a:ext cx="534999" cy="563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99" h="563365" extrusionOk="0">
                      <a:moveTo>
                        <a:pt x="329471" y="5"/>
                      </a:moveTo>
                      <a:cubicBezTo>
                        <a:pt x="319426" y="71"/>
                        <a:pt x="309514" y="915"/>
                        <a:pt x="299601" y="2396"/>
                      </a:cubicBezTo>
                      <a:cubicBezTo>
                        <a:pt x="236111" y="11919"/>
                        <a:pt x="175568" y="45131"/>
                        <a:pt x="132237" y="92172"/>
                      </a:cubicBezTo>
                      <a:cubicBezTo>
                        <a:pt x="85423" y="142911"/>
                        <a:pt x="54615" y="206696"/>
                        <a:pt x="34255" y="272128"/>
                      </a:cubicBezTo>
                      <a:cubicBezTo>
                        <a:pt x="5391" y="365006"/>
                        <a:pt x="-3919" y="465049"/>
                        <a:pt x="1440" y="562763"/>
                      </a:cubicBezTo>
                      <a:lnTo>
                        <a:pt x="26889" y="562763"/>
                      </a:lnTo>
                      <a:cubicBezTo>
                        <a:pt x="21665" y="467594"/>
                        <a:pt x="30773" y="370062"/>
                        <a:pt x="58969" y="279689"/>
                      </a:cubicBezTo>
                      <a:cubicBezTo>
                        <a:pt x="78257" y="217940"/>
                        <a:pt x="107055" y="157544"/>
                        <a:pt x="151324" y="109692"/>
                      </a:cubicBezTo>
                      <a:cubicBezTo>
                        <a:pt x="161035" y="99164"/>
                        <a:pt x="171349" y="89353"/>
                        <a:pt x="182801" y="80626"/>
                      </a:cubicBezTo>
                      <a:cubicBezTo>
                        <a:pt x="193584" y="72349"/>
                        <a:pt x="205103" y="65075"/>
                        <a:pt x="217024" y="58532"/>
                      </a:cubicBezTo>
                      <a:cubicBezTo>
                        <a:pt x="268660" y="30196"/>
                        <a:pt x="341727" y="10653"/>
                        <a:pt x="396176" y="42405"/>
                      </a:cubicBezTo>
                      <a:cubicBezTo>
                        <a:pt x="407695" y="49142"/>
                        <a:pt x="417273" y="58231"/>
                        <a:pt x="426247" y="68082"/>
                      </a:cubicBezTo>
                      <a:cubicBezTo>
                        <a:pt x="476275" y="123281"/>
                        <a:pt x="496233" y="197005"/>
                        <a:pt x="503667" y="269543"/>
                      </a:cubicBezTo>
                      <a:cubicBezTo>
                        <a:pt x="513646" y="367249"/>
                        <a:pt x="503667" y="465451"/>
                        <a:pt x="505074" y="563365"/>
                      </a:cubicBezTo>
                      <a:lnTo>
                        <a:pt x="508422" y="563365"/>
                      </a:lnTo>
                      <a:lnTo>
                        <a:pt x="531930" y="563365"/>
                      </a:lnTo>
                      <a:cubicBezTo>
                        <a:pt x="531527" y="532893"/>
                        <a:pt x="531863" y="502420"/>
                        <a:pt x="532733" y="472014"/>
                      </a:cubicBezTo>
                      <a:cubicBezTo>
                        <a:pt x="534876" y="399349"/>
                        <a:pt x="537890" y="326135"/>
                        <a:pt x="528915" y="253811"/>
                      </a:cubicBezTo>
                      <a:cubicBezTo>
                        <a:pt x="519807" y="179960"/>
                        <a:pt x="496903" y="106190"/>
                        <a:pt x="445937" y="50167"/>
                      </a:cubicBezTo>
                      <a:cubicBezTo>
                        <a:pt x="436695" y="40021"/>
                        <a:pt x="426782" y="30624"/>
                        <a:pt x="415263" y="23097"/>
                      </a:cubicBezTo>
                      <a:cubicBezTo>
                        <a:pt x="389747" y="6400"/>
                        <a:pt x="359609" y="-203"/>
                        <a:pt x="329471" y="5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10"/>
                <p:cNvSpPr/>
                <p:nvPr/>
              </p:nvSpPr>
              <p:spPr>
                <a:xfrm>
                  <a:off x="9601262" y="6358331"/>
                  <a:ext cx="150889" cy="646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86" extrusionOk="0">
                      <a:moveTo>
                        <a:pt x="0" y="0"/>
                      </a:moveTo>
                      <a:cubicBezTo>
                        <a:pt x="3483" y="6891"/>
                        <a:pt x="7167" y="13683"/>
                        <a:pt x="10515" y="20701"/>
                      </a:cubicBezTo>
                      <a:cubicBezTo>
                        <a:pt x="13730" y="27385"/>
                        <a:pt x="17413" y="33775"/>
                        <a:pt x="20293" y="40605"/>
                      </a:cubicBezTo>
                      <a:cubicBezTo>
                        <a:pt x="23172" y="47423"/>
                        <a:pt x="25383" y="54556"/>
                        <a:pt x="27861" y="61508"/>
                      </a:cubicBezTo>
                      <a:cubicBezTo>
                        <a:pt x="32214" y="73630"/>
                        <a:pt x="36299" y="85738"/>
                        <a:pt x="39782" y="98135"/>
                      </a:cubicBezTo>
                      <a:cubicBezTo>
                        <a:pt x="79095" y="236976"/>
                        <a:pt x="97177" y="380920"/>
                        <a:pt x="109701" y="524362"/>
                      </a:cubicBezTo>
                      <a:cubicBezTo>
                        <a:pt x="113251" y="565015"/>
                        <a:pt x="115997" y="605667"/>
                        <a:pt x="119011" y="646387"/>
                      </a:cubicBezTo>
                      <a:cubicBezTo>
                        <a:pt x="125105" y="643038"/>
                        <a:pt x="130865" y="639087"/>
                        <a:pt x="136155" y="634599"/>
                      </a:cubicBezTo>
                      <a:cubicBezTo>
                        <a:pt x="141446" y="630179"/>
                        <a:pt x="146402" y="625223"/>
                        <a:pt x="150890" y="619665"/>
                      </a:cubicBezTo>
                      <a:cubicBezTo>
                        <a:pt x="149215" y="598099"/>
                        <a:pt x="147742" y="576534"/>
                        <a:pt x="145934" y="554969"/>
                      </a:cubicBezTo>
                      <a:cubicBezTo>
                        <a:pt x="132806" y="398260"/>
                        <a:pt x="114055" y="240847"/>
                        <a:pt x="70857" y="89181"/>
                      </a:cubicBezTo>
                      <a:cubicBezTo>
                        <a:pt x="67107" y="76054"/>
                        <a:pt x="62753" y="63383"/>
                        <a:pt x="58133" y="50558"/>
                      </a:cubicBezTo>
                      <a:cubicBezTo>
                        <a:pt x="55387" y="43110"/>
                        <a:pt x="53043" y="35576"/>
                        <a:pt x="49961" y="28263"/>
                      </a:cubicBezTo>
                      <a:cubicBezTo>
                        <a:pt x="47216" y="21686"/>
                        <a:pt x="43733" y="15277"/>
                        <a:pt x="40586" y="8760"/>
                      </a:cubicBezTo>
                      <a:cubicBezTo>
                        <a:pt x="27124" y="6503"/>
                        <a:pt x="13663" y="3657"/>
                        <a:pt x="0" y="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10"/>
                <p:cNvSpPr/>
                <p:nvPr/>
              </p:nvSpPr>
              <p:spPr>
                <a:xfrm>
                  <a:off x="7741780" y="6226944"/>
                  <a:ext cx="38817" cy="788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287" extrusionOk="0">
                      <a:moveTo>
                        <a:pt x="0" y="0"/>
                      </a:moveTo>
                      <a:cubicBezTo>
                        <a:pt x="998" y="10146"/>
                        <a:pt x="2250" y="20125"/>
                        <a:pt x="2585" y="30459"/>
                      </a:cubicBezTo>
                      <a:cubicBezTo>
                        <a:pt x="4246" y="80990"/>
                        <a:pt x="2706" y="131594"/>
                        <a:pt x="2786" y="182145"/>
                      </a:cubicBezTo>
                      <a:cubicBezTo>
                        <a:pt x="2847" y="218384"/>
                        <a:pt x="4099" y="254617"/>
                        <a:pt x="4976" y="290835"/>
                      </a:cubicBezTo>
                      <a:cubicBezTo>
                        <a:pt x="8928" y="452896"/>
                        <a:pt x="-2036" y="614916"/>
                        <a:pt x="3583" y="776970"/>
                      </a:cubicBezTo>
                      <a:cubicBezTo>
                        <a:pt x="3710" y="780653"/>
                        <a:pt x="4226" y="784404"/>
                        <a:pt x="4380" y="788088"/>
                      </a:cubicBezTo>
                      <a:lnTo>
                        <a:pt x="38817" y="788288"/>
                      </a:lnTo>
                      <a:cubicBezTo>
                        <a:pt x="31960" y="622330"/>
                        <a:pt x="41938" y="455916"/>
                        <a:pt x="37424" y="289844"/>
                      </a:cubicBezTo>
                      <a:cubicBezTo>
                        <a:pt x="36447" y="253873"/>
                        <a:pt x="35141" y="218130"/>
                        <a:pt x="35034" y="182145"/>
                      </a:cubicBezTo>
                      <a:cubicBezTo>
                        <a:pt x="34886" y="131266"/>
                        <a:pt x="36353" y="80133"/>
                        <a:pt x="34638" y="29267"/>
                      </a:cubicBezTo>
                      <a:cubicBezTo>
                        <a:pt x="34310" y="19522"/>
                        <a:pt x="32877" y="9758"/>
                        <a:pt x="3185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10"/>
                <p:cNvSpPr/>
                <p:nvPr/>
              </p:nvSpPr>
              <p:spPr>
                <a:xfrm>
                  <a:off x="6560918" y="6226944"/>
                  <a:ext cx="291833" cy="787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82" extrusionOk="0">
                      <a:moveTo>
                        <a:pt x="0" y="0"/>
                      </a:moveTo>
                      <a:cubicBezTo>
                        <a:pt x="7528" y="7333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8"/>
                      </a:cubicBezTo>
                      <a:cubicBezTo>
                        <a:pt x="173901" y="308945"/>
                        <a:pt x="221733" y="477207"/>
                        <a:pt x="245053" y="648382"/>
                      </a:cubicBezTo>
                      <a:cubicBezTo>
                        <a:pt x="251335" y="694527"/>
                        <a:pt x="255287" y="740737"/>
                        <a:pt x="257992" y="787083"/>
                      </a:cubicBezTo>
                      <a:lnTo>
                        <a:pt x="291833" y="787083"/>
                      </a:lnTo>
                      <a:cubicBezTo>
                        <a:pt x="289081" y="739197"/>
                        <a:pt x="285023" y="691446"/>
                        <a:pt x="278492" y="643761"/>
                      </a:cubicBezTo>
                      <a:cubicBezTo>
                        <a:pt x="254583" y="469344"/>
                        <a:pt x="204782" y="298263"/>
                        <a:pt x="130590" y="138553"/>
                      </a:cubicBezTo>
                      <a:cubicBezTo>
                        <a:pt x="107953" y="89837"/>
                        <a:pt x="82209" y="40431"/>
                        <a:pt x="45588" y="596"/>
                      </a:cubicBezTo>
                      <a:cubicBezTo>
                        <a:pt x="45394" y="388"/>
                        <a:pt x="45180" y="208"/>
                        <a:pt x="4499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10"/>
                <p:cNvSpPr/>
                <p:nvPr/>
              </p:nvSpPr>
              <p:spPr>
                <a:xfrm>
                  <a:off x="5521179" y="6226944"/>
                  <a:ext cx="152698" cy="78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742" extrusionOk="0">
                      <a:moveTo>
                        <a:pt x="117070" y="0"/>
                      </a:moveTo>
                      <a:cubicBezTo>
                        <a:pt x="102791" y="33071"/>
                        <a:pt x="90026" y="66819"/>
                        <a:pt x="78252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8"/>
                        <a:pt x="9143" y="470550"/>
                        <a:pt x="5393" y="565551"/>
                      </a:cubicBezTo>
                      <a:cubicBezTo>
                        <a:pt x="4073" y="599017"/>
                        <a:pt x="2640" y="632376"/>
                        <a:pt x="1609" y="665862"/>
                      </a:cubicBezTo>
                      <a:cubicBezTo>
                        <a:pt x="1040" y="684414"/>
                        <a:pt x="-146" y="703233"/>
                        <a:pt x="15" y="721785"/>
                      </a:cubicBezTo>
                      <a:cubicBezTo>
                        <a:pt x="95" y="731160"/>
                        <a:pt x="758" y="740537"/>
                        <a:pt x="1214" y="749913"/>
                      </a:cubicBezTo>
                      <a:cubicBezTo>
                        <a:pt x="1790" y="761834"/>
                        <a:pt x="2392" y="773822"/>
                        <a:pt x="3002" y="785743"/>
                      </a:cubicBezTo>
                      <a:lnTo>
                        <a:pt x="36642" y="785743"/>
                      </a:lnTo>
                      <a:cubicBezTo>
                        <a:pt x="36522" y="782327"/>
                        <a:pt x="36408" y="778912"/>
                        <a:pt x="36247" y="775563"/>
                      </a:cubicBezTo>
                      <a:cubicBezTo>
                        <a:pt x="35946" y="769469"/>
                        <a:pt x="35751" y="763508"/>
                        <a:pt x="35450" y="757481"/>
                      </a:cubicBezTo>
                      <a:cubicBezTo>
                        <a:pt x="34861" y="745493"/>
                        <a:pt x="33769" y="733371"/>
                        <a:pt x="33655" y="721449"/>
                      </a:cubicBezTo>
                      <a:cubicBezTo>
                        <a:pt x="33548" y="709394"/>
                        <a:pt x="34291" y="697406"/>
                        <a:pt x="34653" y="685418"/>
                      </a:cubicBezTo>
                      <a:cubicBezTo>
                        <a:pt x="35959" y="642020"/>
                        <a:pt x="37767" y="598555"/>
                        <a:pt x="39428" y="555197"/>
                      </a:cubicBezTo>
                      <a:cubicBezTo>
                        <a:pt x="43152" y="458080"/>
                        <a:pt x="48121" y="360634"/>
                        <a:pt x="66304" y="264957"/>
                      </a:cubicBezTo>
                      <a:cubicBezTo>
                        <a:pt x="77033" y="208492"/>
                        <a:pt x="92792" y="153702"/>
                        <a:pt x="112489" y="99735"/>
                      </a:cubicBezTo>
                      <a:cubicBezTo>
                        <a:pt x="124771" y="66082"/>
                        <a:pt x="137784" y="32602"/>
                        <a:pt x="152699" y="0"/>
                      </a:cubicBezTo>
                      <a:lnTo>
                        <a:pt x="1170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10"/>
                <p:cNvSpPr/>
                <p:nvPr/>
              </p:nvSpPr>
              <p:spPr>
                <a:xfrm>
                  <a:off x="5327432" y="6226944"/>
                  <a:ext cx="46073" cy="785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3" h="785341" extrusionOk="0">
                      <a:moveTo>
                        <a:pt x="8630" y="0"/>
                      </a:moveTo>
                      <a:cubicBezTo>
                        <a:pt x="8690" y="12223"/>
                        <a:pt x="8040" y="24398"/>
                        <a:pt x="8436" y="36627"/>
                      </a:cubicBezTo>
                      <a:cubicBezTo>
                        <a:pt x="10197" y="92074"/>
                        <a:pt x="14115" y="147346"/>
                        <a:pt x="13606" y="202847"/>
                      </a:cubicBezTo>
                      <a:cubicBezTo>
                        <a:pt x="12005" y="380003"/>
                        <a:pt x="-4658" y="556924"/>
                        <a:pt x="1269" y="734174"/>
                      </a:cubicBezTo>
                      <a:cubicBezTo>
                        <a:pt x="1839" y="751386"/>
                        <a:pt x="4524" y="768397"/>
                        <a:pt x="7438" y="785341"/>
                      </a:cubicBezTo>
                      <a:lnTo>
                        <a:pt x="41674" y="785341"/>
                      </a:lnTo>
                      <a:cubicBezTo>
                        <a:pt x="38647" y="768062"/>
                        <a:pt x="35687" y="750783"/>
                        <a:pt x="35111" y="733170"/>
                      </a:cubicBezTo>
                      <a:cubicBezTo>
                        <a:pt x="29264" y="556409"/>
                        <a:pt x="45029" y="379748"/>
                        <a:pt x="46054" y="203048"/>
                      </a:cubicBezTo>
                      <a:cubicBezTo>
                        <a:pt x="46382" y="147112"/>
                        <a:pt x="42344" y="91505"/>
                        <a:pt x="40482" y="35636"/>
                      </a:cubicBezTo>
                      <a:cubicBezTo>
                        <a:pt x="40087" y="23735"/>
                        <a:pt x="40556" y="11901"/>
                        <a:pt x="40482" y="0"/>
                      </a:cubicBezTo>
                      <a:lnTo>
                        <a:pt x="863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10"/>
                <p:cNvSpPr/>
                <p:nvPr/>
              </p:nvSpPr>
              <p:spPr>
                <a:xfrm>
                  <a:off x="4888375" y="6226944"/>
                  <a:ext cx="57918" cy="784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939" extrusionOk="0">
                      <a:moveTo>
                        <a:pt x="25270" y="0"/>
                      </a:moveTo>
                      <a:cubicBezTo>
                        <a:pt x="23167" y="12202"/>
                        <a:pt x="20668" y="24351"/>
                        <a:pt x="18900" y="36627"/>
                      </a:cubicBezTo>
                      <a:cubicBezTo>
                        <a:pt x="-3053" y="189144"/>
                        <a:pt x="-2022" y="344018"/>
                        <a:pt x="2974" y="497667"/>
                      </a:cubicBezTo>
                      <a:cubicBezTo>
                        <a:pt x="6089" y="593431"/>
                        <a:pt x="9966" y="689169"/>
                        <a:pt x="12531" y="784939"/>
                      </a:cubicBezTo>
                      <a:lnTo>
                        <a:pt x="46172" y="784939"/>
                      </a:lnTo>
                      <a:cubicBezTo>
                        <a:pt x="43098" y="674837"/>
                        <a:pt x="38048" y="564834"/>
                        <a:pt x="34827" y="454671"/>
                      </a:cubicBezTo>
                      <a:cubicBezTo>
                        <a:pt x="30795" y="316848"/>
                        <a:pt x="31223" y="177980"/>
                        <a:pt x="50753" y="41208"/>
                      </a:cubicBezTo>
                      <a:cubicBezTo>
                        <a:pt x="52722" y="27399"/>
                        <a:pt x="55488" y="13716"/>
                        <a:pt x="57919" y="0"/>
                      </a:cubicBezTo>
                      <a:lnTo>
                        <a:pt x="2527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10"/>
                <p:cNvSpPr/>
                <p:nvPr/>
              </p:nvSpPr>
              <p:spPr>
                <a:xfrm>
                  <a:off x="4672175" y="6226944"/>
                  <a:ext cx="63108" cy="784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738" extrusionOk="0">
                      <a:moveTo>
                        <a:pt x="30861" y="0"/>
                      </a:moveTo>
                      <a:cubicBezTo>
                        <a:pt x="28477" y="24090"/>
                        <a:pt x="25677" y="48100"/>
                        <a:pt x="23889" y="72263"/>
                      </a:cubicBezTo>
                      <a:cubicBezTo>
                        <a:pt x="8244" y="283957"/>
                        <a:pt x="11693" y="496247"/>
                        <a:pt x="4581" y="708256"/>
                      </a:cubicBezTo>
                      <a:cubicBezTo>
                        <a:pt x="3724" y="733772"/>
                        <a:pt x="1299" y="759222"/>
                        <a:pt x="0" y="784739"/>
                      </a:cubicBezTo>
                      <a:lnTo>
                        <a:pt x="34839" y="784739"/>
                      </a:lnTo>
                      <a:cubicBezTo>
                        <a:pt x="36835" y="743952"/>
                        <a:pt x="38570" y="703099"/>
                        <a:pt x="39614" y="662313"/>
                      </a:cubicBezTo>
                      <a:cubicBezTo>
                        <a:pt x="44256" y="482002"/>
                        <a:pt x="42146" y="301531"/>
                        <a:pt x="52955" y="121435"/>
                      </a:cubicBezTo>
                      <a:cubicBezTo>
                        <a:pt x="55393" y="80856"/>
                        <a:pt x="59137" y="40431"/>
                        <a:pt x="63108" y="0"/>
                      </a:cubicBezTo>
                      <a:lnTo>
                        <a:pt x="30861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10"/>
                <p:cNvSpPr/>
                <p:nvPr/>
              </p:nvSpPr>
              <p:spPr>
                <a:xfrm>
                  <a:off x="4244935" y="6580431"/>
                  <a:ext cx="257838" cy="43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38" h="431051" extrusionOk="0">
                      <a:moveTo>
                        <a:pt x="146758" y="56"/>
                      </a:moveTo>
                      <a:cubicBezTo>
                        <a:pt x="86309" y="-2168"/>
                        <a:pt x="49179" y="62668"/>
                        <a:pt x="33293" y="112730"/>
                      </a:cubicBezTo>
                      <a:cubicBezTo>
                        <a:pt x="21171" y="150918"/>
                        <a:pt x="14641" y="191148"/>
                        <a:pt x="9404" y="230777"/>
                      </a:cubicBezTo>
                      <a:cubicBezTo>
                        <a:pt x="2325" y="284314"/>
                        <a:pt x="-970" y="338562"/>
                        <a:pt x="249" y="392609"/>
                      </a:cubicBezTo>
                      <a:cubicBezTo>
                        <a:pt x="530" y="405200"/>
                        <a:pt x="2224" y="417925"/>
                        <a:pt x="3035" y="430649"/>
                      </a:cubicBezTo>
                      <a:lnTo>
                        <a:pt x="60564" y="430850"/>
                      </a:lnTo>
                      <a:cubicBezTo>
                        <a:pt x="59653" y="417590"/>
                        <a:pt x="58060" y="404262"/>
                        <a:pt x="57778" y="391203"/>
                      </a:cubicBezTo>
                      <a:cubicBezTo>
                        <a:pt x="56934" y="352626"/>
                        <a:pt x="58830" y="314184"/>
                        <a:pt x="62553" y="275742"/>
                      </a:cubicBezTo>
                      <a:cubicBezTo>
                        <a:pt x="66217" y="238009"/>
                        <a:pt x="71769" y="200277"/>
                        <a:pt x="80268" y="163288"/>
                      </a:cubicBezTo>
                      <a:cubicBezTo>
                        <a:pt x="87400" y="132260"/>
                        <a:pt x="96716" y="99771"/>
                        <a:pt x="117893" y="75105"/>
                      </a:cubicBezTo>
                      <a:cubicBezTo>
                        <a:pt x="130404" y="60532"/>
                        <a:pt x="142606" y="53754"/>
                        <a:pt x="159697" y="64356"/>
                      </a:cubicBezTo>
                      <a:cubicBezTo>
                        <a:pt x="177492" y="75386"/>
                        <a:pt x="183982" y="97039"/>
                        <a:pt x="187564" y="116508"/>
                      </a:cubicBezTo>
                      <a:cubicBezTo>
                        <a:pt x="194014" y="151487"/>
                        <a:pt x="191489" y="187465"/>
                        <a:pt x="191945" y="222813"/>
                      </a:cubicBezTo>
                      <a:cubicBezTo>
                        <a:pt x="192614" y="274402"/>
                        <a:pt x="194979" y="325904"/>
                        <a:pt x="196325" y="377473"/>
                      </a:cubicBezTo>
                      <a:cubicBezTo>
                        <a:pt x="196793" y="395355"/>
                        <a:pt x="196740" y="413170"/>
                        <a:pt x="197122" y="431052"/>
                      </a:cubicBezTo>
                      <a:lnTo>
                        <a:pt x="257839" y="431052"/>
                      </a:lnTo>
                      <a:cubicBezTo>
                        <a:pt x="257417" y="412634"/>
                        <a:pt x="257350" y="394284"/>
                        <a:pt x="256841" y="375866"/>
                      </a:cubicBezTo>
                      <a:cubicBezTo>
                        <a:pt x="255361" y="322288"/>
                        <a:pt x="252113" y="268509"/>
                        <a:pt x="251865" y="214850"/>
                      </a:cubicBezTo>
                      <a:cubicBezTo>
                        <a:pt x="251818" y="203967"/>
                        <a:pt x="251932" y="193084"/>
                        <a:pt x="251865" y="182201"/>
                      </a:cubicBezTo>
                      <a:cubicBezTo>
                        <a:pt x="251544" y="127437"/>
                        <a:pt x="248034" y="57217"/>
                        <a:pt x="200309" y="20563"/>
                      </a:cubicBezTo>
                      <a:cubicBezTo>
                        <a:pt x="190947" y="13370"/>
                        <a:pt x="180305" y="7443"/>
                        <a:pt x="169053" y="3840"/>
                      </a:cubicBezTo>
                      <a:cubicBezTo>
                        <a:pt x="161867" y="1536"/>
                        <a:pt x="154306" y="330"/>
                        <a:pt x="146758" y="56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10"/>
                <p:cNvSpPr/>
                <p:nvPr/>
              </p:nvSpPr>
              <p:spPr>
                <a:xfrm>
                  <a:off x="3389990" y="6226944"/>
                  <a:ext cx="170800" cy="790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498" extrusionOk="0">
                      <a:moveTo>
                        <a:pt x="135566" y="0"/>
                      </a:moveTo>
                      <a:cubicBezTo>
                        <a:pt x="127804" y="21444"/>
                        <a:pt x="120571" y="43050"/>
                        <a:pt x="113673" y="64695"/>
                      </a:cubicBezTo>
                      <a:cubicBezTo>
                        <a:pt x="106071" y="88545"/>
                        <a:pt x="98075" y="112219"/>
                        <a:pt x="90179" y="135961"/>
                      </a:cubicBezTo>
                      <a:cubicBezTo>
                        <a:pt x="51154" y="253364"/>
                        <a:pt x="26910" y="375100"/>
                        <a:pt x="14138" y="498062"/>
                      </a:cubicBezTo>
                      <a:cubicBezTo>
                        <a:pt x="4045" y="595240"/>
                        <a:pt x="985" y="692852"/>
                        <a:pt x="0" y="790499"/>
                      </a:cubicBezTo>
                      <a:lnTo>
                        <a:pt x="33446" y="790499"/>
                      </a:lnTo>
                      <a:cubicBezTo>
                        <a:pt x="34283" y="693924"/>
                        <a:pt x="37264" y="597530"/>
                        <a:pt x="46981" y="501451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55" y="91384"/>
                        <a:pt x="147708" y="63899"/>
                      </a:cubicBezTo>
                      <a:cubicBezTo>
                        <a:pt x="154640" y="42159"/>
                        <a:pt x="162723" y="21076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10"/>
                <p:cNvSpPr/>
                <p:nvPr/>
              </p:nvSpPr>
              <p:spPr>
                <a:xfrm>
                  <a:off x="3819854" y="6226944"/>
                  <a:ext cx="46901" cy="651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1" h="651329" extrusionOk="0">
                      <a:moveTo>
                        <a:pt x="27593" y="0"/>
                      </a:moveTo>
                      <a:cubicBezTo>
                        <a:pt x="2820" y="215002"/>
                        <a:pt x="-9363" y="431806"/>
                        <a:pt x="8486" y="647579"/>
                      </a:cubicBezTo>
                      <a:cubicBezTo>
                        <a:pt x="15216" y="648985"/>
                        <a:pt x="21847" y="649722"/>
                        <a:pt x="28591" y="651329"/>
                      </a:cubicBezTo>
                      <a:cubicBezTo>
                        <a:pt x="9906" y="434405"/>
                        <a:pt x="22068" y="216302"/>
                        <a:pt x="46901" y="0"/>
                      </a:cubicBezTo>
                      <a:lnTo>
                        <a:pt x="2759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10"/>
                <p:cNvSpPr/>
                <p:nvPr/>
              </p:nvSpPr>
              <p:spPr>
                <a:xfrm>
                  <a:off x="5979026" y="6226944"/>
                  <a:ext cx="61928" cy="78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346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202"/>
                      </a:cubicBezTo>
                      <a:cubicBezTo>
                        <a:pt x="17278" y="660906"/>
                        <a:pt x="28282" y="723861"/>
                        <a:pt x="41623" y="786346"/>
                      </a:cubicBezTo>
                      <a:lnTo>
                        <a:pt x="61929" y="786346"/>
                      </a:lnTo>
                      <a:cubicBezTo>
                        <a:pt x="51033" y="736250"/>
                        <a:pt x="41623" y="685954"/>
                        <a:pt x="35455" y="635055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10"/>
                <p:cNvSpPr/>
                <p:nvPr/>
              </p:nvSpPr>
              <p:spPr>
                <a:xfrm>
                  <a:off x="6254241" y="6226944"/>
                  <a:ext cx="194026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6" h="506431" extrusionOk="0">
                      <a:moveTo>
                        <a:pt x="913" y="0"/>
                      </a:moveTo>
                      <a:cubicBezTo>
                        <a:pt x="-2596" y="71064"/>
                        <a:pt x="4315" y="142933"/>
                        <a:pt x="16437" y="212605"/>
                      </a:cubicBezTo>
                      <a:cubicBezTo>
                        <a:pt x="26443" y="270100"/>
                        <a:pt x="38947" y="327617"/>
                        <a:pt x="60432" y="382012"/>
                      </a:cubicBezTo>
                      <a:cubicBezTo>
                        <a:pt x="65119" y="393886"/>
                        <a:pt x="70062" y="405626"/>
                        <a:pt x="75360" y="417246"/>
                      </a:cubicBezTo>
                      <a:cubicBezTo>
                        <a:pt x="80195" y="427841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2"/>
                        <a:pt x="102236" y="467610"/>
                      </a:cubicBezTo>
                      <a:cubicBezTo>
                        <a:pt x="114492" y="486911"/>
                        <a:pt x="136546" y="514424"/>
                        <a:pt x="162752" y="504237"/>
                      </a:cubicBezTo>
                      <a:cubicBezTo>
                        <a:pt x="166342" y="502837"/>
                        <a:pt x="169349" y="500915"/>
                        <a:pt x="172309" y="498464"/>
                      </a:cubicBezTo>
                      <a:cubicBezTo>
                        <a:pt x="174754" y="496435"/>
                        <a:pt x="177158" y="493655"/>
                        <a:pt x="179074" y="491097"/>
                      </a:cubicBezTo>
                      <a:cubicBezTo>
                        <a:pt x="193212" y="472237"/>
                        <a:pt x="194196" y="443037"/>
                        <a:pt x="194008" y="420428"/>
                      </a:cubicBezTo>
                      <a:cubicBezTo>
                        <a:pt x="193586" y="370265"/>
                        <a:pt x="183574" y="320993"/>
                        <a:pt x="176488" y="271527"/>
                      </a:cubicBezTo>
                      <a:cubicBezTo>
                        <a:pt x="173709" y="252132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7"/>
                        <a:pt x="154682" y="40558"/>
                        <a:pt x="152800" y="0"/>
                      </a:cubicBezTo>
                      <a:lnTo>
                        <a:pt x="118959" y="0"/>
                      </a:lnTo>
                      <a:cubicBezTo>
                        <a:pt x="122709" y="79115"/>
                        <a:pt x="130304" y="158042"/>
                        <a:pt x="139064" y="236889"/>
                      </a:cubicBezTo>
                      <a:cubicBezTo>
                        <a:pt x="140651" y="251167"/>
                        <a:pt x="141897" y="265480"/>
                        <a:pt x="144040" y="279691"/>
                      </a:cubicBezTo>
                      <a:cubicBezTo>
                        <a:pt x="150851" y="324844"/>
                        <a:pt x="159745" y="369863"/>
                        <a:pt x="160957" y="415652"/>
                      </a:cubicBezTo>
                      <a:cubicBezTo>
                        <a:pt x="161359" y="430781"/>
                        <a:pt x="161359" y="446754"/>
                        <a:pt x="157180" y="461435"/>
                      </a:cubicBezTo>
                      <a:cubicBezTo>
                        <a:pt x="156316" y="464462"/>
                        <a:pt x="155205" y="467483"/>
                        <a:pt x="153597" y="470195"/>
                      </a:cubicBezTo>
                      <a:cubicBezTo>
                        <a:pt x="153175" y="470905"/>
                        <a:pt x="152566" y="471769"/>
                        <a:pt x="152003" y="472385"/>
                      </a:cubicBezTo>
                      <a:cubicBezTo>
                        <a:pt x="151762" y="472646"/>
                        <a:pt x="151662" y="472941"/>
                        <a:pt x="151407" y="473182"/>
                      </a:cubicBezTo>
                      <a:cubicBezTo>
                        <a:pt x="146679" y="471508"/>
                        <a:pt x="142587" y="467107"/>
                        <a:pt x="139459" y="463424"/>
                      </a:cubicBezTo>
                      <a:cubicBezTo>
                        <a:pt x="133786" y="456747"/>
                        <a:pt x="129005" y="449239"/>
                        <a:pt x="124531" y="441731"/>
                      </a:cubicBezTo>
                      <a:cubicBezTo>
                        <a:pt x="108022" y="414005"/>
                        <a:pt x="95572" y="383747"/>
                        <a:pt x="84321" y="353542"/>
                      </a:cubicBezTo>
                      <a:cubicBezTo>
                        <a:pt x="76887" y="333591"/>
                        <a:pt x="71341" y="313305"/>
                        <a:pt x="66205" y="292630"/>
                      </a:cubicBezTo>
                      <a:cubicBezTo>
                        <a:pt x="59172" y="264314"/>
                        <a:pt x="53118" y="235770"/>
                        <a:pt x="48089" y="207032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10"/>
                <p:cNvSpPr/>
                <p:nvPr/>
              </p:nvSpPr>
              <p:spPr>
                <a:xfrm>
                  <a:off x="6947906" y="6226944"/>
                  <a:ext cx="121205" cy="787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5" h="787283" extrusionOk="0">
                      <a:moveTo>
                        <a:pt x="0" y="0"/>
                      </a:moveTo>
                      <a:cubicBezTo>
                        <a:pt x="29079" y="51716"/>
                        <a:pt x="59238" y="103145"/>
                        <a:pt x="72853" y="161444"/>
                      </a:cubicBezTo>
                      <a:cubicBezTo>
                        <a:pt x="83361" y="206430"/>
                        <a:pt x="86616" y="253143"/>
                        <a:pt x="87788" y="299200"/>
                      </a:cubicBezTo>
                      <a:cubicBezTo>
                        <a:pt x="89027" y="348090"/>
                        <a:pt x="88022" y="397007"/>
                        <a:pt x="87788" y="445911"/>
                      </a:cubicBezTo>
                      <a:cubicBezTo>
                        <a:pt x="87272" y="552772"/>
                        <a:pt x="83917" y="659567"/>
                        <a:pt x="81814" y="766388"/>
                      </a:cubicBezTo>
                      <a:cubicBezTo>
                        <a:pt x="81673" y="773353"/>
                        <a:pt x="81727" y="780319"/>
                        <a:pt x="81613" y="787284"/>
                      </a:cubicBezTo>
                      <a:lnTo>
                        <a:pt x="115253" y="787284"/>
                      </a:lnTo>
                      <a:cubicBezTo>
                        <a:pt x="115367" y="780519"/>
                        <a:pt x="115327" y="773755"/>
                        <a:pt x="115454" y="766991"/>
                      </a:cubicBezTo>
                      <a:cubicBezTo>
                        <a:pt x="117490" y="659968"/>
                        <a:pt x="120624" y="552953"/>
                        <a:pt x="120832" y="445911"/>
                      </a:cubicBezTo>
                      <a:cubicBezTo>
                        <a:pt x="120926" y="396672"/>
                        <a:pt x="121830" y="347427"/>
                        <a:pt x="120430" y="298202"/>
                      </a:cubicBezTo>
                      <a:cubicBezTo>
                        <a:pt x="119064" y="249929"/>
                        <a:pt x="115387" y="201206"/>
                        <a:pt x="104310" y="154077"/>
                      </a:cubicBezTo>
                      <a:cubicBezTo>
                        <a:pt x="96869" y="122439"/>
                        <a:pt x="85028" y="92349"/>
                        <a:pt x="70864" y="63108"/>
                      </a:cubicBezTo>
                      <a:cubicBezTo>
                        <a:pt x="60389" y="41476"/>
                        <a:pt x="48375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10"/>
                <p:cNvSpPr/>
                <p:nvPr/>
              </p:nvSpPr>
              <p:spPr>
                <a:xfrm>
                  <a:off x="7522021" y="6762966"/>
                  <a:ext cx="106978" cy="252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8" h="252066" extrusionOk="0">
                      <a:moveTo>
                        <a:pt x="44779" y="262"/>
                      </a:moveTo>
                      <a:cubicBezTo>
                        <a:pt x="37117" y="1200"/>
                        <a:pt x="29656" y="4722"/>
                        <a:pt x="24078" y="10616"/>
                      </a:cubicBezTo>
                      <a:cubicBezTo>
                        <a:pt x="17555" y="17494"/>
                        <a:pt x="13522" y="26415"/>
                        <a:pt x="10536" y="35302"/>
                      </a:cubicBezTo>
                      <a:cubicBezTo>
                        <a:pt x="2760" y="58448"/>
                        <a:pt x="1220" y="83536"/>
                        <a:pt x="389" y="107740"/>
                      </a:cubicBezTo>
                      <a:cubicBezTo>
                        <a:pt x="-963" y="147053"/>
                        <a:pt x="1334" y="186366"/>
                        <a:pt x="5365" y="225411"/>
                      </a:cubicBezTo>
                      <a:cubicBezTo>
                        <a:pt x="6283" y="234318"/>
                        <a:pt x="7770" y="243158"/>
                        <a:pt x="8948" y="252066"/>
                      </a:cubicBezTo>
                      <a:lnTo>
                        <a:pt x="28257" y="252066"/>
                      </a:lnTo>
                      <a:cubicBezTo>
                        <a:pt x="26977" y="242623"/>
                        <a:pt x="25450" y="233112"/>
                        <a:pt x="24473" y="223602"/>
                      </a:cubicBezTo>
                      <a:cubicBezTo>
                        <a:pt x="20026" y="180338"/>
                        <a:pt x="17461" y="136136"/>
                        <a:pt x="20494" y="92604"/>
                      </a:cubicBezTo>
                      <a:cubicBezTo>
                        <a:pt x="20997" y="85371"/>
                        <a:pt x="21700" y="78138"/>
                        <a:pt x="22685" y="70932"/>
                      </a:cubicBezTo>
                      <a:cubicBezTo>
                        <a:pt x="23294" y="66478"/>
                        <a:pt x="23997" y="62399"/>
                        <a:pt x="24874" y="57993"/>
                      </a:cubicBezTo>
                      <a:cubicBezTo>
                        <a:pt x="25644" y="54102"/>
                        <a:pt x="26375" y="50465"/>
                        <a:pt x="27460" y="46647"/>
                      </a:cubicBezTo>
                      <a:cubicBezTo>
                        <a:pt x="31029" y="34110"/>
                        <a:pt x="38470" y="13992"/>
                        <a:pt x="55133" y="20970"/>
                      </a:cubicBezTo>
                      <a:cubicBezTo>
                        <a:pt x="57256" y="21861"/>
                        <a:pt x="59258" y="23347"/>
                        <a:pt x="60906" y="24948"/>
                      </a:cubicBezTo>
                      <a:cubicBezTo>
                        <a:pt x="65467" y="29415"/>
                        <a:pt x="68501" y="35423"/>
                        <a:pt x="70858" y="41269"/>
                      </a:cubicBezTo>
                      <a:cubicBezTo>
                        <a:pt x="76999" y="56539"/>
                        <a:pt x="79384" y="73256"/>
                        <a:pt x="81607" y="89456"/>
                      </a:cubicBezTo>
                      <a:cubicBezTo>
                        <a:pt x="88894" y="142566"/>
                        <a:pt x="87715" y="196613"/>
                        <a:pt x="83201" y="249923"/>
                      </a:cubicBezTo>
                      <a:cubicBezTo>
                        <a:pt x="83134" y="250592"/>
                        <a:pt x="83061" y="251329"/>
                        <a:pt x="83000" y="252066"/>
                      </a:cubicBezTo>
                      <a:lnTo>
                        <a:pt x="103105" y="252066"/>
                      </a:lnTo>
                      <a:cubicBezTo>
                        <a:pt x="105041" y="229898"/>
                        <a:pt x="106548" y="207730"/>
                        <a:pt x="106889" y="185428"/>
                      </a:cubicBezTo>
                      <a:cubicBezTo>
                        <a:pt x="107278" y="159711"/>
                        <a:pt x="106414" y="133926"/>
                        <a:pt x="103902" y="108343"/>
                      </a:cubicBezTo>
                      <a:cubicBezTo>
                        <a:pt x="102395" y="93073"/>
                        <a:pt x="100346" y="77810"/>
                        <a:pt x="97332" y="62767"/>
                      </a:cubicBezTo>
                      <a:cubicBezTo>
                        <a:pt x="94218" y="47223"/>
                        <a:pt x="89965" y="30875"/>
                        <a:pt x="80609" y="17782"/>
                      </a:cubicBezTo>
                      <a:cubicBezTo>
                        <a:pt x="77013" y="12746"/>
                        <a:pt x="72626" y="8232"/>
                        <a:pt x="67275" y="5044"/>
                      </a:cubicBezTo>
                      <a:cubicBezTo>
                        <a:pt x="60330" y="898"/>
                        <a:pt x="52434" y="-676"/>
                        <a:pt x="44779" y="262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10"/>
                <p:cNvSpPr/>
                <p:nvPr/>
              </p:nvSpPr>
              <p:spPr>
                <a:xfrm>
                  <a:off x="7976688" y="6226944"/>
                  <a:ext cx="126194" cy="788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4" h="788690" extrusionOk="0">
                      <a:moveTo>
                        <a:pt x="60702" y="0"/>
                      </a:moveTo>
                      <a:cubicBezTo>
                        <a:pt x="50549" y="21304"/>
                        <a:pt x="41052" y="43090"/>
                        <a:pt x="34824" y="65693"/>
                      </a:cubicBezTo>
                      <a:cubicBezTo>
                        <a:pt x="31930" y="76201"/>
                        <a:pt x="30370" y="87024"/>
                        <a:pt x="28455" y="97740"/>
                      </a:cubicBezTo>
                      <a:cubicBezTo>
                        <a:pt x="24651" y="119044"/>
                        <a:pt x="21349" y="140395"/>
                        <a:pt x="18502" y="161839"/>
                      </a:cubicBezTo>
                      <a:cubicBezTo>
                        <a:pt x="10513" y="221840"/>
                        <a:pt x="5597" y="282337"/>
                        <a:pt x="2777" y="342793"/>
                      </a:cubicBezTo>
                      <a:cubicBezTo>
                        <a:pt x="-2339" y="452353"/>
                        <a:pt x="-739" y="562497"/>
                        <a:pt x="10540" y="671622"/>
                      </a:cubicBezTo>
                      <a:cubicBezTo>
                        <a:pt x="14578" y="710734"/>
                        <a:pt x="20137" y="749779"/>
                        <a:pt x="27457" y="788489"/>
                      </a:cubicBezTo>
                      <a:lnTo>
                        <a:pt x="86982" y="788690"/>
                      </a:lnTo>
                      <a:cubicBezTo>
                        <a:pt x="83473" y="771143"/>
                        <a:pt x="79508" y="753663"/>
                        <a:pt x="76829" y="735916"/>
                      </a:cubicBezTo>
                      <a:cubicBezTo>
                        <a:pt x="68692" y="682136"/>
                        <a:pt x="63709" y="627889"/>
                        <a:pt x="60903" y="573513"/>
                      </a:cubicBezTo>
                      <a:cubicBezTo>
                        <a:pt x="56663" y="491405"/>
                        <a:pt x="56965" y="408949"/>
                        <a:pt x="61499" y="326867"/>
                      </a:cubicBezTo>
                      <a:cubicBezTo>
                        <a:pt x="65417" y="256070"/>
                        <a:pt x="72375" y="185340"/>
                        <a:pt x="84591" y="115461"/>
                      </a:cubicBezTo>
                      <a:cubicBezTo>
                        <a:pt x="86573" y="104122"/>
                        <a:pt x="88254" y="92315"/>
                        <a:pt x="91362" y="81218"/>
                      </a:cubicBezTo>
                      <a:cubicBezTo>
                        <a:pt x="99245" y="53002"/>
                        <a:pt x="112365" y="25871"/>
                        <a:pt x="126195" y="0"/>
                      </a:cubicBezTo>
                      <a:lnTo>
                        <a:pt x="60702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8" name="Google Shape;2408;p10"/>
                <p:cNvSpPr/>
                <p:nvPr/>
              </p:nvSpPr>
              <p:spPr>
                <a:xfrm>
                  <a:off x="8258554" y="6226944"/>
                  <a:ext cx="189706" cy="789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06" h="789091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29"/>
                      </a:cubicBezTo>
                      <a:cubicBezTo>
                        <a:pt x="38000" y="220012"/>
                        <a:pt x="45066" y="253907"/>
                        <a:pt x="51160" y="287848"/>
                      </a:cubicBezTo>
                      <a:cubicBezTo>
                        <a:pt x="63041" y="354004"/>
                        <a:pt x="74795" y="420180"/>
                        <a:pt x="85597" y="486516"/>
                      </a:cubicBezTo>
                      <a:cubicBezTo>
                        <a:pt x="101972" y="587049"/>
                        <a:pt x="116104" y="687829"/>
                        <a:pt x="128628" y="788891"/>
                      </a:cubicBezTo>
                      <a:lnTo>
                        <a:pt x="178388" y="789092"/>
                      </a:lnTo>
                      <a:lnTo>
                        <a:pt x="189707" y="789092"/>
                      </a:lnTo>
                      <a:cubicBezTo>
                        <a:pt x="176848" y="684748"/>
                        <a:pt x="162315" y="580606"/>
                        <a:pt x="145304" y="476765"/>
                      </a:cubicBezTo>
                      <a:cubicBezTo>
                        <a:pt x="133918" y="407194"/>
                        <a:pt x="121662" y="337669"/>
                        <a:pt x="108891" y="268339"/>
                      </a:cubicBezTo>
                      <a:cubicBezTo>
                        <a:pt x="101651" y="229107"/>
                        <a:pt x="93949" y="189988"/>
                        <a:pt x="88189" y="150494"/>
                      </a:cubicBezTo>
                      <a:cubicBezTo>
                        <a:pt x="81070" y="101731"/>
                        <a:pt x="74346" y="52801"/>
                        <a:pt x="63102" y="4782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9" name="Google Shape;2409;p10"/>
                <p:cNvSpPr/>
                <p:nvPr/>
              </p:nvSpPr>
              <p:spPr>
                <a:xfrm>
                  <a:off x="8754795" y="6226944"/>
                  <a:ext cx="92221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21" h="789493" extrusionOk="0">
                      <a:moveTo>
                        <a:pt x="0" y="0"/>
                      </a:moveTo>
                      <a:cubicBezTo>
                        <a:pt x="938" y="28209"/>
                        <a:pt x="3215" y="56505"/>
                        <a:pt x="5224" y="84607"/>
                      </a:cubicBezTo>
                      <a:cubicBezTo>
                        <a:pt x="8037" y="124194"/>
                        <a:pt x="9175" y="163781"/>
                        <a:pt x="10582" y="203449"/>
                      </a:cubicBezTo>
                      <a:cubicBezTo>
                        <a:pt x="17413" y="399472"/>
                        <a:pt x="32348" y="595139"/>
                        <a:pt x="58133" y="789494"/>
                      </a:cubicBezTo>
                      <a:lnTo>
                        <a:pt x="92221" y="789494"/>
                      </a:lnTo>
                      <a:cubicBezTo>
                        <a:pt x="65566" y="591917"/>
                        <a:pt x="50095" y="393009"/>
                        <a:pt x="42662" y="193691"/>
                      </a:cubicBezTo>
                      <a:cubicBezTo>
                        <a:pt x="41121" y="152611"/>
                        <a:pt x="39447" y="111476"/>
                        <a:pt x="36434" y="70468"/>
                      </a:cubicBezTo>
                      <a:cubicBezTo>
                        <a:pt x="34759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0" name="Google Shape;2410;p10"/>
                <p:cNvSpPr/>
                <p:nvPr/>
              </p:nvSpPr>
              <p:spPr>
                <a:xfrm>
                  <a:off x="8873978" y="6226944"/>
                  <a:ext cx="97205" cy="78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493" extrusionOk="0">
                      <a:moveTo>
                        <a:pt x="61978" y="0"/>
                      </a:moveTo>
                      <a:cubicBezTo>
                        <a:pt x="54945" y="23320"/>
                        <a:pt x="48047" y="46653"/>
                        <a:pt x="42288" y="70274"/>
                      </a:cubicBezTo>
                      <a:cubicBezTo>
                        <a:pt x="9203" y="205271"/>
                        <a:pt x="-4124" y="345478"/>
                        <a:pt x="1100" y="484326"/>
                      </a:cubicBezTo>
                      <a:cubicBezTo>
                        <a:pt x="2372" y="518114"/>
                        <a:pt x="4783" y="551841"/>
                        <a:pt x="8467" y="585455"/>
                      </a:cubicBezTo>
                      <a:cubicBezTo>
                        <a:pt x="10945" y="608252"/>
                        <a:pt x="14226" y="630970"/>
                        <a:pt x="17039" y="653740"/>
                      </a:cubicBezTo>
                      <a:cubicBezTo>
                        <a:pt x="22464" y="698880"/>
                        <a:pt x="27353" y="744421"/>
                        <a:pt x="34117" y="789494"/>
                      </a:cubicBezTo>
                      <a:lnTo>
                        <a:pt x="66197" y="789494"/>
                      </a:lnTo>
                      <a:cubicBezTo>
                        <a:pt x="58763" y="740604"/>
                        <a:pt x="54276" y="690977"/>
                        <a:pt x="48047" y="642355"/>
                      </a:cubicBezTo>
                      <a:cubicBezTo>
                        <a:pt x="41284" y="589413"/>
                        <a:pt x="35390" y="536558"/>
                        <a:pt x="33515" y="483134"/>
                      </a:cubicBezTo>
                      <a:cubicBezTo>
                        <a:pt x="28492" y="340288"/>
                        <a:pt x="43828" y="196022"/>
                        <a:pt x="80127" y="57730"/>
                      </a:cubicBezTo>
                      <a:cubicBezTo>
                        <a:pt x="85217" y="38328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1" name="Google Shape;2411;p10"/>
                <p:cNvSpPr/>
                <p:nvPr/>
              </p:nvSpPr>
              <p:spPr>
                <a:xfrm>
                  <a:off x="9178604" y="6728170"/>
                  <a:ext cx="258239" cy="288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39" h="288870" extrusionOk="0">
                      <a:moveTo>
                        <a:pt x="141172" y="420"/>
                      </a:moveTo>
                      <a:cubicBezTo>
                        <a:pt x="105207" y="4384"/>
                        <a:pt x="73261" y="33979"/>
                        <a:pt x="51228" y="61539"/>
                      </a:cubicBezTo>
                      <a:cubicBezTo>
                        <a:pt x="46472" y="67399"/>
                        <a:pt x="42120" y="73460"/>
                        <a:pt x="37833" y="79648"/>
                      </a:cubicBezTo>
                      <a:cubicBezTo>
                        <a:pt x="32609" y="87336"/>
                        <a:pt x="27519" y="95219"/>
                        <a:pt x="23300" y="103537"/>
                      </a:cubicBezTo>
                      <a:cubicBezTo>
                        <a:pt x="3677" y="142334"/>
                        <a:pt x="-1279" y="186938"/>
                        <a:pt x="262" y="229935"/>
                      </a:cubicBezTo>
                      <a:cubicBezTo>
                        <a:pt x="931" y="249692"/>
                        <a:pt x="3543" y="269248"/>
                        <a:pt x="7026" y="288669"/>
                      </a:cubicBezTo>
                      <a:lnTo>
                        <a:pt x="39441" y="288870"/>
                      </a:lnTo>
                      <a:cubicBezTo>
                        <a:pt x="35690" y="269047"/>
                        <a:pt x="32945" y="249089"/>
                        <a:pt x="32274" y="228930"/>
                      </a:cubicBezTo>
                      <a:cubicBezTo>
                        <a:pt x="31069" y="193368"/>
                        <a:pt x="34552" y="156332"/>
                        <a:pt x="49621" y="123649"/>
                      </a:cubicBezTo>
                      <a:cubicBezTo>
                        <a:pt x="53773" y="114634"/>
                        <a:pt x="58930" y="106116"/>
                        <a:pt x="64555" y="97965"/>
                      </a:cubicBezTo>
                      <a:cubicBezTo>
                        <a:pt x="68372" y="92440"/>
                        <a:pt x="72458" y="87069"/>
                        <a:pt x="76677" y="81838"/>
                      </a:cubicBezTo>
                      <a:cubicBezTo>
                        <a:pt x="98845" y="54279"/>
                        <a:pt x="137221" y="16633"/>
                        <a:pt x="174190" y="41427"/>
                      </a:cubicBezTo>
                      <a:cubicBezTo>
                        <a:pt x="183365" y="47561"/>
                        <a:pt x="188388" y="62918"/>
                        <a:pt x="191535" y="72683"/>
                      </a:cubicBezTo>
                      <a:cubicBezTo>
                        <a:pt x="200108" y="99358"/>
                        <a:pt x="202921" y="127265"/>
                        <a:pt x="208278" y="154724"/>
                      </a:cubicBezTo>
                      <a:cubicBezTo>
                        <a:pt x="216851" y="199127"/>
                        <a:pt x="220869" y="243999"/>
                        <a:pt x="224017" y="288870"/>
                      </a:cubicBezTo>
                      <a:lnTo>
                        <a:pt x="258240" y="288870"/>
                      </a:lnTo>
                      <a:cubicBezTo>
                        <a:pt x="257704" y="281235"/>
                        <a:pt x="257436" y="273601"/>
                        <a:pt x="256834" y="265966"/>
                      </a:cubicBezTo>
                      <a:cubicBezTo>
                        <a:pt x="253619" y="225113"/>
                        <a:pt x="247927" y="184795"/>
                        <a:pt x="240292" y="144544"/>
                      </a:cubicBezTo>
                      <a:cubicBezTo>
                        <a:pt x="234331" y="112793"/>
                        <a:pt x="230982" y="80130"/>
                        <a:pt x="218593" y="49993"/>
                      </a:cubicBezTo>
                      <a:cubicBezTo>
                        <a:pt x="213436" y="37321"/>
                        <a:pt x="206270" y="24543"/>
                        <a:pt x="195286" y="15950"/>
                      </a:cubicBezTo>
                      <a:cubicBezTo>
                        <a:pt x="189326" y="11236"/>
                        <a:pt x="182360" y="7498"/>
                        <a:pt x="175194" y="4800"/>
                      </a:cubicBezTo>
                      <a:cubicBezTo>
                        <a:pt x="169033" y="2469"/>
                        <a:pt x="162938" y="1062"/>
                        <a:pt x="156911" y="420"/>
                      </a:cubicBezTo>
                      <a:cubicBezTo>
                        <a:pt x="151620" y="-136"/>
                        <a:pt x="146329" y="-143"/>
                        <a:pt x="141172" y="420"/>
                      </a:cubicBezTo>
                      <a:close/>
                    </a:path>
                  </a:pathLst>
                </a:custGeom>
                <a:solidFill>
                  <a:srgbClr val="A356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12" name="Google Shape;2412;p10"/>
              <p:cNvGrpSpPr/>
              <p:nvPr/>
            </p:nvGrpSpPr>
            <p:grpSpPr>
              <a:xfrm>
                <a:off x="3379596" y="6230547"/>
                <a:ext cx="6362174" cy="790511"/>
                <a:chOff x="3379596" y="6230547"/>
                <a:chExt cx="6362174" cy="790511"/>
              </a:xfrm>
            </p:grpSpPr>
            <p:sp>
              <p:nvSpPr>
                <p:cNvPr id="2413" name="Google Shape;2413;p10"/>
                <p:cNvSpPr/>
                <p:nvPr/>
              </p:nvSpPr>
              <p:spPr>
                <a:xfrm>
                  <a:off x="9050776" y="6457479"/>
                  <a:ext cx="535004" cy="56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004" h="563379" extrusionOk="0">
                      <a:moveTo>
                        <a:pt x="329477" y="5"/>
                      </a:moveTo>
                      <a:cubicBezTo>
                        <a:pt x="319431" y="72"/>
                        <a:pt x="309519" y="909"/>
                        <a:pt x="299607" y="2389"/>
                      </a:cubicBezTo>
                      <a:cubicBezTo>
                        <a:pt x="236117" y="11913"/>
                        <a:pt x="175574" y="45124"/>
                        <a:pt x="132176" y="92173"/>
                      </a:cubicBezTo>
                      <a:cubicBezTo>
                        <a:pt x="85429" y="142911"/>
                        <a:pt x="54621" y="206696"/>
                        <a:pt x="34262" y="272128"/>
                      </a:cubicBezTo>
                      <a:cubicBezTo>
                        <a:pt x="5329" y="364999"/>
                        <a:pt x="-3913" y="464996"/>
                        <a:pt x="1445" y="562776"/>
                      </a:cubicBezTo>
                      <a:lnTo>
                        <a:pt x="26895" y="562776"/>
                      </a:lnTo>
                      <a:cubicBezTo>
                        <a:pt x="21671" y="467608"/>
                        <a:pt x="30712" y="370062"/>
                        <a:pt x="58974" y="279689"/>
                      </a:cubicBezTo>
                      <a:cubicBezTo>
                        <a:pt x="78195" y="217941"/>
                        <a:pt x="107061" y="157545"/>
                        <a:pt x="151330" y="109686"/>
                      </a:cubicBezTo>
                      <a:cubicBezTo>
                        <a:pt x="161040" y="99165"/>
                        <a:pt x="171354" y="89353"/>
                        <a:pt x="182739" y="80627"/>
                      </a:cubicBezTo>
                      <a:cubicBezTo>
                        <a:pt x="193522" y="72342"/>
                        <a:pt x="205109" y="65075"/>
                        <a:pt x="217029" y="58526"/>
                      </a:cubicBezTo>
                      <a:cubicBezTo>
                        <a:pt x="268666" y="30196"/>
                        <a:pt x="341732" y="10654"/>
                        <a:pt x="396181" y="42405"/>
                      </a:cubicBezTo>
                      <a:cubicBezTo>
                        <a:pt x="407701" y="49136"/>
                        <a:pt x="417278" y="58231"/>
                        <a:pt x="426252" y="68083"/>
                      </a:cubicBezTo>
                      <a:cubicBezTo>
                        <a:pt x="476281" y="123281"/>
                        <a:pt x="496239" y="197005"/>
                        <a:pt x="503673" y="269536"/>
                      </a:cubicBezTo>
                      <a:cubicBezTo>
                        <a:pt x="513652" y="367243"/>
                        <a:pt x="503673" y="465465"/>
                        <a:pt x="505079" y="563379"/>
                      </a:cubicBezTo>
                      <a:lnTo>
                        <a:pt x="508427" y="563379"/>
                      </a:lnTo>
                      <a:lnTo>
                        <a:pt x="531935" y="563379"/>
                      </a:lnTo>
                      <a:cubicBezTo>
                        <a:pt x="531534" y="532906"/>
                        <a:pt x="531801" y="502434"/>
                        <a:pt x="532739" y="471961"/>
                      </a:cubicBezTo>
                      <a:cubicBezTo>
                        <a:pt x="534882" y="399363"/>
                        <a:pt x="537896" y="326135"/>
                        <a:pt x="528921" y="253811"/>
                      </a:cubicBezTo>
                      <a:cubicBezTo>
                        <a:pt x="519813" y="179954"/>
                        <a:pt x="496908" y="106190"/>
                        <a:pt x="445942" y="50167"/>
                      </a:cubicBezTo>
                      <a:cubicBezTo>
                        <a:pt x="436700" y="40014"/>
                        <a:pt x="426788" y="30625"/>
                        <a:pt x="415269" y="23097"/>
                      </a:cubicBezTo>
                      <a:cubicBezTo>
                        <a:pt x="389685" y="6394"/>
                        <a:pt x="359547" y="-203"/>
                        <a:pt x="329477" y="5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4" name="Google Shape;2414;p10"/>
                <p:cNvSpPr/>
                <p:nvPr/>
              </p:nvSpPr>
              <p:spPr>
                <a:xfrm>
                  <a:off x="9590881" y="6361928"/>
                  <a:ext cx="150889" cy="64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9" h="646340" extrusionOk="0">
                      <a:moveTo>
                        <a:pt x="0" y="0"/>
                      </a:moveTo>
                      <a:cubicBezTo>
                        <a:pt x="3483" y="6898"/>
                        <a:pt x="7167" y="13689"/>
                        <a:pt x="10515" y="20708"/>
                      </a:cubicBezTo>
                      <a:cubicBezTo>
                        <a:pt x="13730" y="27385"/>
                        <a:pt x="17414" y="33781"/>
                        <a:pt x="20293" y="40612"/>
                      </a:cubicBezTo>
                      <a:cubicBezTo>
                        <a:pt x="23173" y="47423"/>
                        <a:pt x="25316" y="54563"/>
                        <a:pt x="27861" y="61514"/>
                      </a:cubicBezTo>
                      <a:cubicBezTo>
                        <a:pt x="32214" y="73630"/>
                        <a:pt x="36299" y="85745"/>
                        <a:pt x="39782" y="98142"/>
                      </a:cubicBezTo>
                      <a:cubicBezTo>
                        <a:pt x="79095" y="236976"/>
                        <a:pt x="97177" y="380927"/>
                        <a:pt x="109635" y="524316"/>
                      </a:cubicBezTo>
                      <a:cubicBezTo>
                        <a:pt x="113184" y="564968"/>
                        <a:pt x="115997" y="605687"/>
                        <a:pt x="119011" y="646340"/>
                      </a:cubicBezTo>
                      <a:cubicBezTo>
                        <a:pt x="125105" y="643058"/>
                        <a:pt x="130798" y="639107"/>
                        <a:pt x="136156" y="634619"/>
                      </a:cubicBezTo>
                      <a:cubicBezTo>
                        <a:pt x="141447" y="630199"/>
                        <a:pt x="146403" y="625244"/>
                        <a:pt x="150890" y="619685"/>
                      </a:cubicBezTo>
                      <a:cubicBezTo>
                        <a:pt x="149215" y="598120"/>
                        <a:pt x="147675" y="576554"/>
                        <a:pt x="145867" y="554989"/>
                      </a:cubicBezTo>
                      <a:cubicBezTo>
                        <a:pt x="132807" y="398267"/>
                        <a:pt x="113988" y="240854"/>
                        <a:pt x="70858" y="89188"/>
                      </a:cubicBezTo>
                      <a:cubicBezTo>
                        <a:pt x="67107" y="76061"/>
                        <a:pt x="62754" y="63390"/>
                        <a:pt x="58133" y="50564"/>
                      </a:cubicBezTo>
                      <a:cubicBezTo>
                        <a:pt x="55387" y="43110"/>
                        <a:pt x="53043" y="35576"/>
                        <a:pt x="49962" y="28269"/>
                      </a:cubicBezTo>
                      <a:cubicBezTo>
                        <a:pt x="47149" y="21686"/>
                        <a:pt x="43733" y="15283"/>
                        <a:pt x="40586" y="8760"/>
                      </a:cubicBezTo>
                      <a:cubicBezTo>
                        <a:pt x="27124" y="6510"/>
                        <a:pt x="13596" y="3663"/>
                        <a:pt x="0" y="0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5" name="Google Shape;2415;p10"/>
                <p:cNvSpPr/>
                <p:nvPr/>
              </p:nvSpPr>
              <p:spPr>
                <a:xfrm>
                  <a:off x="7731385" y="6230547"/>
                  <a:ext cx="38817" cy="78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17" h="788301" extrusionOk="0">
                      <a:moveTo>
                        <a:pt x="0" y="0"/>
                      </a:moveTo>
                      <a:cubicBezTo>
                        <a:pt x="998" y="10146"/>
                        <a:pt x="2244" y="20125"/>
                        <a:pt x="2585" y="30459"/>
                      </a:cubicBezTo>
                      <a:cubicBezTo>
                        <a:pt x="4246" y="80990"/>
                        <a:pt x="2706" y="131595"/>
                        <a:pt x="2786" y="182146"/>
                      </a:cubicBezTo>
                      <a:cubicBezTo>
                        <a:pt x="2840" y="218385"/>
                        <a:pt x="4092" y="254617"/>
                        <a:pt x="4976" y="290836"/>
                      </a:cubicBezTo>
                      <a:cubicBezTo>
                        <a:pt x="8928" y="452896"/>
                        <a:pt x="-2036" y="614916"/>
                        <a:pt x="3583" y="776983"/>
                      </a:cubicBezTo>
                      <a:cubicBezTo>
                        <a:pt x="3710" y="780667"/>
                        <a:pt x="4226" y="784351"/>
                        <a:pt x="4380" y="788101"/>
                      </a:cubicBezTo>
                      <a:lnTo>
                        <a:pt x="38817" y="788302"/>
                      </a:lnTo>
                      <a:cubicBezTo>
                        <a:pt x="31953" y="622277"/>
                        <a:pt x="41938" y="455916"/>
                        <a:pt x="37424" y="289838"/>
                      </a:cubicBezTo>
                      <a:cubicBezTo>
                        <a:pt x="36447" y="253874"/>
                        <a:pt x="35141" y="218130"/>
                        <a:pt x="35034" y="182146"/>
                      </a:cubicBezTo>
                      <a:cubicBezTo>
                        <a:pt x="34886" y="131267"/>
                        <a:pt x="36353" y="80126"/>
                        <a:pt x="34638" y="29260"/>
                      </a:cubicBezTo>
                      <a:cubicBezTo>
                        <a:pt x="34310" y="19523"/>
                        <a:pt x="32877" y="9758"/>
                        <a:pt x="3184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6" name="Google Shape;2416;p10"/>
                <p:cNvSpPr/>
                <p:nvPr/>
              </p:nvSpPr>
              <p:spPr>
                <a:xfrm>
                  <a:off x="6550523" y="6230547"/>
                  <a:ext cx="291833" cy="787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33" h="787095" extrusionOk="0">
                      <a:moveTo>
                        <a:pt x="0" y="0"/>
                      </a:moveTo>
                      <a:cubicBezTo>
                        <a:pt x="7528" y="7334"/>
                        <a:pt x="15015" y="14587"/>
                        <a:pt x="22094" y="22295"/>
                      </a:cubicBezTo>
                      <a:cubicBezTo>
                        <a:pt x="56411" y="59646"/>
                        <a:pt x="80193" y="106413"/>
                        <a:pt x="101323" y="152089"/>
                      </a:cubicBezTo>
                      <a:cubicBezTo>
                        <a:pt x="173895" y="308938"/>
                        <a:pt x="221733" y="477201"/>
                        <a:pt x="245053" y="648329"/>
                      </a:cubicBezTo>
                      <a:cubicBezTo>
                        <a:pt x="251335" y="694473"/>
                        <a:pt x="255287" y="740751"/>
                        <a:pt x="257992" y="787096"/>
                      </a:cubicBezTo>
                      <a:lnTo>
                        <a:pt x="291833" y="787096"/>
                      </a:lnTo>
                      <a:cubicBezTo>
                        <a:pt x="289081" y="739211"/>
                        <a:pt x="285023" y="691393"/>
                        <a:pt x="278492" y="643775"/>
                      </a:cubicBezTo>
                      <a:cubicBezTo>
                        <a:pt x="254583" y="469345"/>
                        <a:pt x="204782" y="298263"/>
                        <a:pt x="130584" y="138546"/>
                      </a:cubicBezTo>
                      <a:cubicBezTo>
                        <a:pt x="107953" y="89831"/>
                        <a:pt x="82209" y="40425"/>
                        <a:pt x="45588" y="596"/>
                      </a:cubicBezTo>
                      <a:cubicBezTo>
                        <a:pt x="45394" y="389"/>
                        <a:pt x="45180" y="208"/>
                        <a:pt x="4498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7" name="Google Shape;2417;p10"/>
                <p:cNvSpPr/>
                <p:nvPr/>
              </p:nvSpPr>
              <p:spPr>
                <a:xfrm>
                  <a:off x="5510785" y="6230547"/>
                  <a:ext cx="152698" cy="78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98" h="785689" extrusionOk="0">
                      <a:moveTo>
                        <a:pt x="117063" y="0"/>
                      </a:moveTo>
                      <a:cubicBezTo>
                        <a:pt x="102791" y="33071"/>
                        <a:pt x="90020" y="66819"/>
                        <a:pt x="78246" y="99133"/>
                      </a:cubicBezTo>
                      <a:cubicBezTo>
                        <a:pt x="56680" y="158330"/>
                        <a:pt x="40761" y="219396"/>
                        <a:pt x="30072" y="281479"/>
                      </a:cubicBezTo>
                      <a:cubicBezTo>
                        <a:pt x="13918" y="375322"/>
                        <a:pt x="9143" y="470550"/>
                        <a:pt x="5393" y="565544"/>
                      </a:cubicBezTo>
                      <a:cubicBezTo>
                        <a:pt x="4067" y="599010"/>
                        <a:pt x="2640" y="632390"/>
                        <a:pt x="1609" y="665876"/>
                      </a:cubicBezTo>
                      <a:cubicBezTo>
                        <a:pt x="1033" y="684427"/>
                        <a:pt x="-146" y="703246"/>
                        <a:pt x="15" y="721798"/>
                      </a:cubicBezTo>
                      <a:cubicBezTo>
                        <a:pt x="95" y="731174"/>
                        <a:pt x="758" y="740550"/>
                        <a:pt x="1207" y="749860"/>
                      </a:cubicBezTo>
                      <a:cubicBezTo>
                        <a:pt x="1790" y="761780"/>
                        <a:pt x="2392" y="773769"/>
                        <a:pt x="3002" y="785690"/>
                      </a:cubicBezTo>
                      <a:lnTo>
                        <a:pt x="36642" y="785690"/>
                      </a:lnTo>
                      <a:cubicBezTo>
                        <a:pt x="36522" y="782341"/>
                        <a:pt x="36408" y="778925"/>
                        <a:pt x="36247" y="775577"/>
                      </a:cubicBezTo>
                      <a:cubicBezTo>
                        <a:pt x="35946" y="769482"/>
                        <a:pt x="35752" y="763522"/>
                        <a:pt x="35450" y="757427"/>
                      </a:cubicBezTo>
                      <a:cubicBezTo>
                        <a:pt x="34861" y="745506"/>
                        <a:pt x="33769" y="733384"/>
                        <a:pt x="33655" y="721396"/>
                      </a:cubicBezTo>
                      <a:cubicBezTo>
                        <a:pt x="33541" y="709408"/>
                        <a:pt x="34285" y="697420"/>
                        <a:pt x="34653" y="685365"/>
                      </a:cubicBezTo>
                      <a:cubicBezTo>
                        <a:pt x="35959" y="642034"/>
                        <a:pt x="37768" y="598555"/>
                        <a:pt x="39428" y="555197"/>
                      </a:cubicBezTo>
                      <a:cubicBezTo>
                        <a:pt x="43152" y="458080"/>
                        <a:pt x="48121" y="360635"/>
                        <a:pt x="66305" y="264957"/>
                      </a:cubicBezTo>
                      <a:cubicBezTo>
                        <a:pt x="77033" y="208486"/>
                        <a:pt x="92792" y="153696"/>
                        <a:pt x="112489" y="99729"/>
                      </a:cubicBezTo>
                      <a:cubicBezTo>
                        <a:pt x="124765" y="66082"/>
                        <a:pt x="137778" y="32603"/>
                        <a:pt x="152699" y="0"/>
                      </a:cubicBezTo>
                      <a:lnTo>
                        <a:pt x="11706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8" name="Google Shape;2418;p10"/>
                <p:cNvSpPr/>
                <p:nvPr/>
              </p:nvSpPr>
              <p:spPr>
                <a:xfrm>
                  <a:off x="5317034" y="6230547"/>
                  <a:ext cx="46077" cy="78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77" h="785288" extrusionOk="0">
                      <a:moveTo>
                        <a:pt x="8634" y="0"/>
                      </a:moveTo>
                      <a:cubicBezTo>
                        <a:pt x="8694" y="12223"/>
                        <a:pt x="8044" y="24398"/>
                        <a:pt x="8433" y="36627"/>
                      </a:cubicBezTo>
                      <a:cubicBezTo>
                        <a:pt x="10201" y="92067"/>
                        <a:pt x="14112" y="147340"/>
                        <a:pt x="13610" y="202847"/>
                      </a:cubicBezTo>
                      <a:cubicBezTo>
                        <a:pt x="12009" y="379996"/>
                        <a:pt x="-4654" y="556925"/>
                        <a:pt x="1267" y="734188"/>
                      </a:cubicBezTo>
                      <a:cubicBezTo>
                        <a:pt x="1843" y="751333"/>
                        <a:pt x="4522" y="768411"/>
                        <a:pt x="7442" y="785288"/>
                      </a:cubicBezTo>
                      <a:lnTo>
                        <a:pt x="41678" y="785288"/>
                      </a:lnTo>
                      <a:cubicBezTo>
                        <a:pt x="38644" y="768076"/>
                        <a:pt x="35691" y="750730"/>
                        <a:pt x="35108" y="733183"/>
                      </a:cubicBezTo>
                      <a:cubicBezTo>
                        <a:pt x="29268" y="556409"/>
                        <a:pt x="45033" y="379749"/>
                        <a:pt x="46058" y="203048"/>
                      </a:cubicBezTo>
                      <a:cubicBezTo>
                        <a:pt x="46386" y="147112"/>
                        <a:pt x="42348" y="91498"/>
                        <a:pt x="40486" y="35630"/>
                      </a:cubicBezTo>
                      <a:cubicBezTo>
                        <a:pt x="40091" y="23735"/>
                        <a:pt x="40560" y="11901"/>
                        <a:pt x="40486" y="0"/>
                      </a:cubicBezTo>
                      <a:lnTo>
                        <a:pt x="863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9" name="Google Shape;2419;p10"/>
                <p:cNvSpPr/>
                <p:nvPr/>
              </p:nvSpPr>
              <p:spPr>
                <a:xfrm>
                  <a:off x="4877981" y="6230547"/>
                  <a:ext cx="57918" cy="7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18" h="784886" extrusionOk="0">
                      <a:moveTo>
                        <a:pt x="25269" y="0"/>
                      </a:moveTo>
                      <a:cubicBezTo>
                        <a:pt x="23160" y="12203"/>
                        <a:pt x="20669" y="24352"/>
                        <a:pt x="18900" y="36627"/>
                      </a:cubicBezTo>
                      <a:cubicBezTo>
                        <a:pt x="-3053" y="189138"/>
                        <a:pt x="-2022" y="344012"/>
                        <a:pt x="2974" y="497667"/>
                      </a:cubicBezTo>
                      <a:cubicBezTo>
                        <a:pt x="6089" y="593425"/>
                        <a:pt x="9966" y="689182"/>
                        <a:pt x="12531" y="784886"/>
                      </a:cubicBezTo>
                      <a:lnTo>
                        <a:pt x="46172" y="784886"/>
                      </a:lnTo>
                      <a:cubicBezTo>
                        <a:pt x="43091" y="674783"/>
                        <a:pt x="38048" y="564834"/>
                        <a:pt x="34826" y="454664"/>
                      </a:cubicBezTo>
                      <a:cubicBezTo>
                        <a:pt x="30788" y="316848"/>
                        <a:pt x="31223" y="177980"/>
                        <a:pt x="50752" y="41208"/>
                      </a:cubicBezTo>
                      <a:cubicBezTo>
                        <a:pt x="52722" y="27392"/>
                        <a:pt x="55487" y="13716"/>
                        <a:pt x="57919" y="0"/>
                      </a:cubicBezTo>
                      <a:lnTo>
                        <a:pt x="25269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0" name="Google Shape;2420;p10"/>
                <p:cNvSpPr/>
                <p:nvPr/>
              </p:nvSpPr>
              <p:spPr>
                <a:xfrm>
                  <a:off x="4661781" y="6230547"/>
                  <a:ext cx="63108" cy="784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08" h="784684" extrusionOk="0">
                      <a:moveTo>
                        <a:pt x="30854" y="0"/>
                      </a:moveTo>
                      <a:cubicBezTo>
                        <a:pt x="28477" y="24090"/>
                        <a:pt x="25677" y="48100"/>
                        <a:pt x="23889" y="72264"/>
                      </a:cubicBezTo>
                      <a:cubicBezTo>
                        <a:pt x="8244" y="283958"/>
                        <a:pt x="11693" y="496248"/>
                        <a:pt x="4581" y="708269"/>
                      </a:cubicBezTo>
                      <a:cubicBezTo>
                        <a:pt x="3724" y="733786"/>
                        <a:pt x="1299" y="759236"/>
                        <a:pt x="0" y="784685"/>
                      </a:cubicBezTo>
                      <a:lnTo>
                        <a:pt x="34839" y="784685"/>
                      </a:lnTo>
                      <a:cubicBezTo>
                        <a:pt x="36835" y="743966"/>
                        <a:pt x="38563" y="703113"/>
                        <a:pt x="39614" y="662259"/>
                      </a:cubicBezTo>
                      <a:cubicBezTo>
                        <a:pt x="44256" y="481995"/>
                        <a:pt x="42146" y="301531"/>
                        <a:pt x="52955" y="121428"/>
                      </a:cubicBezTo>
                      <a:cubicBezTo>
                        <a:pt x="55386" y="80850"/>
                        <a:pt x="59137" y="40425"/>
                        <a:pt x="63108" y="0"/>
                      </a:cubicBezTo>
                      <a:lnTo>
                        <a:pt x="30854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1" name="Google Shape;2421;p10"/>
                <p:cNvSpPr/>
                <p:nvPr/>
              </p:nvSpPr>
              <p:spPr>
                <a:xfrm>
                  <a:off x="4234537" y="6584034"/>
                  <a:ext cx="257843" cy="431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43" h="431065" extrusionOk="0">
                      <a:moveTo>
                        <a:pt x="146762" y="56"/>
                      </a:moveTo>
                      <a:cubicBezTo>
                        <a:pt x="86313" y="-2168"/>
                        <a:pt x="49183" y="62662"/>
                        <a:pt x="33291" y="112724"/>
                      </a:cubicBezTo>
                      <a:cubicBezTo>
                        <a:pt x="21175" y="150918"/>
                        <a:pt x="14639" y="191149"/>
                        <a:pt x="9408" y="230770"/>
                      </a:cubicBezTo>
                      <a:cubicBezTo>
                        <a:pt x="2329" y="284328"/>
                        <a:pt x="-966" y="338576"/>
                        <a:pt x="246" y="392623"/>
                      </a:cubicBezTo>
                      <a:cubicBezTo>
                        <a:pt x="534" y="405214"/>
                        <a:pt x="2229" y="417938"/>
                        <a:pt x="3039" y="430663"/>
                      </a:cubicBezTo>
                      <a:lnTo>
                        <a:pt x="60569" y="430864"/>
                      </a:lnTo>
                      <a:cubicBezTo>
                        <a:pt x="59658" y="417603"/>
                        <a:pt x="58064" y="404276"/>
                        <a:pt x="57776" y="391216"/>
                      </a:cubicBezTo>
                      <a:cubicBezTo>
                        <a:pt x="56939" y="352640"/>
                        <a:pt x="58834" y="314131"/>
                        <a:pt x="62558" y="275755"/>
                      </a:cubicBezTo>
                      <a:cubicBezTo>
                        <a:pt x="66221" y="238010"/>
                        <a:pt x="71773" y="200277"/>
                        <a:pt x="80272" y="163288"/>
                      </a:cubicBezTo>
                      <a:cubicBezTo>
                        <a:pt x="87404" y="132260"/>
                        <a:pt x="96714" y="99772"/>
                        <a:pt x="117897" y="75105"/>
                      </a:cubicBezTo>
                      <a:cubicBezTo>
                        <a:pt x="130408" y="60532"/>
                        <a:pt x="142610" y="53754"/>
                        <a:pt x="159701" y="64356"/>
                      </a:cubicBezTo>
                      <a:cubicBezTo>
                        <a:pt x="177496" y="75387"/>
                        <a:pt x="183979" y="97039"/>
                        <a:pt x="187569" y="116508"/>
                      </a:cubicBezTo>
                      <a:cubicBezTo>
                        <a:pt x="194018" y="151481"/>
                        <a:pt x="191487" y="187465"/>
                        <a:pt x="191949" y="222807"/>
                      </a:cubicBezTo>
                      <a:cubicBezTo>
                        <a:pt x="192619" y="274416"/>
                        <a:pt x="194983" y="325918"/>
                        <a:pt x="196329" y="377487"/>
                      </a:cubicBezTo>
                      <a:cubicBezTo>
                        <a:pt x="196798" y="395301"/>
                        <a:pt x="196744" y="413183"/>
                        <a:pt x="197126" y="431065"/>
                      </a:cubicBezTo>
                      <a:lnTo>
                        <a:pt x="257843" y="431065"/>
                      </a:lnTo>
                      <a:cubicBezTo>
                        <a:pt x="257421" y="412648"/>
                        <a:pt x="257354" y="394297"/>
                        <a:pt x="256845" y="375880"/>
                      </a:cubicBezTo>
                      <a:cubicBezTo>
                        <a:pt x="255365" y="322234"/>
                        <a:pt x="252117" y="268522"/>
                        <a:pt x="251869" y="214844"/>
                      </a:cubicBezTo>
                      <a:cubicBezTo>
                        <a:pt x="251816" y="203967"/>
                        <a:pt x="251929" y="193078"/>
                        <a:pt x="251869" y="182201"/>
                      </a:cubicBezTo>
                      <a:cubicBezTo>
                        <a:pt x="251548" y="127438"/>
                        <a:pt x="248038" y="57217"/>
                        <a:pt x="200314" y="20556"/>
                      </a:cubicBezTo>
                      <a:cubicBezTo>
                        <a:pt x="190951" y="13370"/>
                        <a:pt x="180309" y="7443"/>
                        <a:pt x="169058" y="3840"/>
                      </a:cubicBezTo>
                      <a:cubicBezTo>
                        <a:pt x="161871" y="1536"/>
                        <a:pt x="154310" y="330"/>
                        <a:pt x="146762" y="56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2" name="Google Shape;2422;p10"/>
                <p:cNvSpPr/>
                <p:nvPr/>
              </p:nvSpPr>
              <p:spPr>
                <a:xfrm>
                  <a:off x="3379596" y="6230547"/>
                  <a:ext cx="170800" cy="79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800" h="790511" extrusionOk="0">
                      <a:moveTo>
                        <a:pt x="135566" y="0"/>
                      </a:moveTo>
                      <a:cubicBezTo>
                        <a:pt x="127804" y="21438"/>
                        <a:pt x="120571" y="43050"/>
                        <a:pt x="113666" y="64696"/>
                      </a:cubicBezTo>
                      <a:cubicBezTo>
                        <a:pt x="106065" y="88538"/>
                        <a:pt x="98075" y="112220"/>
                        <a:pt x="90179" y="135961"/>
                      </a:cubicBezTo>
                      <a:cubicBezTo>
                        <a:pt x="51154" y="253364"/>
                        <a:pt x="26903" y="375100"/>
                        <a:pt x="14138" y="498063"/>
                      </a:cubicBezTo>
                      <a:cubicBezTo>
                        <a:pt x="4045" y="595240"/>
                        <a:pt x="985" y="692866"/>
                        <a:pt x="0" y="790512"/>
                      </a:cubicBezTo>
                      <a:lnTo>
                        <a:pt x="33446" y="790512"/>
                      </a:lnTo>
                      <a:cubicBezTo>
                        <a:pt x="34283" y="693938"/>
                        <a:pt x="37264" y="597530"/>
                        <a:pt x="46981" y="501445"/>
                      </a:cubicBezTo>
                      <a:cubicBezTo>
                        <a:pt x="59184" y="380820"/>
                        <a:pt x="82497" y="261307"/>
                        <a:pt x="120638" y="146114"/>
                      </a:cubicBezTo>
                      <a:cubicBezTo>
                        <a:pt x="129699" y="118736"/>
                        <a:pt x="138948" y="91378"/>
                        <a:pt x="147708" y="63899"/>
                      </a:cubicBezTo>
                      <a:cubicBezTo>
                        <a:pt x="154640" y="42160"/>
                        <a:pt x="162723" y="21077"/>
                        <a:pt x="170800" y="0"/>
                      </a:cubicBezTo>
                      <a:lnTo>
                        <a:pt x="1355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3" name="Google Shape;2423;p10"/>
                <p:cNvSpPr/>
                <p:nvPr/>
              </p:nvSpPr>
              <p:spPr>
                <a:xfrm>
                  <a:off x="3809458" y="6230547"/>
                  <a:ext cx="46903" cy="651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03" h="651342" extrusionOk="0">
                      <a:moveTo>
                        <a:pt x="27595" y="0"/>
                      </a:moveTo>
                      <a:cubicBezTo>
                        <a:pt x="2822" y="215003"/>
                        <a:pt x="-9361" y="431806"/>
                        <a:pt x="8481" y="647592"/>
                      </a:cubicBezTo>
                      <a:cubicBezTo>
                        <a:pt x="15219" y="648999"/>
                        <a:pt x="21849" y="649735"/>
                        <a:pt x="28586" y="651343"/>
                      </a:cubicBezTo>
                      <a:cubicBezTo>
                        <a:pt x="9908" y="434405"/>
                        <a:pt x="22070" y="216302"/>
                        <a:pt x="46903" y="0"/>
                      </a:cubicBezTo>
                      <a:lnTo>
                        <a:pt x="27595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10"/>
                <p:cNvSpPr/>
                <p:nvPr/>
              </p:nvSpPr>
              <p:spPr>
                <a:xfrm>
                  <a:off x="5968632" y="6230547"/>
                  <a:ext cx="61928" cy="786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8" h="786292" extrusionOk="0">
                      <a:moveTo>
                        <a:pt x="11766" y="0"/>
                      </a:moveTo>
                      <a:cubicBezTo>
                        <a:pt x="2203" y="199043"/>
                        <a:pt x="-8687" y="398641"/>
                        <a:pt x="10970" y="597196"/>
                      </a:cubicBezTo>
                      <a:cubicBezTo>
                        <a:pt x="17272" y="660920"/>
                        <a:pt x="28282" y="723807"/>
                        <a:pt x="41623" y="786292"/>
                      </a:cubicBezTo>
                      <a:lnTo>
                        <a:pt x="61929" y="786292"/>
                      </a:lnTo>
                      <a:cubicBezTo>
                        <a:pt x="51033" y="736264"/>
                        <a:pt x="41623" y="685901"/>
                        <a:pt x="35455" y="635001"/>
                      </a:cubicBezTo>
                      <a:cubicBezTo>
                        <a:pt x="9905" y="424218"/>
                        <a:pt x="20506" y="211687"/>
                        <a:pt x="30479" y="0"/>
                      </a:cubicBezTo>
                      <a:lnTo>
                        <a:pt x="1176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10"/>
                <p:cNvSpPr/>
                <p:nvPr/>
              </p:nvSpPr>
              <p:spPr>
                <a:xfrm>
                  <a:off x="6243847" y="6230547"/>
                  <a:ext cx="194021" cy="50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21" h="506431" extrusionOk="0">
                      <a:moveTo>
                        <a:pt x="913" y="0"/>
                      </a:moveTo>
                      <a:cubicBezTo>
                        <a:pt x="-2596" y="71065"/>
                        <a:pt x="4315" y="142926"/>
                        <a:pt x="16437" y="212605"/>
                      </a:cubicBezTo>
                      <a:cubicBezTo>
                        <a:pt x="26436" y="270101"/>
                        <a:pt x="38940" y="327617"/>
                        <a:pt x="60432" y="382005"/>
                      </a:cubicBezTo>
                      <a:cubicBezTo>
                        <a:pt x="65119" y="393880"/>
                        <a:pt x="70062" y="405620"/>
                        <a:pt x="75360" y="417240"/>
                      </a:cubicBezTo>
                      <a:cubicBezTo>
                        <a:pt x="80195" y="427835"/>
                        <a:pt x="85312" y="438269"/>
                        <a:pt x="90891" y="448496"/>
                      </a:cubicBezTo>
                      <a:cubicBezTo>
                        <a:pt x="95117" y="456251"/>
                        <a:pt x="97541" y="460203"/>
                        <a:pt x="102236" y="467603"/>
                      </a:cubicBezTo>
                      <a:cubicBezTo>
                        <a:pt x="114492" y="486905"/>
                        <a:pt x="136546" y="514424"/>
                        <a:pt x="162752" y="504237"/>
                      </a:cubicBezTo>
                      <a:cubicBezTo>
                        <a:pt x="166342" y="502837"/>
                        <a:pt x="169342" y="500915"/>
                        <a:pt x="172309" y="498464"/>
                      </a:cubicBezTo>
                      <a:cubicBezTo>
                        <a:pt x="174754" y="496435"/>
                        <a:pt x="177158" y="493649"/>
                        <a:pt x="179074" y="491097"/>
                      </a:cubicBezTo>
                      <a:cubicBezTo>
                        <a:pt x="193212" y="472238"/>
                        <a:pt x="194196" y="443031"/>
                        <a:pt x="194002" y="420428"/>
                      </a:cubicBezTo>
                      <a:cubicBezTo>
                        <a:pt x="193580" y="370265"/>
                        <a:pt x="183574" y="320993"/>
                        <a:pt x="176488" y="271527"/>
                      </a:cubicBezTo>
                      <a:cubicBezTo>
                        <a:pt x="173709" y="252125"/>
                        <a:pt x="172176" y="232489"/>
                        <a:pt x="170119" y="213000"/>
                      </a:cubicBezTo>
                      <a:cubicBezTo>
                        <a:pt x="166904" y="182541"/>
                        <a:pt x="163723" y="152135"/>
                        <a:pt x="160957" y="121629"/>
                      </a:cubicBezTo>
                      <a:cubicBezTo>
                        <a:pt x="157287" y="81111"/>
                        <a:pt x="154682" y="40559"/>
                        <a:pt x="152800" y="0"/>
                      </a:cubicBezTo>
                      <a:lnTo>
                        <a:pt x="118959" y="0"/>
                      </a:lnTo>
                      <a:cubicBezTo>
                        <a:pt x="122703" y="79115"/>
                        <a:pt x="130304" y="158042"/>
                        <a:pt x="139064" y="236889"/>
                      </a:cubicBezTo>
                      <a:cubicBezTo>
                        <a:pt x="140645" y="251161"/>
                        <a:pt x="141897" y="265480"/>
                        <a:pt x="144040" y="279685"/>
                      </a:cubicBezTo>
                      <a:cubicBezTo>
                        <a:pt x="150851" y="324844"/>
                        <a:pt x="159745" y="369863"/>
                        <a:pt x="160957" y="415653"/>
                      </a:cubicBezTo>
                      <a:cubicBezTo>
                        <a:pt x="161359" y="430782"/>
                        <a:pt x="161359" y="446755"/>
                        <a:pt x="157180" y="461435"/>
                      </a:cubicBezTo>
                      <a:cubicBezTo>
                        <a:pt x="156316" y="464462"/>
                        <a:pt x="155205" y="467483"/>
                        <a:pt x="153590" y="470195"/>
                      </a:cubicBezTo>
                      <a:cubicBezTo>
                        <a:pt x="153175" y="470898"/>
                        <a:pt x="152566" y="471769"/>
                        <a:pt x="152003" y="472385"/>
                      </a:cubicBezTo>
                      <a:cubicBezTo>
                        <a:pt x="151762" y="472646"/>
                        <a:pt x="151655" y="472934"/>
                        <a:pt x="151407" y="473182"/>
                      </a:cubicBezTo>
                      <a:cubicBezTo>
                        <a:pt x="146672" y="471508"/>
                        <a:pt x="142587" y="467101"/>
                        <a:pt x="139459" y="463424"/>
                      </a:cubicBezTo>
                      <a:cubicBezTo>
                        <a:pt x="133787" y="456747"/>
                        <a:pt x="129005" y="449239"/>
                        <a:pt x="124531" y="441725"/>
                      </a:cubicBezTo>
                      <a:cubicBezTo>
                        <a:pt x="108016" y="413998"/>
                        <a:pt x="95572" y="383747"/>
                        <a:pt x="84321" y="353542"/>
                      </a:cubicBezTo>
                      <a:cubicBezTo>
                        <a:pt x="76887" y="333584"/>
                        <a:pt x="71341" y="313305"/>
                        <a:pt x="66205" y="292624"/>
                      </a:cubicBezTo>
                      <a:cubicBezTo>
                        <a:pt x="59172" y="264314"/>
                        <a:pt x="53118" y="235764"/>
                        <a:pt x="48089" y="207026"/>
                      </a:cubicBezTo>
                      <a:cubicBezTo>
                        <a:pt x="36214" y="139196"/>
                        <a:pt x="29323" y="69196"/>
                        <a:pt x="32959" y="0"/>
                      </a:cubicBezTo>
                      <a:lnTo>
                        <a:pt x="913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10"/>
                <p:cNvSpPr/>
                <p:nvPr/>
              </p:nvSpPr>
              <p:spPr>
                <a:xfrm>
                  <a:off x="6937505" y="6230547"/>
                  <a:ext cx="121209" cy="787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9" h="787297" extrusionOk="0">
                      <a:moveTo>
                        <a:pt x="0" y="0"/>
                      </a:moveTo>
                      <a:cubicBezTo>
                        <a:pt x="29086" y="51710"/>
                        <a:pt x="59244" y="103145"/>
                        <a:pt x="72859" y="161444"/>
                      </a:cubicBezTo>
                      <a:cubicBezTo>
                        <a:pt x="83368" y="206430"/>
                        <a:pt x="86622" y="253137"/>
                        <a:pt x="87788" y="299194"/>
                      </a:cubicBezTo>
                      <a:cubicBezTo>
                        <a:pt x="89033" y="348091"/>
                        <a:pt x="88029" y="397007"/>
                        <a:pt x="87788" y="445911"/>
                      </a:cubicBezTo>
                      <a:cubicBezTo>
                        <a:pt x="87279" y="552773"/>
                        <a:pt x="83923" y="659581"/>
                        <a:pt x="81820" y="766402"/>
                      </a:cubicBezTo>
                      <a:cubicBezTo>
                        <a:pt x="81680" y="773367"/>
                        <a:pt x="81733" y="780332"/>
                        <a:pt x="81620" y="787297"/>
                      </a:cubicBezTo>
                      <a:lnTo>
                        <a:pt x="115260" y="787297"/>
                      </a:lnTo>
                      <a:cubicBezTo>
                        <a:pt x="115374" y="780533"/>
                        <a:pt x="115334" y="773769"/>
                        <a:pt x="115461" y="767005"/>
                      </a:cubicBezTo>
                      <a:cubicBezTo>
                        <a:pt x="117490" y="659982"/>
                        <a:pt x="120631" y="552947"/>
                        <a:pt x="120839" y="445911"/>
                      </a:cubicBezTo>
                      <a:cubicBezTo>
                        <a:pt x="120926" y="396672"/>
                        <a:pt x="121836" y="347421"/>
                        <a:pt x="120437" y="298202"/>
                      </a:cubicBezTo>
                      <a:cubicBezTo>
                        <a:pt x="119064" y="249929"/>
                        <a:pt x="115394" y="201206"/>
                        <a:pt x="104310" y="154078"/>
                      </a:cubicBezTo>
                      <a:cubicBezTo>
                        <a:pt x="96869" y="122433"/>
                        <a:pt x="85028" y="92349"/>
                        <a:pt x="70870" y="63102"/>
                      </a:cubicBezTo>
                      <a:cubicBezTo>
                        <a:pt x="60396" y="41470"/>
                        <a:pt x="48381" y="20815"/>
                        <a:pt x="366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10"/>
                <p:cNvSpPr/>
                <p:nvPr/>
              </p:nvSpPr>
              <p:spPr>
                <a:xfrm>
                  <a:off x="7511624" y="6766569"/>
                  <a:ext cx="106977" cy="252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7" h="252079" extrusionOk="0">
                      <a:moveTo>
                        <a:pt x="44782" y="262"/>
                      </a:moveTo>
                      <a:cubicBezTo>
                        <a:pt x="37120" y="1200"/>
                        <a:pt x="29660" y="4716"/>
                        <a:pt x="24074" y="10616"/>
                      </a:cubicBezTo>
                      <a:cubicBezTo>
                        <a:pt x="17558" y="17494"/>
                        <a:pt x="13526" y="26415"/>
                        <a:pt x="10539" y="35296"/>
                      </a:cubicBezTo>
                      <a:cubicBezTo>
                        <a:pt x="2763" y="58441"/>
                        <a:pt x="1217" y="83509"/>
                        <a:pt x="386" y="107753"/>
                      </a:cubicBezTo>
                      <a:cubicBezTo>
                        <a:pt x="-960" y="147066"/>
                        <a:pt x="1337" y="186312"/>
                        <a:pt x="5362" y="225424"/>
                      </a:cubicBezTo>
                      <a:cubicBezTo>
                        <a:pt x="6280" y="234332"/>
                        <a:pt x="7773" y="243172"/>
                        <a:pt x="8945" y="252079"/>
                      </a:cubicBezTo>
                      <a:lnTo>
                        <a:pt x="28260" y="252079"/>
                      </a:lnTo>
                      <a:cubicBezTo>
                        <a:pt x="26981" y="242570"/>
                        <a:pt x="25454" y="233126"/>
                        <a:pt x="24476" y="223616"/>
                      </a:cubicBezTo>
                      <a:cubicBezTo>
                        <a:pt x="20029" y="180285"/>
                        <a:pt x="17464" y="136150"/>
                        <a:pt x="20491" y="92618"/>
                      </a:cubicBezTo>
                      <a:cubicBezTo>
                        <a:pt x="21000" y="85385"/>
                        <a:pt x="21703" y="78138"/>
                        <a:pt x="22681" y="70932"/>
                      </a:cubicBezTo>
                      <a:cubicBezTo>
                        <a:pt x="23291" y="66478"/>
                        <a:pt x="23994" y="62393"/>
                        <a:pt x="24871" y="57993"/>
                      </a:cubicBezTo>
                      <a:cubicBezTo>
                        <a:pt x="25648" y="54102"/>
                        <a:pt x="26378" y="50465"/>
                        <a:pt x="27463" y="46648"/>
                      </a:cubicBezTo>
                      <a:cubicBezTo>
                        <a:pt x="31026" y="34104"/>
                        <a:pt x="38473" y="13992"/>
                        <a:pt x="55130" y="20963"/>
                      </a:cubicBezTo>
                      <a:cubicBezTo>
                        <a:pt x="57259" y="21854"/>
                        <a:pt x="59262" y="23341"/>
                        <a:pt x="60903" y="24949"/>
                      </a:cubicBezTo>
                      <a:cubicBezTo>
                        <a:pt x="65470" y="29409"/>
                        <a:pt x="68504" y="35423"/>
                        <a:pt x="70855" y="41269"/>
                      </a:cubicBezTo>
                      <a:cubicBezTo>
                        <a:pt x="77003" y="56533"/>
                        <a:pt x="79387" y="73256"/>
                        <a:pt x="81610" y="89470"/>
                      </a:cubicBezTo>
                      <a:cubicBezTo>
                        <a:pt x="88891" y="142579"/>
                        <a:pt x="87718" y="196626"/>
                        <a:pt x="83198" y="249869"/>
                      </a:cubicBezTo>
                      <a:cubicBezTo>
                        <a:pt x="83138" y="250606"/>
                        <a:pt x="83064" y="251343"/>
                        <a:pt x="83004" y="252079"/>
                      </a:cubicBezTo>
                      <a:lnTo>
                        <a:pt x="103109" y="252079"/>
                      </a:lnTo>
                      <a:cubicBezTo>
                        <a:pt x="105044" y="229912"/>
                        <a:pt x="106551" y="207743"/>
                        <a:pt x="106886" y="185375"/>
                      </a:cubicBezTo>
                      <a:cubicBezTo>
                        <a:pt x="107281" y="159724"/>
                        <a:pt x="106417" y="133940"/>
                        <a:pt x="103906" y="108356"/>
                      </a:cubicBezTo>
                      <a:cubicBezTo>
                        <a:pt x="102399" y="93086"/>
                        <a:pt x="100350" y="77810"/>
                        <a:pt x="97336" y="62768"/>
                      </a:cubicBezTo>
                      <a:cubicBezTo>
                        <a:pt x="94221" y="47217"/>
                        <a:pt x="89969" y="30869"/>
                        <a:pt x="80613" y="17782"/>
                      </a:cubicBezTo>
                      <a:cubicBezTo>
                        <a:pt x="77016" y="12746"/>
                        <a:pt x="72623" y="8232"/>
                        <a:pt x="67272" y="5037"/>
                      </a:cubicBezTo>
                      <a:cubicBezTo>
                        <a:pt x="60333" y="899"/>
                        <a:pt x="52437" y="-676"/>
                        <a:pt x="44782" y="262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10"/>
                <p:cNvSpPr/>
                <p:nvPr/>
              </p:nvSpPr>
              <p:spPr>
                <a:xfrm>
                  <a:off x="7966290" y="6230547"/>
                  <a:ext cx="126198" cy="78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98" h="788703" extrusionOk="0">
                      <a:moveTo>
                        <a:pt x="60706" y="0"/>
                      </a:moveTo>
                      <a:cubicBezTo>
                        <a:pt x="50553" y="21304"/>
                        <a:pt x="41050" y="43084"/>
                        <a:pt x="34828" y="65694"/>
                      </a:cubicBezTo>
                      <a:cubicBezTo>
                        <a:pt x="31935" y="76202"/>
                        <a:pt x="30375" y="87024"/>
                        <a:pt x="28459" y="97740"/>
                      </a:cubicBezTo>
                      <a:cubicBezTo>
                        <a:pt x="24648" y="119038"/>
                        <a:pt x="21353" y="140388"/>
                        <a:pt x="18507" y="161840"/>
                      </a:cubicBezTo>
                      <a:cubicBezTo>
                        <a:pt x="10517" y="221840"/>
                        <a:pt x="5601" y="282337"/>
                        <a:pt x="2782" y="342793"/>
                      </a:cubicBezTo>
                      <a:cubicBezTo>
                        <a:pt x="-2342" y="452354"/>
                        <a:pt x="-741" y="562497"/>
                        <a:pt x="10544" y="671636"/>
                      </a:cubicBezTo>
                      <a:cubicBezTo>
                        <a:pt x="14582" y="710747"/>
                        <a:pt x="20141" y="749793"/>
                        <a:pt x="27461" y="788503"/>
                      </a:cubicBezTo>
                      <a:lnTo>
                        <a:pt x="86987" y="788704"/>
                      </a:lnTo>
                      <a:cubicBezTo>
                        <a:pt x="83477" y="771157"/>
                        <a:pt x="79506" y="753677"/>
                        <a:pt x="76833" y="735929"/>
                      </a:cubicBezTo>
                      <a:cubicBezTo>
                        <a:pt x="68696" y="682083"/>
                        <a:pt x="63713" y="627902"/>
                        <a:pt x="60907" y="573507"/>
                      </a:cubicBezTo>
                      <a:cubicBezTo>
                        <a:pt x="56668" y="491405"/>
                        <a:pt x="56969" y="408949"/>
                        <a:pt x="61503" y="326867"/>
                      </a:cubicBezTo>
                      <a:cubicBezTo>
                        <a:pt x="65421" y="256070"/>
                        <a:pt x="72380" y="185334"/>
                        <a:pt x="84595" y="115461"/>
                      </a:cubicBezTo>
                      <a:cubicBezTo>
                        <a:pt x="86578" y="104122"/>
                        <a:pt x="88259" y="92315"/>
                        <a:pt x="91360" y="81218"/>
                      </a:cubicBezTo>
                      <a:cubicBezTo>
                        <a:pt x="99249" y="52996"/>
                        <a:pt x="112369" y="25872"/>
                        <a:pt x="126199" y="0"/>
                      </a:cubicBezTo>
                      <a:lnTo>
                        <a:pt x="60706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10"/>
                <p:cNvSpPr/>
                <p:nvPr/>
              </p:nvSpPr>
              <p:spPr>
                <a:xfrm>
                  <a:off x="8248160" y="6230547"/>
                  <a:ext cx="189720" cy="789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20" h="789105" extrusionOk="0">
                      <a:moveTo>
                        <a:pt x="0" y="0"/>
                      </a:moveTo>
                      <a:cubicBezTo>
                        <a:pt x="16328" y="60731"/>
                        <a:pt x="22911" y="123986"/>
                        <a:pt x="32649" y="185930"/>
                      </a:cubicBezTo>
                      <a:cubicBezTo>
                        <a:pt x="38000" y="220005"/>
                        <a:pt x="45066" y="253907"/>
                        <a:pt x="51160" y="287849"/>
                      </a:cubicBezTo>
                      <a:cubicBezTo>
                        <a:pt x="63041" y="353997"/>
                        <a:pt x="74788" y="420173"/>
                        <a:pt x="85597" y="486516"/>
                      </a:cubicBezTo>
                      <a:cubicBezTo>
                        <a:pt x="101966" y="587049"/>
                        <a:pt x="116124" y="687843"/>
                        <a:pt x="128574" y="788904"/>
                      </a:cubicBezTo>
                      <a:lnTo>
                        <a:pt x="178335" y="789105"/>
                      </a:lnTo>
                      <a:lnTo>
                        <a:pt x="189720" y="789105"/>
                      </a:lnTo>
                      <a:cubicBezTo>
                        <a:pt x="176861" y="684762"/>
                        <a:pt x="162328" y="580606"/>
                        <a:pt x="145317" y="476765"/>
                      </a:cubicBezTo>
                      <a:cubicBezTo>
                        <a:pt x="133932" y="407194"/>
                        <a:pt x="121676" y="337669"/>
                        <a:pt x="108891" y="268339"/>
                      </a:cubicBezTo>
                      <a:cubicBezTo>
                        <a:pt x="101651" y="229107"/>
                        <a:pt x="93949" y="189981"/>
                        <a:pt x="88183" y="150494"/>
                      </a:cubicBezTo>
                      <a:cubicBezTo>
                        <a:pt x="81070" y="101731"/>
                        <a:pt x="74346" y="52801"/>
                        <a:pt x="63102" y="4775"/>
                      </a:cubicBezTo>
                      <a:cubicBezTo>
                        <a:pt x="62726" y="3168"/>
                        <a:pt x="62097" y="1614"/>
                        <a:pt x="61709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10"/>
                <p:cNvSpPr/>
                <p:nvPr/>
              </p:nvSpPr>
              <p:spPr>
                <a:xfrm>
                  <a:off x="8744414" y="6230547"/>
                  <a:ext cx="92154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54" h="789507" extrusionOk="0">
                      <a:moveTo>
                        <a:pt x="0" y="0"/>
                      </a:moveTo>
                      <a:cubicBezTo>
                        <a:pt x="871" y="28202"/>
                        <a:pt x="3148" y="56505"/>
                        <a:pt x="5223" y="84600"/>
                      </a:cubicBezTo>
                      <a:cubicBezTo>
                        <a:pt x="8036" y="124194"/>
                        <a:pt x="9175" y="163782"/>
                        <a:pt x="10581" y="203443"/>
                      </a:cubicBezTo>
                      <a:cubicBezTo>
                        <a:pt x="17413" y="399465"/>
                        <a:pt x="32280" y="595132"/>
                        <a:pt x="58132" y="789508"/>
                      </a:cubicBezTo>
                      <a:lnTo>
                        <a:pt x="92154" y="789508"/>
                      </a:lnTo>
                      <a:cubicBezTo>
                        <a:pt x="65566" y="591918"/>
                        <a:pt x="50028" y="393009"/>
                        <a:pt x="42595" y="193692"/>
                      </a:cubicBezTo>
                      <a:cubicBezTo>
                        <a:pt x="41054" y="152611"/>
                        <a:pt x="39446" y="111476"/>
                        <a:pt x="36433" y="70469"/>
                      </a:cubicBezTo>
                      <a:cubicBezTo>
                        <a:pt x="34758" y="47089"/>
                        <a:pt x="33285" y="23521"/>
                        <a:pt x="3248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10"/>
                <p:cNvSpPr/>
                <p:nvPr/>
              </p:nvSpPr>
              <p:spPr>
                <a:xfrm>
                  <a:off x="8863597" y="6230547"/>
                  <a:ext cx="97205" cy="789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5" h="789507" extrusionOk="0">
                      <a:moveTo>
                        <a:pt x="61978" y="0"/>
                      </a:moveTo>
                      <a:cubicBezTo>
                        <a:pt x="54879" y="23320"/>
                        <a:pt x="48048" y="46653"/>
                        <a:pt x="42288" y="70268"/>
                      </a:cubicBezTo>
                      <a:cubicBezTo>
                        <a:pt x="9203" y="205271"/>
                        <a:pt x="-4124" y="345472"/>
                        <a:pt x="1100" y="484326"/>
                      </a:cubicBezTo>
                      <a:cubicBezTo>
                        <a:pt x="2372" y="518114"/>
                        <a:pt x="4784" y="551841"/>
                        <a:pt x="8467" y="585455"/>
                      </a:cubicBezTo>
                      <a:cubicBezTo>
                        <a:pt x="10945" y="608246"/>
                        <a:pt x="14226" y="630983"/>
                        <a:pt x="16972" y="653754"/>
                      </a:cubicBezTo>
                      <a:cubicBezTo>
                        <a:pt x="22464" y="698893"/>
                        <a:pt x="27354" y="744435"/>
                        <a:pt x="34117" y="789508"/>
                      </a:cubicBezTo>
                      <a:lnTo>
                        <a:pt x="66197" y="789508"/>
                      </a:lnTo>
                      <a:cubicBezTo>
                        <a:pt x="58696" y="740550"/>
                        <a:pt x="54276" y="690924"/>
                        <a:pt x="48048" y="642369"/>
                      </a:cubicBezTo>
                      <a:cubicBezTo>
                        <a:pt x="41284" y="589406"/>
                        <a:pt x="35390" y="536558"/>
                        <a:pt x="33515" y="483134"/>
                      </a:cubicBezTo>
                      <a:cubicBezTo>
                        <a:pt x="28492" y="340288"/>
                        <a:pt x="43762" y="196023"/>
                        <a:pt x="80128" y="57730"/>
                      </a:cubicBezTo>
                      <a:cubicBezTo>
                        <a:pt x="85217" y="38329"/>
                        <a:pt x="91245" y="19188"/>
                        <a:pt x="97206" y="0"/>
                      </a:cubicBezTo>
                      <a:lnTo>
                        <a:pt x="61978" y="0"/>
                      </a:ln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10"/>
                <p:cNvSpPr/>
                <p:nvPr/>
              </p:nvSpPr>
              <p:spPr>
                <a:xfrm>
                  <a:off x="9168176" y="6731773"/>
                  <a:ext cx="258287" cy="288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87" h="288884" extrusionOk="0">
                      <a:moveTo>
                        <a:pt x="141220" y="419"/>
                      </a:moveTo>
                      <a:cubicBezTo>
                        <a:pt x="105255" y="4384"/>
                        <a:pt x="73309" y="33979"/>
                        <a:pt x="51208" y="61532"/>
                      </a:cubicBezTo>
                      <a:cubicBezTo>
                        <a:pt x="46520" y="67399"/>
                        <a:pt x="42167" y="73453"/>
                        <a:pt x="37881" y="79648"/>
                      </a:cubicBezTo>
                      <a:cubicBezTo>
                        <a:pt x="32589" y="87330"/>
                        <a:pt x="27567" y="95219"/>
                        <a:pt x="23348" y="103537"/>
                      </a:cubicBezTo>
                      <a:cubicBezTo>
                        <a:pt x="3725" y="142348"/>
                        <a:pt x="-1231" y="186952"/>
                        <a:pt x="242" y="229948"/>
                      </a:cubicBezTo>
                      <a:cubicBezTo>
                        <a:pt x="979" y="249638"/>
                        <a:pt x="3591" y="269261"/>
                        <a:pt x="7006" y="288683"/>
                      </a:cubicBezTo>
                      <a:lnTo>
                        <a:pt x="39488" y="288884"/>
                      </a:lnTo>
                      <a:cubicBezTo>
                        <a:pt x="35738" y="269060"/>
                        <a:pt x="32992" y="249102"/>
                        <a:pt x="32322" y="228944"/>
                      </a:cubicBezTo>
                      <a:cubicBezTo>
                        <a:pt x="31116" y="193381"/>
                        <a:pt x="34599" y="156345"/>
                        <a:pt x="49668" y="123662"/>
                      </a:cubicBezTo>
                      <a:cubicBezTo>
                        <a:pt x="53753" y="114628"/>
                        <a:pt x="58910" y="106109"/>
                        <a:pt x="64536" y="97965"/>
                      </a:cubicBezTo>
                      <a:cubicBezTo>
                        <a:pt x="68353" y="92440"/>
                        <a:pt x="72506" y="87069"/>
                        <a:pt x="76725" y="81838"/>
                      </a:cubicBezTo>
                      <a:cubicBezTo>
                        <a:pt x="98893" y="54279"/>
                        <a:pt x="137268" y="16634"/>
                        <a:pt x="174237" y="41427"/>
                      </a:cubicBezTo>
                      <a:cubicBezTo>
                        <a:pt x="183412" y="47561"/>
                        <a:pt x="188435" y="62918"/>
                        <a:pt x="191583" y="72683"/>
                      </a:cubicBezTo>
                      <a:cubicBezTo>
                        <a:pt x="200155" y="99358"/>
                        <a:pt x="202968" y="127279"/>
                        <a:pt x="208259" y="154671"/>
                      </a:cubicBezTo>
                      <a:cubicBezTo>
                        <a:pt x="216898" y="199141"/>
                        <a:pt x="220850" y="243945"/>
                        <a:pt x="223998" y="288884"/>
                      </a:cubicBezTo>
                      <a:lnTo>
                        <a:pt x="258288" y="288884"/>
                      </a:lnTo>
                      <a:cubicBezTo>
                        <a:pt x="257752" y="281249"/>
                        <a:pt x="257484" y="273614"/>
                        <a:pt x="256882" y="265979"/>
                      </a:cubicBezTo>
                      <a:cubicBezTo>
                        <a:pt x="253666" y="225126"/>
                        <a:pt x="247907" y="184808"/>
                        <a:pt x="240339" y="144558"/>
                      </a:cubicBezTo>
                      <a:cubicBezTo>
                        <a:pt x="234378" y="112793"/>
                        <a:pt x="230963" y="80130"/>
                        <a:pt x="218640" y="49986"/>
                      </a:cubicBezTo>
                      <a:cubicBezTo>
                        <a:pt x="213483" y="37321"/>
                        <a:pt x="206317" y="24543"/>
                        <a:pt x="195333" y="15951"/>
                      </a:cubicBezTo>
                      <a:cubicBezTo>
                        <a:pt x="189306" y="11235"/>
                        <a:pt x="182408" y="7498"/>
                        <a:pt x="175242" y="4799"/>
                      </a:cubicBezTo>
                      <a:cubicBezTo>
                        <a:pt x="169080" y="2469"/>
                        <a:pt x="162986" y="1062"/>
                        <a:pt x="156958" y="419"/>
                      </a:cubicBezTo>
                      <a:cubicBezTo>
                        <a:pt x="151667" y="-137"/>
                        <a:pt x="146310" y="-143"/>
                        <a:pt x="141220" y="419"/>
                      </a:cubicBezTo>
                      <a:close/>
                    </a:path>
                  </a:pathLst>
                </a:custGeom>
                <a:solidFill>
                  <a:srgbClr val="4802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33" name="Google Shape;2433;p10"/>
            <p:cNvGrpSpPr/>
            <p:nvPr/>
          </p:nvGrpSpPr>
          <p:grpSpPr>
            <a:xfrm>
              <a:off x="3547922" y="2391170"/>
              <a:ext cx="2116720" cy="3709272"/>
              <a:chOff x="5059518" y="3399017"/>
              <a:chExt cx="1542574" cy="2703157"/>
            </a:xfrm>
          </p:grpSpPr>
          <p:grpSp>
            <p:nvGrpSpPr>
              <p:cNvPr id="2434" name="Google Shape;2434;p10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2435" name="Google Shape;2435;p10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10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10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10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10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10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10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10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10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10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10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10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10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10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10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10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10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52" name="Google Shape;2452;p10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10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10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10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10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7" name="Google Shape;2457;p10"/>
            <p:cNvGrpSpPr/>
            <p:nvPr/>
          </p:nvGrpSpPr>
          <p:grpSpPr>
            <a:xfrm>
              <a:off x="6363958" y="4960878"/>
              <a:ext cx="1224587" cy="1412871"/>
              <a:chOff x="7111724" y="5271709"/>
              <a:chExt cx="892426" cy="1029639"/>
            </a:xfrm>
          </p:grpSpPr>
          <p:grpSp>
            <p:nvGrpSpPr>
              <p:cNvPr id="2458" name="Google Shape;2458;p10"/>
              <p:cNvGrpSpPr/>
              <p:nvPr/>
            </p:nvGrpSpPr>
            <p:grpSpPr>
              <a:xfrm>
                <a:off x="7229724" y="5271709"/>
                <a:ext cx="255255" cy="208872"/>
                <a:chOff x="7229724" y="5271709"/>
                <a:chExt cx="255255" cy="208872"/>
              </a:xfrm>
            </p:grpSpPr>
            <p:sp>
              <p:nvSpPr>
                <p:cNvPr id="2459" name="Google Shape;2459;p10"/>
                <p:cNvSpPr/>
                <p:nvPr/>
              </p:nvSpPr>
              <p:spPr>
                <a:xfrm>
                  <a:off x="7251930" y="5275513"/>
                  <a:ext cx="233049" cy="20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49" h="205068" extrusionOk="0">
                      <a:moveTo>
                        <a:pt x="86943" y="205068"/>
                      </a:moveTo>
                      <a:lnTo>
                        <a:pt x="3997" y="94195"/>
                      </a:lnTo>
                      <a:cubicBezTo>
                        <a:pt x="3997" y="94195"/>
                        <a:pt x="-11320" y="26358"/>
                        <a:pt x="18014" y="10318"/>
                      </a:cubicBezTo>
                      <a:cubicBezTo>
                        <a:pt x="47348" y="-5721"/>
                        <a:pt x="80018" y="-1208"/>
                        <a:pt x="99219" y="11236"/>
                      </a:cubicBezTo>
                      <a:cubicBezTo>
                        <a:pt x="151779" y="45285"/>
                        <a:pt x="233050" y="138785"/>
                        <a:pt x="233050" y="138785"/>
                      </a:cubicBezTo>
                      <a:lnTo>
                        <a:pt x="86943" y="20506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0" name="Google Shape;2460;p10"/>
                <p:cNvSpPr/>
                <p:nvPr/>
              </p:nvSpPr>
              <p:spPr>
                <a:xfrm>
                  <a:off x="7229724" y="5271709"/>
                  <a:ext cx="136061" cy="13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61" h="136134" extrusionOk="0">
                      <a:moveTo>
                        <a:pt x="15454" y="120796"/>
                      </a:moveTo>
                      <a:cubicBezTo>
                        <a:pt x="-8388" y="97021"/>
                        <a:pt x="-4176" y="54139"/>
                        <a:pt x="24863" y="25025"/>
                      </a:cubicBezTo>
                      <a:cubicBezTo>
                        <a:pt x="53896" y="-4094"/>
                        <a:pt x="96765" y="-8434"/>
                        <a:pt x="120608" y="15341"/>
                      </a:cubicBezTo>
                      <a:cubicBezTo>
                        <a:pt x="144450" y="39116"/>
                        <a:pt x="140237" y="81992"/>
                        <a:pt x="111198" y="111112"/>
                      </a:cubicBezTo>
                      <a:cubicBezTo>
                        <a:pt x="82158" y="140232"/>
                        <a:pt x="39296" y="144565"/>
                        <a:pt x="15454" y="120796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1" name="Google Shape;2461;p10"/>
                <p:cNvSpPr/>
                <p:nvPr/>
              </p:nvSpPr>
              <p:spPr>
                <a:xfrm>
                  <a:off x="7239130" y="5301305"/>
                  <a:ext cx="99794" cy="9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94" h="99810" extrusionOk="0">
                      <a:moveTo>
                        <a:pt x="13622" y="86285"/>
                      </a:moveTo>
                      <a:cubicBezTo>
                        <a:pt x="-5298" y="67412"/>
                        <a:pt x="-4401" y="35828"/>
                        <a:pt x="15638" y="15742"/>
                      </a:cubicBezTo>
                      <a:cubicBezTo>
                        <a:pt x="35669" y="-4349"/>
                        <a:pt x="67247" y="-5341"/>
                        <a:pt x="86173" y="13526"/>
                      </a:cubicBezTo>
                      <a:cubicBezTo>
                        <a:pt x="105093" y="32399"/>
                        <a:pt x="104195" y="63983"/>
                        <a:pt x="84157" y="84068"/>
                      </a:cubicBezTo>
                      <a:cubicBezTo>
                        <a:pt x="64126" y="104160"/>
                        <a:pt x="32548" y="105151"/>
                        <a:pt x="13622" y="86285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2" name="Google Shape;2462;p10"/>
                <p:cNvSpPr/>
                <p:nvPr/>
              </p:nvSpPr>
              <p:spPr>
                <a:xfrm>
                  <a:off x="7244990" y="5325687"/>
                  <a:ext cx="52566" cy="67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66" h="67628" extrusionOk="0">
                      <a:moveTo>
                        <a:pt x="52567" y="67629"/>
                      </a:moveTo>
                      <a:cubicBezTo>
                        <a:pt x="52567" y="67629"/>
                        <a:pt x="16964" y="65934"/>
                        <a:pt x="5177" y="49031"/>
                      </a:cubicBezTo>
                      <a:cubicBezTo>
                        <a:pt x="-6610" y="32120"/>
                        <a:pt x="5418" y="0"/>
                        <a:pt x="5418" y="0"/>
                      </a:cubicBezTo>
                      <a:cubicBezTo>
                        <a:pt x="5418" y="0"/>
                        <a:pt x="5438" y="20025"/>
                        <a:pt x="17225" y="36935"/>
                      </a:cubicBezTo>
                      <a:cubicBezTo>
                        <a:pt x="29012" y="53839"/>
                        <a:pt x="52567" y="67629"/>
                        <a:pt x="52567" y="67629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63" name="Google Shape;2463;p10"/>
              <p:cNvGrpSpPr/>
              <p:nvPr/>
            </p:nvGrpSpPr>
            <p:grpSpPr>
              <a:xfrm>
                <a:off x="7111724" y="5346084"/>
                <a:ext cx="857048" cy="746130"/>
                <a:chOff x="7111724" y="5346084"/>
                <a:chExt cx="857048" cy="746130"/>
              </a:xfrm>
            </p:grpSpPr>
            <p:sp>
              <p:nvSpPr>
                <p:cNvPr id="2464" name="Google Shape;2464;p10"/>
                <p:cNvSpPr/>
                <p:nvPr/>
              </p:nvSpPr>
              <p:spPr>
                <a:xfrm>
                  <a:off x="7111756" y="5346084"/>
                  <a:ext cx="857016" cy="746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016" h="746130" extrusionOk="0">
                      <a:moveTo>
                        <a:pt x="282388" y="738275"/>
                      </a:moveTo>
                      <a:cubicBezTo>
                        <a:pt x="282388" y="738275"/>
                        <a:pt x="32721" y="802603"/>
                        <a:pt x="6267" y="563102"/>
                      </a:cubicBezTo>
                      <a:cubicBezTo>
                        <a:pt x="-20248" y="323145"/>
                        <a:pt x="35011" y="189662"/>
                        <a:pt x="217318" y="62890"/>
                      </a:cubicBezTo>
                      <a:cubicBezTo>
                        <a:pt x="420432" y="-78349"/>
                        <a:pt x="854080" y="19337"/>
                        <a:pt x="857014" y="345574"/>
                      </a:cubicBezTo>
                      <a:cubicBezTo>
                        <a:pt x="858581" y="520099"/>
                        <a:pt x="282388" y="738275"/>
                        <a:pt x="282388" y="738275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5" name="Google Shape;2465;p10"/>
                <p:cNvSpPr/>
                <p:nvPr/>
              </p:nvSpPr>
              <p:spPr>
                <a:xfrm>
                  <a:off x="7111724" y="5346261"/>
                  <a:ext cx="659203" cy="744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203" h="744433" extrusionOk="0">
                      <a:moveTo>
                        <a:pt x="245" y="477628"/>
                      </a:moveTo>
                      <a:cubicBezTo>
                        <a:pt x="922" y="504491"/>
                        <a:pt x="3031" y="532907"/>
                        <a:pt x="6347" y="562904"/>
                      </a:cubicBezTo>
                      <a:cubicBezTo>
                        <a:pt x="22098" y="705462"/>
                        <a:pt x="116537" y="739532"/>
                        <a:pt x="190729" y="744434"/>
                      </a:cubicBezTo>
                      <a:cubicBezTo>
                        <a:pt x="224376" y="674099"/>
                        <a:pt x="392765" y="322412"/>
                        <a:pt x="406501" y="309299"/>
                      </a:cubicBezTo>
                      <a:cubicBezTo>
                        <a:pt x="421624" y="294860"/>
                        <a:pt x="388017" y="241014"/>
                        <a:pt x="388017" y="241014"/>
                      </a:cubicBezTo>
                      <a:cubicBezTo>
                        <a:pt x="388017" y="241014"/>
                        <a:pt x="451862" y="261220"/>
                        <a:pt x="481497" y="246177"/>
                      </a:cubicBezTo>
                      <a:cubicBezTo>
                        <a:pt x="511133" y="231135"/>
                        <a:pt x="506719" y="180892"/>
                        <a:pt x="506719" y="180892"/>
                      </a:cubicBezTo>
                      <a:cubicBezTo>
                        <a:pt x="506719" y="180892"/>
                        <a:pt x="551062" y="203589"/>
                        <a:pt x="570966" y="177243"/>
                      </a:cubicBezTo>
                      <a:cubicBezTo>
                        <a:pt x="589390" y="152851"/>
                        <a:pt x="571690" y="123081"/>
                        <a:pt x="571690" y="123081"/>
                      </a:cubicBezTo>
                      <a:cubicBezTo>
                        <a:pt x="571690" y="123081"/>
                        <a:pt x="632347" y="127555"/>
                        <a:pt x="651635" y="98958"/>
                      </a:cubicBezTo>
                      <a:cubicBezTo>
                        <a:pt x="660475" y="85845"/>
                        <a:pt x="660160" y="65873"/>
                        <a:pt x="657729" y="48005"/>
                      </a:cubicBezTo>
                      <a:cubicBezTo>
                        <a:pt x="515721" y="-20146"/>
                        <a:pt x="330561" y="-16148"/>
                        <a:pt x="217237" y="62652"/>
                      </a:cubicBezTo>
                      <a:cubicBezTo>
                        <a:pt x="57721" y="173579"/>
                        <a:pt x="-4443" y="289596"/>
                        <a:pt x="245" y="477628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6" name="Google Shape;2466;p10"/>
                <p:cNvSpPr/>
                <p:nvPr/>
              </p:nvSpPr>
              <p:spPr>
                <a:xfrm>
                  <a:off x="7111756" y="5346843"/>
                  <a:ext cx="451331" cy="661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31" h="661515" extrusionOk="0">
                      <a:moveTo>
                        <a:pt x="213" y="477046"/>
                      </a:moveTo>
                      <a:cubicBezTo>
                        <a:pt x="889" y="503909"/>
                        <a:pt x="2999" y="532326"/>
                        <a:pt x="6314" y="562323"/>
                      </a:cubicBezTo>
                      <a:cubicBezTo>
                        <a:pt x="8115" y="578610"/>
                        <a:pt x="11176" y="593164"/>
                        <a:pt x="14886" y="606739"/>
                      </a:cubicBezTo>
                      <a:cubicBezTo>
                        <a:pt x="16373" y="612191"/>
                        <a:pt x="18275" y="616905"/>
                        <a:pt x="20043" y="621955"/>
                      </a:cubicBezTo>
                      <a:cubicBezTo>
                        <a:pt x="22876" y="630072"/>
                        <a:pt x="25957" y="638042"/>
                        <a:pt x="29446" y="645148"/>
                      </a:cubicBezTo>
                      <a:cubicBezTo>
                        <a:pt x="31388" y="649113"/>
                        <a:pt x="33418" y="652876"/>
                        <a:pt x="35547" y="656540"/>
                      </a:cubicBezTo>
                      <a:cubicBezTo>
                        <a:pt x="36585" y="658328"/>
                        <a:pt x="37825" y="659795"/>
                        <a:pt x="38902" y="661516"/>
                      </a:cubicBezTo>
                      <a:cubicBezTo>
                        <a:pt x="56644" y="658342"/>
                        <a:pt x="76715" y="652696"/>
                        <a:pt x="86694" y="642623"/>
                      </a:cubicBezTo>
                      <a:cubicBezTo>
                        <a:pt x="106826" y="622310"/>
                        <a:pt x="85743" y="584102"/>
                        <a:pt x="85743" y="584102"/>
                      </a:cubicBezTo>
                      <a:cubicBezTo>
                        <a:pt x="85743" y="584102"/>
                        <a:pt x="131854" y="601227"/>
                        <a:pt x="145543" y="576950"/>
                      </a:cubicBezTo>
                      <a:cubicBezTo>
                        <a:pt x="159233" y="552679"/>
                        <a:pt x="140567" y="486905"/>
                        <a:pt x="140567" y="486912"/>
                      </a:cubicBezTo>
                      <a:cubicBezTo>
                        <a:pt x="140567" y="486912"/>
                        <a:pt x="167597" y="472707"/>
                        <a:pt x="175420" y="448570"/>
                      </a:cubicBezTo>
                      <a:cubicBezTo>
                        <a:pt x="183242" y="424426"/>
                        <a:pt x="171904" y="390431"/>
                        <a:pt x="171904" y="390431"/>
                      </a:cubicBezTo>
                      <a:cubicBezTo>
                        <a:pt x="171904" y="390431"/>
                        <a:pt x="203803" y="378931"/>
                        <a:pt x="217003" y="354292"/>
                      </a:cubicBezTo>
                      <a:cubicBezTo>
                        <a:pt x="230210" y="329660"/>
                        <a:pt x="224759" y="291947"/>
                        <a:pt x="224759" y="291947"/>
                      </a:cubicBezTo>
                      <a:cubicBezTo>
                        <a:pt x="224759" y="291947"/>
                        <a:pt x="279160" y="276061"/>
                        <a:pt x="296901" y="251590"/>
                      </a:cubicBezTo>
                      <a:cubicBezTo>
                        <a:pt x="314642" y="227111"/>
                        <a:pt x="295535" y="194027"/>
                        <a:pt x="295535" y="194027"/>
                      </a:cubicBezTo>
                      <a:cubicBezTo>
                        <a:pt x="295535" y="194027"/>
                        <a:pt x="354250" y="202372"/>
                        <a:pt x="381046" y="184148"/>
                      </a:cubicBezTo>
                      <a:cubicBezTo>
                        <a:pt x="407848" y="165925"/>
                        <a:pt x="402886" y="121187"/>
                        <a:pt x="402886" y="121187"/>
                      </a:cubicBezTo>
                      <a:cubicBezTo>
                        <a:pt x="402886" y="121187"/>
                        <a:pt x="442942" y="100459"/>
                        <a:pt x="450088" y="76918"/>
                      </a:cubicBezTo>
                      <a:cubicBezTo>
                        <a:pt x="457227" y="53384"/>
                        <a:pt x="431302" y="27004"/>
                        <a:pt x="431302" y="27004"/>
                      </a:cubicBezTo>
                      <a:lnTo>
                        <a:pt x="447804" y="362"/>
                      </a:lnTo>
                      <a:cubicBezTo>
                        <a:pt x="443257" y="302"/>
                        <a:pt x="438669" y="-54"/>
                        <a:pt x="434135" y="7"/>
                      </a:cubicBezTo>
                      <a:cubicBezTo>
                        <a:pt x="429568" y="87"/>
                        <a:pt x="425060" y="161"/>
                        <a:pt x="420513" y="362"/>
                      </a:cubicBezTo>
                      <a:cubicBezTo>
                        <a:pt x="406563" y="951"/>
                        <a:pt x="392947" y="2264"/>
                        <a:pt x="379325" y="4032"/>
                      </a:cubicBezTo>
                      <a:cubicBezTo>
                        <a:pt x="373726" y="4769"/>
                        <a:pt x="368046" y="5291"/>
                        <a:pt x="362521" y="6229"/>
                      </a:cubicBezTo>
                      <a:cubicBezTo>
                        <a:pt x="351551" y="8070"/>
                        <a:pt x="340849" y="10722"/>
                        <a:pt x="330247" y="13354"/>
                      </a:cubicBezTo>
                      <a:cubicBezTo>
                        <a:pt x="322820" y="15210"/>
                        <a:pt x="315225" y="16924"/>
                        <a:pt x="308012" y="19168"/>
                      </a:cubicBezTo>
                      <a:cubicBezTo>
                        <a:pt x="298067" y="22255"/>
                        <a:pt x="288711" y="26026"/>
                        <a:pt x="279254" y="29850"/>
                      </a:cubicBezTo>
                      <a:cubicBezTo>
                        <a:pt x="272979" y="32395"/>
                        <a:pt x="266442" y="34478"/>
                        <a:pt x="260415" y="37344"/>
                      </a:cubicBezTo>
                      <a:cubicBezTo>
                        <a:pt x="245192" y="44570"/>
                        <a:pt x="230612" y="52754"/>
                        <a:pt x="217204" y="62070"/>
                      </a:cubicBezTo>
                      <a:cubicBezTo>
                        <a:pt x="195739" y="76998"/>
                        <a:pt x="176317" y="92001"/>
                        <a:pt x="158301" y="107277"/>
                      </a:cubicBezTo>
                      <a:cubicBezTo>
                        <a:pt x="152589" y="112119"/>
                        <a:pt x="147867" y="117223"/>
                        <a:pt x="142489" y="122118"/>
                      </a:cubicBezTo>
                      <a:cubicBezTo>
                        <a:pt x="130782" y="132787"/>
                        <a:pt x="119303" y="143462"/>
                        <a:pt x="109157" y="154486"/>
                      </a:cubicBezTo>
                      <a:cubicBezTo>
                        <a:pt x="103806" y="160299"/>
                        <a:pt x="99171" y="166394"/>
                        <a:pt x="94242" y="172327"/>
                      </a:cubicBezTo>
                      <a:cubicBezTo>
                        <a:pt x="85254" y="183143"/>
                        <a:pt x="76789" y="194080"/>
                        <a:pt x="69181" y="205372"/>
                      </a:cubicBezTo>
                      <a:cubicBezTo>
                        <a:pt x="65384" y="211004"/>
                        <a:pt x="61921" y="216717"/>
                        <a:pt x="58452" y="222490"/>
                      </a:cubicBezTo>
                      <a:cubicBezTo>
                        <a:pt x="51132" y="234679"/>
                        <a:pt x="44481" y="247277"/>
                        <a:pt x="38621" y="260155"/>
                      </a:cubicBezTo>
                      <a:cubicBezTo>
                        <a:pt x="35896" y="266143"/>
                        <a:pt x="33190" y="272123"/>
                        <a:pt x="30772" y="278278"/>
                      </a:cubicBezTo>
                      <a:cubicBezTo>
                        <a:pt x="25635" y="291338"/>
                        <a:pt x="21483" y="304933"/>
                        <a:pt x="17699" y="318830"/>
                      </a:cubicBezTo>
                      <a:cubicBezTo>
                        <a:pt x="15904" y="325420"/>
                        <a:pt x="13808" y="331890"/>
                        <a:pt x="12315" y="338681"/>
                      </a:cubicBezTo>
                      <a:cubicBezTo>
                        <a:pt x="8758" y="354801"/>
                        <a:pt x="6247" y="371665"/>
                        <a:pt x="4305" y="389044"/>
                      </a:cubicBezTo>
                      <a:cubicBezTo>
                        <a:pt x="3749" y="394027"/>
                        <a:pt x="2798" y="398655"/>
                        <a:pt x="2369" y="403751"/>
                      </a:cubicBezTo>
                      <a:cubicBezTo>
                        <a:pt x="413" y="426998"/>
                        <a:pt x="-430" y="451262"/>
                        <a:pt x="213" y="47704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7" name="Google Shape;2467;p10"/>
                <p:cNvSpPr/>
                <p:nvPr/>
              </p:nvSpPr>
              <p:spPr>
                <a:xfrm>
                  <a:off x="7247394" y="5433760"/>
                  <a:ext cx="82375" cy="796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75" h="79633" extrusionOk="0">
                      <a:moveTo>
                        <a:pt x="0" y="69431"/>
                      </a:moveTo>
                      <a:lnTo>
                        <a:pt x="65606" y="0"/>
                      </a:lnTo>
                      <a:cubicBezTo>
                        <a:pt x="65606" y="0"/>
                        <a:pt x="93628" y="55326"/>
                        <a:pt x="77226" y="72679"/>
                      </a:cubicBezTo>
                      <a:cubicBezTo>
                        <a:pt x="60824" y="90038"/>
                        <a:pt x="0" y="69431"/>
                        <a:pt x="0" y="69431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8" name="Google Shape;2468;p10"/>
                <p:cNvSpPr/>
                <p:nvPr/>
              </p:nvSpPr>
              <p:spPr>
                <a:xfrm>
                  <a:off x="7162138" y="5676362"/>
                  <a:ext cx="72109" cy="85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9" h="85585" extrusionOk="0">
                      <a:moveTo>
                        <a:pt x="47222" y="85517"/>
                      </a:moveTo>
                      <a:cubicBezTo>
                        <a:pt x="29193" y="88210"/>
                        <a:pt x="0" y="10756"/>
                        <a:pt x="0" y="10756"/>
                      </a:cubicBezTo>
                      <a:lnTo>
                        <a:pt x="72109" y="0"/>
                      </a:lnTo>
                      <a:cubicBezTo>
                        <a:pt x="72109" y="0"/>
                        <a:pt x="65251" y="82832"/>
                        <a:pt x="47222" y="85517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9" name="Google Shape;2469;p10"/>
                <p:cNvSpPr/>
                <p:nvPr/>
              </p:nvSpPr>
              <p:spPr>
                <a:xfrm>
                  <a:off x="7167503" y="5600717"/>
                  <a:ext cx="59264" cy="54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64" h="54555" extrusionOk="0">
                      <a:moveTo>
                        <a:pt x="2672" y="54556"/>
                      </a:moveTo>
                      <a:lnTo>
                        <a:pt x="0" y="0"/>
                      </a:lnTo>
                      <a:lnTo>
                        <a:pt x="59264" y="2297"/>
                      </a:lnTo>
                      <a:cubicBezTo>
                        <a:pt x="59264" y="2297"/>
                        <a:pt x="49432" y="21538"/>
                        <a:pt x="35288" y="34605"/>
                      </a:cubicBezTo>
                      <a:cubicBezTo>
                        <a:pt x="21143" y="47671"/>
                        <a:pt x="2672" y="54556"/>
                        <a:pt x="2672" y="54556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0" name="Google Shape;2470;p10"/>
                <p:cNvSpPr/>
                <p:nvPr/>
              </p:nvSpPr>
              <p:spPr>
                <a:xfrm>
                  <a:off x="7241327" y="5543997"/>
                  <a:ext cx="82603" cy="6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03" h="64655" extrusionOk="0">
                      <a:moveTo>
                        <a:pt x="15189" y="64655"/>
                      </a:moveTo>
                      <a:lnTo>
                        <a:pt x="0" y="0"/>
                      </a:lnTo>
                      <a:lnTo>
                        <a:pt x="82604" y="5572"/>
                      </a:lnTo>
                      <a:cubicBezTo>
                        <a:pt x="82604" y="5572"/>
                        <a:pt x="73958" y="32173"/>
                        <a:pt x="57107" y="46948"/>
                      </a:cubicBezTo>
                      <a:cubicBezTo>
                        <a:pt x="40251" y="61715"/>
                        <a:pt x="15189" y="64655"/>
                        <a:pt x="15189" y="6465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10"/>
                <p:cNvSpPr/>
                <p:nvPr/>
              </p:nvSpPr>
              <p:spPr>
                <a:xfrm>
                  <a:off x="7276253" y="5651140"/>
                  <a:ext cx="46589" cy="62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89" h="62639" extrusionOk="0">
                      <a:moveTo>
                        <a:pt x="9591" y="62640"/>
                      </a:moveTo>
                      <a:lnTo>
                        <a:pt x="0" y="7273"/>
                      </a:lnTo>
                      <a:lnTo>
                        <a:pt x="46580" y="0"/>
                      </a:lnTo>
                      <a:cubicBezTo>
                        <a:pt x="46580" y="0"/>
                        <a:pt x="47229" y="19007"/>
                        <a:pt x="37987" y="34672"/>
                      </a:cubicBezTo>
                      <a:cubicBezTo>
                        <a:pt x="28738" y="50330"/>
                        <a:pt x="9591" y="62640"/>
                        <a:pt x="9591" y="62640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10"/>
                <p:cNvSpPr/>
                <p:nvPr/>
              </p:nvSpPr>
              <p:spPr>
                <a:xfrm>
                  <a:off x="7353646" y="5550889"/>
                  <a:ext cx="51334" cy="63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4" h="63202" extrusionOk="0">
                      <a:moveTo>
                        <a:pt x="1882" y="63202"/>
                      </a:moveTo>
                      <a:lnTo>
                        <a:pt x="0" y="0"/>
                      </a:lnTo>
                      <a:lnTo>
                        <a:pt x="51334" y="4608"/>
                      </a:lnTo>
                      <a:cubicBezTo>
                        <a:pt x="51334" y="4608"/>
                        <a:pt x="51120" y="29166"/>
                        <a:pt x="38757" y="43820"/>
                      </a:cubicBezTo>
                      <a:cubicBezTo>
                        <a:pt x="26394" y="58467"/>
                        <a:pt x="1882" y="63202"/>
                        <a:pt x="1882" y="63202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10"/>
                <p:cNvSpPr/>
                <p:nvPr/>
              </p:nvSpPr>
              <p:spPr>
                <a:xfrm>
                  <a:off x="7352920" y="5437658"/>
                  <a:ext cx="80872" cy="84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72" h="84760" extrusionOk="0">
                      <a:moveTo>
                        <a:pt x="6157" y="78813"/>
                      </a:moveTo>
                      <a:cubicBezTo>
                        <a:pt x="-10860" y="61374"/>
                        <a:pt x="12795" y="0"/>
                        <a:pt x="12795" y="0"/>
                      </a:cubicBezTo>
                      <a:lnTo>
                        <a:pt x="80872" y="69765"/>
                      </a:lnTo>
                      <a:cubicBezTo>
                        <a:pt x="80872" y="69765"/>
                        <a:pt x="23175" y="96260"/>
                        <a:pt x="6157" y="78813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10"/>
                <p:cNvSpPr/>
                <p:nvPr/>
              </p:nvSpPr>
              <p:spPr>
                <a:xfrm>
                  <a:off x="7442258" y="5463657"/>
                  <a:ext cx="62264" cy="62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4" h="62994" extrusionOk="0">
                      <a:moveTo>
                        <a:pt x="0" y="0"/>
                      </a:moveTo>
                      <a:lnTo>
                        <a:pt x="6543" y="62995"/>
                      </a:lnTo>
                      <a:cubicBezTo>
                        <a:pt x="6543" y="62995"/>
                        <a:pt x="28169" y="58715"/>
                        <a:pt x="42099" y="45655"/>
                      </a:cubicBezTo>
                      <a:cubicBezTo>
                        <a:pt x="56029" y="32589"/>
                        <a:pt x="62264" y="10736"/>
                        <a:pt x="62264" y="107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10"/>
                <p:cNvSpPr/>
                <p:nvPr/>
              </p:nvSpPr>
              <p:spPr>
                <a:xfrm>
                  <a:off x="7450214" y="5377235"/>
                  <a:ext cx="68044" cy="66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44" h="66120" extrusionOk="0">
                      <a:moveTo>
                        <a:pt x="0" y="0"/>
                      </a:moveTo>
                      <a:lnTo>
                        <a:pt x="14165" y="66042"/>
                      </a:lnTo>
                      <a:cubicBezTo>
                        <a:pt x="14165" y="66042"/>
                        <a:pt x="38342" y="67656"/>
                        <a:pt x="51810" y="56237"/>
                      </a:cubicBezTo>
                      <a:cubicBezTo>
                        <a:pt x="65278" y="44818"/>
                        <a:pt x="68044" y="20360"/>
                        <a:pt x="68044" y="2036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10"/>
                <p:cNvSpPr/>
                <p:nvPr/>
              </p:nvSpPr>
              <p:spPr>
                <a:xfrm>
                  <a:off x="7371676" y="5372534"/>
                  <a:ext cx="68763" cy="70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63" h="70418" extrusionOk="0">
                      <a:moveTo>
                        <a:pt x="0" y="32609"/>
                      </a:moveTo>
                      <a:cubicBezTo>
                        <a:pt x="0" y="32609"/>
                        <a:pt x="46774" y="77581"/>
                        <a:pt x="62124" y="69431"/>
                      </a:cubicBezTo>
                      <a:cubicBezTo>
                        <a:pt x="77474" y="61273"/>
                        <a:pt x="61400" y="0"/>
                        <a:pt x="61400" y="0"/>
                      </a:cubicBezTo>
                      <a:lnTo>
                        <a:pt x="0" y="32609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10"/>
                <p:cNvSpPr/>
                <p:nvPr/>
              </p:nvSpPr>
              <p:spPr>
                <a:xfrm>
                  <a:off x="7124211" y="5740535"/>
                  <a:ext cx="45116" cy="8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16" h="88993" extrusionOk="0">
                      <a:moveTo>
                        <a:pt x="3074" y="0"/>
                      </a:moveTo>
                      <a:lnTo>
                        <a:pt x="0" y="88993"/>
                      </a:lnTo>
                      <a:cubicBezTo>
                        <a:pt x="0" y="88993"/>
                        <a:pt x="44336" y="53531"/>
                        <a:pt x="45106" y="31283"/>
                      </a:cubicBezTo>
                      <a:cubicBezTo>
                        <a:pt x="45870" y="9041"/>
                        <a:pt x="3074" y="0"/>
                        <a:pt x="3074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10"/>
                <p:cNvSpPr/>
                <p:nvPr/>
              </p:nvSpPr>
              <p:spPr>
                <a:xfrm>
                  <a:off x="7128337" y="5795727"/>
                  <a:ext cx="65873" cy="8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73" h="81487" extrusionOk="0">
                      <a:moveTo>
                        <a:pt x="0" y="78485"/>
                      </a:moveTo>
                      <a:lnTo>
                        <a:pt x="52701" y="0"/>
                      </a:lnTo>
                      <a:cubicBezTo>
                        <a:pt x="52701" y="0"/>
                        <a:pt x="74869" y="50116"/>
                        <a:pt x="61689" y="69732"/>
                      </a:cubicBezTo>
                      <a:cubicBezTo>
                        <a:pt x="48515" y="89355"/>
                        <a:pt x="0" y="78485"/>
                        <a:pt x="0" y="78485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10"/>
                <p:cNvSpPr/>
                <p:nvPr/>
              </p:nvSpPr>
              <p:spPr>
                <a:xfrm>
                  <a:off x="7218147" y="5732673"/>
                  <a:ext cx="60921" cy="76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21" h="76737" extrusionOk="0">
                      <a:moveTo>
                        <a:pt x="0" y="76737"/>
                      </a:moveTo>
                      <a:lnTo>
                        <a:pt x="47631" y="0"/>
                      </a:lnTo>
                      <a:cubicBezTo>
                        <a:pt x="47631" y="0"/>
                        <a:pt x="69250" y="33881"/>
                        <a:pt x="57342" y="53069"/>
                      </a:cubicBezTo>
                      <a:cubicBezTo>
                        <a:pt x="45434" y="72250"/>
                        <a:pt x="0" y="76737"/>
                        <a:pt x="0" y="76737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10"/>
                <p:cNvSpPr/>
                <p:nvPr/>
              </p:nvSpPr>
              <p:spPr>
                <a:xfrm>
                  <a:off x="7191760" y="5837799"/>
                  <a:ext cx="57097" cy="80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7" h="80486" extrusionOk="0">
                      <a:moveTo>
                        <a:pt x="0" y="73523"/>
                      </a:moveTo>
                      <a:lnTo>
                        <a:pt x="39568" y="0"/>
                      </a:lnTo>
                      <a:cubicBezTo>
                        <a:pt x="39568" y="0"/>
                        <a:pt x="64682" y="53485"/>
                        <a:pt x="54790" y="71862"/>
                      </a:cubicBezTo>
                      <a:cubicBezTo>
                        <a:pt x="44898" y="90246"/>
                        <a:pt x="0" y="73523"/>
                        <a:pt x="0" y="73523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10"/>
                <p:cNvSpPr/>
                <p:nvPr/>
              </p:nvSpPr>
              <p:spPr>
                <a:xfrm>
                  <a:off x="7148027" y="5946113"/>
                  <a:ext cx="46141" cy="4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41" h="44726" extrusionOk="0">
                      <a:moveTo>
                        <a:pt x="8586" y="44726"/>
                      </a:moveTo>
                      <a:lnTo>
                        <a:pt x="0" y="2"/>
                      </a:lnTo>
                      <a:cubicBezTo>
                        <a:pt x="0" y="2"/>
                        <a:pt x="43914" y="-400"/>
                        <a:pt x="46057" y="10778"/>
                      </a:cubicBezTo>
                      <a:cubicBezTo>
                        <a:pt x="48207" y="21962"/>
                        <a:pt x="8586" y="44726"/>
                        <a:pt x="8586" y="4472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10"/>
                <p:cNvSpPr/>
                <p:nvPr/>
              </p:nvSpPr>
              <p:spPr>
                <a:xfrm>
                  <a:off x="7129636" y="5898042"/>
                  <a:ext cx="41502" cy="3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02" h="35147" extrusionOk="0">
                      <a:moveTo>
                        <a:pt x="0" y="0"/>
                      </a:moveTo>
                      <a:cubicBezTo>
                        <a:pt x="0" y="0"/>
                        <a:pt x="40894" y="15350"/>
                        <a:pt x="41496" y="24137"/>
                      </a:cubicBezTo>
                      <a:cubicBezTo>
                        <a:pt x="42099" y="32923"/>
                        <a:pt x="2411" y="35147"/>
                        <a:pt x="2411" y="3514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83" name="Google Shape;2483;p10"/>
              <p:cNvSpPr/>
              <p:nvPr/>
            </p:nvSpPr>
            <p:spPr>
              <a:xfrm>
                <a:off x="7262482" y="5560897"/>
                <a:ext cx="741668" cy="730613"/>
              </a:xfrm>
              <a:custGeom>
                <a:avLst/>
                <a:gdLst/>
                <a:ahLst/>
                <a:cxnLst/>
                <a:rect l="l" t="t" r="r" b="b"/>
                <a:pathLst>
                  <a:path w="741668" h="730613" extrusionOk="0">
                    <a:moveTo>
                      <a:pt x="115208" y="101334"/>
                    </a:moveTo>
                    <a:cubicBezTo>
                      <a:pt x="234908" y="-16994"/>
                      <a:pt x="556303" y="-84495"/>
                      <a:pt x="695205" y="205650"/>
                    </a:cubicBezTo>
                    <a:cubicBezTo>
                      <a:pt x="766015" y="353553"/>
                      <a:pt x="783702" y="681833"/>
                      <a:pt x="543230" y="724488"/>
                    </a:cubicBezTo>
                    <a:cubicBezTo>
                      <a:pt x="326955" y="762843"/>
                      <a:pt x="67704" y="614827"/>
                      <a:pt x="17126" y="455063"/>
                    </a:cubicBezTo>
                    <a:cubicBezTo>
                      <a:pt x="-18430" y="342737"/>
                      <a:pt x="-4499" y="219661"/>
                      <a:pt x="115208" y="101334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10"/>
              <p:cNvSpPr/>
              <p:nvPr/>
            </p:nvSpPr>
            <p:spPr>
              <a:xfrm>
                <a:off x="7262502" y="5585112"/>
                <a:ext cx="641095" cy="702094"/>
              </a:xfrm>
              <a:custGeom>
                <a:avLst/>
                <a:gdLst/>
                <a:ahLst/>
                <a:cxnLst/>
                <a:rect l="l" t="t" r="r" b="b"/>
                <a:pathLst>
                  <a:path w="641095" h="702094" extrusionOk="0">
                    <a:moveTo>
                      <a:pt x="617" y="344896"/>
                    </a:moveTo>
                    <a:cubicBezTo>
                      <a:pt x="2446" y="374076"/>
                      <a:pt x="8232" y="402867"/>
                      <a:pt x="17120" y="430949"/>
                    </a:cubicBezTo>
                    <a:cubicBezTo>
                      <a:pt x="58582" y="561914"/>
                      <a:pt x="240319" y="683115"/>
                      <a:pt x="423610" y="702095"/>
                    </a:cubicBezTo>
                    <a:cubicBezTo>
                      <a:pt x="549747" y="659748"/>
                      <a:pt x="719576" y="410502"/>
                      <a:pt x="600920" y="201380"/>
                    </a:cubicBezTo>
                    <a:cubicBezTo>
                      <a:pt x="488179" y="2672"/>
                      <a:pt x="381350" y="3784"/>
                      <a:pt x="245376" y="0"/>
                    </a:cubicBezTo>
                    <a:cubicBezTo>
                      <a:pt x="192715" y="18505"/>
                      <a:pt x="146839" y="45796"/>
                      <a:pt x="115228" y="77046"/>
                    </a:cubicBezTo>
                    <a:cubicBezTo>
                      <a:pt x="25451" y="165784"/>
                      <a:pt x="-4854" y="257349"/>
                      <a:pt x="617" y="344896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10"/>
              <p:cNvSpPr/>
              <p:nvPr/>
            </p:nvSpPr>
            <p:spPr>
              <a:xfrm>
                <a:off x="7263146" y="5628847"/>
                <a:ext cx="516116" cy="565019"/>
              </a:xfrm>
              <a:custGeom>
                <a:avLst/>
                <a:gdLst/>
                <a:ahLst/>
                <a:cxnLst/>
                <a:rect l="l" t="t" r="r" b="b"/>
                <a:pathLst>
                  <a:path w="516116" h="565019" extrusionOk="0">
                    <a:moveTo>
                      <a:pt x="190243" y="45"/>
                    </a:moveTo>
                    <a:cubicBezTo>
                      <a:pt x="176721" y="313"/>
                      <a:pt x="163279" y="2108"/>
                      <a:pt x="149851" y="4653"/>
                    </a:cubicBezTo>
                    <a:cubicBezTo>
                      <a:pt x="136926" y="13748"/>
                      <a:pt x="124690" y="23238"/>
                      <a:pt x="114483" y="33324"/>
                    </a:cubicBezTo>
                    <a:cubicBezTo>
                      <a:pt x="37270" y="109646"/>
                      <a:pt x="4306" y="188024"/>
                      <a:pt x="0" y="264172"/>
                    </a:cubicBezTo>
                    <a:cubicBezTo>
                      <a:pt x="3556" y="288952"/>
                      <a:pt x="8318" y="313544"/>
                      <a:pt x="15698" y="337628"/>
                    </a:cubicBezTo>
                    <a:cubicBezTo>
                      <a:pt x="21157" y="355436"/>
                      <a:pt x="29294" y="373204"/>
                      <a:pt x="38509" y="390583"/>
                    </a:cubicBezTo>
                    <a:cubicBezTo>
                      <a:pt x="40880" y="395063"/>
                      <a:pt x="43231" y="399531"/>
                      <a:pt x="45836" y="403978"/>
                    </a:cubicBezTo>
                    <a:cubicBezTo>
                      <a:pt x="50384" y="411713"/>
                      <a:pt x="56518" y="418986"/>
                      <a:pt x="61742" y="426581"/>
                    </a:cubicBezTo>
                    <a:cubicBezTo>
                      <a:pt x="65432" y="431965"/>
                      <a:pt x="70080" y="436968"/>
                      <a:pt x="74092" y="442272"/>
                    </a:cubicBezTo>
                    <a:cubicBezTo>
                      <a:pt x="227680" y="574684"/>
                      <a:pt x="379266" y="645381"/>
                      <a:pt x="494131" y="414024"/>
                    </a:cubicBezTo>
                    <a:cubicBezTo>
                      <a:pt x="562142" y="277037"/>
                      <a:pt x="465761" y="111361"/>
                      <a:pt x="295932" y="24323"/>
                    </a:cubicBezTo>
                    <a:cubicBezTo>
                      <a:pt x="262372" y="7118"/>
                      <a:pt x="226368" y="-671"/>
                      <a:pt x="190243" y="45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10"/>
              <p:cNvSpPr/>
              <p:nvPr/>
            </p:nvSpPr>
            <p:spPr>
              <a:xfrm>
                <a:off x="7281121" y="5794977"/>
                <a:ext cx="347426" cy="352780"/>
              </a:xfrm>
              <a:custGeom>
                <a:avLst/>
                <a:gdLst/>
                <a:ahLst/>
                <a:cxnLst/>
                <a:rect l="l" t="t" r="r" b="b"/>
                <a:pathLst>
                  <a:path w="347426" h="352780" extrusionOk="0">
                    <a:moveTo>
                      <a:pt x="56633" y="283757"/>
                    </a:moveTo>
                    <a:cubicBezTo>
                      <a:pt x="-14245" y="206470"/>
                      <a:pt x="-19274" y="95751"/>
                      <a:pt x="45388" y="36453"/>
                    </a:cubicBezTo>
                    <a:cubicBezTo>
                      <a:pt x="110050" y="-22844"/>
                      <a:pt x="219925" y="-8264"/>
                      <a:pt x="290796" y="69022"/>
                    </a:cubicBezTo>
                    <a:cubicBezTo>
                      <a:pt x="361666" y="146309"/>
                      <a:pt x="366703" y="257035"/>
                      <a:pt x="302041" y="316332"/>
                    </a:cubicBezTo>
                    <a:cubicBezTo>
                      <a:pt x="237378" y="375623"/>
                      <a:pt x="127503" y="361043"/>
                      <a:pt x="56633" y="283757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10"/>
              <p:cNvSpPr/>
              <p:nvPr/>
            </p:nvSpPr>
            <p:spPr>
              <a:xfrm>
                <a:off x="7420870" y="5830601"/>
                <a:ext cx="170190" cy="151494"/>
              </a:xfrm>
              <a:custGeom>
                <a:avLst/>
                <a:gdLst/>
                <a:ahLst/>
                <a:cxnLst/>
                <a:rect l="l" t="t" r="r" b="b"/>
                <a:pathLst>
                  <a:path w="170190" h="151494" extrusionOk="0">
                    <a:moveTo>
                      <a:pt x="162164" y="149442"/>
                    </a:moveTo>
                    <a:cubicBezTo>
                      <a:pt x="179772" y="140267"/>
                      <a:pt x="168279" y="99433"/>
                      <a:pt x="128980" y="62464"/>
                    </a:cubicBezTo>
                    <a:cubicBezTo>
                      <a:pt x="89680" y="25489"/>
                      <a:pt x="22574" y="-7629"/>
                      <a:pt x="4966" y="1546"/>
                    </a:cubicBezTo>
                    <a:cubicBezTo>
                      <a:pt x="-12641" y="10728"/>
                      <a:pt x="19245" y="62203"/>
                      <a:pt x="58544" y="99172"/>
                    </a:cubicBezTo>
                    <a:cubicBezTo>
                      <a:pt x="97844" y="136148"/>
                      <a:pt x="144551" y="158624"/>
                      <a:pt x="162164" y="149442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10"/>
              <p:cNvSpPr/>
              <p:nvPr/>
            </p:nvSpPr>
            <p:spPr>
              <a:xfrm>
                <a:off x="7511958" y="6019104"/>
                <a:ext cx="33891" cy="33897"/>
              </a:xfrm>
              <a:custGeom>
                <a:avLst/>
                <a:gdLst/>
                <a:ahLst/>
                <a:cxnLst/>
                <a:rect l="l" t="t" r="r" b="b"/>
                <a:pathLst>
                  <a:path w="33891" h="33897" extrusionOk="0">
                    <a:moveTo>
                      <a:pt x="17967" y="33866"/>
                    </a:moveTo>
                    <a:cubicBezTo>
                      <a:pt x="8625" y="34428"/>
                      <a:pt x="594" y="27316"/>
                      <a:pt x="32" y="17973"/>
                    </a:cubicBezTo>
                    <a:cubicBezTo>
                      <a:pt x="-538" y="8630"/>
                      <a:pt x="6582" y="600"/>
                      <a:pt x="15924" y="31"/>
                    </a:cubicBezTo>
                    <a:cubicBezTo>
                      <a:pt x="25267" y="-532"/>
                      <a:pt x="33297" y="6581"/>
                      <a:pt x="33860" y="15924"/>
                    </a:cubicBezTo>
                    <a:cubicBezTo>
                      <a:pt x="34429" y="25267"/>
                      <a:pt x="27310" y="33296"/>
                      <a:pt x="17967" y="33866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10"/>
              <p:cNvSpPr/>
              <p:nvPr/>
            </p:nvSpPr>
            <p:spPr>
              <a:xfrm>
                <a:off x="7525057" y="6066130"/>
                <a:ext cx="20907" cy="20907"/>
              </a:xfrm>
              <a:custGeom>
                <a:avLst/>
                <a:gdLst/>
                <a:ahLst/>
                <a:cxnLst/>
                <a:rect l="l" t="t" r="r" b="b"/>
                <a:pathLst>
                  <a:path w="20907" h="20907" extrusionOk="0">
                    <a:moveTo>
                      <a:pt x="11084" y="20888"/>
                    </a:moveTo>
                    <a:cubicBezTo>
                      <a:pt x="5324" y="21237"/>
                      <a:pt x="368" y="16843"/>
                      <a:pt x="19" y="11084"/>
                    </a:cubicBezTo>
                    <a:cubicBezTo>
                      <a:pt x="-329" y="5324"/>
                      <a:pt x="4058" y="368"/>
                      <a:pt x="9824" y="19"/>
                    </a:cubicBezTo>
                    <a:cubicBezTo>
                      <a:pt x="15584" y="-329"/>
                      <a:pt x="20540" y="4058"/>
                      <a:pt x="20888" y="9818"/>
                    </a:cubicBezTo>
                    <a:cubicBezTo>
                      <a:pt x="21237" y="15584"/>
                      <a:pt x="16850" y="20540"/>
                      <a:pt x="11084" y="20888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10"/>
              <p:cNvSpPr/>
              <p:nvPr/>
            </p:nvSpPr>
            <p:spPr>
              <a:xfrm>
                <a:off x="7644171" y="6044676"/>
                <a:ext cx="17357" cy="17364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7364" extrusionOk="0">
                    <a:moveTo>
                      <a:pt x="9205" y="17349"/>
                    </a:moveTo>
                    <a:cubicBezTo>
                      <a:pt x="4416" y="17636"/>
                      <a:pt x="304" y="13993"/>
                      <a:pt x="16" y="9205"/>
                    </a:cubicBezTo>
                    <a:cubicBezTo>
                      <a:pt x="-272" y="4423"/>
                      <a:pt x="3371" y="304"/>
                      <a:pt x="8153" y="16"/>
                    </a:cubicBezTo>
                    <a:cubicBezTo>
                      <a:pt x="12942" y="-272"/>
                      <a:pt x="17054" y="3371"/>
                      <a:pt x="17342" y="8160"/>
                    </a:cubicBezTo>
                    <a:cubicBezTo>
                      <a:pt x="17630" y="12942"/>
                      <a:pt x="13986" y="17054"/>
                      <a:pt x="9205" y="17349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10"/>
              <p:cNvSpPr/>
              <p:nvPr/>
            </p:nvSpPr>
            <p:spPr>
              <a:xfrm>
                <a:off x="7601437" y="5713364"/>
                <a:ext cx="22565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22571" extrusionOk="0">
                    <a:moveTo>
                      <a:pt x="11962" y="22551"/>
                    </a:moveTo>
                    <a:cubicBezTo>
                      <a:pt x="5741" y="22925"/>
                      <a:pt x="396" y="18191"/>
                      <a:pt x="22" y="11969"/>
                    </a:cubicBezTo>
                    <a:cubicBezTo>
                      <a:pt x="-360" y="5747"/>
                      <a:pt x="4381" y="396"/>
                      <a:pt x="10603" y="21"/>
                    </a:cubicBezTo>
                    <a:cubicBezTo>
                      <a:pt x="16825" y="-354"/>
                      <a:pt x="22169" y="4387"/>
                      <a:pt x="22544" y="10603"/>
                    </a:cubicBezTo>
                    <a:cubicBezTo>
                      <a:pt x="22920" y="16824"/>
                      <a:pt x="18184" y="22175"/>
                      <a:pt x="11962" y="22551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10"/>
              <p:cNvSpPr/>
              <p:nvPr/>
            </p:nvSpPr>
            <p:spPr>
              <a:xfrm>
                <a:off x="7663183" y="5732929"/>
                <a:ext cx="27247" cy="27241"/>
              </a:xfrm>
              <a:custGeom>
                <a:avLst/>
                <a:gdLst/>
                <a:ahLst/>
                <a:cxnLst/>
                <a:rect l="l" t="t" r="r" b="b"/>
                <a:pathLst>
                  <a:path w="27247" h="27241" extrusionOk="0">
                    <a:moveTo>
                      <a:pt x="14451" y="27216"/>
                    </a:moveTo>
                    <a:cubicBezTo>
                      <a:pt x="6937" y="27672"/>
                      <a:pt x="480" y="21952"/>
                      <a:pt x="25" y="14445"/>
                    </a:cubicBezTo>
                    <a:cubicBezTo>
                      <a:pt x="-424" y="6937"/>
                      <a:pt x="5295" y="481"/>
                      <a:pt x="12803" y="25"/>
                    </a:cubicBezTo>
                    <a:cubicBezTo>
                      <a:pt x="20311" y="-430"/>
                      <a:pt x="26767" y="5290"/>
                      <a:pt x="27222" y="12797"/>
                    </a:cubicBezTo>
                    <a:cubicBezTo>
                      <a:pt x="27678" y="20311"/>
                      <a:pt x="21958" y="26767"/>
                      <a:pt x="14451" y="27216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10"/>
              <p:cNvSpPr/>
              <p:nvPr/>
            </p:nvSpPr>
            <p:spPr>
              <a:xfrm>
                <a:off x="7540038" y="6196733"/>
                <a:ext cx="200964" cy="61344"/>
              </a:xfrm>
              <a:custGeom>
                <a:avLst/>
                <a:gdLst/>
                <a:ahLst/>
                <a:cxnLst/>
                <a:rect l="l" t="t" r="r" b="b"/>
                <a:pathLst>
                  <a:path w="200964" h="61344" extrusionOk="0">
                    <a:moveTo>
                      <a:pt x="200965" y="56391"/>
                    </a:moveTo>
                    <a:cubicBezTo>
                      <a:pt x="200965" y="56391"/>
                      <a:pt x="134387" y="68667"/>
                      <a:pt x="84145" y="54569"/>
                    </a:cubicBezTo>
                    <a:cubicBezTo>
                      <a:pt x="33908" y="40471"/>
                      <a:pt x="0" y="0"/>
                      <a:pt x="0" y="0"/>
                    </a:cubicBezTo>
                    <a:cubicBezTo>
                      <a:pt x="0" y="0"/>
                      <a:pt x="42300" y="25517"/>
                      <a:pt x="92543" y="39614"/>
                    </a:cubicBezTo>
                    <a:cubicBezTo>
                      <a:pt x="142786" y="53712"/>
                      <a:pt x="200965" y="56391"/>
                      <a:pt x="200965" y="56391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10"/>
              <p:cNvSpPr/>
              <p:nvPr/>
            </p:nvSpPr>
            <p:spPr>
              <a:xfrm>
                <a:off x="7827418" y="6134839"/>
                <a:ext cx="173154" cy="166509"/>
              </a:xfrm>
              <a:custGeom>
                <a:avLst/>
                <a:gdLst/>
                <a:ahLst/>
                <a:cxnLst/>
                <a:rect l="l" t="t" r="r" b="b"/>
                <a:pathLst>
                  <a:path w="173154" h="166509" extrusionOk="0">
                    <a:moveTo>
                      <a:pt x="6235" y="57039"/>
                    </a:moveTo>
                    <a:cubicBezTo>
                      <a:pt x="24605" y="19219"/>
                      <a:pt x="85155" y="-12981"/>
                      <a:pt x="123932" y="5242"/>
                    </a:cubicBezTo>
                    <a:cubicBezTo>
                      <a:pt x="174417" y="28964"/>
                      <a:pt x="182547" y="91456"/>
                      <a:pt x="164183" y="129275"/>
                    </a:cubicBezTo>
                    <a:cubicBezTo>
                      <a:pt x="145819" y="167095"/>
                      <a:pt x="88638" y="175969"/>
                      <a:pt x="50470" y="156513"/>
                    </a:cubicBezTo>
                    <a:cubicBezTo>
                      <a:pt x="12296" y="137051"/>
                      <a:pt x="-12129" y="94851"/>
                      <a:pt x="6235" y="57039"/>
                    </a:cubicBezTo>
                    <a:close/>
                  </a:path>
                </a:pathLst>
              </a:custGeom>
              <a:solidFill>
                <a:srgbClr val="6D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10"/>
              <p:cNvSpPr/>
              <p:nvPr/>
            </p:nvSpPr>
            <p:spPr>
              <a:xfrm>
                <a:off x="7869265" y="6214562"/>
                <a:ext cx="76673" cy="74404"/>
              </a:xfrm>
              <a:custGeom>
                <a:avLst/>
                <a:gdLst/>
                <a:ahLst/>
                <a:cxnLst/>
                <a:rect l="l" t="t" r="r" b="b"/>
                <a:pathLst>
                  <a:path w="76673" h="74404" extrusionOk="0">
                    <a:moveTo>
                      <a:pt x="16639" y="65230"/>
                    </a:moveTo>
                    <a:cubicBezTo>
                      <a:pt x="-814" y="51715"/>
                      <a:pt x="-5247" y="28215"/>
                      <a:pt x="6734" y="12737"/>
                    </a:cubicBezTo>
                    <a:cubicBezTo>
                      <a:pt x="18716" y="-2740"/>
                      <a:pt x="42578" y="-4334"/>
                      <a:pt x="60031" y="9174"/>
                    </a:cubicBezTo>
                    <a:cubicBezTo>
                      <a:pt x="77484" y="22689"/>
                      <a:pt x="81924" y="46190"/>
                      <a:pt x="69936" y="61667"/>
                    </a:cubicBezTo>
                    <a:cubicBezTo>
                      <a:pt x="57955" y="77145"/>
                      <a:pt x="34093" y="78738"/>
                      <a:pt x="16639" y="65230"/>
                    </a:cubicBezTo>
                    <a:close/>
                  </a:path>
                </a:pathLst>
              </a:custGeom>
              <a:solidFill>
                <a:srgbClr val="8333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6" name="Google Shape;2496;p10"/>
            <p:cNvGrpSpPr/>
            <p:nvPr/>
          </p:nvGrpSpPr>
          <p:grpSpPr>
            <a:xfrm>
              <a:off x="4552247" y="5262023"/>
              <a:ext cx="1214784" cy="1025958"/>
              <a:chOff x="5791423" y="5491168"/>
              <a:chExt cx="885282" cy="747674"/>
            </a:xfrm>
          </p:grpSpPr>
          <p:grpSp>
            <p:nvGrpSpPr>
              <p:cNvPr id="2497" name="Google Shape;2497;p10"/>
              <p:cNvGrpSpPr/>
              <p:nvPr/>
            </p:nvGrpSpPr>
            <p:grpSpPr>
              <a:xfrm>
                <a:off x="6498459" y="5615229"/>
                <a:ext cx="178246" cy="212946"/>
                <a:chOff x="6498459" y="5615229"/>
                <a:chExt cx="178246" cy="212946"/>
              </a:xfrm>
            </p:grpSpPr>
            <p:sp>
              <p:nvSpPr>
                <p:cNvPr id="2498" name="Google Shape;2498;p10"/>
                <p:cNvSpPr/>
                <p:nvPr/>
              </p:nvSpPr>
              <p:spPr>
                <a:xfrm>
                  <a:off x="6498459" y="5634944"/>
                  <a:ext cx="175102" cy="193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102" h="193231" extrusionOk="0">
                      <a:moveTo>
                        <a:pt x="0" y="66218"/>
                      </a:moveTo>
                      <a:lnTo>
                        <a:pt x="98062" y="1717"/>
                      </a:lnTo>
                      <a:cubicBezTo>
                        <a:pt x="98062" y="1717"/>
                        <a:pt x="156234" y="-7773"/>
                        <a:pt x="168309" y="17871"/>
                      </a:cubicBezTo>
                      <a:cubicBezTo>
                        <a:pt x="180378" y="43508"/>
                        <a:pt x="174886" y="70920"/>
                        <a:pt x="163373" y="86531"/>
                      </a:cubicBezTo>
                      <a:cubicBezTo>
                        <a:pt x="131876" y="129253"/>
                        <a:pt x="48602" y="193232"/>
                        <a:pt x="48602" y="193232"/>
                      </a:cubicBezTo>
                      <a:lnTo>
                        <a:pt x="0" y="66218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10"/>
                <p:cNvSpPr/>
                <p:nvPr/>
              </p:nvSpPr>
              <p:spPr>
                <a:xfrm>
                  <a:off x="6562694" y="5615229"/>
                  <a:ext cx="114011" cy="1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011" h="116700" extrusionOk="0">
                      <a:moveTo>
                        <a:pt x="15087" y="11165"/>
                      </a:moveTo>
                      <a:cubicBezTo>
                        <a:pt x="36418" y="-7789"/>
                        <a:pt x="72483" y="-2029"/>
                        <a:pt x="95636" y="24030"/>
                      </a:cubicBezTo>
                      <a:cubicBezTo>
                        <a:pt x="118788" y="50089"/>
                        <a:pt x="120261" y="86576"/>
                        <a:pt x="98924" y="105536"/>
                      </a:cubicBezTo>
                      <a:cubicBezTo>
                        <a:pt x="77586" y="124489"/>
                        <a:pt x="41528" y="118730"/>
                        <a:pt x="18376" y="92670"/>
                      </a:cubicBezTo>
                      <a:cubicBezTo>
                        <a:pt x="-4777" y="66611"/>
                        <a:pt x="-6250" y="30124"/>
                        <a:pt x="15087" y="11165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10"/>
                <p:cNvSpPr/>
                <p:nvPr/>
              </p:nvSpPr>
              <p:spPr>
                <a:xfrm>
                  <a:off x="6568322" y="5623164"/>
                  <a:ext cx="84298" cy="8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8" h="84897" extrusionOk="0">
                      <a:moveTo>
                        <a:pt x="13230" y="9893"/>
                      </a:moveTo>
                      <a:cubicBezTo>
                        <a:pt x="30161" y="-5148"/>
                        <a:pt x="56836" y="-2771"/>
                        <a:pt x="72809" y="15205"/>
                      </a:cubicBezTo>
                      <a:cubicBezTo>
                        <a:pt x="88782" y="33187"/>
                        <a:pt x="88005" y="59956"/>
                        <a:pt x="71074" y="75004"/>
                      </a:cubicBezTo>
                      <a:cubicBezTo>
                        <a:pt x="54137" y="90046"/>
                        <a:pt x="27462" y="87669"/>
                        <a:pt x="11489" y="69687"/>
                      </a:cubicBezTo>
                      <a:cubicBezTo>
                        <a:pt x="-4484" y="51711"/>
                        <a:pt x="-3707" y="24936"/>
                        <a:pt x="13230" y="9893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10"/>
                <p:cNvSpPr/>
                <p:nvPr/>
              </p:nvSpPr>
              <p:spPr>
                <a:xfrm>
                  <a:off x="6574406" y="5628076"/>
                  <a:ext cx="59638" cy="42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38" h="42593" extrusionOk="0">
                      <a:moveTo>
                        <a:pt x="0" y="42593"/>
                      </a:moveTo>
                      <a:cubicBezTo>
                        <a:pt x="0" y="42593"/>
                        <a:pt x="3262" y="12556"/>
                        <a:pt x="18170" y="3447"/>
                      </a:cubicBezTo>
                      <a:cubicBezTo>
                        <a:pt x="33078" y="-5661"/>
                        <a:pt x="59639" y="6160"/>
                        <a:pt x="59639" y="6160"/>
                      </a:cubicBezTo>
                      <a:cubicBezTo>
                        <a:pt x="59639" y="6160"/>
                        <a:pt x="42695" y="5155"/>
                        <a:pt x="27787" y="14263"/>
                      </a:cubicBezTo>
                      <a:cubicBezTo>
                        <a:pt x="12879" y="23372"/>
                        <a:pt x="0" y="42593"/>
                        <a:pt x="0" y="42593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2" name="Google Shape;2502;p10"/>
              <p:cNvGrpSpPr/>
              <p:nvPr/>
            </p:nvGrpSpPr>
            <p:grpSpPr>
              <a:xfrm>
                <a:off x="5791423" y="5491168"/>
                <a:ext cx="810584" cy="747674"/>
                <a:chOff x="5791423" y="5491168"/>
                <a:chExt cx="810584" cy="747674"/>
              </a:xfrm>
            </p:grpSpPr>
            <p:grpSp>
              <p:nvGrpSpPr>
                <p:cNvPr id="2503" name="Google Shape;2503;p10"/>
                <p:cNvGrpSpPr/>
                <p:nvPr/>
              </p:nvGrpSpPr>
              <p:grpSpPr>
                <a:xfrm>
                  <a:off x="5981271" y="5491168"/>
                  <a:ext cx="620736" cy="732553"/>
                  <a:chOff x="5981271" y="5491168"/>
                  <a:chExt cx="620736" cy="732553"/>
                </a:xfrm>
              </p:grpSpPr>
              <p:sp>
                <p:nvSpPr>
                  <p:cNvPr id="2504" name="Google Shape;2504;p10"/>
                  <p:cNvSpPr/>
                  <p:nvPr/>
                </p:nvSpPr>
                <p:spPr>
                  <a:xfrm>
                    <a:off x="5981271" y="5491171"/>
                    <a:ext cx="620736" cy="73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736" h="732550" extrusionOk="0">
                        <a:moveTo>
                          <a:pt x="3501" y="225850"/>
                        </a:moveTo>
                        <a:cubicBezTo>
                          <a:pt x="3501" y="225850"/>
                          <a:pt x="-38149" y="11317"/>
                          <a:pt x="165850" y="1191"/>
                        </a:cubicBezTo>
                        <a:cubicBezTo>
                          <a:pt x="370237" y="-8956"/>
                          <a:pt x="480347" y="44622"/>
                          <a:pt x="578274" y="205364"/>
                        </a:cubicBezTo>
                        <a:cubicBezTo>
                          <a:pt x="687379" y="384448"/>
                          <a:pt x="582527" y="746362"/>
                          <a:pt x="306345" y="732144"/>
                        </a:cubicBezTo>
                        <a:cubicBezTo>
                          <a:pt x="158603" y="724535"/>
                          <a:pt x="3501" y="225850"/>
                          <a:pt x="3501" y="225850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5" name="Google Shape;2505;p10"/>
                  <p:cNvSpPr/>
                  <p:nvPr/>
                </p:nvSpPr>
                <p:spPr>
                  <a:xfrm>
                    <a:off x="5984103" y="5491170"/>
                    <a:ext cx="617798" cy="579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98" h="579145" extrusionOk="0">
                        <a:moveTo>
                          <a:pt x="235496" y="435"/>
                        </a:moveTo>
                        <a:cubicBezTo>
                          <a:pt x="212732" y="-369"/>
                          <a:pt x="188581" y="-34"/>
                          <a:pt x="163038" y="1232"/>
                        </a:cubicBezTo>
                        <a:cubicBezTo>
                          <a:pt x="41603" y="7259"/>
                          <a:pt x="7949" y="85423"/>
                          <a:pt x="0" y="147942"/>
                        </a:cubicBezTo>
                        <a:cubicBezTo>
                          <a:pt x="57790" y="180015"/>
                          <a:pt x="346738" y="340489"/>
                          <a:pt x="357125" y="352785"/>
                        </a:cubicBezTo>
                        <a:cubicBezTo>
                          <a:pt x="368564" y="366320"/>
                          <a:pt x="415853" y="340643"/>
                          <a:pt x="415853" y="340643"/>
                        </a:cubicBezTo>
                        <a:cubicBezTo>
                          <a:pt x="415853" y="340643"/>
                          <a:pt x="395480" y="393625"/>
                          <a:pt x="406691" y="419470"/>
                        </a:cubicBezTo>
                        <a:cubicBezTo>
                          <a:pt x="417903" y="445321"/>
                          <a:pt x="460638" y="444156"/>
                          <a:pt x="460638" y="444156"/>
                        </a:cubicBezTo>
                        <a:cubicBezTo>
                          <a:pt x="460638" y="444156"/>
                          <a:pt x="439166" y="480515"/>
                          <a:pt x="460444" y="498698"/>
                        </a:cubicBezTo>
                        <a:cubicBezTo>
                          <a:pt x="480134" y="515535"/>
                          <a:pt x="506226" y="502080"/>
                          <a:pt x="506226" y="502087"/>
                        </a:cubicBezTo>
                        <a:cubicBezTo>
                          <a:pt x="506226" y="502087"/>
                          <a:pt x="499335" y="553174"/>
                          <a:pt x="522547" y="570962"/>
                        </a:cubicBezTo>
                        <a:cubicBezTo>
                          <a:pt x="533189" y="579112"/>
                          <a:pt x="550100" y="579869"/>
                          <a:pt x="565350" y="578724"/>
                        </a:cubicBezTo>
                        <a:cubicBezTo>
                          <a:pt x="630280" y="462064"/>
                          <a:pt x="636374" y="305194"/>
                          <a:pt x="575503" y="205278"/>
                        </a:cubicBezTo>
                        <a:cubicBezTo>
                          <a:pt x="489811" y="64628"/>
                          <a:pt x="394830" y="6094"/>
                          <a:pt x="235496" y="435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6" name="Google Shape;2506;p10"/>
                  <p:cNvSpPr/>
                  <p:nvPr/>
                </p:nvSpPr>
                <p:spPr>
                  <a:xfrm>
                    <a:off x="6061543" y="5491168"/>
                    <a:ext cx="539922" cy="4035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9922" h="403545" extrusionOk="0">
                        <a:moveTo>
                          <a:pt x="158055" y="437"/>
                        </a:moveTo>
                        <a:cubicBezTo>
                          <a:pt x="135291" y="-367"/>
                          <a:pt x="111141" y="-39"/>
                          <a:pt x="85598" y="1234"/>
                        </a:cubicBezTo>
                        <a:cubicBezTo>
                          <a:pt x="71721" y="1924"/>
                          <a:pt x="59251" y="3772"/>
                          <a:pt x="47577" y="6210"/>
                        </a:cubicBezTo>
                        <a:cubicBezTo>
                          <a:pt x="42883" y="7194"/>
                          <a:pt x="38797" y="8561"/>
                          <a:pt x="34437" y="9793"/>
                        </a:cubicBezTo>
                        <a:cubicBezTo>
                          <a:pt x="27419" y="11782"/>
                          <a:pt x="20520" y="13979"/>
                          <a:pt x="14332" y="16564"/>
                        </a:cubicBezTo>
                        <a:cubicBezTo>
                          <a:pt x="10876" y="18010"/>
                          <a:pt x="7588" y="19531"/>
                          <a:pt x="4380" y="21145"/>
                        </a:cubicBezTo>
                        <a:cubicBezTo>
                          <a:pt x="2813" y="21928"/>
                          <a:pt x="1507" y="22900"/>
                          <a:pt x="0" y="23730"/>
                        </a:cubicBezTo>
                        <a:cubicBezTo>
                          <a:pt x="1775" y="38899"/>
                          <a:pt x="5525" y="56171"/>
                          <a:pt x="13535" y="65139"/>
                        </a:cubicBezTo>
                        <a:cubicBezTo>
                          <a:pt x="29689" y="83208"/>
                          <a:pt x="63102" y="67322"/>
                          <a:pt x="63102" y="67322"/>
                        </a:cubicBezTo>
                        <a:cubicBezTo>
                          <a:pt x="63102" y="67322"/>
                          <a:pt x="46251" y="105463"/>
                          <a:pt x="66088" y="118289"/>
                        </a:cubicBezTo>
                        <a:cubicBezTo>
                          <a:pt x="85926" y="131114"/>
                          <a:pt x="142531" y="118684"/>
                          <a:pt x="142531" y="118684"/>
                        </a:cubicBezTo>
                        <a:cubicBezTo>
                          <a:pt x="142531" y="118684"/>
                          <a:pt x="153160" y="142285"/>
                          <a:pt x="173185" y="150134"/>
                        </a:cubicBezTo>
                        <a:cubicBezTo>
                          <a:pt x="193209" y="157990"/>
                          <a:pt x="222550" y="150134"/>
                          <a:pt x="222550" y="150134"/>
                        </a:cubicBezTo>
                        <a:cubicBezTo>
                          <a:pt x="222550" y="150134"/>
                          <a:pt x="230654" y="177720"/>
                          <a:pt x="250819" y="190150"/>
                        </a:cubicBezTo>
                        <a:cubicBezTo>
                          <a:pt x="270992" y="202580"/>
                          <a:pt x="303172" y="199901"/>
                          <a:pt x="303178" y="199901"/>
                        </a:cubicBezTo>
                        <a:cubicBezTo>
                          <a:pt x="303178" y="199901"/>
                          <a:pt x="313834" y="246742"/>
                          <a:pt x="333631" y="263010"/>
                        </a:cubicBezTo>
                        <a:cubicBezTo>
                          <a:pt x="353428" y="279271"/>
                          <a:pt x="382401" y="264798"/>
                          <a:pt x="382401" y="264798"/>
                        </a:cubicBezTo>
                        <a:cubicBezTo>
                          <a:pt x="382401" y="264798"/>
                          <a:pt x="372334" y="314049"/>
                          <a:pt x="386385" y="337658"/>
                        </a:cubicBezTo>
                        <a:cubicBezTo>
                          <a:pt x="400429" y="361265"/>
                          <a:pt x="438537" y="359357"/>
                          <a:pt x="438537" y="359357"/>
                        </a:cubicBezTo>
                        <a:cubicBezTo>
                          <a:pt x="438537" y="359357"/>
                          <a:pt x="454028" y="394310"/>
                          <a:pt x="473577" y="401556"/>
                        </a:cubicBezTo>
                        <a:cubicBezTo>
                          <a:pt x="493126" y="408809"/>
                          <a:pt x="516774" y="388222"/>
                          <a:pt x="516774" y="388222"/>
                        </a:cubicBezTo>
                        <a:lnTo>
                          <a:pt x="538473" y="403545"/>
                        </a:lnTo>
                        <a:cubicBezTo>
                          <a:pt x="538748" y="399701"/>
                          <a:pt x="539291" y="395837"/>
                          <a:pt x="539465" y="392006"/>
                        </a:cubicBezTo>
                        <a:cubicBezTo>
                          <a:pt x="539639" y="388135"/>
                          <a:pt x="539799" y="384311"/>
                          <a:pt x="539867" y="380460"/>
                        </a:cubicBezTo>
                        <a:cubicBezTo>
                          <a:pt x="540081" y="368619"/>
                          <a:pt x="539666" y="357033"/>
                          <a:pt x="538869" y="345420"/>
                        </a:cubicBezTo>
                        <a:cubicBezTo>
                          <a:pt x="538534" y="340644"/>
                          <a:pt x="538386" y="335816"/>
                          <a:pt x="537877" y="331087"/>
                        </a:cubicBezTo>
                        <a:cubicBezTo>
                          <a:pt x="536873" y="321711"/>
                          <a:pt x="535178" y="312523"/>
                          <a:pt x="533497" y="303421"/>
                        </a:cubicBezTo>
                        <a:cubicBezTo>
                          <a:pt x="532306" y="297032"/>
                          <a:pt x="531241" y="290522"/>
                          <a:pt x="529714" y="284307"/>
                        </a:cubicBezTo>
                        <a:cubicBezTo>
                          <a:pt x="527610" y="275734"/>
                          <a:pt x="524898" y="267624"/>
                          <a:pt x="522146" y="259427"/>
                        </a:cubicBezTo>
                        <a:cubicBezTo>
                          <a:pt x="520317" y="253989"/>
                          <a:pt x="518891" y="248349"/>
                          <a:pt x="516774" y="243099"/>
                        </a:cubicBezTo>
                        <a:cubicBezTo>
                          <a:pt x="511437" y="229852"/>
                          <a:pt x="505262" y="217093"/>
                          <a:pt x="498062" y="205279"/>
                        </a:cubicBezTo>
                        <a:cubicBezTo>
                          <a:pt x="486530" y="186346"/>
                          <a:pt x="474829" y="169148"/>
                          <a:pt x="462828" y="153121"/>
                        </a:cubicBezTo>
                        <a:cubicBezTo>
                          <a:pt x="459024" y="148044"/>
                          <a:pt x="454945" y="143785"/>
                          <a:pt x="451081" y="138990"/>
                        </a:cubicBezTo>
                        <a:cubicBezTo>
                          <a:pt x="442649" y="128535"/>
                          <a:pt x="434204" y="118282"/>
                          <a:pt x="425404" y="109127"/>
                        </a:cubicBezTo>
                        <a:cubicBezTo>
                          <a:pt x="420756" y="104305"/>
                          <a:pt x="415833" y="100065"/>
                          <a:pt x="411071" y="95592"/>
                        </a:cubicBezTo>
                        <a:cubicBezTo>
                          <a:pt x="402378" y="87434"/>
                          <a:pt x="393551" y="79712"/>
                          <a:pt x="384396" y="72700"/>
                        </a:cubicBezTo>
                        <a:cubicBezTo>
                          <a:pt x="379822" y="69197"/>
                          <a:pt x="375167" y="65976"/>
                          <a:pt x="370459" y="62748"/>
                        </a:cubicBezTo>
                        <a:cubicBezTo>
                          <a:pt x="360520" y="55930"/>
                          <a:pt x="350200" y="49655"/>
                          <a:pt x="339605" y="44036"/>
                        </a:cubicBezTo>
                        <a:cubicBezTo>
                          <a:pt x="334676" y="41424"/>
                          <a:pt x="329760" y="38832"/>
                          <a:pt x="324677" y="36468"/>
                        </a:cubicBezTo>
                        <a:cubicBezTo>
                          <a:pt x="313881" y="31452"/>
                          <a:pt x="302596" y="27246"/>
                          <a:pt x="291030" y="23335"/>
                        </a:cubicBezTo>
                        <a:cubicBezTo>
                          <a:pt x="285551" y="21479"/>
                          <a:pt x="280180" y="19370"/>
                          <a:pt x="274507" y="17756"/>
                        </a:cubicBezTo>
                        <a:cubicBezTo>
                          <a:pt x="261053" y="13925"/>
                          <a:pt x="246915" y="10931"/>
                          <a:pt x="232308" y="8400"/>
                        </a:cubicBezTo>
                        <a:cubicBezTo>
                          <a:pt x="228122" y="7677"/>
                          <a:pt x="224251" y="6632"/>
                          <a:pt x="219965" y="6016"/>
                        </a:cubicBezTo>
                        <a:cubicBezTo>
                          <a:pt x="200396" y="3169"/>
                          <a:pt x="179908" y="1214"/>
                          <a:pt x="158055" y="437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7" name="Google Shape;2507;p10"/>
                  <p:cNvSpPr/>
                  <p:nvPr/>
                </p:nvSpPr>
                <p:spPr>
                  <a:xfrm>
                    <a:off x="6472513" y="5622603"/>
                    <a:ext cx="66886" cy="70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86" h="70454" extrusionOk="0">
                        <a:moveTo>
                          <a:pt x="11500" y="0"/>
                        </a:moveTo>
                        <a:lnTo>
                          <a:pt x="66886" y="59063"/>
                        </a:lnTo>
                        <a:cubicBezTo>
                          <a:pt x="66886" y="59063"/>
                          <a:pt x="18646" y="79938"/>
                          <a:pt x="4796" y="65171"/>
                        </a:cubicBezTo>
                        <a:cubicBezTo>
                          <a:pt x="-9054" y="50410"/>
                          <a:pt x="11500" y="0"/>
                          <a:pt x="1150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8" name="Google Shape;2508;p10"/>
                  <p:cNvSpPr/>
                  <p:nvPr/>
                </p:nvSpPr>
                <p:spPr>
                  <a:xfrm>
                    <a:off x="6267062" y="5541051"/>
                    <a:ext cx="71105" cy="6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05" h="61567" extrusionOk="0">
                        <a:moveTo>
                          <a:pt x="20" y="36131"/>
                        </a:moveTo>
                        <a:cubicBezTo>
                          <a:pt x="-1333" y="20741"/>
                          <a:pt x="65693" y="0"/>
                          <a:pt x="65693" y="0"/>
                        </a:cubicBezTo>
                        <a:lnTo>
                          <a:pt x="71105" y="61568"/>
                        </a:lnTo>
                        <a:cubicBezTo>
                          <a:pt x="71105" y="61568"/>
                          <a:pt x="1373" y="51522"/>
                          <a:pt x="20" y="36131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9" name="Google Shape;2509;p10"/>
                  <p:cNvSpPr/>
                  <p:nvPr/>
                </p:nvSpPr>
                <p:spPr>
                  <a:xfrm>
                    <a:off x="6359283" y="5549489"/>
                    <a:ext cx="46304" cy="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04" h="50550" extrusionOk="0">
                        <a:moveTo>
                          <a:pt x="0" y="0"/>
                        </a:moveTo>
                        <a:lnTo>
                          <a:pt x="46305" y="529"/>
                        </a:lnTo>
                        <a:lnTo>
                          <a:pt x="41322" y="50551"/>
                        </a:lnTo>
                        <a:cubicBezTo>
                          <a:pt x="41322" y="50551"/>
                          <a:pt x="25550" y="41255"/>
                          <a:pt x="15216" y="28611"/>
                        </a:cubicBezTo>
                        <a:cubicBezTo>
                          <a:pt x="4882" y="159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0" name="Google Shape;2510;p10"/>
                  <p:cNvSpPr/>
                  <p:nvPr/>
                </p:nvSpPr>
                <p:spPr>
                  <a:xfrm>
                    <a:off x="6394317" y="5615384"/>
                    <a:ext cx="55480" cy="69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80" h="69604" extrusionOk="0">
                        <a:moveTo>
                          <a:pt x="0" y="9544"/>
                        </a:moveTo>
                        <a:lnTo>
                          <a:pt x="55480" y="0"/>
                        </a:lnTo>
                        <a:lnTo>
                          <a:pt x="46539" y="69605"/>
                        </a:lnTo>
                        <a:cubicBezTo>
                          <a:pt x="46539" y="69605"/>
                          <a:pt x="24472" y="60931"/>
                          <a:pt x="12839" y="45910"/>
                        </a:cubicBezTo>
                        <a:cubicBezTo>
                          <a:pt x="1199" y="30894"/>
                          <a:pt x="0" y="9544"/>
                          <a:pt x="0" y="9544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1" name="Google Shape;2511;p10"/>
                  <p:cNvSpPr/>
                  <p:nvPr/>
                </p:nvSpPr>
                <p:spPr>
                  <a:xfrm>
                    <a:off x="6303863" y="5639078"/>
                    <a:ext cx="51106" cy="39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06" h="39781" extrusionOk="0">
                        <a:moveTo>
                          <a:pt x="0" y="5278"/>
                        </a:moveTo>
                        <a:lnTo>
                          <a:pt x="47336" y="0"/>
                        </a:lnTo>
                        <a:lnTo>
                          <a:pt x="51107" y="39782"/>
                        </a:lnTo>
                        <a:cubicBezTo>
                          <a:pt x="51107" y="39782"/>
                          <a:pt x="34987" y="39360"/>
                          <a:pt x="22215" y="30734"/>
                        </a:cubicBezTo>
                        <a:cubicBezTo>
                          <a:pt x="9436" y="22108"/>
                          <a:pt x="0" y="5278"/>
                          <a:pt x="0" y="5278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2" name="Google Shape;2512;p10"/>
                  <p:cNvSpPr/>
                  <p:nvPr/>
                </p:nvSpPr>
                <p:spPr>
                  <a:xfrm>
                    <a:off x="6384646" y="5708422"/>
                    <a:ext cx="53571" cy="44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71" h="44845" extrusionOk="0">
                        <a:moveTo>
                          <a:pt x="0" y="0"/>
                        </a:moveTo>
                        <a:lnTo>
                          <a:pt x="53571" y="1641"/>
                        </a:lnTo>
                        <a:lnTo>
                          <a:pt x="47048" y="44845"/>
                        </a:lnTo>
                        <a:cubicBezTo>
                          <a:pt x="47048" y="44845"/>
                          <a:pt x="26273" y="43399"/>
                          <a:pt x="14513" y="32187"/>
                        </a:cubicBezTo>
                        <a:cubicBezTo>
                          <a:pt x="2752" y="2097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3" name="Google Shape;2513;p10"/>
                  <p:cNvSpPr/>
                  <p:nvPr/>
                </p:nvSpPr>
                <p:spPr>
                  <a:xfrm>
                    <a:off x="6460982" y="5712188"/>
                    <a:ext cx="72416" cy="67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416" h="67914" extrusionOk="0">
                        <a:moveTo>
                          <a:pt x="6074" y="4231"/>
                        </a:moveTo>
                        <a:cubicBezTo>
                          <a:pt x="21698" y="-9278"/>
                          <a:pt x="72417" y="13882"/>
                          <a:pt x="72417" y="13882"/>
                        </a:cubicBezTo>
                        <a:lnTo>
                          <a:pt x="9904" y="67915"/>
                        </a:lnTo>
                        <a:cubicBezTo>
                          <a:pt x="9904" y="67915"/>
                          <a:pt x="-9551" y="17739"/>
                          <a:pt x="6074" y="4231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4" name="Google Shape;2514;p10"/>
                  <p:cNvSpPr/>
                  <p:nvPr/>
                </p:nvSpPr>
                <p:spPr>
                  <a:xfrm>
                    <a:off x="6453855" y="5789506"/>
                    <a:ext cx="53631" cy="5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31" h="52131" extrusionOk="0">
                        <a:moveTo>
                          <a:pt x="53632" y="0"/>
                        </a:moveTo>
                        <a:lnTo>
                          <a:pt x="0" y="2311"/>
                        </a:lnTo>
                        <a:cubicBezTo>
                          <a:pt x="0" y="2311"/>
                          <a:pt x="2511" y="20822"/>
                          <a:pt x="12845" y="33279"/>
                        </a:cubicBezTo>
                        <a:cubicBezTo>
                          <a:pt x="23186" y="45736"/>
                          <a:pt x="41362" y="52131"/>
                          <a:pt x="41362" y="52131"/>
                        </a:cubicBezTo>
                        <a:lnTo>
                          <a:pt x="53632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5" name="Google Shape;2515;p10"/>
                  <p:cNvSpPr/>
                  <p:nvPr/>
                </p:nvSpPr>
                <p:spPr>
                  <a:xfrm>
                    <a:off x="6523249" y="5800663"/>
                    <a:ext cx="56950" cy="56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50" h="56524" extrusionOk="0">
                        <a:moveTo>
                          <a:pt x="56950" y="0"/>
                        </a:moveTo>
                        <a:lnTo>
                          <a:pt x="352" y="8599"/>
                        </a:lnTo>
                        <a:cubicBezTo>
                          <a:pt x="352" y="8599"/>
                          <a:pt x="-2254" y="28972"/>
                          <a:pt x="6714" y="40954"/>
                        </a:cubicBezTo>
                        <a:cubicBezTo>
                          <a:pt x="15689" y="52935"/>
                          <a:pt x="36243" y="56525"/>
                          <a:pt x="36243" y="56525"/>
                        </a:cubicBezTo>
                        <a:lnTo>
                          <a:pt x="5695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6" name="Google Shape;2516;p10"/>
                  <p:cNvSpPr/>
                  <p:nvPr/>
                </p:nvSpPr>
                <p:spPr>
                  <a:xfrm>
                    <a:off x="6525650" y="5732780"/>
                    <a:ext cx="59404" cy="57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04" h="57507" extrusionOk="0">
                        <a:moveTo>
                          <a:pt x="34960" y="0"/>
                        </a:moveTo>
                        <a:cubicBezTo>
                          <a:pt x="34960" y="0"/>
                          <a:pt x="-5485" y="37270"/>
                          <a:pt x="629" y="50678"/>
                        </a:cubicBezTo>
                        <a:cubicBezTo>
                          <a:pt x="6738" y="64079"/>
                          <a:pt x="59405" y="53625"/>
                          <a:pt x="59405" y="53625"/>
                        </a:cubicBezTo>
                        <a:lnTo>
                          <a:pt x="3496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7" name="Google Shape;2517;p10"/>
                  <p:cNvSpPr/>
                  <p:nvPr/>
                </p:nvSpPr>
                <p:spPr>
                  <a:xfrm>
                    <a:off x="6214207" y="5501677"/>
                    <a:ext cx="75136" cy="41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36" h="41179" extrusionOk="0">
                        <a:moveTo>
                          <a:pt x="75137" y="7153"/>
                        </a:moveTo>
                        <a:lnTo>
                          <a:pt x="0" y="0"/>
                        </a:lnTo>
                        <a:cubicBezTo>
                          <a:pt x="0" y="0"/>
                          <a:pt x="27727" y="39326"/>
                          <a:pt x="46513" y="41115"/>
                        </a:cubicBezTo>
                        <a:cubicBezTo>
                          <a:pt x="65298" y="42903"/>
                          <a:pt x="75137" y="7153"/>
                          <a:pt x="75137" y="7153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8" name="Google Shape;2518;p10"/>
                  <p:cNvSpPr/>
                  <p:nvPr/>
                </p:nvSpPr>
                <p:spPr>
                  <a:xfrm>
                    <a:off x="6172052" y="5502876"/>
                    <a:ext cx="67839" cy="57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9" h="57170" extrusionOk="0">
                        <a:moveTo>
                          <a:pt x="4128" y="0"/>
                        </a:moveTo>
                        <a:lnTo>
                          <a:pt x="67839" y="48609"/>
                        </a:lnTo>
                        <a:cubicBezTo>
                          <a:pt x="67839" y="48609"/>
                          <a:pt x="24307" y="64803"/>
                          <a:pt x="8381" y="52647"/>
                        </a:cubicBezTo>
                        <a:cubicBezTo>
                          <a:pt x="-7552" y="40492"/>
                          <a:pt x="4128" y="0"/>
                          <a:pt x="4128" y="0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9" name="Google Shape;2519;p10"/>
                  <p:cNvSpPr/>
                  <p:nvPr/>
                </p:nvSpPr>
                <p:spPr>
                  <a:xfrm>
                    <a:off x="6226416" y="5582185"/>
                    <a:ext cx="62492" cy="53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92" h="53533" extrusionOk="0">
                        <a:moveTo>
                          <a:pt x="0" y="0"/>
                        </a:moveTo>
                        <a:lnTo>
                          <a:pt x="62492" y="44229"/>
                        </a:lnTo>
                        <a:cubicBezTo>
                          <a:pt x="62492" y="44229"/>
                          <a:pt x="32716" y="60785"/>
                          <a:pt x="17091" y="49728"/>
                        </a:cubicBezTo>
                        <a:cubicBezTo>
                          <a:pt x="1467" y="3867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0" name="Google Shape;2520;p10"/>
                  <p:cNvSpPr/>
                  <p:nvPr/>
                </p:nvSpPr>
                <p:spPr>
                  <a:xfrm>
                    <a:off x="6133795" y="5554639"/>
                    <a:ext cx="67928" cy="49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28" h="49063" extrusionOk="0">
                        <a:moveTo>
                          <a:pt x="7740" y="0"/>
                        </a:moveTo>
                        <a:lnTo>
                          <a:pt x="67929" y="37243"/>
                        </a:lnTo>
                        <a:cubicBezTo>
                          <a:pt x="67929" y="37243"/>
                          <a:pt x="21390" y="55755"/>
                          <a:pt x="6341" y="46446"/>
                        </a:cubicBezTo>
                        <a:cubicBezTo>
                          <a:pt x="-8701" y="37136"/>
                          <a:pt x="7740" y="0"/>
                          <a:pt x="7740" y="0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1" name="Google Shape;2521;p10"/>
                  <p:cNvSpPr/>
                  <p:nvPr/>
                </p:nvSpPr>
                <p:spPr>
                  <a:xfrm>
                    <a:off x="6076062" y="5515855"/>
                    <a:ext cx="38275" cy="38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75" h="38454" extrusionOk="0">
                        <a:moveTo>
                          <a:pt x="0" y="4976"/>
                        </a:moveTo>
                        <a:lnTo>
                          <a:pt x="38275" y="0"/>
                        </a:lnTo>
                        <a:cubicBezTo>
                          <a:pt x="38275" y="0"/>
                          <a:pt x="36373" y="37177"/>
                          <a:pt x="26803" y="38422"/>
                        </a:cubicBezTo>
                        <a:cubicBezTo>
                          <a:pt x="17232" y="39661"/>
                          <a:pt x="0" y="4976"/>
                          <a:pt x="0" y="497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2" name="Google Shape;2522;p10"/>
                  <p:cNvSpPr/>
                  <p:nvPr/>
                </p:nvSpPr>
                <p:spPr>
                  <a:xfrm>
                    <a:off x="6126091" y="5502762"/>
                    <a:ext cx="29863" cy="33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3" h="33868" extrusionOk="0">
                        <a:moveTo>
                          <a:pt x="29863" y="0"/>
                        </a:moveTo>
                        <a:cubicBezTo>
                          <a:pt x="29863" y="0"/>
                          <a:pt x="14781" y="33808"/>
                          <a:pt x="7320" y="33868"/>
                        </a:cubicBezTo>
                        <a:cubicBezTo>
                          <a:pt x="-147" y="33929"/>
                          <a:pt x="0" y="235"/>
                          <a:pt x="0" y="235"/>
                        </a:cubicBezTo>
                        <a:lnTo>
                          <a:pt x="29863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3" name="Google Shape;2523;p10"/>
                <p:cNvGrpSpPr/>
                <p:nvPr/>
              </p:nvGrpSpPr>
              <p:grpSpPr>
                <a:xfrm>
                  <a:off x="5791423" y="5614047"/>
                  <a:ext cx="624008" cy="624795"/>
                  <a:chOff x="5791423" y="5614047"/>
                  <a:chExt cx="624008" cy="624795"/>
                </a:xfrm>
              </p:grpSpPr>
              <p:sp>
                <p:nvSpPr>
                  <p:cNvPr id="2524" name="Google Shape;2524;p10"/>
                  <p:cNvSpPr/>
                  <p:nvPr/>
                </p:nvSpPr>
                <p:spPr>
                  <a:xfrm>
                    <a:off x="5791423" y="5614047"/>
                    <a:ext cx="624008" cy="624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008" h="624795" extrusionOk="0">
                        <a:moveTo>
                          <a:pt x="551351" y="110656"/>
                        </a:moveTo>
                        <a:cubicBezTo>
                          <a:pt x="645341" y="218000"/>
                          <a:pt x="686007" y="493384"/>
                          <a:pt x="433399" y="596060"/>
                        </a:cubicBezTo>
                        <a:cubicBezTo>
                          <a:pt x="304637" y="648393"/>
                          <a:pt x="25971" y="646558"/>
                          <a:pt x="2196" y="440912"/>
                        </a:cubicBezTo>
                        <a:cubicBezTo>
                          <a:pt x="-19189" y="255960"/>
                          <a:pt x="119324" y="44179"/>
                          <a:pt x="257087" y="9567"/>
                        </a:cubicBezTo>
                        <a:cubicBezTo>
                          <a:pt x="353949" y="-14771"/>
                          <a:pt x="457368" y="3319"/>
                          <a:pt x="551351" y="110656"/>
                        </a:cubicBezTo>
                        <a:close/>
                      </a:path>
                    </a:pathLst>
                  </a:custGeom>
                  <a:solidFill>
                    <a:srgbClr val="581A1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10"/>
                  <p:cNvSpPr/>
                  <p:nvPr/>
                </p:nvSpPr>
                <p:spPr>
                  <a:xfrm>
                    <a:off x="5798193" y="5614064"/>
                    <a:ext cx="603175" cy="513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175" h="513842" extrusionOk="0">
                        <a:moveTo>
                          <a:pt x="323887" y="1"/>
                        </a:moveTo>
                        <a:cubicBezTo>
                          <a:pt x="299100" y="48"/>
                          <a:pt x="274447" y="3470"/>
                          <a:pt x="250230" y="9558"/>
                        </a:cubicBezTo>
                        <a:cubicBezTo>
                          <a:pt x="137294" y="37934"/>
                          <a:pt x="25443" y="185495"/>
                          <a:pt x="0" y="339606"/>
                        </a:cubicBezTo>
                        <a:cubicBezTo>
                          <a:pt x="29381" y="448503"/>
                          <a:pt x="127409" y="408882"/>
                          <a:pt x="127409" y="408882"/>
                        </a:cubicBezTo>
                        <a:cubicBezTo>
                          <a:pt x="127409" y="408882"/>
                          <a:pt x="197195" y="532581"/>
                          <a:pt x="350756" y="511404"/>
                        </a:cubicBezTo>
                        <a:cubicBezTo>
                          <a:pt x="542599" y="484943"/>
                          <a:pt x="593010" y="339599"/>
                          <a:pt x="603176" y="224747"/>
                        </a:cubicBezTo>
                        <a:cubicBezTo>
                          <a:pt x="590210" y="179239"/>
                          <a:pt x="569469" y="139022"/>
                          <a:pt x="544649" y="110680"/>
                        </a:cubicBezTo>
                        <a:cubicBezTo>
                          <a:pt x="474160" y="30178"/>
                          <a:pt x="398240" y="-147"/>
                          <a:pt x="323887" y="1"/>
                        </a:cubicBezTo>
                        <a:close/>
                      </a:path>
                    </a:pathLst>
                  </a:custGeom>
                  <a:solidFill>
                    <a:srgbClr val="8A3D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10"/>
                  <p:cNvSpPr/>
                  <p:nvPr/>
                </p:nvSpPr>
                <p:spPr>
                  <a:xfrm>
                    <a:off x="5882690" y="5614064"/>
                    <a:ext cx="386517" cy="361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517" h="361880" extrusionOk="0">
                        <a:moveTo>
                          <a:pt x="239389" y="0"/>
                        </a:moveTo>
                        <a:cubicBezTo>
                          <a:pt x="214603" y="47"/>
                          <a:pt x="189950" y="3470"/>
                          <a:pt x="165733" y="9557"/>
                        </a:cubicBezTo>
                        <a:cubicBezTo>
                          <a:pt x="153490" y="12631"/>
                          <a:pt x="141214" y="17561"/>
                          <a:pt x="129106" y="23294"/>
                        </a:cubicBezTo>
                        <a:cubicBezTo>
                          <a:pt x="125985" y="24767"/>
                          <a:pt x="122857" y="26234"/>
                          <a:pt x="119749" y="27868"/>
                        </a:cubicBezTo>
                        <a:cubicBezTo>
                          <a:pt x="114345" y="30734"/>
                          <a:pt x="109161" y="34679"/>
                          <a:pt x="103823" y="38021"/>
                        </a:cubicBezTo>
                        <a:cubicBezTo>
                          <a:pt x="100033" y="40385"/>
                          <a:pt x="96423" y="43399"/>
                          <a:pt x="92673" y="45984"/>
                        </a:cubicBezTo>
                        <a:cubicBezTo>
                          <a:pt x="-2978" y="148191"/>
                          <a:pt x="-56810" y="251724"/>
                          <a:pt x="94668" y="342197"/>
                        </a:cubicBezTo>
                        <a:cubicBezTo>
                          <a:pt x="184351" y="395762"/>
                          <a:pt x="300107" y="335098"/>
                          <a:pt x="365793" y="219570"/>
                        </a:cubicBezTo>
                        <a:cubicBezTo>
                          <a:pt x="400412" y="158679"/>
                          <a:pt x="389777" y="82598"/>
                          <a:pt x="347878" y="23890"/>
                        </a:cubicBezTo>
                        <a:cubicBezTo>
                          <a:pt x="337819" y="19275"/>
                          <a:pt x="327726" y="15337"/>
                          <a:pt x="317620" y="12142"/>
                        </a:cubicBezTo>
                        <a:cubicBezTo>
                          <a:pt x="314184" y="11058"/>
                          <a:pt x="310702" y="10287"/>
                          <a:pt x="307266" y="9357"/>
                        </a:cubicBezTo>
                        <a:cubicBezTo>
                          <a:pt x="301245" y="7729"/>
                          <a:pt x="295178" y="6537"/>
                          <a:pt x="289157" y="5372"/>
                        </a:cubicBezTo>
                        <a:cubicBezTo>
                          <a:pt x="272534" y="2177"/>
                          <a:pt x="255925" y="-33"/>
                          <a:pt x="239389" y="0"/>
                        </a:cubicBezTo>
                        <a:close/>
                      </a:path>
                    </a:pathLst>
                  </a:custGeom>
                  <a:solidFill>
                    <a:srgbClr val="AD5C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7" name="Google Shape;2527;p10"/>
                  <p:cNvSpPr/>
                  <p:nvPr/>
                </p:nvSpPr>
                <p:spPr>
                  <a:xfrm>
                    <a:off x="5917105" y="5642595"/>
                    <a:ext cx="262107" cy="249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107" h="249014" extrusionOk="0">
                        <a:moveTo>
                          <a:pt x="61211" y="38442"/>
                        </a:moveTo>
                        <a:cubicBezTo>
                          <a:pt x="122444" y="-11245"/>
                          <a:pt x="203354" y="-12999"/>
                          <a:pt x="241923" y="34538"/>
                        </a:cubicBezTo>
                        <a:cubicBezTo>
                          <a:pt x="280500" y="82068"/>
                          <a:pt x="262129" y="160881"/>
                          <a:pt x="200896" y="210569"/>
                        </a:cubicBezTo>
                        <a:cubicBezTo>
                          <a:pt x="139663" y="260263"/>
                          <a:pt x="58753" y="262010"/>
                          <a:pt x="20184" y="214480"/>
                        </a:cubicBezTo>
                        <a:cubicBezTo>
                          <a:pt x="-18392" y="166943"/>
                          <a:pt x="-22" y="88129"/>
                          <a:pt x="61211" y="38442"/>
                        </a:cubicBezTo>
                        <a:close/>
                      </a:path>
                    </a:pathLst>
                  </a:custGeom>
                  <a:solidFill>
                    <a:srgbClr val="C27C5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8" name="Google Shape;2528;p10"/>
                  <p:cNvSpPr/>
                  <p:nvPr/>
                </p:nvSpPr>
                <p:spPr>
                  <a:xfrm>
                    <a:off x="5954113" y="5679055"/>
                    <a:ext cx="145062" cy="13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062" h="134071" extrusionOk="0">
                        <a:moveTo>
                          <a:pt x="141827" y="4935"/>
                        </a:moveTo>
                        <a:cubicBezTo>
                          <a:pt x="130583" y="-7455"/>
                          <a:pt x="89093" y="3783"/>
                          <a:pt x="54267" y="35300"/>
                        </a:cubicBezTo>
                        <a:cubicBezTo>
                          <a:pt x="19435" y="66818"/>
                          <a:pt x="-8734" y="118614"/>
                          <a:pt x="2511" y="130998"/>
                        </a:cubicBezTo>
                        <a:cubicBezTo>
                          <a:pt x="13762" y="143387"/>
                          <a:pt x="64414" y="116371"/>
                          <a:pt x="99246" y="84853"/>
                        </a:cubicBezTo>
                        <a:cubicBezTo>
                          <a:pt x="134072" y="53336"/>
                          <a:pt x="153072" y="17325"/>
                          <a:pt x="141827" y="4935"/>
                        </a:cubicBezTo>
                        <a:close/>
                      </a:path>
                    </a:pathLst>
                  </a:custGeom>
                  <a:solidFill>
                    <a:srgbClr val="DAA2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10"/>
                  <p:cNvSpPr/>
                  <p:nvPr/>
                </p:nvSpPr>
                <p:spPr>
                  <a:xfrm>
                    <a:off x="6004382" y="5819148"/>
                    <a:ext cx="28731" cy="28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31" h="28731" extrusionOk="0">
                        <a:moveTo>
                          <a:pt x="0" y="14366"/>
                        </a:moveTo>
                        <a:cubicBezTo>
                          <a:pt x="0" y="6436"/>
                          <a:pt x="6430" y="0"/>
                          <a:pt x="14366" y="0"/>
                        </a:cubicBezTo>
                        <a:cubicBezTo>
                          <a:pt x="22302" y="0"/>
                          <a:pt x="28732" y="6436"/>
                          <a:pt x="28732" y="14366"/>
                        </a:cubicBezTo>
                        <a:cubicBezTo>
                          <a:pt x="28732" y="22302"/>
                          <a:pt x="22302" y="28731"/>
                          <a:pt x="14366" y="28731"/>
                        </a:cubicBezTo>
                        <a:cubicBezTo>
                          <a:pt x="6430" y="28731"/>
                          <a:pt x="0" y="22302"/>
                          <a:pt x="0" y="14366"/>
                        </a:cubicBezTo>
                        <a:close/>
                      </a:path>
                    </a:pathLst>
                  </a:custGeom>
                  <a:solidFill>
                    <a:srgbClr val="E29D7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10"/>
                  <p:cNvSpPr/>
                  <p:nvPr/>
                </p:nvSpPr>
                <p:spPr>
                  <a:xfrm>
                    <a:off x="5975255" y="5828169"/>
                    <a:ext cx="17720" cy="17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20" h="17720" extrusionOk="0">
                        <a:moveTo>
                          <a:pt x="0" y="8860"/>
                        </a:moveTo>
                        <a:cubicBezTo>
                          <a:pt x="0" y="3965"/>
                          <a:pt x="3965" y="0"/>
                          <a:pt x="8860" y="0"/>
                        </a:cubicBezTo>
                        <a:cubicBezTo>
                          <a:pt x="13756" y="0"/>
                          <a:pt x="17721" y="3965"/>
                          <a:pt x="17721" y="8860"/>
                        </a:cubicBezTo>
                        <a:cubicBezTo>
                          <a:pt x="17721" y="13756"/>
                          <a:pt x="13756" y="17721"/>
                          <a:pt x="8860" y="17721"/>
                        </a:cubicBezTo>
                        <a:cubicBezTo>
                          <a:pt x="3965" y="17721"/>
                          <a:pt x="0" y="13756"/>
                          <a:pt x="0" y="8860"/>
                        </a:cubicBezTo>
                        <a:close/>
                      </a:path>
                    </a:pathLst>
                  </a:custGeom>
                  <a:solidFill>
                    <a:srgbClr val="D6926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1" name="Google Shape;2531;p10"/>
                  <p:cNvSpPr/>
                  <p:nvPr/>
                </p:nvSpPr>
                <p:spPr>
                  <a:xfrm>
                    <a:off x="5990405" y="5930142"/>
                    <a:ext cx="14714" cy="14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4" h="14714" extrusionOk="0">
                        <a:moveTo>
                          <a:pt x="0" y="7360"/>
                        </a:moveTo>
                        <a:cubicBezTo>
                          <a:pt x="0" y="3295"/>
                          <a:pt x="3289" y="0"/>
                          <a:pt x="7354" y="0"/>
                        </a:cubicBezTo>
                        <a:cubicBezTo>
                          <a:pt x="11419" y="0"/>
                          <a:pt x="14714" y="3295"/>
                          <a:pt x="14714" y="7360"/>
                        </a:cubicBezTo>
                        <a:cubicBezTo>
                          <a:pt x="14714" y="11419"/>
                          <a:pt x="11419" y="14714"/>
                          <a:pt x="7354" y="14714"/>
                        </a:cubicBezTo>
                        <a:cubicBezTo>
                          <a:pt x="3289" y="14714"/>
                          <a:pt x="0" y="11419"/>
                          <a:pt x="0" y="7360"/>
                        </a:cubicBezTo>
                        <a:close/>
                      </a:path>
                    </a:pathLst>
                  </a:custGeom>
                  <a:solidFill>
                    <a:srgbClr val="C473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2" name="Google Shape;2532;p10"/>
                  <p:cNvSpPr/>
                  <p:nvPr/>
                </p:nvSpPr>
                <p:spPr>
                  <a:xfrm>
                    <a:off x="6268368" y="5910806"/>
                    <a:ext cx="19134" cy="19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34" h="19127" extrusionOk="0">
                        <a:moveTo>
                          <a:pt x="0" y="9564"/>
                        </a:moveTo>
                        <a:cubicBezTo>
                          <a:pt x="0" y="4280"/>
                          <a:pt x="4286" y="0"/>
                          <a:pt x="9564" y="0"/>
                        </a:cubicBezTo>
                        <a:cubicBezTo>
                          <a:pt x="14848" y="0"/>
                          <a:pt x="19134" y="4280"/>
                          <a:pt x="19134" y="9564"/>
                        </a:cubicBezTo>
                        <a:cubicBezTo>
                          <a:pt x="19134" y="14848"/>
                          <a:pt x="14848" y="19128"/>
                          <a:pt x="9564" y="19128"/>
                        </a:cubicBezTo>
                        <a:cubicBezTo>
                          <a:pt x="4286" y="19128"/>
                          <a:pt x="0" y="14848"/>
                          <a:pt x="0" y="9564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10"/>
                  <p:cNvSpPr/>
                  <p:nvPr/>
                </p:nvSpPr>
                <p:spPr>
                  <a:xfrm>
                    <a:off x="6244579" y="5961927"/>
                    <a:ext cx="23092" cy="23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2" h="23092" extrusionOk="0">
                        <a:moveTo>
                          <a:pt x="0" y="11546"/>
                        </a:moveTo>
                        <a:cubicBezTo>
                          <a:pt x="0" y="5170"/>
                          <a:pt x="5164" y="0"/>
                          <a:pt x="11546" y="0"/>
                        </a:cubicBezTo>
                        <a:cubicBezTo>
                          <a:pt x="17922" y="0"/>
                          <a:pt x="23092" y="5170"/>
                          <a:pt x="23092" y="11546"/>
                        </a:cubicBezTo>
                        <a:cubicBezTo>
                          <a:pt x="23092" y="17928"/>
                          <a:pt x="17922" y="23092"/>
                          <a:pt x="11546" y="23092"/>
                        </a:cubicBezTo>
                        <a:cubicBezTo>
                          <a:pt x="5164" y="23092"/>
                          <a:pt x="0" y="17928"/>
                          <a:pt x="0" y="11546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10"/>
                  <p:cNvSpPr/>
                  <p:nvPr/>
                </p:nvSpPr>
                <p:spPr>
                  <a:xfrm>
                    <a:off x="6076880" y="5937904"/>
                    <a:ext cx="271399" cy="1587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399" h="158740" extrusionOk="0">
                        <a:moveTo>
                          <a:pt x="271400" y="0"/>
                        </a:moveTo>
                        <a:cubicBezTo>
                          <a:pt x="271400" y="0"/>
                          <a:pt x="236514" y="98329"/>
                          <a:pt x="168664" y="136410"/>
                        </a:cubicBezTo>
                        <a:cubicBezTo>
                          <a:pt x="100821" y="174491"/>
                          <a:pt x="0" y="152329"/>
                          <a:pt x="0" y="152329"/>
                        </a:cubicBezTo>
                        <a:cubicBezTo>
                          <a:pt x="0" y="152329"/>
                          <a:pt x="86649" y="150032"/>
                          <a:pt x="154499" y="111952"/>
                        </a:cubicBezTo>
                        <a:cubicBezTo>
                          <a:pt x="222349" y="73871"/>
                          <a:pt x="271400" y="0"/>
                          <a:pt x="271400" y="0"/>
                        </a:cubicBezTo>
                        <a:close/>
                      </a:path>
                    </a:pathLst>
                  </a:custGeom>
                  <a:solidFill>
                    <a:srgbClr val="A05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10"/>
                  <p:cNvSpPr/>
                  <p:nvPr/>
                </p:nvSpPr>
                <p:spPr>
                  <a:xfrm>
                    <a:off x="5839348" y="5812055"/>
                    <a:ext cx="84271" cy="155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71" h="155570" extrusionOk="0">
                        <a:moveTo>
                          <a:pt x="0" y="155571"/>
                        </a:moveTo>
                        <a:cubicBezTo>
                          <a:pt x="0" y="155571"/>
                          <a:pt x="2324" y="98229"/>
                          <a:pt x="23393" y="59338"/>
                        </a:cubicBezTo>
                        <a:cubicBezTo>
                          <a:pt x="44463" y="20440"/>
                          <a:pt x="84272" y="0"/>
                          <a:pt x="84272" y="0"/>
                        </a:cubicBezTo>
                        <a:cubicBezTo>
                          <a:pt x="84272" y="0"/>
                          <a:pt x="55252" y="30185"/>
                          <a:pt x="34183" y="69076"/>
                        </a:cubicBezTo>
                        <a:cubicBezTo>
                          <a:pt x="13120" y="107973"/>
                          <a:pt x="0" y="155571"/>
                          <a:pt x="0" y="155571"/>
                        </a:cubicBezTo>
                        <a:close/>
                      </a:path>
                    </a:pathLst>
                  </a:custGeom>
                  <a:solidFill>
                    <a:srgbClr val="B469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6" name="Google Shape;2536;p10"/>
                  <p:cNvSpPr/>
                  <p:nvPr/>
                </p:nvSpPr>
                <p:spPr>
                  <a:xfrm>
                    <a:off x="5846506" y="5993807"/>
                    <a:ext cx="140913" cy="146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913" h="146553" extrusionOk="0">
                        <a:moveTo>
                          <a:pt x="97279" y="6743"/>
                        </a:moveTo>
                        <a:cubicBezTo>
                          <a:pt x="128335" y="24216"/>
                          <a:pt x="152478" y="77098"/>
                          <a:pt x="135079" y="108977"/>
                        </a:cubicBezTo>
                        <a:cubicBezTo>
                          <a:pt x="112422" y="150480"/>
                          <a:pt x="59125" y="154156"/>
                          <a:pt x="28070" y="136683"/>
                        </a:cubicBezTo>
                        <a:cubicBezTo>
                          <a:pt x="-2985" y="119210"/>
                          <a:pt x="-7573" y="70374"/>
                          <a:pt x="10851" y="39077"/>
                        </a:cubicBezTo>
                        <a:cubicBezTo>
                          <a:pt x="29268" y="7774"/>
                          <a:pt x="66217" y="-10730"/>
                          <a:pt x="97279" y="6743"/>
                        </a:cubicBezTo>
                        <a:close/>
                      </a:path>
                    </a:pathLst>
                  </a:custGeom>
                  <a:solidFill>
                    <a:srgbClr val="86382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7" name="Google Shape;2537;p10"/>
                  <p:cNvSpPr/>
                  <p:nvPr/>
                </p:nvSpPr>
                <p:spPr>
                  <a:xfrm>
                    <a:off x="5854658" y="6003734"/>
                    <a:ext cx="90653" cy="92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653" h="92100" extrusionOk="0">
                        <a:moveTo>
                          <a:pt x="13072" y="17805"/>
                        </a:moveTo>
                        <a:cubicBezTo>
                          <a:pt x="30666" y="-2280"/>
                          <a:pt x="59364" y="-5917"/>
                          <a:pt x="77179" y="9681"/>
                        </a:cubicBezTo>
                        <a:cubicBezTo>
                          <a:pt x="94987" y="25279"/>
                          <a:pt x="95167" y="54205"/>
                          <a:pt x="77580" y="74290"/>
                        </a:cubicBezTo>
                        <a:cubicBezTo>
                          <a:pt x="59994" y="94381"/>
                          <a:pt x="31296" y="98018"/>
                          <a:pt x="13481" y="82420"/>
                        </a:cubicBezTo>
                        <a:cubicBezTo>
                          <a:pt x="-4334" y="66822"/>
                          <a:pt x="-4515" y="37896"/>
                          <a:pt x="13072" y="17805"/>
                        </a:cubicBezTo>
                        <a:close/>
                      </a:path>
                    </a:pathLst>
                  </a:custGeom>
                  <a:solidFill>
                    <a:srgbClr val="AE61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8" name="Google Shape;2538;p10"/>
                  <p:cNvSpPr/>
                  <p:nvPr/>
                </p:nvSpPr>
                <p:spPr>
                  <a:xfrm>
                    <a:off x="5879927" y="6040452"/>
                    <a:ext cx="18618" cy="18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8" h="18611" extrusionOk="0">
                        <a:moveTo>
                          <a:pt x="0" y="9302"/>
                        </a:moveTo>
                        <a:cubicBezTo>
                          <a:pt x="0" y="4166"/>
                          <a:pt x="4165" y="0"/>
                          <a:pt x="9309" y="0"/>
                        </a:cubicBezTo>
                        <a:cubicBezTo>
                          <a:pt x="14446" y="0"/>
                          <a:pt x="18618" y="4166"/>
                          <a:pt x="18618" y="9302"/>
                        </a:cubicBezTo>
                        <a:cubicBezTo>
                          <a:pt x="18618" y="14446"/>
                          <a:pt x="14446" y="18612"/>
                          <a:pt x="9309" y="18612"/>
                        </a:cubicBezTo>
                        <a:cubicBezTo>
                          <a:pt x="4165" y="18612"/>
                          <a:pt x="0" y="14446"/>
                          <a:pt x="0" y="9302"/>
                        </a:cubicBezTo>
                        <a:close/>
                      </a:path>
                    </a:pathLst>
                  </a:custGeom>
                  <a:solidFill>
                    <a:srgbClr val="D68C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539" name="Google Shape;2539;p10"/>
            <p:cNvGrpSpPr/>
            <p:nvPr/>
          </p:nvGrpSpPr>
          <p:grpSpPr>
            <a:xfrm>
              <a:off x="5471892" y="5002528"/>
              <a:ext cx="1173872" cy="1374832"/>
              <a:chOff x="6461622" y="5302060"/>
              <a:chExt cx="855467" cy="1001918"/>
            </a:xfrm>
          </p:grpSpPr>
          <p:grpSp>
            <p:nvGrpSpPr>
              <p:cNvPr id="2540" name="Google Shape;2540;p10"/>
              <p:cNvGrpSpPr/>
              <p:nvPr/>
            </p:nvGrpSpPr>
            <p:grpSpPr>
              <a:xfrm>
                <a:off x="7069033" y="5302060"/>
                <a:ext cx="179958" cy="257327"/>
                <a:chOff x="7069033" y="5302060"/>
                <a:chExt cx="179958" cy="257327"/>
              </a:xfrm>
            </p:grpSpPr>
            <p:sp>
              <p:nvSpPr>
                <p:cNvPr id="2541" name="Google Shape;2541;p10"/>
                <p:cNvSpPr/>
                <p:nvPr/>
              </p:nvSpPr>
              <p:spPr>
                <a:xfrm>
                  <a:off x="7069033" y="5311732"/>
                  <a:ext cx="178014" cy="247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14" h="247655" extrusionOk="0">
                      <a:moveTo>
                        <a:pt x="0" y="143962"/>
                      </a:moveTo>
                      <a:lnTo>
                        <a:pt x="65747" y="26211"/>
                      </a:lnTo>
                      <a:cubicBezTo>
                        <a:pt x="65747" y="26211"/>
                        <a:pt x="120015" y="-14314"/>
                        <a:pt x="145913" y="5416"/>
                      </a:cubicBezTo>
                      <a:cubicBezTo>
                        <a:pt x="171819" y="25153"/>
                        <a:pt x="180759" y="56000"/>
                        <a:pt x="177303" y="78021"/>
                      </a:cubicBezTo>
                      <a:cubicBezTo>
                        <a:pt x="167854" y="138276"/>
                        <a:pt x="116907" y="247656"/>
                        <a:pt x="116907" y="247656"/>
                      </a:cubicBezTo>
                      <a:lnTo>
                        <a:pt x="0" y="143962"/>
                      </a:ln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2" name="Google Shape;2542;p10"/>
                <p:cNvSpPr/>
                <p:nvPr/>
              </p:nvSpPr>
              <p:spPr>
                <a:xfrm>
                  <a:off x="7106984" y="5302060"/>
                  <a:ext cx="142007" cy="122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07" h="122440" extrusionOk="0">
                      <a:moveTo>
                        <a:pt x="3251" y="35360"/>
                      </a:moveTo>
                      <a:cubicBezTo>
                        <a:pt x="14944" y="4720"/>
                        <a:pt x="54759" y="-8534"/>
                        <a:pt x="92177" y="5745"/>
                      </a:cubicBezTo>
                      <a:cubicBezTo>
                        <a:pt x="129601" y="20030"/>
                        <a:pt x="150450" y="56449"/>
                        <a:pt x="138756" y="87083"/>
                      </a:cubicBezTo>
                      <a:cubicBezTo>
                        <a:pt x="127063" y="117723"/>
                        <a:pt x="87248" y="130977"/>
                        <a:pt x="49830" y="116692"/>
                      </a:cubicBezTo>
                      <a:cubicBezTo>
                        <a:pt x="12406" y="102413"/>
                        <a:pt x="-8443" y="65993"/>
                        <a:pt x="3251" y="35360"/>
                      </a:cubicBezTo>
                      <a:close/>
                    </a:path>
                  </a:pathLst>
                </a:custGeom>
                <a:solidFill>
                  <a:srgbClr val="2B010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3" name="Google Shape;2543;p10"/>
                <p:cNvSpPr/>
                <p:nvPr/>
              </p:nvSpPr>
              <p:spPr>
                <a:xfrm>
                  <a:off x="7114668" y="5312533"/>
                  <a:ext cx="99377" cy="95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77" h="95037" extrusionOk="0">
                      <a:moveTo>
                        <a:pt x="2940" y="29676"/>
                      </a:moveTo>
                      <a:cubicBezTo>
                        <a:pt x="12223" y="5358"/>
                        <a:pt x="40679" y="-6362"/>
                        <a:pt x="66497" y="3489"/>
                      </a:cubicBezTo>
                      <a:cubicBezTo>
                        <a:pt x="92315" y="13348"/>
                        <a:pt x="105716" y="41048"/>
                        <a:pt x="96434" y="65366"/>
                      </a:cubicBezTo>
                      <a:cubicBezTo>
                        <a:pt x="87152" y="89677"/>
                        <a:pt x="58701" y="101403"/>
                        <a:pt x="32884" y="91545"/>
                      </a:cubicBezTo>
                      <a:cubicBezTo>
                        <a:pt x="7066" y="81693"/>
                        <a:pt x="-6336" y="53994"/>
                        <a:pt x="2940" y="29676"/>
                      </a:cubicBezTo>
                      <a:close/>
                    </a:path>
                  </a:pathLst>
                </a:custGeom>
                <a:solidFill>
                  <a:srgbClr val="48061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4" name="Google Shape;2544;p10"/>
                <p:cNvSpPr/>
                <p:nvPr/>
              </p:nvSpPr>
              <p:spPr>
                <a:xfrm>
                  <a:off x="7123945" y="5315574"/>
                  <a:ext cx="47803" cy="68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3" h="68760" extrusionOk="0">
                      <a:moveTo>
                        <a:pt x="6334" y="68761"/>
                      </a:moveTo>
                      <a:cubicBezTo>
                        <a:pt x="6334" y="68761"/>
                        <a:pt x="-6277" y="36420"/>
                        <a:pt x="4090" y="19228"/>
                      </a:cubicBezTo>
                      <a:cubicBezTo>
                        <a:pt x="14458" y="2036"/>
                        <a:pt x="47803" y="0"/>
                        <a:pt x="47803" y="0"/>
                      </a:cubicBezTo>
                      <a:cubicBezTo>
                        <a:pt x="47803" y="0"/>
                        <a:pt x="29995" y="7963"/>
                        <a:pt x="19628" y="25155"/>
                      </a:cubicBezTo>
                      <a:cubicBezTo>
                        <a:pt x="9261" y="42340"/>
                        <a:pt x="6334" y="68761"/>
                        <a:pt x="6334" y="68761"/>
                      </a:cubicBezTo>
                      <a:close/>
                    </a:path>
                  </a:pathLst>
                </a:custGeom>
                <a:solidFill>
                  <a:srgbClr val="7424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45" name="Google Shape;2545;p10"/>
              <p:cNvGrpSpPr/>
              <p:nvPr/>
            </p:nvGrpSpPr>
            <p:grpSpPr>
              <a:xfrm>
                <a:off x="6496326" y="5337221"/>
                <a:ext cx="820763" cy="770439"/>
                <a:chOff x="6496326" y="5337221"/>
                <a:chExt cx="820763" cy="770439"/>
              </a:xfrm>
            </p:grpSpPr>
            <p:sp>
              <p:nvSpPr>
                <p:cNvPr id="2546" name="Google Shape;2546;p10"/>
                <p:cNvSpPr/>
                <p:nvPr/>
              </p:nvSpPr>
              <p:spPr>
                <a:xfrm>
                  <a:off x="6496326" y="5337312"/>
                  <a:ext cx="820763" cy="770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63" h="770348" extrusionOk="0">
                      <a:moveTo>
                        <a:pt x="57506" y="406994"/>
                      </a:moveTo>
                      <a:cubicBezTo>
                        <a:pt x="57506" y="406994"/>
                        <a:pt x="-98728" y="210396"/>
                        <a:pt x="103838" y="91881"/>
                      </a:cubicBezTo>
                      <a:cubicBezTo>
                        <a:pt x="306792" y="-26855"/>
                        <a:pt x="447448" y="-30639"/>
                        <a:pt x="632520" y="81273"/>
                      </a:cubicBezTo>
                      <a:cubicBezTo>
                        <a:pt x="838715" y="205956"/>
                        <a:pt x="923784" y="630469"/>
                        <a:pt x="634724" y="762452"/>
                      </a:cubicBezTo>
                      <a:cubicBezTo>
                        <a:pt x="480090" y="833054"/>
                        <a:pt x="57506" y="406994"/>
                        <a:pt x="57506" y="406994"/>
                      </a:cubicBezTo>
                      <a:close/>
                    </a:path>
                  </a:pathLst>
                </a:custGeom>
                <a:solidFill>
                  <a:srgbClr val="3604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10"/>
                <p:cNvSpPr/>
                <p:nvPr/>
              </p:nvSpPr>
              <p:spPr>
                <a:xfrm>
                  <a:off x="6496800" y="5337221"/>
                  <a:ext cx="819943" cy="48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943" h="482584" extrusionOk="0">
                      <a:moveTo>
                        <a:pt x="176847" y="52766"/>
                      </a:moveTo>
                      <a:cubicBezTo>
                        <a:pt x="153212" y="64018"/>
                        <a:pt x="128774" y="77164"/>
                        <a:pt x="103404" y="92013"/>
                      </a:cubicBezTo>
                      <a:cubicBezTo>
                        <a:pt x="-17173" y="162555"/>
                        <a:pt x="-10027" y="260080"/>
                        <a:pt x="15034" y="328024"/>
                      </a:cubicBezTo>
                      <a:cubicBezTo>
                        <a:pt x="90948" y="330060"/>
                        <a:pt x="470582" y="340394"/>
                        <a:pt x="487694" y="347419"/>
                      </a:cubicBezTo>
                      <a:cubicBezTo>
                        <a:pt x="506540" y="355148"/>
                        <a:pt x="541118" y="303894"/>
                        <a:pt x="541118" y="303894"/>
                      </a:cubicBezTo>
                      <a:cubicBezTo>
                        <a:pt x="541118" y="303894"/>
                        <a:pt x="548451" y="368703"/>
                        <a:pt x="573593" y="389103"/>
                      </a:cubicBezTo>
                      <a:cubicBezTo>
                        <a:pt x="598727" y="409503"/>
                        <a:pt x="641670" y="385654"/>
                        <a:pt x="641670" y="385654"/>
                      </a:cubicBezTo>
                      <a:cubicBezTo>
                        <a:pt x="641670" y="385654"/>
                        <a:pt x="639065" y="434102"/>
                        <a:pt x="670395" y="441355"/>
                      </a:cubicBezTo>
                      <a:cubicBezTo>
                        <a:pt x="699401" y="448073"/>
                        <a:pt x="718863" y="420526"/>
                        <a:pt x="718863" y="420526"/>
                      </a:cubicBezTo>
                      <a:cubicBezTo>
                        <a:pt x="718863" y="420526"/>
                        <a:pt x="738935" y="476255"/>
                        <a:pt x="772026" y="482074"/>
                      </a:cubicBezTo>
                      <a:cubicBezTo>
                        <a:pt x="787195" y="484740"/>
                        <a:pt x="804836" y="476543"/>
                        <a:pt x="819771" y="467294"/>
                      </a:cubicBezTo>
                      <a:cubicBezTo>
                        <a:pt x="824084" y="313933"/>
                        <a:pt x="747106" y="150808"/>
                        <a:pt x="632060" y="81243"/>
                      </a:cubicBezTo>
                      <a:cubicBezTo>
                        <a:pt x="470120" y="-16677"/>
                        <a:pt x="342262" y="-25973"/>
                        <a:pt x="176847" y="52766"/>
                      </a:cubicBezTo>
                      <a:close/>
                    </a:path>
                  </a:pathLst>
                </a:custGeom>
                <a:solidFill>
                  <a:srgbClr val="5401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10"/>
                <p:cNvSpPr/>
                <p:nvPr/>
              </p:nvSpPr>
              <p:spPr>
                <a:xfrm>
                  <a:off x="6524887" y="5338111"/>
                  <a:ext cx="750314" cy="29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314" h="293632" extrusionOk="0">
                      <a:moveTo>
                        <a:pt x="148760" y="51876"/>
                      </a:moveTo>
                      <a:cubicBezTo>
                        <a:pt x="125125" y="63127"/>
                        <a:pt x="100687" y="76274"/>
                        <a:pt x="75317" y="91122"/>
                      </a:cubicBezTo>
                      <a:cubicBezTo>
                        <a:pt x="61541" y="99179"/>
                        <a:pt x="49807" y="107678"/>
                        <a:pt x="39205" y="116357"/>
                      </a:cubicBezTo>
                      <a:cubicBezTo>
                        <a:pt x="34940" y="119847"/>
                        <a:pt x="31504" y="123410"/>
                        <a:pt x="27713" y="126979"/>
                      </a:cubicBezTo>
                      <a:cubicBezTo>
                        <a:pt x="21612" y="132726"/>
                        <a:pt x="15745" y="138619"/>
                        <a:pt x="10809" y="144539"/>
                      </a:cubicBezTo>
                      <a:cubicBezTo>
                        <a:pt x="8050" y="147848"/>
                        <a:pt x="5512" y="151143"/>
                        <a:pt x="3087" y="154485"/>
                      </a:cubicBezTo>
                      <a:cubicBezTo>
                        <a:pt x="1909" y="156119"/>
                        <a:pt x="1098" y="157800"/>
                        <a:pt x="0" y="159448"/>
                      </a:cubicBezTo>
                      <a:cubicBezTo>
                        <a:pt x="9851" y="173968"/>
                        <a:pt x="22837" y="189585"/>
                        <a:pt x="35757" y="194474"/>
                      </a:cubicBezTo>
                      <a:cubicBezTo>
                        <a:pt x="61809" y="204326"/>
                        <a:pt x="87439" y="170418"/>
                        <a:pt x="87446" y="170418"/>
                      </a:cubicBezTo>
                      <a:cubicBezTo>
                        <a:pt x="87446" y="170418"/>
                        <a:pt x="90493" y="218223"/>
                        <a:pt x="117517" y="220781"/>
                      </a:cubicBezTo>
                      <a:cubicBezTo>
                        <a:pt x="144540" y="223333"/>
                        <a:pt x="195647" y="180644"/>
                        <a:pt x="195647" y="180644"/>
                      </a:cubicBezTo>
                      <a:cubicBezTo>
                        <a:pt x="195647" y="180644"/>
                        <a:pt x="219000" y="199055"/>
                        <a:pt x="243573" y="196443"/>
                      </a:cubicBezTo>
                      <a:cubicBezTo>
                        <a:pt x="268152" y="193832"/>
                        <a:pt x="293896" y="170264"/>
                        <a:pt x="293896" y="170264"/>
                      </a:cubicBezTo>
                      <a:cubicBezTo>
                        <a:pt x="293896" y="170264"/>
                        <a:pt x="316781" y="194079"/>
                        <a:pt x="343931" y="196055"/>
                      </a:cubicBezTo>
                      <a:cubicBezTo>
                        <a:pt x="371082" y="198031"/>
                        <a:pt x="402472" y="178233"/>
                        <a:pt x="402472" y="178233"/>
                      </a:cubicBezTo>
                      <a:cubicBezTo>
                        <a:pt x="402472" y="178233"/>
                        <a:pt x="438175" y="220326"/>
                        <a:pt x="466980" y="226400"/>
                      </a:cubicBezTo>
                      <a:cubicBezTo>
                        <a:pt x="495792" y="232482"/>
                        <a:pt x="517645" y="202364"/>
                        <a:pt x="517645" y="202364"/>
                      </a:cubicBezTo>
                      <a:cubicBezTo>
                        <a:pt x="517645" y="202364"/>
                        <a:pt x="533511" y="257904"/>
                        <a:pt x="560347" y="274514"/>
                      </a:cubicBezTo>
                      <a:cubicBezTo>
                        <a:pt x="587183" y="291129"/>
                        <a:pt x="625015" y="268975"/>
                        <a:pt x="625015" y="268975"/>
                      </a:cubicBezTo>
                      <a:cubicBezTo>
                        <a:pt x="625015" y="268975"/>
                        <a:pt x="659339" y="296387"/>
                        <a:pt x="683114" y="293406"/>
                      </a:cubicBezTo>
                      <a:cubicBezTo>
                        <a:pt x="706883" y="290433"/>
                        <a:pt x="720070" y="256906"/>
                        <a:pt x="720070" y="256906"/>
                      </a:cubicBezTo>
                      <a:lnTo>
                        <a:pt x="750315" y="261018"/>
                      </a:lnTo>
                      <a:cubicBezTo>
                        <a:pt x="748567" y="256953"/>
                        <a:pt x="747066" y="252727"/>
                        <a:pt x="745211" y="248722"/>
                      </a:cubicBezTo>
                      <a:cubicBezTo>
                        <a:pt x="743329" y="244691"/>
                        <a:pt x="741474" y="240706"/>
                        <a:pt x="739492" y="236741"/>
                      </a:cubicBezTo>
                      <a:cubicBezTo>
                        <a:pt x="733431" y="224565"/>
                        <a:pt x="726868" y="212972"/>
                        <a:pt x="719896" y="201560"/>
                      </a:cubicBezTo>
                      <a:cubicBezTo>
                        <a:pt x="717016" y="196866"/>
                        <a:pt x="714303" y="192023"/>
                        <a:pt x="711276" y="187476"/>
                      </a:cubicBezTo>
                      <a:cubicBezTo>
                        <a:pt x="705289" y="178455"/>
                        <a:pt x="698685" y="169976"/>
                        <a:pt x="692142" y="161597"/>
                      </a:cubicBezTo>
                      <a:cubicBezTo>
                        <a:pt x="687541" y="155717"/>
                        <a:pt x="683007" y="149649"/>
                        <a:pt x="678152" y="144118"/>
                      </a:cubicBezTo>
                      <a:cubicBezTo>
                        <a:pt x="671461" y="136496"/>
                        <a:pt x="664395" y="129665"/>
                        <a:pt x="657243" y="122767"/>
                      </a:cubicBezTo>
                      <a:cubicBezTo>
                        <a:pt x="652494" y="118199"/>
                        <a:pt x="648048" y="113203"/>
                        <a:pt x="643105" y="108977"/>
                      </a:cubicBezTo>
                      <a:cubicBezTo>
                        <a:pt x="630634" y="98309"/>
                        <a:pt x="617582" y="88577"/>
                        <a:pt x="603972" y="80353"/>
                      </a:cubicBezTo>
                      <a:cubicBezTo>
                        <a:pt x="582180" y="67173"/>
                        <a:pt x="561130" y="55848"/>
                        <a:pt x="540395" y="45875"/>
                      </a:cubicBezTo>
                      <a:cubicBezTo>
                        <a:pt x="533825" y="42714"/>
                        <a:pt x="527410" y="40538"/>
                        <a:pt x="520927" y="37698"/>
                      </a:cubicBezTo>
                      <a:cubicBezTo>
                        <a:pt x="506789" y="31510"/>
                        <a:pt x="492744" y="25536"/>
                        <a:pt x="478915" y="20881"/>
                      </a:cubicBezTo>
                      <a:cubicBezTo>
                        <a:pt x="471621" y="18423"/>
                        <a:pt x="464355" y="16715"/>
                        <a:pt x="457128" y="14686"/>
                      </a:cubicBezTo>
                      <a:cubicBezTo>
                        <a:pt x="443942" y="10976"/>
                        <a:pt x="430848" y="7788"/>
                        <a:pt x="417796" y="5498"/>
                      </a:cubicBezTo>
                      <a:cubicBezTo>
                        <a:pt x="411272" y="4352"/>
                        <a:pt x="404816" y="3536"/>
                        <a:pt x="398313" y="2738"/>
                      </a:cubicBezTo>
                      <a:cubicBezTo>
                        <a:pt x="384563" y="1064"/>
                        <a:pt x="370720" y="140"/>
                        <a:pt x="356937" y="33"/>
                      </a:cubicBezTo>
                      <a:cubicBezTo>
                        <a:pt x="350528" y="-14"/>
                        <a:pt x="344139" y="-54"/>
                        <a:pt x="337703" y="240"/>
                      </a:cubicBezTo>
                      <a:cubicBezTo>
                        <a:pt x="324047" y="850"/>
                        <a:pt x="310304" y="2544"/>
                        <a:pt x="296448" y="4687"/>
                      </a:cubicBezTo>
                      <a:cubicBezTo>
                        <a:pt x="289871" y="5705"/>
                        <a:pt x="283287" y="6408"/>
                        <a:pt x="276651" y="7768"/>
                      </a:cubicBezTo>
                      <a:cubicBezTo>
                        <a:pt x="260892" y="10996"/>
                        <a:pt x="244899" y="15450"/>
                        <a:pt x="228671" y="20613"/>
                      </a:cubicBezTo>
                      <a:cubicBezTo>
                        <a:pt x="224017" y="22094"/>
                        <a:pt x="219523" y="23084"/>
                        <a:pt x="214821" y="24726"/>
                      </a:cubicBezTo>
                      <a:cubicBezTo>
                        <a:pt x="193363" y="32206"/>
                        <a:pt x="171443" y="41080"/>
                        <a:pt x="148760" y="51876"/>
                      </a:cubicBezTo>
                      <a:close/>
                    </a:path>
                  </a:pathLst>
                </a:custGeom>
                <a:solidFill>
                  <a:srgbClr val="6110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10"/>
                <p:cNvSpPr/>
                <p:nvPr/>
              </p:nvSpPr>
              <p:spPr>
                <a:xfrm>
                  <a:off x="7012642" y="5383283"/>
                  <a:ext cx="87787" cy="70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7" h="70843" extrusionOk="0">
                      <a:moveTo>
                        <a:pt x="0" y="0"/>
                      </a:moveTo>
                      <a:lnTo>
                        <a:pt x="87788" y="30834"/>
                      </a:lnTo>
                      <a:cubicBezTo>
                        <a:pt x="87788" y="30834"/>
                        <a:pt x="49680" y="77695"/>
                        <a:pt x="27733" y="69987"/>
                      </a:cubicBezTo>
                      <a:cubicBezTo>
                        <a:pt x="5787" y="6228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9B53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10"/>
                <p:cNvSpPr/>
                <p:nvPr/>
              </p:nvSpPr>
              <p:spPr>
                <a:xfrm>
                  <a:off x="6766356" y="5380376"/>
                  <a:ext cx="87024" cy="76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24" h="76212" extrusionOk="0">
                      <a:moveTo>
                        <a:pt x="1072" y="71661"/>
                      </a:moveTo>
                      <a:cubicBezTo>
                        <a:pt x="-8472" y="56686"/>
                        <a:pt x="48857" y="0"/>
                        <a:pt x="48857" y="0"/>
                      </a:cubicBezTo>
                      <a:lnTo>
                        <a:pt x="87024" y="59887"/>
                      </a:lnTo>
                      <a:cubicBezTo>
                        <a:pt x="87024" y="59887"/>
                        <a:pt x="10615" y="86629"/>
                        <a:pt x="1072" y="71661"/>
                      </a:cubicBezTo>
                      <a:close/>
                    </a:path>
                  </a:pathLst>
                </a:custGeom>
                <a:solidFill>
                  <a:srgbClr val="A1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10"/>
                <p:cNvSpPr/>
                <p:nvPr/>
              </p:nvSpPr>
              <p:spPr>
                <a:xfrm>
                  <a:off x="6846730" y="5350888"/>
                  <a:ext cx="68928" cy="53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28" h="53632" extrusionOk="0">
                      <a:moveTo>
                        <a:pt x="0" y="24017"/>
                      </a:moveTo>
                      <a:lnTo>
                        <a:pt x="47470" y="0"/>
                      </a:lnTo>
                      <a:lnTo>
                        <a:pt x="68928" y="53632"/>
                      </a:lnTo>
                      <a:cubicBezTo>
                        <a:pt x="68928" y="53632"/>
                        <a:pt x="47919" y="52520"/>
                        <a:pt x="30680" y="45113"/>
                      </a:cubicBezTo>
                      <a:cubicBezTo>
                        <a:pt x="13448" y="37713"/>
                        <a:pt x="0" y="24017"/>
                        <a:pt x="0" y="24017"/>
                      </a:cubicBezTo>
                      <a:close/>
                    </a:path>
                  </a:pathLst>
                </a:custGeom>
                <a:solidFill>
                  <a:srgbClr val="AD68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10"/>
                <p:cNvSpPr/>
                <p:nvPr/>
              </p:nvSpPr>
              <p:spPr>
                <a:xfrm>
                  <a:off x="6922443" y="5394073"/>
                  <a:ext cx="79295" cy="76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5" h="76116" extrusionOk="0">
                      <a:moveTo>
                        <a:pt x="0" y="39145"/>
                      </a:moveTo>
                      <a:lnTo>
                        <a:pt x="51489" y="0"/>
                      </a:lnTo>
                      <a:lnTo>
                        <a:pt x="79296" y="75692"/>
                      </a:lnTo>
                      <a:cubicBezTo>
                        <a:pt x="79296" y="75692"/>
                        <a:pt x="52199" y="78552"/>
                        <a:pt x="32374" y="69417"/>
                      </a:cubicBezTo>
                      <a:cubicBezTo>
                        <a:pt x="12551" y="60282"/>
                        <a:pt x="0" y="39145"/>
                        <a:pt x="0" y="39145"/>
                      </a:cubicBezTo>
                      <a:close/>
                    </a:path>
                  </a:pathLst>
                </a:custGeom>
                <a:solidFill>
                  <a:srgbClr val="A15F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10"/>
                <p:cNvSpPr/>
                <p:nvPr/>
              </p:nvSpPr>
              <p:spPr>
                <a:xfrm>
                  <a:off x="6840549" y="5470515"/>
                  <a:ext cx="70394" cy="44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4" h="44972" extrusionOk="0">
                      <a:moveTo>
                        <a:pt x="0" y="30486"/>
                      </a:moveTo>
                      <a:lnTo>
                        <a:pt x="45454" y="0"/>
                      </a:lnTo>
                      <a:lnTo>
                        <a:pt x="70395" y="38549"/>
                      </a:lnTo>
                      <a:cubicBezTo>
                        <a:pt x="70395" y="38549"/>
                        <a:pt x="53745" y="46666"/>
                        <a:pt x="36145" y="44651"/>
                      </a:cubicBezTo>
                      <a:cubicBezTo>
                        <a:pt x="18545" y="42635"/>
                        <a:pt x="0" y="30486"/>
                        <a:pt x="0" y="30486"/>
                      </a:cubicBezTo>
                      <a:close/>
                    </a:path>
                  </a:pathLst>
                </a:custGeom>
                <a:solidFill>
                  <a:srgbClr val="944B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10"/>
                <p:cNvSpPr/>
                <p:nvPr/>
              </p:nvSpPr>
              <p:spPr>
                <a:xfrm>
                  <a:off x="6956867" y="5496721"/>
                  <a:ext cx="71740" cy="5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0" h="53396" extrusionOk="0">
                      <a:moveTo>
                        <a:pt x="0" y="26736"/>
                      </a:moveTo>
                      <a:lnTo>
                        <a:pt x="55480" y="0"/>
                      </a:lnTo>
                      <a:lnTo>
                        <a:pt x="71741" y="47497"/>
                      </a:lnTo>
                      <a:cubicBezTo>
                        <a:pt x="71741" y="47497"/>
                        <a:pt x="49801" y="57041"/>
                        <a:pt x="31866" y="51850"/>
                      </a:cubicBezTo>
                      <a:cubicBezTo>
                        <a:pt x="13937" y="46667"/>
                        <a:pt x="0" y="26736"/>
                        <a:pt x="0" y="26736"/>
                      </a:cubicBezTo>
                      <a:close/>
                    </a:path>
                  </a:pathLst>
                </a:custGeom>
                <a:solidFill>
                  <a:srgbClr val="813B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10"/>
                <p:cNvSpPr/>
                <p:nvPr/>
              </p:nvSpPr>
              <p:spPr>
                <a:xfrm>
                  <a:off x="7044015" y="5462552"/>
                  <a:ext cx="73847" cy="88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47" h="88236" extrusionOk="0">
                      <a:moveTo>
                        <a:pt x="1101" y="25356"/>
                      </a:moveTo>
                      <a:cubicBezTo>
                        <a:pt x="9868" y="3295"/>
                        <a:pt x="73847" y="0"/>
                        <a:pt x="73847" y="0"/>
                      </a:cubicBezTo>
                      <a:lnTo>
                        <a:pt x="38780" y="88236"/>
                      </a:lnTo>
                      <a:cubicBezTo>
                        <a:pt x="38780" y="88236"/>
                        <a:pt x="-7665" y="47410"/>
                        <a:pt x="1101" y="25356"/>
                      </a:cubicBezTo>
                      <a:close/>
                    </a:path>
                  </a:pathLst>
                </a:custGeom>
                <a:solidFill>
                  <a:srgbClr val="8E46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10"/>
                <p:cNvSpPr/>
                <p:nvPr/>
              </p:nvSpPr>
              <p:spPr>
                <a:xfrm>
                  <a:off x="7071645" y="5540964"/>
                  <a:ext cx="68586" cy="6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6" h="60314" extrusionOk="0">
                      <a:moveTo>
                        <a:pt x="53444" y="0"/>
                      </a:moveTo>
                      <a:lnTo>
                        <a:pt x="0" y="30794"/>
                      </a:lnTo>
                      <a:cubicBezTo>
                        <a:pt x="0" y="30794"/>
                        <a:pt x="12377" y="48334"/>
                        <a:pt x="29522" y="55547"/>
                      </a:cubicBezTo>
                      <a:cubicBezTo>
                        <a:pt x="46673" y="62760"/>
                        <a:pt x="68586" y="59646"/>
                        <a:pt x="68586" y="59646"/>
                      </a:cubicBezTo>
                      <a:lnTo>
                        <a:pt x="53444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10"/>
                <p:cNvSpPr/>
                <p:nvPr/>
              </p:nvSpPr>
              <p:spPr>
                <a:xfrm>
                  <a:off x="7151992" y="5513766"/>
                  <a:ext cx="62003" cy="71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03" h="71762" extrusionOk="0">
                      <a:moveTo>
                        <a:pt x="53136" y="0"/>
                      </a:moveTo>
                      <a:lnTo>
                        <a:pt x="0" y="38791"/>
                      </a:lnTo>
                      <a:cubicBezTo>
                        <a:pt x="0" y="38791"/>
                        <a:pt x="8150" y="60938"/>
                        <a:pt x="23648" y="68393"/>
                      </a:cubicBezTo>
                      <a:cubicBezTo>
                        <a:pt x="39152" y="75847"/>
                        <a:pt x="62003" y="68607"/>
                        <a:pt x="62003" y="68607"/>
                      </a:cubicBezTo>
                      <a:lnTo>
                        <a:pt x="53136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10"/>
                <p:cNvSpPr/>
                <p:nvPr/>
              </p:nvSpPr>
              <p:spPr>
                <a:xfrm>
                  <a:off x="7136665" y="5454964"/>
                  <a:ext cx="65851" cy="71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51" h="71651" extrusionOk="0">
                      <a:moveTo>
                        <a:pt x="12487" y="0"/>
                      </a:moveTo>
                      <a:cubicBezTo>
                        <a:pt x="12487" y="0"/>
                        <a:pt x="-8971" y="59438"/>
                        <a:pt x="4370" y="69866"/>
                      </a:cubicBezTo>
                      <a:cubicBezTo>
                        <a:pt x="17711" y="80287"/>
                        <a:pt x="65851" y="41690"/>
                        <a:pt x="65851" y="41690"/>
                      </a:cubicBezTo>
                      <a:lnTo>
                        <a:pt x="12487" y="0"/>
                      </a:lnTo>
                      <a:close/>
                    </a:path>
                  </a:pathLst>
                </a:custGeom>
                <a:solidFill>
                  <a:srgbClr val="6C20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10"/>
                <p:cNvSpPr/>
                <p:nvPr/>
              </p:nvSpPr>
              <p:spPr>
                <a:xfrm>
                  <a:off x="6673486" y="5370552"/>
                  <a:ext cx="82366" cy="51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51411" extrusionOk="0">
                      <a:moveTo>
                        <a:pt x="80387" y="0"/>
                      </a:moveTo>
                      <a:lnTo>
                        <a:pt x="0" y="32562"/>
                      </a:lnTo>
                      <a:cubicBezTo>
                        <a:pt x="0" y="32562"/>
                        <a:pt x="49124" y="57945"/>
                        <a:pt x="69223" y="49801"/>
                      </a:cubicBezTo>
                      <a:cubicBezTo>
                        <a:pt x="89321" y="41664"/>
                        <a:pt x="80387" y="0"/>
                        <a:pt x="80387" y="0"/>
                      </a:cubicBezTo>
                      <a:close/>
                    </a:path>
                  </a:pathLst>
                </a:custGeom>
                <a:solidFill>
                  <a:srgbClr val="C178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10"/>
                <p:cNvSpPr/>
                <p:nvPr/>
              </p:nvSpPr>
              <p:spPr>
                <a:xfrm>
                  <a:off x="6635365" y="5424505"/>
                  <a:ext cx="90721" cy="51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21" h="51684" extrusionOk="0">
                      <a:moveTo>
                        <a:pt x="0" y="0"/>
                      </a:moveTo>
                      <a:lnTo>
                        <a:pt x="90721" y="15759"/>
                      </a:lnTo>
                      <a:cubicBezTo>
                        <a:pt x="90721" y="15759"/>
                        <a:pt x="54931" y="55353"/>
                        <a:pt x="32254" y="51408"/>
                      </a:cubicBezTo>
                      <a:cubicBezTo>
                        <a:pt x="9571" y="4747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C63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10"/>
                <p:cNvSpPr/>
                <p:nvPr/>
              </p:nvSpPr>
              <p:spPr>
                <a:xfrm>
                  <a:off x="6728631" y="5478706"/>
                  <a:ext cx="87158" cy="41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58" h="41816" extrusionOk="0">
                      <a:moveTo>
                        <a:pt x="0" y="0"/>
                      </a:moveTo>
                      <a:lnTo>
                        <a:pt x="87158" y="11941"/>
                      </a:lnTo>
                      <a:cubicBezTo>
                        <a:pt x="87158" y="11941"/>
                        <a:pt x="65586" y="44611"/>
                        <a:pt x="43800" y="41624"/>
                      </a:cubicBezTo>
                      <a:cubicBezTo>
                        <a:pt x="22007" y="38636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8A3C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10"/>
                <p:cNvSpPr/>
                <p:nvPr/>
              </p:nvSpPr>
              <p:spPr>
                <a:xfrm>
                  <a:off x="6627509" y="5495636"/>
                  <a:ext cx="81096" cy="48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96" h="48124" extrusionOk="0">
                      <a:moveTo>
                        <a:pt x="0" y="0"/>
                      </a:moveTo>
                      <a:lnTo>
                        <a:pt x="81097" y="6048"/>
                      </a:lnTo>
                      <a:cubicBezTo>
                        <a:pt x="81097" y="6048"/>
                        <a:pt x="43478" y="49600"/>
                        <a:pt x="23199" y="48086"/>
                      </a:cubicBezTo>
                      <a:cubicBezTo>
                        <a:pt x="2926" y="4658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7E3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10"/>
                <p:cNvSpPr/>
                <p:nvPr/>
              </p:nvSpPr>
              <p:spPr>
                <a:xfrm>
                  <a:off x="6542828" y="5470528"/>
                  <a:ext cx="47655" cy="46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5" h="46243" extrusionOk="0">
                      <a:moveTo>
                        <a:pt x="0" y="25376"/>
                      </a:moveTo>
                      <a:lnTo>
                        <a:pt x="36380" y="0"/>
                      </a:lnTo>
                      <a:cubicBezTo>
                        <a:pt x="36380" y="0"/>
                        <a:pt x="54161" y="38911"/>
                        <a:pt x="45066" y="45254"/>
                      </a:cubicBezTo>
                      <a:cubicBezTo>
                        <a:pt x="35971" y="51596"/>
                        <a:pt x="0" y="25376"/>
                        <a:pt x="0" y="25376"/>
                      </a:cubicBezTo>
                      <a:close/>
                    </a:path>
                  </a:pathLst>
                </a:custGeom>
                <a:solidFill>
                  <a:srgbClr val="83333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10"/>
                <p:cNvSpPr/>
                <p:nvPr/>
              </p:nvSpPr>
              <p:spPr>
                <a:xfrm>
                  <a:off x="6584372" y="5435113"/>
                  <a:ext cx="30734" cy="46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4" h="46811" extrusionOk="0">
                      <a:moveTo>
                        <a:pt x="30319" y="0"/>
                      </a:moveTo>
                      <a:cubicBezTo>
                        <a:pt x="30319" y="0"/>
                        <a:pt x="32877" y="42460"/>
                        <a:pt x="25296" y="46486"/>
                      </a:cubicBezTo>
                      <a:cubicBezTo>
                        <a:pt x="17721" y="50504"/>
                        <a:pt x="0" y="16080"/>
                        <a:pt x="0" y="16080"/>
                      </a:cubicBezTo>
                      <a:lnTo>
                        <a:pt x="30319" y="0"/>
                      </a:lnTo>
                      <a:close/>
                    </a:path>
                  </a:pathLst>
                </a:custGeom>
                <a:solidFill>
                  <a:srgbClr val="964A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65" name="Google Shape;2565;p10"/>
              <p:cNvSpPr/>
              <p:nvPr/>
            </p:nvSpPr>
            <p:spPr>
              <a:xfrm>
                <a:off x="6461622" y="5532574"/>
                <a:ext cx="687319" cy="754166"/>
              </a:xfrm>
              <a:custGeom>
                <a:avLst/>
                <a:gdLst/>
                <a:ahLst/>
                <a:cxnLst/>
                <a:rect l="l" t="t" r="r" b="b"/>
                <a:pathLst>
                  <a:path w="687319" h="754166" extrusionOk="0">
                    <a:moveTo>
                      <a:pt x="461209" y="29687"/>
                    </a:moveTo>
                    <a:cubicBezTo>
                      <a:pt x="613941" y="89253"/>
                      <a:pt x="801444" y="348397"/>
                      <a:pt x="598410" y="587027"/>
                    </a:cubicBezTo>
                    <a:cubicBezTo>
                      <a:pt x="494917" y="708670"/>
                      <a:pt x="209895" y="854583"/>
                      <a:pt x="76585" y="657576"/>
                    </a:cubicBezTo>
                    <a:cubicBezTo>
                      <a:pt x="-43302" y="480393"/>
                      <a:pt x="-14430" y="191058"/>
                      <a:pt x="107641" y="82709"/>
                    </a:cubicBezTo>
                    <a:cubicBezTo>
                      <a:pt x="193466" y="6535"/>
                      <a:pt x="308478" y="-29878"/>
                      <a:pt x="461209" y="29687"/>
                    </a:cubicBezTo>
                    <a:close/>
                  </a:path>
                </a:pathLst>
              </a:custGeom>
              <a:solidFill>
                <a:srgbClr val="581A1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10"/>
              <p:cNvSpPr/>
              <p:nvPr/>
            </p:nvSpPr>
            <p:spPr>
              <a:xfrm>
                <a:off x="6462822" y="5532599"/>
                <a:ext cx="560582" cy="706876"/>
              </a:xfrm>
              <a:custGeom>
                <a:avLst/>
                <a:gdLst/>
                <a:ahLst/>
                <a:cxnLst/>
                <a:rect l="l" t="t" r="r" b="b"/>
                <a:pathLst>
                  <a:path w="560582" h="706876" extrusionOk="0">
                    <a:moveTo>
                      <a:pt x="176360" y="33935"/>
                    </a:moveTo>
                    <a:cubicBezTo>
                      <a:pt x="151124" y="47128"/>
                      <a:pt x="127811" y="63691"/>
                      <a:pt x="106353" y="82738"/>
                    </a:cubicBezTo>
                    <a:cubicBezTo>
                      <a:pt x="6283" y="171557"/>
                      <a:pt x="-29461" y="381295"/>
                      <a:pt x="26334" y="551874"/>
                    </a:cubicBezTo>
                    <a:cubicBezTo>
                      <a:pt x="39005" y="590725"/>
                      <a:pt x="61836" y="638088"/>
                      <a:pt x="76992" y="658220"/>
                    </a:cubicBezTo>
                    <a:cubicBezTo>
                      <a:pt x="104170" y="694325"/>
                      <a:pt x="117919" y="708349"/>
                      <a:pt x="129452" y="706755"/>
                    </a:cubicBezTo>
                    <a:cubicBezTo>
                      <a:pt x="134897" y="705999"/>
                      <a:pt x="173359" y="653258"/>
                      <a:pt x="178704" y="655541"/>
                    </a:cubicBezTo>
                    <a:cubicBezTo>
                      <a:pt x="236247" y="680174"/>
                      <a:pt x="392708" y="690053"/>
                      <a:pt x="485211" y="562704"/>
                    </a:cubicBezTo>
                    <a:cubicBezTo>
                      <a:pt x="649234" y="336879"/>
                      <a:pt x="500420" y="45400"/>
                      <a:pt x="460096" y="29668"/>
                    </a:cubicBezTo>
                    <a:cubicBezTo>
                      <a:pt x="345546" y="-15002"/>
                      <a:pt x="252072" y="-5653"/>
                      <a:pt x="176360" y="33935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10"/>
              <p:cNvSpPr/>
              <p:nvPr/>
            </p:nvSpPr>
            <p:spPr>
              <a:xfrm>
                <a:off x="6473119" y="5533342"/>
                <a:ext cx="394121" cy="579473"/>
              </a:xfrm>
              <a:custGeom>
                <a:avLst/>
                <a:gdLst/>
                <a:ahLst/>
                <a:cxnLst/>
                <a:rect l="l" t="t" r="r" b="b"/>
                <a:pathLst>
                  <a:path w="394121" h="579473" extrusionOk="0">
                    <a:moveTo>
                      <a:pt x="166063" y="33192"/>
                    </a:moveTo>
                    <a:cubicBezTo>
                      <a:pt x="140828" y="46385"/>
                      <a:pt x="117515" y="62948"/>
                      <a:pt x="96057" y="81994"/>
                    </a:cubicBezTo>
                    <a:cubicBezTo>
                      <a:pt x="85207" y="91625"/>
                      <a:pt x="75309" y="103158"/>
                      <a:pt x="66006" y="115421"/>
                    </a:cubicBezTo>
                    <a:cubicBezTo>
                      <a:pt x="63602" y="118582"/>
                      <a:pt x="61191" y="121736"/>
                      <a:pt x="58894" y="125051"/>
                    </a:cubicBezTo>
                    <a:cubicBezTo>
                      <a:pt x="54902" y="130838"/>
                      <a:pt x="51714" y="137609"/>
                      <a:pt x="48044" y="143844"/>
                    </a:cubicBezTo>
                    <a:cubicBezTo>
                      <a:pt x="45439" y="148264"/>
                      <a:pt x="43356" y="153247"/>
                      <a:pt x="40905" y="157875"/>
                    </a:cubicBezTo>
                    <a:cubicBezTo>
                      <a:pt x="-2386" y="312789"/>
                      <a:pt x="-57070" y="567312"/>
                      <a:pt x="145315" y="579193"/>
                    </a:cubicBezTo>
                    <a:cubicBezTo>
                      <a:pt x="265143" y="586232"/>
                      <a:pt x="346890" y="459754"/>
                      <a:pt x="382887" y="314952"/>
                    </a:cubicBezTo>
                    <a:cubicBezTo>
                      <a:pt x="418892" y="170157"/>
                      <a:pt x="363170" y="37625"/>
                      <a:pt x="289320" y="0"/>
                    </a:cubicBezTo>
                    <a:cubicBezTo>
                      <a:pt x="276622" y="630"/>
                      <a:pt x="264245" y="1969"/>
                      <a:pt x="252251" y="4079"/>
                    </a:cubicBezTo>
                    <a:cubicBezTo>
                      <a:pt x="248178" y="4795"/>
                      <a:pt x="244214" y="5853"/>
                      <a:pt x="240222" y="6724"/>
                    </a:cubicBezTo>
                    <a:cubicBezTo>
                      <a:pt x="233224" y="8264"/>
                      <a:pt x="226399" y="10267"/>
                      <a:pt x="219642" y="12276"/>
                    </a:cubicBezTo>
                    <a:cubicBezTo>
                      <a:pt x="201010" y="17828"/>
                      <a:pt x="182907" y="24385"/>
                      <a:pt x="166063" y="33192"/>
                    </a:cubicBezTo>
                    <a:close/>
                  </a:path>
                </a:pathLst>
              </a:custGeom>
              <a:solidFill>
                <a:srgbClr val="AD5C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10"/>
              <p:cNvSpPr/>
              <p:nvPr/>
            </p:nvSpPr>
            <p:spPr>
              <a:xfrm>
                <a:off x="6511135" y="5602872"/>
                <a:ext cx="267735" cy="317721"/>
              </a:xfrm>
              <a:custGeom>
                <a:avLst/>
                <a:gdLst/>
                <a:ahLst/>
                <a:cxnLst/>
                <a:rect l="l" t="t" r="r" b="b"/>
                <a:pathLst>
                  <a:path w="267735" h="317721" extrusionOk="0">
                    <a:moveTo>
                      <a:pt x="17033" y="108176"/>
                    </a:moveTo>
                    <a:cubicBezTo>
                      <a:pt x="53091" y="25049"/>
                      <a:pt x="134637" y="-19642"/>
                      <a:pt x="199166" y="8346"/>
                    </a:cubicBezTo>
                    <a:cubicBezTo>
                      <a:pt x="263693" y="36341"/>
                      <a:pt x="286766" y="126426"/>
                      <a:pt x="250701" y="209545"/>
                    </a:cubicBezTo>
                    <a:cubicBezTo>
                      <a:pt x="214643" y="292672"/>
                      <a:pt x="133097" y="337363"/>
                      <a:pt x="68569" y="309375"/>
                    </a:cubicBezTo>
                    <a:cubicBezTo>
                      <a:pt x="4047" y="281380"/>
                      <a:pt x="-19031" y="191302"/>
                      <a:pt x="17033" y="108176"/>
                    </a:cubicBezTo>
                    <a:close/>
                  </a:path>
                </a:pathLst>
              </a:custGeom>
              <a:solidFill>
                <a:srgbClr val="C27C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10"/>
              <p:cNvSpPr/>
              <p:nvPr/>
            </p:nvSpPr>
            <p:spPr>
              <a:xfrm>
                <a:off x="6538952" y="5635810"/>
                <a:ext cx="101284" cy="203791"/>
              </a:xfrm>
              <a:custGeom>
                <a:avLst/>
                <a:gdLst/>
                <a:ahLst/>
                <a:cxnLst/>
                <a:rect l="l" t="t" r="r" b="b"/>
                <a:pathLst>
                  <a:path w="101284" h="203791" extrusionOk="0">
                    <a:moveTo>
                      <a:pt x="87987" y="844"/>
                    </a:moveTo>
                    <a:cubicBezTo>
                      <a:pt x="69951" y="-5820"/>
                      <a:pt x="33619" y="27640"/>
                      <a:pt x="14833" y="78238"/>
                    </a:cubicBezTo>
                    <a:cubicBezTo>
                      <a:pt x="-3953" y="128835"/>
                      <a:pt x="-5199" y="196572"/>
                      <a:pt x="12837" y="203235"/>
                    </a:cubicBezTo>
                    <a:cubicBezTo>
                      <a:pt x="30873" y="209899"/>
                      <a:pt x="68176" y="155490"/>
                      <a:pt x="86962" y="104892"/>
                    </a:cubicBezTo>
                    <a:cubicBezTo>
                      <a:pt x="105748" y="54301"/>
                      <a:pt x="106016" y="7507"/>
                      <a:pt x="87987" y="844"/>
                    </a:cubicBezTo>
                    <a:close/>
                  </a:path>
                </a:pathLst>
              </a:custGeom>
              <a:solidFill>
                <a:srgbClr val="DAA27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10"/>
              <p:cNvSpPr/>
              <p:nvPr/>
            </p:nvSpPr>
            <p:spPr>
              <a:xfrm>
                <a:off x="6633736" y="5828519"/>
                <a:ext cx="33016" cy="33016"/>
              </a:xfrm>
              <a:custGeom>
                <a:avLst/>
                <a:gdLst/>
                <a:ahLst/>
                <a:cxnLst/>
                <a:rect l="l" t="t" r="r" b="b"/>
                <a:pathLst>
                  <a:path w="33016" h="33016" extrusionOk="0">
                    <a:moveTo>
                      <a:pt x="1870" y="24128"/>
                    </a:moveTo>
                    <a:cubicBezTo>
                      <a:pt x="-2343" y="16038"/>
                      <a:pt x="805" y="6073"/>
                      <a:pt x="8888" y="1866"/>
                    </a:cubicBezTo>
                    <a:cubicBezTo>
                      <a:pt x="16979" y="-2339"/>
                      <a:pt x="26944" y="802"/>
                      <a:pt x="31150" y="8892"/>
                    </a:cubicBezTo>
                    <a:cubicBezTo>
                      <a:pt x="35356" y="16976"/>
                      <a:pt x="32215" y="26941"/>
                      <a:pt x="24125" y="31147"/>
                    </a:cubicBezTo>
                    <a:cubicBezTo>
                      <a:pt x="16041" y="35360"/>
                      <a:pt x="6075" y="32212"/>
                      <a:pt x="1870" y="24128"/>
                    </a:cubicBezTo>
                    <a:close/>
                  </a:path>
                </a:pathLst>
              </a:custGeom>
              <a:solidFill>
                <a:srgbClr val="E29D7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10"/>
              <p:cNvSpPr/>
              <p:nvPr/>
            </p:nvSpPr>
            <p:spPr>
              <a:xfrm>
                <a:off x="6606626" y="5856795"/>
                <a:ext cx="20365" cy="20365"/>
              </a:xfrm>
              <a:custGeom>
                <a:avLst/>
                <a:gdLst/>
                <a:ahLst/>
                <a:cxnLst/>
                <a:rect l="l" t="t" r="r" b="b"/>
                <a:pathLst>
                  <a:path w="20365" h="20365" extrusionOk="0">
                    <a:moveTo>
                      <a:pt x="1153" y="14879"/>
                    </a:moveTo>
                    <a:cubicBezTo>
                      <a:pt x="-1446" y="9897"/>
                      <a:pt x="497" y="3749"/>
                      <a:pt x="5486" y="1150"/>
                    </a:cubicBezTo>
                    <a:cubicBezTo>
                      <a:pt x="10476" y="-1442"/>
                      <a:pt x="16617" y="494"/>
                      <a:pt x="19216" y="5483"/>
                    </a:cubicBezTo>
                    <a:cubicBezTo>
                      <a:pt x="21808" y="10473"/>
                      <a:pt x="19872" y="16621"/>
                      <a:pt x="14882" y="19212"/>
                    </a:cubicBezTo>
                    <a:cubicBezTo>
                      <a:pt x="9893" y="21811"/>
                      <a:pt x="3745" y="19869"/>
                      <a:pt x="1153" y="14879"/>
                    </a:cubicBezTo>
                    <a:close/>
                  </a:path>
                </a:pathLst>
              </a:custGeom>
              <a:solidFill>
                <a:srgbClr val="D6926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10"/>
              <p:cNvSpPr/>
              <p:nvPr/>
            </p:nvSpPr>
            <p:spPr>
              <a:xfrm>
                <a:off x="6685353" y="6111183"/>
                <a:ext cx="16910" cy="16914"/>
              </a:xfrm>
              <a:custGeom>
                <a:avLst/>
                <a:gdLst/>
                <a:ahLst/>
                <a:cxnLst/>
                <a:rect l="l" t="t" r="r" b="b"/>
                <a:pathLst>
                  <a:path w="16910" h="16914" extrusionOk="0">
                    <a:moveTo>
                      <a:pt x="958" y="12362"/>
                    </a:moveTo>
                    <a:cubicBezTo>
                      <a:pt x="-1199" y="8216"/>
                      <a:pt x="409" y="3113"/>
                      <a:pt x="4554" y="956"/>
                    </a:cubicBezTo>
                    <a:cubicBezTo>
                      <a:pt x="8693" y="-1200"/>
                      <a:pt x="13796" y="414"/>
                      <a:pt x="15953" y="4553"/>
                    </a:cubicBezTo>
                    <a:cubicBezTo>
                      <a:pt x="18110" y="8698"/>
                      <a:pt x="16502" y="13802"/>
                      <a:pt x="12357" y="15958"/>
                    </a:cubicBezTo>
                    <a:cubicBezTo>
                      <a:pt x="8217" y="18115"/>
                      <a:pt x="3107" y="16501"/>
                      <a:pt x="958" y="12362"/>
                    </a:cubicBezTo>
                    <a:close/>
                  </a:path>
                </a:pathLst>
              </a:custGeom>
              <a:solidFill>
                <a:srgbClr val="C47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10"/>
              <p:cNvSpPr/>
              <p:nvPr/>
            </p:nvSpPr>
            <p:spPr>
              <a:xfrm>
                <a:off x="6929547" y="5650279"/>
                <a:ext cx="21984" cy="21983"/>
              </a:xfrm>
              <a:custGeom>
                <a:avLst/>
                <a:gdLst/>
                <a:ahLst/>
                <a:cxnLst/>
                <a:rect l="l" t="t" r="r" b="b"/>
                <a:pathLst>
                  <a:path w="21984" h="21983" extrusionOk="0">
                    <a:moveTo>
                      <a:pt x="1241" y="16064"/>
                    </a:moveTo>
                    <a:cubicBezTo>
                      <a:pt x="-1558" y="10679"/>
                      <a:pt x="538" y="4042"/>
                      <a:pt x="5922" y="1243"/>
                    </a:cubicBezTo>
                    <a:cubicBezTo>
                      <a:pt x="11307" y="-1557"/>
                      <a:pt x="17937" y="533"/>
                      <a:pt x="20744" y="5917"/>
                    </a:cubicBezTo>
                    <a:cubicBezTo>
                      <a:pt x="23543" y="11302"/>
                      <a:pt x="21447" y="17939"/>
                      <a:pt x="16062" y="20738"/>
                    </a:cubicBezTo>
                    <a:cubicBezTo>
                      <a:pt x="10678" y="23545"/>
                      <a:pt x="4047" y="21448"/>
                      <a:pt x="1241" y="16064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10"/>
              <p:cNvSpPr/>
              <p:nvPr/>
            </p:nvSpPr>
            <p:spPr>
              <a:xfrm>
                <a:off x="6910474" y="5612162"/>
                <a:ext cx="26541" cy="26541"/>
              </a:xfrm>
              <a:custGeom>
                <a:avLst/>
                <a:gdLst/>
                <a:ahLst/>
                <a:cxnLst/>
                <a:rect l="l" t="t" r="r" b="b"/>
                <a:pathLst>
                  <a:path w="26541" h="26541" extrusionOk="0">
                    <a:moveTo>
                      <a:pt x="1501" y="19395"/>
                    </a:moveTo>
                    <a:cubicBezTo>
                      <a:pt x="-1881" y="12899"/>
                      <a:pt x="644" y="4882"/>
                      <a:pt x="7147" y="1500"/>
                    </a:cubicBezTo>
                    <a:cubicBezTo>
                      <a:pt x="13643" y="-1882"/>
                      <a:pt x="21660" y="649"/>
                      <a:pt x="25042" y="7146"/>
                    </a:cubicBezTo>
                    <a:cubicBezTo>
                      <a:pt x="28424" y="13649"/>
                      <a:pt x="25892" y="21659"/>
                      <a:pt x="19390" y="25041"/>
                    </a:cubicBezTo>
                    <a:cubicBezTo>
                      <a:pt x="12893" y="28423"/>
                      <a:pt x="4883" y="25898"/>
                      <a:pt x="1501" y="19395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10"/>
              <p:cNvSpPr/>
              <p:nvPr/>
            </p:nvSpPr>
            <p:spPr>
              <a:xfrm>
                <a:off x="6891856" y="5709058"/>
                <a:ext cx="113402" cy="415752"/>
              </a:xfrm>
              <a:custGeom>
                <a:avLst/>
                <a:gdLst/>
                <a:ahLst/>
                <a:cxnLst/>
                <a:rect l="l" t="t" r="r" b="b"/>
                <a:pathLst>
                  <a:path w="113402" h="415752" extrusionOk="0">
                    <a:moveTo>
                      <a:pt x="85785" y="0"/>
                    </a:moveTo>
                    <a:cubicBezTo>
                      <a:pt x="85785" y="0"/>
                      <a:pt x="127643" y="131521"/>
                      <a:pt x="108295" y="218800"/>
                    </a:cubicBezTo>
                    <a:cubicBezTo>
                      <a:pt x="88940" y="306085"/>
                      <a:pt x="0" y="415753"/>
                      <a:pt x="0" y="415753"/>
                    </a:cubicBezTo>
                    <a:cubicBezTo>
                      <a:pt x="0" y="415753"/>
                      <a:pt x="57141" y="299482"/>
                      <a:pt x="76496" y="212203"/>
                    </a:cubicBezTo>
                    <a:cubicBezTo>
                      <a:pt x="95851" y="124917"/>
                      <a:pt x="85785" y="0"/>
                      <a:pt x="85785" y="0"/>
                    </a:cubicBezTo>
                    <a:close/>
                  </a:path>
                </a:pathLst>
              </a:custGeom>
              <a:solidFill>
                <a:srgbClr val="A052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10"/>
              <p:cNvSpPr/>
              <p:nvPr/>
            </p:nvSpPr>
            <p:spPr>
              <a:xfrm>
                <a:off x="6511292" y="5873603"/>
                <a:ext cx="30605" cy="203268"/>
              </a:xfrm>
              <a:custGeom>
                <a:avLst/>
                <a:gdLst/>
                <a:ahLst/>
                <a:cxnLst/>
                <a:rect l="l" t="t" r="r" b="b"/>
                <a:pathLst>
                  <a:path w="30605" h="203268" extrusionOk="0">
                    <a:moveTo>
                      <a:pt x="27216" y="203269"/>
                    </a:moveTo>
                    <a:cubicBezTo>
                      <a:pt x="27216" y="203269"/>
                      <a:pt x="-825" y="143589"/>
                      <a:pt x="19" y="92770"/>
                    </a:cubicBezTo>
                    <a:cubicBezTo>
                      <a:pt x="869" y="41952"/>
                      <a:pt x="30605" y="0"/>
                      <a:pt x="30605" y="0"/>
                    </a:cubicBezTo>
                    <a:cubicBezTo>
                      <a:pt x="30605" y="0"/>
                      <a:pt x="17037" y="46164"/>
                      <a:pt x="16186" y="96977"/>
                    </a:cubicBezTo>
                    <a:cubicBezTo>
                      <a:pt x="15342" y="147795"/>
                      <a:pt x="27216" y="203269"/>
                      <a:pt x="27216" y="203269"/>
                    </a:cubicBezTo>
                    <a:close/>
                  </a:path>
                </a:pathLst>
              </a:custGeom>
              <a:solidFill>
                <a:srgbClr val="B469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10"/>
              <p:cNvSpPr/>
              <p:nvPr/>
            </p:nvSpPr>
            <p:spPr>
              <a:xfrm>
                <a:off x="6544998" y="6178588"/>
                <a:ext cx="128555" cy="125390"/>
              </a:xfrm>
              <a:custGeom>
                <a:avLst/>
                <a:gdLst/>
                <a:ahLst/>
                <a:cxnLst/>
                <a:rect l="l" t="t" r="r" b="b"/>
                <a:pathLst>
                  <a:path w="128555" h="125390" extrusionOk="0">
                    <a:moveTo>
                      <a:pt x="58347" y="2"/>
                    </a:moveTo>
                    <a:cubicBezTo>
                      <a:pt x="90406" y="-266"/>
                      <a:pt x="130429" y="28559"/>
                      <a:pt x="128487" y="59501"/>
                    </a:cubicBezTo>
                    <a:cubicBezTo>
                      <a:pt x="125962" y="99778"/>
                      <a:pt x="83897" y="125120"/>
                      <a:pt x="51844" y="125388"/>
                    </a:cubicBezTo>
                    <a:cubicBezTo>
                      <a:pt x="19784" y="125663"/>
                      <a:pt x="-2732" y="91527"/>
                      <a:pt x="268" y="60585"/>
                    </a:cubicBezTo>
                    <a:cubicBezTo>
                      <a:pt x="3262" y="29637"/>
                      <a:pt x="26293" y="277"/>
                      <a:pt x="58347" y="2"/>
                    </a:cubicBezTo>
                    <a:close/>
                  </a:path>
                </a:pathLst>
              </a:custGeom>
              <a:solidFill>
                <a:srgbClr val="5B1A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10"/>
              <p:cNvSpPr/>
              <p:nvPr/>
            </p:nvSpPr>
            <p:spPr>
              <a:xfrm>
                <a:off x="6552410" y="6163842"/>
                <a:ext cx="95361" cy="105964"/>
              </a:xfrm>
              <a:custGeom>
                <a:avLst/>
                <a:gdLst/>
                <a:ahLst/>
                <a:cxnLst/>
                <a:rect l="l" t="t" r="r" b="b"/>
                <a:pathLst>
                  <a:path w="95361" h="105964" extrusionOk="0">
                    <a:moveTo>
                      <a:pt x="1717" y="41758"/>
                    </a:moveTo>
                    <a:cubicBezTo>
                      <a:pt x="8696" y="13167"/>
                      <a:pt x="34936" y="-4982"/>
                      <a:pt x="60318" y="1213"/>
                    </a:cubicBezTo>
                    <a:cubicBezTo>
                      <a:pt x="85701" y="7408"/>
                      <a:pt x="100622" y="35610"/>
                      <a:pt x="93644" y="64201"/>
                    </a:cubicBezTo>
                    <a:cubicBezTo>
                      <a:pt x="86665" y="92791"/>
                      <a:pt x="60425" y="110947"/>
                      <a:pt x="35043" y="104752"/>
                    </a:cubicBezTo>
                    <a:cubicBezTo>
                      <a:pt x="9660" y="98551"/>
                      <a:pt x="-5261" y="70348"/>
                      <a:pt x="1717" y="41758"/>
                    </a:cubicBezTo>
                    <a:close/>
                  </a:path>
                </a:pathLst>
              </a:custGeom>
              <a:solidFill>
                <a:srgbClr val="8A3D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10"/>
              <p:cNvSpPr/>
              <p:nvPr/>
            </p:nvSpPr>
            <p:spPr>
              <a:xfrm>
                <a:off x="6561154" y="6207912"/>
                <a:ext cx="23282" cy="36512"/>
              </a:xfrm>
              <a:custGeom>
                <a:avLst/>
                <a:gdLst/>
                <a:ahLst/>
                <a:cxnLst/>
                <a:rect l="l" t="t" r="r" b="b"/>
                <a:pathLst>
                  <a:path w="23282" h="36512" extrusionOk="0">
                    <a:moveTo>
                      <a:pt x="293" y="16642"/>
                    </a:moveTo>
                    <a:cubicBezTo>
                      <a:pt x="1726" y="6602"/>
                      <a:pt x="7961" y="-818"/>
                      <a:pt x="14230" y="72"/>
                    </a:cubicBezTo>
                    <a:cubicBezTo>
                      <a:pt x="20492" y="963"/>
                      <a:pt x="24417" y="9830"/>
                      <a:pt x="22990" y="19870"/>
                    </a:cubicBezTo>
                    <a:cubicBezTo>
                      <a:pt x="21557" y="29915"/>
                      <a:pt x="15322" y="37336"/>
                      <a:pt x="9053" y="36439"/>
                    </a:cubicBezTo>
                    <a:cubicBezTo>
                      <a:pt x="2785" y="35548"/>
                      <a:pt x="-1133" y="26687"/>
                      <a:pt x="293" y="16642"/>
                    </a:cubicBezTo>
                    <a:close/>
                  </a:path>
                </a:pathLst>
              </a:custGeom>
              <a:solidFill>
                <a:srgbClr val="D68C6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80" name="Google Shape;2580;p10"/>
          <p:cNvGrpSpPr/>
          <p:nvPr/>
        </p:nvGrpSpPr>
        <p:grpSpPr>
          <a:xfrm>
            <a:off x="-5090" y="5360014"/>
            <a:ext cx="1680236" cy="1494117"/>
            <a:chOff x="25054" y="5363769"/>
            <a:chExt cx="1680236" cy="1494117"/>
          </a:xfrm>
        </p:grpSpPr>
        <p:grpSp>
          <p:nvGrpSpPr>
            <p:cNvPr id="2581" name="Google Shape;2581;p10"/>
            <p:cNvGrpSpPr/>
            <p:nvPr/>
          </p:nvGrpSpPr>
          <p:grpSpPr>
            <a:xfrm flipH="1">
              <a:off x="852709" y="5363769"/>
              <a:ext cx="852581" cy="1494035"/>
              <a:chOff x="5059518" y="3399017"/>
              <a:chExt cx="1542574" cy="2703157"/>
            </a:xfrm>
          </p:grpSpPr>
          <p:grpSp>
            <p:nvGrpSpPr>
              <p:cNvPr id="2582" name="Google Shape;2582;p10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2583" name="Google Shape;2583;p10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10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10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10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10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10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10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10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10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10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10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10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10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10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7" name="Google Shape;2597;p10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8" name="Google Shape;2598;p10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9" name="Google Shape;2599;p10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00" name="Google Shape;2600;p10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10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10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10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0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5" name="Google Shape;2605;p10"/>
            <p:cNvGrpSpPr/>
            <p:nvPr/>
          </p:nvGrpSpPr>
          <p:grpSpPr>
            <a:xfrm flipH="1">
              <a:off x="25054" y="5498467"/>
              <a:ext cx="1300195" cy="1359419"/>
              <a:chOff x="9156917" y="349942"/>
              <a:chExt cx="3228695" cy="3375762"/>
            </a:xfrm>
          </p:grpSpPr>
          <p:grpSp>
            <p:nvGrpSpPr>
              <p:cNvPr id="2606" name="Google Shape;2606;p10"/>
              <p:cNvGrpSpPr/>
              <p:nvPr/>
            </p:nvGrpSpPr>
            <p:grpSpPr>
              <a:xfrm>
                <a:off x="9793778" y="349942"/>
                <a:ext cx="2591834" cy="3364683"/>
                <a:chOff x="4745811" y="1197734"/>
                <a:chExt cx="4609344" cy="5983787"/>
              </a:xfrm>
            </p:grpSpPr>
            <p:grpSp>
              <p:nvGrpSpPr>
                <p:cNvPr id="2607" name="Google Shape;2607;p10"/>
                <p:cNvGrpSpPr/>
                <p:nvPr/>
              </p:nvGrpSpPr>
              <p:grpSpPr>
                <a:xfrm>
                  <a:off x="4745811" y="1197734"/>
                  <a:ext cx="4609344" cy="3278391"/>
                  <a:chOff x="4745811" y="1197734"/>
                  <a:chExt cx="4609344" cy="3278391"/>
                </a:xfrm>
              </p:grpSpPr>
              <p:sp>
                <p:nvSpPr>
                  <p:cNvPr id="2608" name="Google Shape;2608;p10"/>
                  <p:cNvSpPr/>
                  <p:nvPr/>
                </p:nvSpPr>
                <p:spPr>
                  <a:xfrm>
                    <a:off x="4745811" y="1197734"/>
                    <a:ext cx="4609344" cy="3278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9344" h="3278357" extrusionOk="0">
                        <a:moveTo>
                          <a:pt x="2231638" y="3277247"/>
                        </a:moveTo>
                        <a:cubicBezTo>
                          <a:pt x="2624580" y="3268413"/>
                          <a:pt x="3388490" y="3268085"/>
                          <a:pt x="3732864" y="3170955"/>
                        </a:cubicBezTo>
                        <a:cubicBezTo>
                          <a:pt x="4077210" y="3073824"/>
                          <a:pt x="4514475" y="2897606"/>
                          <a:pt x="4576291" y="2645949"/>
                        </a:cubicBezTo>
                        <a:cubicBezTo>
                          <a:pt x="4638106" y="2394293"/>
                          <a:pt x="4642527" y="1705546"/>
                          <a:pt x="4324674" y="1224307"/>
                        </a:cubicBezTo>
                        <a:cubicBezTo>
                          <a:pt x="4006755" y="743068"/>
                          <a:pt x="3490322" y="77903"/>
                          <a:pt x="2739766" y="16094"/>
                        </a:cubicBezTo>
                        <a:cubicBezTo>
                          <a:pt x="1989210" y="-45715"/>
                          <a:pt x="1613246" y="53793"/>
                          <a:pt x="1083438" y="610088"/>
                        </a:cubicBezTo>
                        <a:cubicBezTo>
                          <a:pt x="809701" y="897514"/>
                          <a:pt x="274060" y="1398979"/>
                          <a:pt x="82639" y="1937003"/>
                        </a:cubicBezTo>
                        <a:cubicBezTo>
                          <a:pt x="-96432" y="2440296"/>
                          <a:pt x="20944" y="2876550"/>
                          <a:pt x="382121" y="3016871"/>
                        </a:cubicBezTo>
                        <a:cubicBezTo>
                          <a:pt x="972311" y="3246165"/>
                          <a:pt x="1838703" y="3286074"/>
                          <a:pt x="2231638" y="3277247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10"/>
                  <p:cNvSpPr/>
                  <p:nvPr/>
                </p:nvSpPr>
                <p:spPr>
                  <a:xfrm>
                    <a:off x="4999398" y="1197768"/>
                    <a:ext cx="3334635" cy="1977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635" h="1977836" extrusionOk="0">
                        <a:moveTo>
                          <a:pt x="2100075" y="288"/>
                        </a:moveTo>
                        <a:cubicBezTo>
                          <a:pt x="1589288" y="7661"/>
                          <a:pt x="1260278" y="158089"/>
                          <a:pt x="829811" y="610074"/>
                        </a:cubicBezTo>
                        <a:cubicBezTo>
                          <a:pt x="616436" y="834111"/>
                          <a:pt x="244571" y="1188410"/>
                          <a:pt x="0" y="1588484"/>
                        </a:cubicBezTo>
                        <a:cubicBezTo>
                          <a:pt x="45273" y="1671369"/>
                          <a:pt x="103814" y="1757737"/>
                          <a:pt x="176922" y="1828005"/>
                        </a:cubicBezTo>
                        <a:cubicBezTo>
                          <a:pt x="265634" y="1913275"/>
                          <a:pt x="478808" y="1961167"/>
                          <a:pt x="741140" y="1977836"/>
                        </a:cubicBezTo>
                        <a:cubicBezTo>
                          <a:pt x="783459" y="1971829"/>
                          <a:pt x="826764" y="1966337"/>
                          <a:pt x="872091" y="1961830"/>
                        </a:cubicBezTo>
                        <a:cubicBezTo>
                          <a:pt x="1194939" y="1929710"/>
                          <a:pt x="1386796" y="1916215"/>
                          <a:pt x="1568078" y="1917902"/>
                        </a:cubicBezTo>
                        <a:cubicBezTo>
                          <a:pt x="1610592" y="1918298"/>
                          <a:pt x="1652631" y="1919784"/>
                          <a:pt x="1695540" y="1921800"/>
                        </a:cubicBezTo>
                        <a:cubicBezTo>
                          <a:pt x="1932637" y="1881228"/>
                          <a:pt x="2149709" y="1822520"/>
                          <a:pt x="2303478" y="1746935"/>
                        </a:cubicBezTo>
                        <a:cubicBezTo>
                          <a:pt x="2735712" y="1534450"/>
                          <a:pt x="3046178" y="1192428"/>
                          <a:pt x="3206972" y="860679"/>
                        </a:cubicBezTo>
                        <a:cubicBezTo>
                          <a:pt x="3283020" y="703775"/>
                          <a:pt x="3319292" y="532339"/>
                          <a:pt x="3334636" y="374042"/>
                        </a:cubicBezTo>
                        <a:cubicBezTo>
                          <a:pt x="3093990" y="183940"/>
                          <a:pt x="2812276" y="42949"/>
                          <a:pt x="2486146" y="16093"/>
                        </a:cubicBezTo>
                        <a:cubicBezTo>
                          <a:pt x="2345416" y="4500"/>
                          <a:pt x="2217954" y="-1413"/>
                          <a:pt x="2100075" y="288"/>
                        </a:cubicBezTo>
                        <a:close/>
                      </a:path>
                    </a:pathLst>
                  </a:custGeom>
                  <a:solidFill>
                    <a:srgbClr val="9445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10"/>
                  <p:cNvSpPr/>
                  <p:nvPr/>
                </p:nvSpPr>
                <p:spPr>
                  <a:xfrm>
                    <a:off x="7960996" y="1500083"/>
                    <a:ext cx="186981" cy="199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1" h="199096" extrusionOk="0">
                        <a:moveTo>
                          <a:pt x="0" y="99548"/>
                        </a:moveTo>
                        <a:cubicBezTo>
                          <a:pt x="0" y="44570"/>
                          <a:pt x="41858" y="0"/>
                          <a:pt x="93487" y="0"/>
                        </a:cubicBezTo>
                        <a:cubicBezTo>
                          <a:pt x="145123" y="0"/>
                          <a:pt x="186981" y="44570"/>
                          <a:pt x="186981" y="99548"/>
                        </a:cubicBezTo>
                        <a:cubicBezTo>
                          <a:pt x="186981" y="154526"/>
                          <a:pt x="145123" y="199096"/>
                          <a:pt x="93487" y="199096"/>
                        </a:cubicBezTo>
                        <a:cubicBezTo>
                          <a:pt x="41858" y="199096"/>
                          <a:pt x="0" y="154526"/>
                          <a:pt x="0" y="9954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1" name="Google Shape;2611;p10"/>
                  <p:cNvSpPr/>
                  <p:nvPr/>
                </p:nvSpPr>
                <p:spPr>
                  <a:xfrm>
                    <a:off x="7697914" y="2572475"/>
                    <a:ext cx="186987" cy="199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87" h="199103" extrusionOk="0">
                        <a:moveTo>
                          <a:pt x="0" y="99555"/>
                        </a:moveTo>
                        <a:cubicBezTo>
                          <a:pt x="0" y="44570"/>
                          <a:pt x="41858" y="0"/>
                          <a:pt x="93494" y="0"/>
                        </a:cubicBezTo>
                        <a:cubicBezTo>
                          <a:pt x="145130" y="0"/>
                          <a:pt x="186988" y="44570"/>
                          <a:pt x="186988" y="99555"/>
                        </a:cubicBezTo>
                        <a:cubicBezTo>
                          <a:pt x="186988" y="154533"/>
                          <a:pt x="145130" y="199103"/>
                          <a:pt x="93494" y="199103"/>
                        </a:cubicBezTo>
                        <a:cubicBezTo>
                          <a:pt x="41858" y="199103"/>
                          <a:pt x="0" y="154533"/>
                          <a:pt x="0" y="99555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2" name="Google Shape;2612;p10"/>
                  <p:cNvSpPr/>
                  <p:nvPr/>
                </p:nvSpPr>
                <p:spPr>
                  <a:xfrm>
                    <a:off x="7311087" y="2679116"/>
                    <a:ext cx="276871" cy="297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71" h="297398" extrusionOk="0">
                        <a:moveTo>
                          <a:pt x="165630" y="0"/>
                        </a:moveTo>
                        <a:cubicBezTo>
                          <a:pt x="119459" y="0"/>
                          <a:pt x="79985" y="29977"/>
                          <a:pt x="63216" y="72652"/>
                        </a:cubicBezTo>
                        <a:cubicBezTo>
                          <a:pt x="25952" y="91753"/>
                          <a:pt x="0" y="132197"/>
                          <a:pt x="0" y="179179"/>
                        </a:cubicBezTo>
                        <a:cubicBezTo>
                          <a:pt x="0" y="244510"/>
                          <a:pt x="49674" y="297399"/>
                          <a:pt x="111034" y="297399"/>
                        </a:cubicBezTo>
                        <a:cubicBezTo>
                          <a:pt x="157272" y="297399"/>
                          <a:pt x="196926" y="267315"/>
                          <a:pt x="213656" y="224539"/>
                        </a:cubicBezTo>
                        <a:cubicBezTo>
                          <a:pt x="250906" y="205439"/>
                          <a:pt x="276872" y="165188"/>
                          <a:pt x="276872" y="118220"/>
                        </a:cubicBezTo>
                        <a:cubicBezTo>
                          <a:pt x="276872" y="52882"/>
                          <a:pt x="226990" y="0"/>
                          <a:pt x="165630" y="0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3" name="Google Shape;2613;p10"/>
                  <p:cNvSpPr/>
                  <p:nvPr/>
                </p:nvSpPr>
                <p:spPr>
                  <a:xfrm>
                    <a:off x="6873869" y="2889397"/>
                    <a:ext cx="104905" cy="105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05" h="105656" extrusionOk="0">
                        <a:moveTo>
                          <a:pt x="0" y="52828"/>
                        </a:moveTo>
                        <a:cubicBezTo>
                          <a:pt x="0" y="23655"/>
                          <a:pt x="23480" y="0"/>
                          <a:pt x="52453" y="0"/>
                        </a:cubicBezTo>
                        <a:cubicBezTo>
                          <a:pt x="81419" y="0"/>
                          <a:pt x="104906" y="23655"/>
                          <a:pt x="104906" y="52828"/>
                        </a:cubicBezTo>
                        <a:cubicBezTo>
                          <a:pt x="104906" y="82008"/>
                          <a:pt x="81419" y="105656"/>
                          <a:pt x="52453" y="105656"/>
                        </a:cubicBezTo>
                        <a:cubicBezTo>
                          <a:pt x="23480" y="105656"/>
                          <a:pt x="0" y="82008"/>
                          <a:pt x="0" y="52828"/>
                        </a:cubicBezTo>
                        <a:close/>
                      </a:path>
                    </a:pathLst>
                  </a:custGeom>
                  <a:solidFill>
                    <a:srgbClr val="73252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4" name="Google Shape;2614;p10"/>
                  <p:cNvSpPr/>
                  <p:nvPr/>
                </p:nvSpPr>
                <p:spPr>
                  <a:xfrm>
                    <a:off x="5170574" y="1197832"/>
                    <a:ext cx="2349031" cy="1736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031" h="1736321" extrusionOk="0">
                        <a:moveTo>
                          <a:pt x="1928900" y="224"/>
                        </a:moveTo>
                        <a:cubicBezTo>
                          <a:pt x="1892908" y="747"/>
                          <a:pt x="1857895" y="2133"/>
                          <a:pt x="1823612" y="4122"/>
                        </a:cubicBezTo>
                        <a:cubicBezTo>
                          <a:pt x="1812059" y="4798"/>
                          <a:pt x="1800915" y="5944"/>
                          <a:pt x="1789543" y="6794"/>
                        </a:cubicBezTo>
                        <a:cubicBezTo>
                          <a:pt x="1767335" y="8448"/>
                          <a:pt x="1745428" y="10397"/>
                          <a:pt x="1723863" y="12748"/>
                        </a:cubicBezTo>
                        <a:cubicBezTo>
                          <a:pt x="1711252" y="14121"/>
                          <a:pt x="1698708" y="15641"/>
                          <a:pt x="1686298" y="17262"/>
                        </a:cubicBezTo>
                        <a:cubicBezTo>
                          <a:pt x="1664813" y="20068"/>
                          <a:pt x="1643603" y="23336"/>
                          <a:pt x="1622674" y="26906"/>
                        </a:cubicBezTo>
                        <a:cubicBezTo>
                          <a:pt x="1611496" y="28815"/>
                          <a:pt x="1600251" y="30523"/>
                          <a:pt x="1589221" y="32652"/>
                        </a:cubicBezTo>
                        <a:cubicBezTo>
                          <a:pt x="1565868" y="37166"/>
                          <a:pt x="1543003" y="42283"/>
                          <a:pt x="1520259" y="47842"/>
                        </a:cubicBezTo>
                        <a:cubicBezTo>
                          <a:pt x="1512765" y="49670"/>
                          <a:pt x="1505110" y="51230"/>
                          <a:pt x="1497683" y="53179"/>
                        </a:cubicBezTo>
                        <a:cubicBezTo>
                          <a:pt x="1467344" y="61122"/>
                          <a:pt x="1437468" y="70110"/>
                          <a:pt x="1407986" y="80069"/>
                        </a:cubicBezTo>
                        <a:cubicBezTo>
                          <a:pt x="1401624" y="82212"/>
                          <a:pt x="1395429" y="84797"/>
                          <a:pt x="1389107" y="87047"/>
                        </a:cubicBezTo>
                        <a:cubicBezTo>
                          <a:pt x="1367052" y="94870"/>
                          <a:pt x="1345119" y="103255"/>
                          <a:pt x="1323427" y="112289"/>
                        </a:cubicBezTo>
                        <a:cubicBezTo>
                          <a:pt x="1312658" y="116777"/>
                          <a:pt x="1301902" y="121451"/>
                          <a:pt x="1291199" y="126247"/>
                        </a:cubicBezTo>
                        <a:cubicBezTo>
                          <a:pt x="1272273" y="134725"/>
                          <a:pt x="1253507" y="143666"/>
                          <a:pt x="1234761" y="153136"/>
                        </a:cubicBezTo>
                        <a:cubicBezTo>
                          <a:pt x="1225245" y="157938"/>
                          <a:pt x="1215714" y="162847"/>
                          <a:pt x="1206231" y="167910"/>
                        </a:cubicBezTo>
                        <a:cubicBezTo>
                          <a:pt x="1186829" y="178278"/>
                          <a:pt x="1167454" y="189475"/>
                          <a:pt x="1148146" y="200955"/>
                        </a:cubicBezTo>
                        <a:cubicBezTo>
                          <a:pt x="1138629" y="206614"/>
                          <a:pt x="1129125" y="211851"/>
                          <a:pt x="1119615" y="217785"/>
                        </a:cubicBezTo>
                        <a:cubicBezTo>
                          <a:pt x="1092297" y="234849"/>
                          <a:pt x="1065080" y="252945"/>
                          <a:pt x="1037721" y="272381"/>
                        </a:cubicBezTo>
                        <a:cubicBezTo>
                          <a:pt x="1032759" y="275904"/>
                          <a:pt x="1027709" y="279862"/>
                          <a:pt x="1022740" y="283465"/>
                        </a:cubicBezTo>
                        <a:cubicBezTo>
                          <a:pt x="999748" y="300161"/>
                          <a:pt x="976743" y="317768"/>
                          <a:pt x="953570" y="336213"/>
                        </a:cubicBezTo>
                        <a:cubicBezTo>
                          <a:pt x="944241" y="343647"/>
                          <a:pt x="934825" y="351482"/>
                          <a:pt x="925455" y="359204"/>
                        </a:cubicBezTo>
                        <a:cubicBezTo>
                          <a:pt x="906502" y="374816"/>
                          <a:pt x="887354" y="390809"/>
                          <a:pt x="868187" y="407639"/>
                        </a:cubicBezTo>
                        <a:cubicBezTo>
                          <a:pt x="856882" y="417564"/>
                          <a:pt x="845516" y="427657"/>
                          <a:pt x="834118" y="438018"/>
                        </a:cubicBezTo>
                        <a:cubicBezTo>
                          <a:pt x="816584" y="453957"/>
                          <a:pt x="798950" y="470694"/>
                          <a:pt x="781162" y="487685"/>
                        </a:cubicBezTo>
                        <a:cubicBezTo>
                          <a:pt x="769643" y="498695"/>
                          <a:pt x="758124" y="509270"/>
                          <a:pt x="746477" y="520729"/>
                        </a:cubicBezTo>
                        <a:cubicBezTo>
                          <a:pt x="717559" y="549179"/>
                          <a:pt x="688432" y="578720"/>
                          <a:pt x="658636" y="610010"/>
                        </a:cubicBezTo>
                        <a:cubicBezTo>
                          <a:pt x="600417" y="671143"/>
                          <a:pt x="526392" y="746326"/>
                          <a:pt x="450311" y="825113"/>
                        </a:cubicBezTo>
                        <a:cubicBezTo>
                          <a:pt x="431378" y="844749"/>
                          <a:pt x="412210" y="865062"/>
                          <a:pt x="392634" y="885656"/>
                        </a:cubicBezTo>
                        <a:cubicBezTo>
                          <a:pt x="371343" y="908032"/>
                          <a:pt x="349396" y="931800"/>
                          <a:pt x="327570" y="955234"/>
                        </a:cubicBezTo>
                        <a:cubicBezTo>
                          <a:pt x="218545" y="1072497"/>
                          <a:pt x="105248" y="1202122"/>
                          <a:pt x="0" y="1340896"/>
                        </a:cubicBezTo>
                        <a:cubicBezTo>
                          <a:pt x="83910" y="1435254"/>
                          <a:pt x="189740" y="1533670"/>
                          <a:pt x="310123" y="1599712"/>
                        </a:cubicBezTo>
                        <a:cubicBezTo>
                          <a:pt x="616256" y="1767646"/>
                          <a:pt x="1045189" y="1809343"/>
                          <a:pt x="1571976" y="1559890"/>
                        </a:cubicBezTo>
                        <a:cubicBezTo>
                          <a:pt x="2096720" y="1311408"/>
                          <a:pt x="2221899" y="1048587"/>
                          <a:pt x="2306552" y="732751"/>
                        </a:cubicBezTo>
                        <a:cubicBezTo>
                          <a:pt x="2370966" y="492453"/>
                          <a:pt x="2370116" y="289600"/>
                          <a:pt x="2248058" y="11717"/>
                        </a:cubicBezTo>
                        <a:cubicBezTo>
                          <a:pt x="2211176" y="9111"/>
                          <a:pt x="2174181" y="6432"/>
                          <a:pt x="2139073" y="4738"/>
                        </a:cubicBezTo>
                        <a:cubicBezTo>
                          <a:pt x="2122886" y="3961"/>
                          <a:pt x="2106880" y="3265"/>
                          <a:pt x="2091047" y="2689"/>
                        </a:cubicBezTo>
                        <a:cubicBezTo>
                          <a:pt x="2035239" y="659"/>
                          <a:pt x="1980689" y="-519"/>
                          <a:pt x="1928900" y="224"/>
                        </a:cubicBezTo>
                        <a:close/>
                      </a:path>
                    </a:pathLst>
                  </a:custGeom>
                  <a:solidFill>
                    <a:srgbClr val="B666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5" name="Google Shape;2615;p10"/>
                  <p:cNvSpPr/>
                  <p:nvPr/>
                </p:nvSpPr>
                <p:spPr>
                  <a:xfrm>
                    <a:off x="6999918" y="2231022"/>
                    <a:ext cx="145772" cy="146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772" h="146817" extrusionOk="0">
                        <a:moveTo>
                          <a:pt x="0" y="73409"/>
                        </a:moveTo>
                        <a:cubicBezTo>
                          <a:pt x="0" y="32864"/>
                          <a:pt x="32629" y="0"/>
                          <a:pt x="72886" y="0"/>
                        </a:cubicBezTo>
                        <a:cubicBezTo>
                          <a:pt x="113137" y="0"/>
                          <a:pt x="145773" y="32864"/>
                          <a:pt x="145773" y="73409"/>
                        </a:cubicBezTo>
                        <a:cubicBezTo>
                          <a:pt x="145773" y="113954"/>
                          <a:pt x="113137" y="146818"/>
                          <a:pt x="72886" y="146818"/>
                        </a:cubicBezTo>
                        <a:cubicBezTo>
                          <a:pt x="32629" y="146818"/>
                          <a:pt x="0" y="113954"/>
                          <a:pt x="0" y="73409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6" name="Google Shape;2616;p10"/>
                  <p:cNvSpPr/>
                  <p:nvPr/>
                </p:nvSpPr>
                <p:spPr>
                  <a:xfrm>
                    <a:off x="7110952" y="1922613"/>
                    <a:ext cx="80186" cy="80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6" h="80755" extrusionOk="0">
                        <a:moveTo>
                          <a:pt x="0" y="40378"/>
                        </a:moveTo>
                        <a:cubicBezTo>
                          <a:pt x="0" y="18076"/>
                          <a:pt x="17949" y="0"/>
                          <a:pt x="40090" y="0"/>
                        </a:cubicBezTo>
                        <a:cubicBezTo>
                          <a:pt x="62231" y="0"/>
                          <a:pt x="80187" y="18076"/>
                          <a:pt x="80187" y="40378"/>
                        </a:cubicBezTo>
                        <a:cubicBezTo>
                          <a:pt x="80187" y="62680"/>
                          <a:pt x="62231" y="80756"/>
                          <a:pt x="40090" y="80756"/>
                        </a:cubicBezTo>
                        <a:cubicBezTo>
                          <a:pt x="17949" y="80756"/>
                          <a:pt x="0" y="62680"/>
                          <a:pt x="0" y="40378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7" name="Google Shape;2617;p10"/>
                  <p:cNvSpPr/>
                  <p:nvPr/>
                </p:nvSpPr>
                <p:spPr>
                  <a:xfrm>
                    <a:off x="7224879" y="1744834"/>
                    <a:ext cx="363078" cy="38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078" h="386271" extrusionOk="0">
                        <a:moveTo>
                          <a:pt x="209966" y="0"/>
                        </a:moveTo>
                        <a:cubicBezTo>
                          <a:pt x="142096" y="0"/>
                          <a:pt x="85303" y="44698"/>
                          <a:pt x="65272" y="106319"/>
                        </a:cubicBezTo>
                        <a:cubicBezTo>
                          <a:pt x="25918" y="134207"/>
                          <a:pt x="0" y="179989"/>
                          <a:pt x="0" y="232134"/>
                        </a:cubicBezTo>
                        <a:cubicBezTo>
                          <a:pt x="0" y="317250"/>
                          <a:pt x="68600" y="386272"/>
                          <a:pt x="153113" y="386272"/>
                        </a:cubicBezTo>
                        <a:cubicBezTo>
                          <a:pt x="220990" y="386272"/>
                          <a:pt x="277776" y="341567"/>
                          <a:pt x="297814" y="279952"/>
                        </a:cubicBezTo>
                        <a:cubicBezTo>
                          <a:pt x="337161" y="252065"/>
                          <a:pt x="363086" y="206276"/>
                          <a:pt x="363079" y="154138"/>
                        </a:cubicBezTo>
                        <a:cubicBezTo>
                          <a:pt x="363086" y="69022"/>
                          <a:pt x="294486" y="0"/>
                          <a:pt x="209966" y="0"/>
                        </a:cubicBezTo>
                        <a:close/>
                      </a:path>
                    </a:pathLst>
                  </a:custGeom>
                  <a:solidFill>
                    <a:srgbClr val="984A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8" name="Google Shape;2618;p10"/>
                  <p:cNvSpPr/>
                  <p:nvPr/>
                </p:nvSpPr>
                <p:spPr>
                  <a:xfrm>
                    <a:off x="4775676" y="3115530"/>
                    <a:ext cx="4477443" cy="1360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77443" h="1360595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942399" y="1328329"/>
                          <a:pt x="1808737" y="1368318"/>
                          <a:pt x="2201679" y="1359484"/>
                        </a:cubicBezTo>
                        <a:cubicBezTo>
                          <a:pt x="2594615" y="1350657"/>
                          <a:pt x="3358685" y="1350295"/>
                          <a:pt x="3703052" y="1253172"/>
                        </a:cubicBezTo>
                        <a:cubicBezTo>
                          <a:pt x="3984391" y="1173816"/>
                          <a:pt x="4327492" y="1041632"/>
                          <a:pt x="4477444" y="858689"/>
                        </a:cubicBezTo>
                        <a:cubicBezTo>
                          <a:pt x="4407122" y="720445"/>
                          <a:pt x="4283826" y="590498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14" y="535"/>
                          <a:pt x="1791800" y="140"/>
                        </a:cubicBezTo>
                        <a:close/>
                      </a:path>
                    </a:pathLst>
                  </a:custGeom>
                  <a:solidFill>
                    <a:srgbClr val="5E131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9" name="Google Shape;2619;p10"/>
                  <p:cNvSpPr/>
                  <p:nvPr/>
                </p:nvSpPr>
                <p:spPr>
                  <a:xfrm>
                    <a:off x="5704361" y="1531094"/>
                    <a:ext cx="1331649" cy="1133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1649" h="1133990" extrusionOk="0">
                        <a:moveTo>
                          <a:pt x="1288907" y="74056"/>
                        </a:moveTo>
                        <a:cubicBezTo>
                          <a:pt x="1180016" y="-62227"/>
                          <a:pt x="870354" y="-11810"/>
                          <a:pt x="529477" y="236906"/>
                        </a:cubicBezTo>
                        <a:cubicBezTo>
                          <a:pt x="243872" y="445292"/>
                          <a:pt x="-107346" y="865277"/>
                          <a:pt x="31187" y="1018893"/>
                        </a:cubicBezTo>
                        <a:cubicBezTo>
                          <a:pt x="220010" y="1228276"/>
                          <a:pt x="533750" y="1144862"/>
                          <a:pt x="904310" y="826567"/>
                        </a:cubicBezTo>
                        <a:cubicBezTo>
                          <a:pt x="1308738" y="479173"/>
                          <a:pt x="1397804" y="210332"/>
                          <a:pt x="1288907" y="74056"/>
                        </a:cubicBezTo>
                        <a:close/>
                      </a:path>
                    </a:pathLst>
                  </a:custGeom>
                  <a:solidFill>
                    <a:srgbClr val="C47D5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0" name="Google Shape;2620;p10"/>
                  <p:cNvSpPr/>
                  <p:nvPr/>
                </p:nvSpPr>
                <p:spPr>
                  <a:xfrm>
                    <a:off x="5663224" y="1290651"/>
                    <a:ext cx="1477825" cy="822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825" h="822251" extrusionOk="0">
                        <a:moveTo>
                          <a:pt x="0" y="822251"/>
                        </a:moveTo>
                        <a:cubicBezTo>
                          <a:pt x="0" y="822251"/>
                          <a:pt x="230319" y="433160"/>
                          <a:pt x="595407" y="222632"/>
                        </a:cubicBezTo>
                        <a:cubicBezTo>
                          <a:pt x="1108886" y="-73474"/>
                          <a:pt x="1477825" y="11213"/>
                          <a:pt x="1477825" y="11213"/>
                        </a:cubicBezTo>
                        <a:cubicBezTo>
                          <a:pt x="1477825" y="11213"/>
                          <a:pt x="976709" y="26268"/>
                          <a:pt x="625089" y="265669"/>
                        </a:cubicBezTo>
                        <a:cubicBezTo>
                          <a:pt x="269692" y="507647"/>
                          <a:pt x="0" y="822251"/>
                          <a:pt x="0" y="822251"/>
                        </a:cubicBezTo>
                        <a:close/>
                      </a:path>
                    </a:pathLst>
                  </a:custGeom>
                  <a:solidFill>
                    <a:srgbClr val="D69E8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1" name="Google Shape;2621;p10"/>
                  <p:cNvSpPr/>
                  <p:nvPr/>
                </p:nvSpPr>
                <p:spPr>
                  <a:xfrm>
                    <a:off x="4775676" y="3115530"/>
                    <a:ext cx="4343632" cy="1314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3632" h="1314947" extrusionOk="0">
                        <a:moveTo>
                          <a:pt x="1791800" y="140"/>
                        </a:moveTo>
                        <a:cubicBezTo>
                          <a:pt x="1610518" y="-1547"/>
                          <a:pt x="1418662" y="11947"/>
                          <a:pt x="1095813" y="44068"/>
                        </a:cubicBezTo>
                        <a:cubicBezTo>
                          <a:pt x="1050486" y="48575"/>
                          <a:pt x="1007181" y="54067"/>
                          <a:pt x="964862" y="60074"/>
                        </a:cubicBezTo>
                        <a:cubicBezTo>
                          <a:pt x="465748" y="130951"/>
                          <a:pt x="175515" y="301497"/>
                          <a:pt x="88256" y="466665"/>
                        </a:cubicBezTo>
                        <a:cubicBezTo>
                          <a:pt x="57134" y="525581"/>
                          <a:pt x="19415" y="604026"/>
                          <a:pt x="0" y="695309"/>
                        </a:cubicBezTo>
                        <a:cubicBezTo>
                          <a:pt x="52111" y="884822"/>
                          <a:pt x="171617" y="1028867"/>
                          <a:pt x="352202" y="1099027"/>
                        </a:cubicBezTo>
                        <a:cubicBezTo>
                          <a:pt x="639488" y="1210644"/>
                          <a:pt x="991939" y="1276840"/>
                          <a:pt x="1323634" y="1314948"/>
                        </a:cubicBezTo>
                        <a:cubicBezTo>
                          <a:pt x="1389287" y="1299048"/>
                          <a:pt x="1453454" y="1284267"/>
                          <a:pt x="1522516" y="1265897"/>
                        </a:cubicBezTo>
                        <a:cubicBezTo>
                          <a:pt x="1611583" y="1242202"/>
                          <a:pt x="1731578" y="1053995"/>
                          <a:pt x="1794881" y="1015908"/>
                        </a:cubicBezTo>
                        <a:cubicBezTo>
                          <a:pt x="2046135" y="864731"/>
                          <a:pt x="2086587" y="790344"/>
                          <a:pt x="2312921" y="761197"/>
                        </a:cubicBezTo>
                        <a:cubicBezTo>
                          <a:pt x="2596282" y="724697"/>
                          <a:pt x="2718762" y="712515"/>
                          <a:pt x="2888839" y="745392"/>
                        </a:cubicBezTo>
                        <a:cubicBezTo>
                          <a:pt x="2944915" y="756228"/>
                          <a:pt x="3084895" y="776038"/>
                          <a:pt x="3231397" y="750730"/>
                        </a:cubicBezTo>
                        <a:cubicBezTo>
                          <a:pt x="3545412" y="696475"/>
                          <a:pt x="3880650" y="509628"/>
                          <a:pt x="3903957" y="551432"/>
                        </a:cubicBezTo>
                        <a:cubicBezTo>
                          <a:pt x="3937443" y="611366"/>
                          <a:pt x="3143167" y="923787"/>
                          <a:pt x="3170238" y="989226"/>
                        </a:cubicBezTo>
                        <a:cubicBezTo>
                          <a:pt x="3220775" y="1111371"/>
                          <a:pt x="3932554" y="910238"/>
                          <a:pt x="4076813" y="860123"/>
                        </a:cubicBezTo>
                        <a:cubicBezTo>
                          <a:pt x="4176335" y="825545"/>
                          <a:pt x="4265609" y="759228"/>
                          <a:pt x="4343632" y="679919"/>
                        </a:cubicBezTo>
                        <a:cubicBezTo>
                          <a:pt x="4325416" y="662339"/>
                          <a:pt x="4305391" y="644980"/>
                          <a:pt x="4283692" y="627781"/>
                        </a:cubicBezTo>
                        <a:cubicBezTo>
                          <a:pt x="4283089" y="627326"/>
                          <a:pt x="4282620" y="626804"/>
                          <a:pt x="4282084" y="626348"/>
                        </a:cubicBezTo>
                        <a:cubicBezTo>
                          <a:pt x="4281750" y="626094"/>
                          <a:pt x="4281348" y="625785"/>
                          <a:pt x="4281013" y="625524"/>
                        </a:cubicBezTo>
                        <a:cubicBezTo>
                          <a:pt x="4261457" y="610147"/>
                          <a:pt x="4239959" y="595011"/>
                          <a:pt x="4217188" y="579963"/>
                        </a:cubicBezTo>
                        <a:cubicBezTo>
                          <a:pt x="4213036" y="577217"/>
                          <a:pt x="4209152" y="574491"/>
                          <a:pt x="4204865" y="571752"/>
                        </a:cubicBezTo>
                        <a:cubicBezTo>
                          <a:pt x="4185711" y="559436"/>
                          <a:pt x="4164279" y="547300"/>
                          <a:pt x="4142714" y="535218"/>
                        </a:cubicBezTo>
                        <a:cubicBezTo>
                          <a:pt x="4133807" y="530296"/>
                          <a:pt x="4125904" y="525326"/>
                          <a:pt x="4116595" y="520437"/>
                        </a:cubicBezTo>
                        <a:cubicBezTo>
                          <a:pt x="4086658" y="504571"/>
                          <a:pt x="4054712" y="488866"/>
                          <a:pt x="4019954" y="473436"/>
                        </a:cubicBezTo>
                        <a:cubicBezTo>
                          <a:pt x="3539907" y="260463"/>
                          <a:pt x="2985548" y="104818"/>
                          <a:pt x="2424370" y="47349"/>
                        </a:cubicBezTo>
                        <a:cubicBezTo>
                          <a:pt x="2209582" y="25349"/>
                          <a:pt x="2059295" y="10621"/>
                          <a:pt x="1919262" y="4038"/>
                        </a:cubicBezTo>
                        <a:cubicBezTo>
                          <a:pt x="1876353" y="2022"/>
                          <a:pt x="1834321" y="535"/>
                          <a:pt x="1791800" y="140"/>
                        </a:cubicBezTo>
                        <a:close/>
                        <a:moveTo>
                          <a:pt x="4087060" y="659600"/>
                        </a:moveTo>
                        <a:cubicBezTo>
                          <a:pt x="4087060" y="659600"/>
                          <a:pt x="4004081" y="725253"/>
                          <a:pt x="3813879" y="816202"/>
                        </a:cubicBezTo>
                        <a:cubicBezTo>
                          <a:pt x="3665835" y="886986"/>
                          <a:pt x="3477281" y="929701"/>
                          <a:pt x="3477281" y="929701"/>
                        </a:cubicBezTo>
                        <a:cubicBezTo>
                          <a:pt x="3477281" y="929701"/>
                          <a:pt x="3646286" y="837734"/>
                          <a:pt x="3795193" y="768785"/>
                        </a:cubicBezTo>
                        <a:cubicBezTo>
                          <a:pt x="3944140" y="699844"/>
                          <a:pt x="4087060" y="659600"/>
                          <a:pt x="4087060" y="659600"/>
                        </a:cubicBezTo>
                        <a:close/>
                      </a:path>
                    </a:pathLst>
                  </a:custGeom>
                  <a:solidFill>
                    <a:srgbClr val="7033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2" name="Google Shape;2622;p10"/>
                  <p:cNvSpPr/>
                  <p:nvPr/>
                </p:nvSpPr>
                <p:spPr>
                  <a:xfrm>
                    <a:off x="7880971" y="3563148"/>
                    <a:ext cx="463665" cy="23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665" h="234980" extrusionOk="0">
                        <a:moveTo>
                          <a:pt x="0" y="234980"/>
                        </a:moveTo>
                        <a:cubicBezTo>
                          <a:pt x="0" y="234980"/>
                          <a:pt x="96641" y="166661"/>
                          <a:pt x="212558" y="107920"/>
                        </a:cubicBezTo>
                        <a:cubicBezTo>
                          <a:pt x="328474" y="49171"/>
                          <a:pt x="463665" y="0"/>
                          <a:pt x="463665" y="0"/>
                        </a:cubicBezTo>
                        <a:cubicBezTo>
                          <a:pt x="463665" y="0"/>
                          <a:pt x="365396" y="91156"/>
                          <a:pt x="249480" y="149905"/>
                        </a:cubicBezTo>
                        <a:cubicBezTo>
                          <a:pt x="133564" y="208647"/>
                          <a:pt x="0" y="234980"/>
                          <a:pt x="0" y="234980"/>
                        </a:cubicBezTo>
                        <a:close/>
                      </a:path>
                    </a:pathLst>
                  </a:custGeom>
                  <a:solidFill>
                    <a:srgbClr val="5E161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3" name="Google Shape;2623;p10"/>
                  <p:cNvSpPr/>
                  <p:nvPr/>
                </p:nvSpPr>
                <p:spPr>
                  <a:xfrm>
                    <a:off x="4845237" y="3115530"/>
                    <a:ext cx="3238231" cy="1262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8231" h="1262882" extrusionOk="0">
                        <a:moveTo>
                          <a:pt x="1722239" y="140"/>
                        </a:moveTo>
                        <a:cubicBezTo>
                          <a:pt x="1540958" y="-1547"/>
                          <a:pt x="1349101" y="11947"/>
                          <a:pt x="1026253" y="44068"/>
                        </a:cubicBezTo>
                        <a:cubicBezTo>
                          <a:pt x="980925" y="48575"/>
                          <a:pt x="937621" y="54067"/>
                          <a:pt x="895301" y="60074"/>
                        </a:cubicBezTo>
                        <a:cubicBezTo>
                          <a:pt x="396187" y="130951"/>
                          <a:pt x="105955" y="301497"/>
                          <a:pt x="18696" y="466665"/>
                        </a:cubicBezTo>
                        <a:cubicBezTo>
                          <a:pt x="15394" y="472920"/>
                          <a:pt x="11858" y="480301"/>
                          <a:pt x="8436" y="486985"/>
                        </a:cubicBezTo>
                        <a:cubicBezTo>
                          <a:pt x="-2367" y="559509"/>
                          <a:pt x="-5280" y="644370"/>
                          <a:pt x="14798" y="729379"/>
                        </a:cubicBezTo>
                        <a:cubicBezTo>
                          <a:pt x="39685" y="834747"/>
                          <a:pt x="183676" y="976997"/>
                          <a:pt x="363719" y="1078092"/>
                        </a:cubicBezTo>
                        <a:cubicBezTo>
                          <a:pt x="629821" y="1227521"/>
                          <a:pt x="1009958" y="1306207"/>
                          <a:pt x="1237036" y="1238183"/>
                        </a:cubicBezTo>
                        <a:cubicBezTo>
                          <a:pt x="1412732" y="1185556"/>
                          <a:pt x="1538915" y="1202768"/>
                          <a:pt x="1556194" y="1002768"/>
                        </a:cubicBezTo>
                        <a:cubicBezTo>
                          <a:pt x="1577324" y="758250"/>
                          <a:pt x="969882" y="704652"/>
                          <a:pt x="980276" y="655287"/>
                        </a:cubicBezTo>
                        <a:cubicBezTo>
                          <a:pt x="992981" y="594938"/>
                          <a:pt x="1973253" y="799619"/>
                          <a:pt x="1984953" y="765504"/>
                        </a:cubicBezTo>
                        <a:cubicBezTo>
                          <a:pt x="2019176" y="665735"/>
                          <a:pt x="1464729" y="462928"/>
                          <a:pt x="1479021" y="411044"/>
                        </a:cubicBezTo>
                        <a:cubicBezTo>
                          <a:pt x="1493534" y="358377"/>
                          <a:pt x="2171318" y="651389"/>
                          <a:pt x="2171318" y="651389"/>
                        </a:cubicBezTo>
                        <a:cubicBezTo>
                          <a:pt x="2171318" y="651389"/>
                          <a:pt x="1970105" y="434746"/>
                          <a:pt x="1990291" y="415357"/>
                        </a:cubicBezTo>
                        <a:cubicBezTo>
                          <a:pt x="2011635" y="394850"/>
                          <a:pt x="2120164" y="515414"/>
                          <a:pt x="2179736" y="548352"/>
                        </a:cubicBezTo>
                        <a:cubicBezTo>
                          <a:pt x="2196854" y="557822"/>
                          <a:pt x="2278246" y="553663"/>
                          <a:pt x="2284207" y="538091"/>
                        </a:cubicBezTo>
                        <a:cubicBezTo>
                          <a:pt x="2324357" y="433125"/>
                          <a:pt x="2372236" y="126082"/>
                          <a:pt x="2403451" y="127187"/>
                        </a:cubicBezTo>
                        <a:cubicBezTo>
                          <a:pt x="2434667" y="128292"/>
                          <a:pt x="2408307" y="432549"/>
                          <a:pt x="2416176" y="544045"/>
                        </a:cubicBezTo>
                        <a:cubicBezTo>
                          <a:pt x="2416980" y="555364"/>
                          <a:pt x="2483397" y="563548"/>
                          <a:pt x="2492532" y="549383"/>
                        </a:cubicBezTo>
                        <a:cubicBezTo>
                          <a:pt x="2565679" y="435945"/>
                          <a:pt x="2717332" y="210876"/>
                          <a:pt x="2744570" y="219342"/>
                        </a:cubicBezTo>
                        <a:cubicBezTo>
                          <a:pt x="2779497" y="230198"/>
                          <a:pt x="2609674" y="552638"/>
                          <a:pt x="2602334" y="582012"/>
                        </a:cubicBezTo>
                        <a:cubicBezTo>
                          <a:pt x="2596118" y="606919"/>
                          <a:pt x="2674028" y="633594"/>
                          <a:pt x="2697368" y="606644"/>
                        </a:cubicBezTo>
                        <a:cubicBezTo>
                          <a:pt x="2777922" y="513620"/>
                          <a:pt x="3005348" y="292918"/>
                          <a:pt x="3038279" y="300004"/>
                        </a:cubicBezTo>
                        <a:cubicBezTo>
                          <a:pt x="3071209" y="307096"/>
                          <a:pt x="2798182" y="648797"/>
                          <a:pt x="2809842" y="659185"/>
                        </a:cubicBezTo>
                        <a:cubicBezTo>
                          <a:pt x="2825821" y="673423"/>
                          <a:pt x="3004036" y="680797"/>
                          <a:pt x="3128585" y="525159"/>
                        </a:cubicBezTo>
                        <a:cubicBezTo>
                          <a:pt x="3209220" y="424405"/>
                          <a:pt x="3293364" y="332017"/>
                          <a:pt x="3190983" y="230017"/>
                        </a:cubicBezTo>
                        <a:cubicBezTo>
                          <a:pt x="3178392" y="217480"/>
                          <a:pt x="3165808" y="205920"/>
                          <a:pt x="3153425" y="194716"/>
                        </a:cubicBezTo>
                        <a:cubicBezTo>
                          <a:pt x="2893752" y="126009"/>
                          <a:pt x="2625191" y="75042"/>
                          <a:pt x="2354810" y="47349"/>
                        </a:cubicBezTo>
                        <a:cubicBezTo>
                          <a:pt x="2140021" y="25349"/>
                          <a:pt x="1989735" y="10621"/>
                          <a:pt x="1849701" y="4038"/>
                        </a:cubicBezTo>
                        <a:cubicBezTo>
                          <a:pt x="1806792" y="2022"/>
                          <a:pt x="1764760" y="535"/>
                          <a:pt x="1722239" y="140"/>
                        </a:cubicBezTo>
                        <a:close/>
                      </a:path>
                    </a:pathLst>
                  </a:custGeom>
                  <a:solidFill>
                    <a:srgbClr val="986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4" name="Google Shape;2624;p10"/>
                  <p:cNvSpPr/>
                  <p:nvPr/>
                </p:nvSpPr>
                <p:spPr>
                  <a:xfrm>
                    <a:off x="7607494" y="3312269"/>
                    <a:ext cx="159100" cy="214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100" h="214151" extrusionOk="0">
                        <a:moveTo>
                          <a:pt x="0" y="214152"/>
                        </a:moveTo>
                        <a:cubicBezTo>
                          <a:pt x="0" y="214152"/>
                          <a:pt x="23327" y="159603"/>
                          <a:pt x="63102" y="106065"/>
                        </a:cubicBezTo>
                        <a:cubicBezTo>
                          <a:pt x="102877" y="52527"/>
                          <a:pt x="159101" y="0"/>
                          <a:pt x="159101" y="0"/>
                        </a:cubicBezTo>
                        <a:cubicBezTo>
                          <a:pt x="159101" y="0"/>
                          <a:pt x="129733" y="62599"/>
                          <a:pt x="89958" y="116137"/>
                        </a:cubicBezTo>
                        <a:cubicBezTo>
                          <a:pt x="50176" y="169675"/>
                          <a:pt x="0" y="214152"/>
                          <a:pt x="0" y="214152"/>
                        </a:cubicBezTo>
                        <a:close/>
                      </a:path>
                    </a:pathLst>
                  </a:custGeom>
                  <a:solidFill>
                    <a:srgbClr val="6626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5" name="Google Shape;2625;p10"/>
                  <p:cNvSpPr/>
                  <p:nvPr/>
                </p:nvSpPr>
                <p:spPr>
                  <a:xfrm>
                    <a:off x="5078503" y="3147483"/>
                    <a:ext cx="2002025" cy="100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025" h="1000220" extrusionOk="0">
                        <a:moveTo>
                          <a:pt x="920850" y="0"/>
                        </a:moveTo>
                        <a:cubicBezTo>
                          <a:pt x="879005" y="3905"/>
                          <a:pt x="840021" y="7434"/>
                          <a:pt x="792986" y="12115"/>
                        </a:cubicBezTo>
                        <a:cubicBezTo>
                          <a:pt x="747659" y="16623"/>
                          <a:pt x="704354" y="22114"/>
                          <a:pt x="662034" y="28122"/>
                        </a:cubicBezTo>
                        <a:cubicBezTo>
                          <a:pt x="388846" y="66919"/>
                          <a:pt x="180521" y="136068"/>
                          <a:pt x="31520" y="217360"/>
                        </a:cubicBezTo>
                        <a:cubicBezTo>
                          <a:pt x="-1444" y="308470"/>
                          <a:pt x="-17932" y="413121"/>
                          <a:pt x="29672" y="502650"/>
                        </a:cubicBezTo>
                        <a:cubicBezTo>
                          <a:pt x="140056" y="710225"/>
                          <a:pt x="209808" y="709495"/>
                          <a:pt x="477109" y="867577"/>
                        </a:cubicBezTo>
                        <a:cubicBezTo>
                          <a:pt x="516992" y="891165"/>
                          <a:pt x="1104509" y="1113802"/>
                          <a:pt x="1202450" y="924638"/>
                        </a:cubicBezTo>
                        <a:cubicBezTo>
                          <a:pt x="1287217" y="760923"/>
                          <a:pt x="323508" y="608735"/>
                          <a:pt x="335080" y="545955"/>
                        </a:cubicBezTo>
                        <a:cubicBezTo>
                          <a:pt x="342990" y="503052"/>
                          <a:pt x="819574" y="581584"/>
                          <a:pt x="1195264" y="607529"/>
                        </a:cubicBezTo>
                        <a:cubicBezTo>
                          <a:pt x="1438442" y="624326"/>
                          <a:pt x="1635315" y="613074"/>
                          <a:pt x="1635315" y="613074"/>
                        </a:cubicBezTo>
                        <a:cubicBezTo>
                          <a:pt x="1635315" y="613074"/>
                          <a:pt x="832721" y="275305"/>
                          <a:pt x="847582" y="221465"/>
                        </a:cubicBezTo>
                        <a:cubicBezTo>
                          <a:pt x="870989" y="136624"/>
                          <a:pt x="1822704" y="524818"/>
                          <a:pt x="1822704" y="524818"/>
                        </a:cubicBezTo>
                        <a:cubicBezTo>
                          <a:pt x="1822704" y="524818"/>
                          <a:pt x="1551465" y="247551"/>
                          <a:pt x="1581542" y="216744"/>
                        </a:cubicBezTo>
                        <a:cubicBezTo>
                          <a:pt x="1623654" y="173607"/>
                          <a:pt x="1968222" y="453800"/>
                          <a:pt x="1968222" y="453800"/>
                        </a:cubicBezTo>
                        <a:cubicBezTo>
                          <a:pt x="1968222" y="453800"/>
                          <a:pt x="2087822" y="277642"/>
                          <a:pt x="1877093" y="165844"/>
                        </a:cubicBezTo>
                        <a:cubicBezTo>
                          <a:pt x="1702173" y="73034"/>
                          <a:pt x="1676154" y="66437"/>
                          <a:pt x="1312051" y="24425"/>
                        </a:cubicBezTo>
                        <a:cubicBezTo>
                          <a:pt x="1190080" y="10354"/>
                          <a:pt x="1053496" y="3938"/>
                          <a:pt x="920850" y="0"/>
                        </a:cubicBezTo>
                        <a:close/>
                      </a:path>
                    </a:pathLst>
                  </a:custGeom>
                  <a:solidFill>
                    <a:srgbClr val="CEA18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6" name="Google Shape;2626;p10"/>
                  <p:cNvSpPr/>
                  <p:nvPr/>
                </p:nvSpPr>
                <p:spPr>
                  <a:xfrm>
                    <a:off x="6890378" y="3207262"/>
                    <a:ext cx="122178" cy="290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78" h="290815" extrusionOk="0">
                        <a:moveTo>
                          <a:pt x="0" y="0"/>
                        </a:moveTo>
                        <a:cubicBezTo>
                          <a:pt x="0" y="0"/>
                          <a:pt x="12799" y="76838"/>
                          <a:pt x="43345" y="149537"/>
                        </a:cubicBezTo>
                        <a:cubicBezTo>
                          <a:pt x="73891" y="222242"/>
                          <a:pt x="122178" y="290815"/>
                          <a:pt x="122178" y="290815"/>
                        </a:cubicBezTo>
                        <a:cubicBezTo>
                          <a:pt x="122178" y="290815"/>
                          <a:pt x="109206" y="202532"/>
                          <a:pt x="78659" y="129827"/>
                        </a:cubicBezTo>
                        <a:cubicBezTo>
                          <a:pt x="48120" y="57128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43A2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7" name="Google Shape;2627;p10"/>
                  <p:cNvSpPr/>
                  <p:nvPr/>
                </p:nvSpPr>
                <p:spPr>
                  <a:xfrm>
                    <a:off x="6230242" y="3238606"/>
                    <a:ext cx="337147" cy="240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147" h="240739" extrusionOk="0">
                        <a:moveTo>
                          <a:pt x="0" y="0"/>
                        </a:moveTo>
                        <a:cubicBezTo>
                          <a:pt x="0" y="0"/>
                          <a:pt x="43050" y="66035"/>
                          <a:pt x="127335" y="126217"/>
                        </a:cubicBezTo>
                        <a:cubicBezTo>
                          <a:pt x="211620" y="186405"/>
                          <a:pt x="337147" y="240740"/>
                          <a:pt x="337147" y="240740"/>
                        </a:cubicBezTo>
                        <a:cubicBezTo>
                          <a:pt x="337147" y="240740"/>
                          <a:pt x="243312" y="150943"/>
                          <a:pt x="159027" y="90761"/>
                        </a:cubicBezTo>
                        <a:cubicBezTo>
                          <a:pt x="74741" y="3057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9403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8" name="Google Shape;2628;p10"/>
                  <p:cNvSpPr/>
                  <p:nvPr/>
                </p:nvSpPr>
                <p:spPr>
                  <a:xfrm>
                    <a:off x="5356356" y="3422995"/>
                    <a:ext cx="1153449" cy="305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3449" h="305770" extrusionOk="0">
                        <a:moveTo>
                          <a:pt x="0" y="0"/>
                        </a:moveTo>
                        <a:cubicBezTo>
                          <a:pt x="0" y="0"/>
                          <a:pt x="204836" y="116064"/>
                          <a:pt x="493200" y="192506"/>
                        </a:cubicBezTo>
                        <a:cubicBezTo>
                          <a:pt x="781564" y="268949"/>
                          <a:pt x="1153450" y="305770"/>
                          <a:pt x="1153450" y="305770"/>
                        </a:cubicBezTo>
                        <a:cubicBezTo>
                          <a:pt x="1153450" y="305770"/>
                          <a:pt x="843246" y="178127"/>
                          <a:pt x="554882" y="101691"/>
                        </a:cubicBezTo>
                        <a:cubicBezTo>
                          <a:pt x="266518" y="25249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3443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9" name="Google Shape;2629;p10"/>
                  <p:cNvSpPr/>
                  <p:nvPr/>
                </p:nvSpPr>
                <p:spPr>
                  <a:xfrm>
                    <a:off x="5137228" y="3820176"/>
                    <a:ext cx="971391" cy="20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391" h="205846" extrusionOk="0">
                        <a:moveTo>
                          <a:pt x="0" y="0"/>
                        </a:moveTo>
                        <a:cubicBezTo>
                          <a:pt x="0" y="0"/>
                          <a:pt x="173513" y="56813"/>
                          <a:pt x="416362" y="108275"/>
                        </a:cubicBezTo>
                        <a:cubicBezTo>
                          <a:pt x="659205" y="159737"/>
                          <a:pt x="971392" y="205847"/>
                          <a:pt x="971392" y="205847"/>
                        </a:cubicBezTo>
                        <a:cubicBezTo>
                          <a:pt x="971392" y="205847"/>
                          <a:pt x="681065" y="112360"/>
                          <a:pt x="438216" y="60898"/>
                        </a:cubicBezTo>
                        <a:cubicBezTo>
                          <a:pt x="195366" y="943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B3B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30" name="Google Shape;2630;p10"/>
                <p:cNvGrpSpPr/>
                <p:nvPr/>
              </p:nvGrpSpPr>
              <p:grpSpPr>
                <a:xfrm>
                  <a:off x="5889422" y="3702141"/>
                  <a:ext cx="2228196" cy="3479380"/>
                  <a:chOff x="5889422" y="3702141"/>
                  <a:chExt cx="2228196" cy="3479380"/>
                </a:xfrm>
              </p:grpSpPr>
              <p:grpSp>
                <p:nvGrpSpPr>
                  <p:cNvPr id="2631" name="Google Shape;2631;p10"/>
                  <p:cNvGrpSpPr/>
                  <p:nvPr/>
                </p:nvGrpSpPr>
                <p:grpSpPr>
                  <a:xfrm>
                    <a:off x="5889422" y="3702141"/>
                    <a:ext cx="2228196" cy="3479380"/>
                    <a:chOff x="5889422" y="3702141"/>
                    <a:chExt cx="2228196" cy="3479380"/>
                  </a:xfrm>
                </p:grpSpPr>
                <p:sp>
                  <p:nvSpPr>
                    <p:cNvPr id="2632" name="Google Shape;2632;p10"/>
                    <p:cNvSpPr/>
                    <p:nvPr/>
                  </p:nvSpPr>
                  <p:spPr>
                    <a:xfrm>
                      <a:off x="5889422" y="3702141"/>
                      <a:ext cx="2228196" cy="34793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28196" h="3479380" extrusionOk="0">
                          <a:moveTo>
                            <a:pt x="1875089" y="479393"/>
                          </a:moveTo>
                          <a:cubicBezTo>
                            <a:pt x="1772454" y="95459"/>
                            <a:pt x="1609630" y="34467"/>
                            <a:pt x="1354571" y="9319"/>
                          </a:cubicBezTo>
                          <a:cubicBezTo>
                            <a:pt x="1005222" y="-25139"/>
                            <a:pt x="863374" y="42055"/>
                            <a:pt x="808845" y="111204"/>
                          </a:cubicBezTo>
                          <a:cubicBezTo>
                            <a:pt x="451311" y="564549"/>
                            <a:pt x="302699" y="1223694"/>
                            <a:pt x="77925" y="2064602"/>
                          </a:cubicBezTo>
                          <a:cubicBezTo>
                            <a:pt x="-66709" y="2605681"/>
                            <a:pt x="-24516" y="3446416"/>
                            <a:pt x="327813" y="3461016"/>
                          </a:cubicBezTo>
                          <a:cubicBezTo>
                            <a:pt x="1032205" y="3490216"/>
                            <a:pt x="1241421" y="3472870"/>
                            <a:pt x="1617446" y="3479232"/>
                          </a:cubicBezTo>
                          <a:cubicBezTo>
                            <a:pt x="2118810" y="3487671"/>
                            <a:pt x="2276182" y="3136895"/>
                            <a:pt x="2216041" y="2292095"/>
                          </a:cubicBezTo>
                          <a:cubicBezTo>
                            <a:pt x="2144011" y="1280292"/>
                            <a:pt x="2042675" y="1106244"/>
                            <a:pt x="1875089" y="479393"/>
                          </a:cubicBezTo>
                          <a:close/>
                        </a:path>
                      </a:pathLst>
                    </a:custGeom>
                    <a:solidFill>
                      <a:srgbClr val="CA9F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33" name="Google Shape;2633;p10"/>
                    <p:cNvSpPr/>
                    <p:nvPr/>
                  </p:nvSpPr>
                  <p:spPr>
                    <a:xfrm>
                      <a:off x="5943177" y="3769265"/>
                      <a:ext cx="1735805" cy="2559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35805" h="2559682" extrusionOk="0">
                          <a:moveTo>
                            <a:pt x="947623" y="59"/>
                          </a:moveTo>
                          <a:cubicBezTo>
                            <a:pt x="879686" y="-1160"/>
                            <a:pt x="814950" y="16728"/>
                            <a:pt x="759001" y="39874"/>
                          </a:cubicBezTo>
                          <a:cubicBezTo>
                            <a:pt x="757842" y="41247"/>
                            <a:pt x="756182" y="42607"/>
                            <a:pt x="755096" y="43979"/>
                          </a:cubicBezTo>
                          <a:cubicBezTo>
                            <a:pt x="397570" y="497324"/>
                            <a:pt x="248997" y="1156603"/>
                            <a:pt x="24217" y="1997512"/>
                          </a:cubicBezTo>
                          <a:cubicBezTo>
                            <a:pt x="15497" y="2030141"/>
                            <a:pt x="7333" y="2063935"/>
                            <a:pt x="0" y="2098493"/>
                          </a:cubicBezTo>
                          <a:cubicBezTo>
                            <a:pt x="49044" y="2190514"/>
                            <a:pt x="120631" y="2282092"/>
                            <a:pt x="242394" y="2375987"/>
                          </a:cubicBezTo>
                          <a:cubicBezTo>
                            <a:pt x="478299" y="2557899"/>
                            <a:pt x="1155191" y="2676815"/>
                            <a:pt x="1456012" y="2375987"/>
                          </a:cubicBezTo>
                          <a:cubicBezTo>
                            <a:pt x="1593869" y="2238138"/>
                            <a:pt x="1674537" y="1969724"/>
                            <a:pt x="1705391" y="1722897"/>
                          </a:cubicBezTo>
                          <a:cubicBezTo>
                            <a:pt x="1736246" y="1476062"/>
                            <a:pt x="1772351" y="995185"/>
                            <a:pt x="1654077" y="573519"/>
                          </a:cubicBezTo>
                          <a:cubicBezTo>
                            <a:pt x="1535804" y="151846"/>
                            <a:pt x="1188711" y="28442"/>
                            <a:pt x="985590" y="2724"/>
                          </a:cubicBezTo>
                          <a:cubicBezTo>
                            <a:pt x="972898" y="1117"/>
                            <a:pt x="960187" y="286"/>
                            <a:pt x="947623" y="59"/>
                          </a:cubicBezTo>
                          <a:close/>
                        </a:path>
                      </a:pathLst>
                    </a:custGeom>
                    <a:solidFill>
                      <a:srgbClr val="DAC0A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34" name="Google Shape;2634;p10"/>
                    <p:cNvSpPr/>
                    <p:nvPr/>
                  </p:nvSpPr>
                  <p:spPr>
                    <a:xfrm>
                      <a:off x="6225185" y="3921935"/>
                      <a:ext cx="1230636" cy="146443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0636" h="1464435" extrusionOk="0">
                          <a:moveTo>
                            <a:pt x="486228" y="93"/>
                          </a:moveTo>
                          <a:cubicBezTo>
                            <a:pt x="454222" y="609"/>
                            <a:pt x="421727" y="3542"/>
                            <a:pt x="389352" y="7889"/>
                          </a:cubicBezTo>
                          <a:cubicBezTo>
                            <a:pt x="375469" y="28697"/>
                            <a:pt x="361532" y="49358"/>
                            <a:pt x="348298" y="70903"/>
                          </a:cubicBezTo>
                          <a:cubicBezTo>
                            <a:pt x="348271" y="70950"/>
                            <a:pt x="348331" y="71057"/>
                            <a:pt x="348298" y="71104"/>
                          </a:cubicBezTo>
                          <a:cubicBezTo>
                            <a:pt x="328977" y="102588"/>
                            <a:pt x="310110" y="134722"/>
                            <a:pt x="292061" y="167779"/>
                          </a:cubicBezTo>
                          <a:cubicBezTo>
                            <a:pt x="292034" y="167833"/>
                            <a:pt x="292095" y="167933"/>
                            <a:pt x="292061" y="167980"/>
                          </a:cubicBezTo>
                          <a:cubicBezTo>
                            <a:pt x="175542" y="381449"/>
                            <a:pt x="84694" y="629395"/>
                            <a:pt x="0" y="906662"/>
                          </a:cubicBezTo>
                          <a:cubicBezTo>
                            <a:pt x="92047" y="1086497"/>
                            <a:pt x="248448" y="1210791"/>
                            <a:pt x="387296" y="1310587"/>
                          </a:cubicBezTo>
                          <a:cubicBezTo>
                            <a:pt x="551855" y="1428861"/>
                            <a:pt x="814026" y="1534175"/>
                            <a:pt x="994008" y="1405615"/>
                          </a:cubicBezTo>
                          <a:cubicBezTo>
                            <a:pt x="1173991" y="1277061"/>
                            <a:pt x="1276981" y="1102295"/>
                            <a:pt x="1210129" y="804039"/>
                          </a:cubicBezTo>
                          <a:cubicBezTo>
                            <a:pt x="1138113" y="482745"/>
                            <a:pt x="1102035" y="271788"/>
                            <a:pt x="739499" y="58379"/>
                          </a:cubicBezTo>
                          <a:cubicBezTo>
                            <a:pt x="665179" y="14633"/>
                            <a:pt x="577425" y="-1387"/>
                            <a:pt x="486228" y="93"/>
                          </a:cubicBezTo>
                          <a:close/>
                        </a:path>
                      </a:pathLst>
                    </a:custGeom>
                    <a:solidFill>
                      <a:srgbClr val="EDE0D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kern="0">
                        <a:solidFill>
                          <a:srgbClr val="000000"/>
                        </a:solidFill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635" name="Google Shape;2635;p10"/>
                  <p:cNvSpPr/>
                  <p:nvPr/>
                </p:nvSpPr>
                <p:spPr>
                  <a:xfrm>
                    <a:off x="6657763" y="4388901"/>
                    <a:ext cx="223272" cy="262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272" h="262419" extrusionOk="0">
                        <a:moveTo>
                          <a:pt x="10185" y="93655"/>
                        </a:moveTo>
                        <a:cubicBezTo>
                          <a:pt x="35882" y="24238"/>
                          <a:pt x="102132" y="-15216"/>
                          <a:pt x="158161" y="5526"/>
                        </a:cubicBezTo>
                        <a:cubicBezTo>
                          <a:pt x="214190" y="26261"/>
                          <a:pt x="238783" y="99348"/>
                          <a:pt x="213085" y="168765"/>
                        </a:cubicBezTo>
                        <a:cubicBezTo>
                          <a:pt x="187394" y="238176"/>
                          <a:pt x="121138" y="277636"/>
                          <a:pt x="65109" y="256894"/>
                        </a:cubicBezTo>
                        <a:cubicBezTo>
                          <a:pt x="9080" y="236153"/>
                          <a:pt x="-15506" y="163066"/>
                          <a:pt x="10185" y="936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6" name="Google Shape;2636;p10"/>
                  <p:cNvSpPr/>
                  <p:nvPr/>
                </p:nvSpPr>
                <p:spPr>
                  <a:xfrm>
                    <a:off x="7457875" y="4502799"/>
                    <a:ext cx="114401" cy="117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401" h="117837" extrusionOk="0">
                        <a:moveTo>
                          <a:pt x="9010" y="29993"/>
                        </a:moveTo>
                        <a:cubicBezTo>
                          <a:pt x="26028" y="1650"/>
                          <a:pt x="61397" y="-8376"/>
                          <a:pt x="88005" y="7604"/>
                        </a:cubicBezTo>
                        <a:cubicBezTo>
                          <a:pt x="114620" y="23577"/>
                          <a:pt x="122402" y="59508"/>
                          <a:pt x="105391" y="87844"/>
                        </a:cubicBezTo>
                        <a:cubicBezTo>
                          <a:pt x="88373" y="116187"/>
                          <a:pt x="53005" y="126213"/>
                          <a:pt x="26397" y="110233"/>
                        </a:cubicBezTo>
                        <a:cubicBezTo>
                          <a:pt x="-218" y="94260"/>
                          <a:pt x="-8000" y="58329"/>
                          <a:pt x="9010" y="2999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7" name="Google Shape;2637;p10"/>
                  <p:cNvSpPr/>
                  <p:nvPr/>
                </p:nvSpPr>
                <p:spPr>
                  <a:xfrm>
                    <a:off x="7347627" y="5389960"/>
                    <a:ext cx="124266" cy="136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266" h="136436" extrusionOk="0">
                        <a:moveTo>
                          <a:pt x="12041" y="38143"/>
                        </a:moveTo>
                        <a:cubicBezTo>
                          <a:pt x="32334" y="4335"/>
                          <a:pt x="71218" y="-9602"/>
                          <a:pt x="98885" y="7001"/>
                        </a:cubicBezTo>
                        <a:cubicBezTo>
                          <a:pt x="126551" y="23610"/>
                          <a:pt x="132525" y="64483"/>
                          <a:pt x="112226" y="98291"/>
                        </a:cubicBezTo>
                        <a:cubicBezTo>
                          <a:pt x="91933" y="132098"/>
                          <a:pt x="53049" y="146042"/>
                          <a:pt x="25382" y="129433"/>
                        </a:cubicBezTo>
                        <a:cubicBezTo>
                          <a:pt x="-2284" y="112824"/>
                          <a:pt x="-8258" y="71951"/>
                          <a:pt x="12041" y="38143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8" name="Google Shape;2638;p10"/>
                  <p:cNvSpPr/>
                  <p:nvPr/>
                </p:nvSpPr>
                <p:spPr>
                  <a:xfrm>
                    <a:off x="7385574" y="5190578"/>
                    <a:ext cx="62090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90" h="59951" extrusionOk="0">
                        <a:moveTo>
                          <a:pt x="3930" y="13702"/>
                        </a:moveTo>
                        <a:cubicBezTo>
                          <a:pt x="12276" y="-202"/>
                          <a:pt x="31182" y="-4180"/>
                          <a:pt x="46157" y="4808"/>
                        </a:cubicBezTo>
                        <a:cubicBezTo>
                          <a:pt x="61132" y="13795"/>
                          <a:pt x="66503" y="32353"/>
                          <a:pt x="58159" y="46250"/>
                        </a:cubicBezTo>
                        <a:cubicBezTo>
                          <a:pt x="49814" y="60154"/>
                          <a:pt x="30907" y="64132"/>
                          <a:pt x="15939" y="55144"/>
                        </a:cubicBezTo>
                        <a:cubicBezTo>
                          <a:pt x="964" y="46157"/>
                          <a:pt x="-4414" y="27598"/>
                          <a:pt x="3930" y="13702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9" name="Google Shape;2639;p10"/>
                  <p:cNvSpPr/>
                  <p:nvPr/>
                </p:nvSpPr>
                <p:spPr>
                  <a:xfrm>
                    <a:off x="6753304" y="5717754"/>
                    <a:ext cx="62087" cy="599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7" h="59951" extrusionOk="0">
                        <a:moveTo>
                          <a:pt x="3932" y="13701"/>
                        </a:moveTo>
                        <a:cubicBezTo>
                          <a:pt x="12270" y="-202"/>
                          <a:pt x="31177" y="-4180"/>
                          <a:pt x="46152" y="4808"/>
                        </a:cubicBezTo>
                        <a:cubicBezTo>
                          <a:pt x="61127" y="13795"/>
                          <a:pt x="66498" y="32354"/>
                          <a:pt x="58160" y="46250"/>
                        </a:cubicBezTo>
                        <a:cubicBezTo>
                          <a:pt x="49815" y="60154"/>
                          <a:pt x="30909" y="64132"/>
                          <a:pt x="15934" y="55144"/>
                        </a:cubicBezTo>
                        <a:cubicBezTo>
                          <a:pt x="959" y="46156"/>
                          <a:pt x="-4413" y="27598"/>
                          <a:pt x="3932" y="13701"/>
                        </a:cubicBezTo>
                        <a:close/>
                      </a:path>
                    </a:pathLst>
                  </a:custGeom>
                  <a:solidFill>
                    <a:srgbClr val="EDDE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640" name="Google Shape;2640;p10"/>
              <p:cNvGrpSpPr/>
              <p:nvPr/>
            </p:nvGrpSpPr>
            <p:grpSpPr>
              <a:xfrm>
                <a:off x="9156917" y="1922444"/>
                <a:ext cx="1611904" cy="1803260"/>
                <a:chOff x="3613212" y="3994288"/>
                <a:chExt cx="2866627" cy="3206935"/>
              </a:xfrm>
            </p:grpSpPr>
            <p:grpSp>
              <p:nvGrpSpPr>
                <p:cNvPr id="2641" name="Google Shape;2641;p10"/>
                <p:cNvGrpSpPr/>
                <p:nvPr/>
              </p:nvGrpSpPr>
              <p:grpSpPr>
                <a:xfrm>
                  <a:off x="4020695" y="4911299"/>
                  <a:ext cx="2436095" cy="2289924"/>
                  <a:chOff x="4020695" y="4911299"/>
                  <a:chExt cx="2436095" cy="2289924"/>
                </a:xfrm>
              </p:grpSpPr>
              <p:sp>
                <p:nvSpPr>
                  <p:cNvPr id="2642" name="Google Shape;2642;p10"/>
                  <p:cNvSpPr/>
                  <p:nvPr/>
                </p:nvSpPr>
                <p:spPr>
                  <a:xfrm>
                    <a:off x="4020695" y="4911299"/>
                    <a:ext cx="2436095" cy="2289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6095" h="2289924" extrusionOk="0">
                        <a:moveTo>
                          <a:pt x="1103641" y="29"/>
                        </a:moveTo>
                        <a:cubicBezTo>
                          <a:pt x="702273" y="-2080"/>
                          <a:pt x="241910" y="108478"/>
                          <a:pt x="166057" y="533145"/>
                        </a:cubicBezTo>
                        <a:cubicBezTo>
                          <a:pt x="57588" y="1140460"/>
                          <a:pt x="-158720" y="2296261"/>
                          <a:pt x="191748" y="2289898"/>
                        </a:cubicBezTo>
                        <a:cubicBezTo>
                          <a:pt x="888940" y="2277174"/>
                          <a:pt x="1832564" y="2280723"/>
                          <a:pt x="2385142" y="2278781"/>
                        </a:cubicBezTo>
                        <a:cubicBezTo>
                          <a:pt x="2539836" y="2278245"/>
                          <a:pt x="2314546" y="944002"/>
                          <a:pt x="2080591" y="550953"/>
                        </a:cubicBezTo>
                        <a:cubicBezTo>
                          <a:pt x="1846635" y="157911"/>
                          <a:pt x="1505008" y="2133"/>
                          <a:pt x="1103641" y="29"/>
                        </a:cubicBezTo>
                        <a:close/>
                      </a:path>
                    </a:pathLst>
                  </a:custGeom>
                  <a:solidFill>
                    <a:srgbClr val="D0AC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3" name="Google Shape;2643;p10"/>
                  <p:cNvSpPr/>
                  <p:nvPr/>
                </p:nvSpPr>
                <p:spPr>
                  <a:xfrm>
                    <a:off x="4021031" y="5942988"/>
                    <a:ext cx="1979887" cy="11064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887" h="1106424" extrusionOk="0">
                        <a:moveTo>
                          <a:pt x="80130" y="0"/>
                        </a:moveTo>
                        <a:cubicBezTo>
                          <a:pt x="24355" y="352738"/>
                          <a:pt x="-20497" y="734482"/>
                          <a:pt x="9735" y="984364"/>
                        </a:cubicBezTo>
                        <a:cubicBezTo>
                          <a:pt x="100583" y="1001148"/>
                          <a:pt x="199495" y="1020469"/>
                          <a:pt x="254795" y="1034855"/>
                        </a:cubicBezTo>
                        <a:cubicBezTo>
                          <a:pt x="374642" y="1065997"/>
                          <a:pt x="935518" y="1142011"/>
                          <a:pt x="1336852" y="1086960"/>
                        </a:cubicBezTo>
                        <a:cubicBezTo>
                          <a:pt x="1738186" y="1031968"/>
                          <a:pt x="2029798" y="692504"/>
                          <a:pt x="1972750" y="445221"/>
                        </a:cubicBezTo>
                        <a:cubicBezTo>
                          <a:pt x="1864831" y="-22563"/>
                          <a:pt x="1068365" y="99321"/>
                          <a:pt x="747801" y="87680"/>
                        </a:cubicBezTo>
                        <a:cubicBezTo>
                          <a:pt x="494992" y="78499"/>
                          <a:pt x="265269" y="54891"/>
                          <a:pt x="80130" y="0"/>
                        </a:cubicBezTo>
                        <a:close/>
                      </a:path>
                    </a:pathLst>
                  </a:custGeom>
                  <a:solidFill>
                    <a:srgbClr val="DBC3B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4" name="Google Shape;2644;p10"/>
                  <p:cNvSpPr/>
                  <p:nvPr/>
                </p:nvSpPr>
                <p:spPr>
                  <a:xfrm>
                    <a:off x="4021276" y="6085633"/>
                    <a:ext cx="1694577" cy="869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4577" h="869414" extrusionOk="0">
                        <a:moveTo>
                          <a:pt x="59157" y="0"/>
                        </a:moveTo>
                        <a:cubicBezTo>
                          <a:pt x="57985" y="8097"/>
                          <a:pt x="56820" y="16120"/>
                          <a:pt x="55667" y="24224"/>
                        </a:cubicBezTo>
                        <a:cubicBezTo>
                          <a:pt x="50022" y="63999"/>
                          <a:pt x="44088" y="103593"/>
                          <a:pt x="39045" y="143261"/>
                        </a:cubicBezTo>
                        <a:cubicBezTo>
                          <a:pt x="29079" y="221673"/>
                          <a:pt x="20366" y="299435"/>
                          <a:pt x="13796" y="374779"/>
                        </a:cubicBezTo>
                        <a:cubicBezTo>
                          <a:pt x="12631" y="388147"/>
                          <a:pt x="11546" y="401394"/>
                          <a:pt x="10515" y="414601"/>
                        </a:cubicBezTo>
                        <a:cubicBezTo>
                          <a:pt x="8278" y="443218"/>
                          <a:pt x="6329" y="471641"/>
                          <a:pt x="4768" y="499368"/>
                        </a:cubicBezTo>
                        <a:cubicBezTo>
                          <a:pt x="4052" y="512040"/>
                          <a:pt x="3482" y="524262"/>
                          <a:pt x="2920" y="536719"/>
                        </a:cubicBezTo>
                        <a:cubicBezTo>
                          <a:pt x="1587" y="566227"/>
                          <a:pt x="449" y="595420"/>
                          <a:pt x="47" y="623542"/>
                        </a:cubicBezTo>
                        <a:cubicBezTo>
                          <a:pt x="-127" y="635758"/>
                          <a:pt x="241" y="647331"/>
                          <a:pt x="248" y="659252"/>
                        </a:cubicBezTo>
                        <a:cubicBezTo>
                          <a:pt x="288" y="685559"/>
                          <a:pt x="469" y="711719"/>
                          <a:pt x="1480" y="736425"/>
                        </a:cubicBezTo>
                        <a:cubicBezTo>
                          <a:pt x="1547" y="737998"/>
                          <a:pt x="1621" y="739378"/>
                          <a:pt x="1688" y="740939"/>
                        </a:cubicBezTo>
                        <a:cubicBezTo>
                          <a:pt x="53317" y="753958"/>
                          <a:pt x="87747" y="763234"/>
                          <a:pt x="118675" y="770494"/>
                        </a:cubicBezTo>
                        <a:cubicBezTo>
                          <a:pt x="217119" y="793613"/>
                          <a:pt x="592547" y="880697"/>
                          <a:pt x="991590" y="868193"/>
                        </a:cubicBezTo>
                        <a:cubicBezTo>
                          <a:pt x="1508613" y="851992"/>
                          <a:pt x="1820531" y="570440"/>
                          <a:pt x="1645712" y="303359"/>
                        </a:cubicBezTo>
                        <a:cubicBezTo>
                          <a:pt x="1482647" y="54235"/>
                          <a:pt x="687488" y="71560"/>
                          <a:pt x="455896" y="50290"/>
                        </a:cubicBezTo>
                        <a:cubicBezTo>
                          <a:pt x="301089" y="36071"/>
                          <a:pt x="157881" y="15277"/>
                          <a:pt x="59157" y="0"/>
                        </a:cubicBezTo>
                        <a:close/>
                      </a:path>
                    </a:pathLst>
                  </a:custGeom>
                  <a:solidFill>
                    <a:srgbClr val="ECE0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5" name="Google Shape;2645;p10"/>
                  <p:cNvSpPr/>
                  <p:nvPr/>
                </p:nvSpPr>
                <p:spPr>
                  <a:xfrm>
                    <a:off x="4826665" y="6402539"/>
                    <a:ext cx="199252" cy="195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252" h="195248" extrusionOk="0">
                        <a:moveTo>
                          <a:pt x="42257" y="35739"/>
                        </a:moveTo>
                        <a:cubicBezTo>
                          <a:pt x="87236" y="-5958"/>
                          <a:pt x="149386" y="-12053"/>
                          <a:pt x="181071" y="22124"/>
                        </a:cubicBezTo>
                        <a:cubicBezTo>
                          <a:pt x="212749" y="56306"/>
                          <a:pt x="201973" y="117814"/>
                          <a:pt x="156994" y="159511"/>
                        </a:cubicBezTo>
                        <a:cubicBezTo>
                          <a:pt x="112016" y="201208"/>
                          <a:pt x="49872" y="207303"/>
                          <a:pt x="18187" y="173120"/>
                        </a:cubicBezTo>
                        <a:cubicBezTo>
                          <a:pt x="-13498" y="138944"/>
                          <a:pt x="-2722" y="77436"/>
                          <a:pt x="42257" y="357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6" name="Google Shape;2646;p10"/>
                  <p:cNvSpPr/>
                  <p:nvPr/>
                </p:nvSpPr>
                <p:spPr>
                  <a:xfrm>
                    <a:off x="5833536" y="6794526"/>
                    <a:ext cx="127469" cy="139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469" h="139095" extrusionOk="0">
                        <a:moveTo>
                          <a:pt x="0" y="69544"/>
                        </a:moveTo>
                        <a:cubicBezTo>
                          <a:pt x="0" y="31136"/>
                          <a:pt x="28537" y="0"/>
                          <a:pt x="63731" y="0"/>
                        </a:cubicBezTo>
                        <a:cubicBezTo>
                          <a:pt x="98932" y="0"/>
                          <a:pt x="127469" y="31136"/>
                          <a:pt x="127469" y="69544"/>
                        </a:cubicBezTo>
                        <a:cubicBezTo>
                          <a:pt x="127469" y="107960"/>
                          <a:pt x="98932" y="139095"/>
                          <a:pt x="63731" y="139095"/>
                        </a:cubicBezTo>
                        <a:cubicBezTo>
                          <a:pt x="28537" y="139095"/>
                          <a:pt x="0" y="107960"/>
                          <a:pt x="0" y="69544"/>
                        </a:cubicBezTo>
                        <a:close/>
                      </a:path>
                    </a:pathLst>
                  </a:custGeom>
                  <a:solidFill>
                    <a:srgbClr val="EADCD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7" name="Google Shape;2647;p10"/>
                  <p:cNvSpPr/>
                  <p:nvPr/>
                </p:nvSpPr>
                <p:spPr>
                  <a:xfrm>
                    <a:off x="5106822" y="6290516"/>
                    <a:ext cx="71098" cy="77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8" h="77420" extrusionOk="0">
                        <a:moveTo>
                          <a:pt x="0" y="38710"/>
                        </a:moveTo>
                        <a:cubicBezTo>
                          <a:pt x="0" y="17326"/>
                          <a:pt x="15919" y="0"/>
                          <a:pt x="35549" y="0"/>
                        </a:cubicBezTo>
                        <a:cubicBezTo>
                          <a:pt x="55179" y="0"/>
                          <a:pt x="71098" y="17326"/>
                          <a:pt x="71098" y="38710"/>
                        </a:cubicBezTo>
                        <a:cubicBezTo>
                          <a:pt x="71098" y="60088"/>
                          <a:pt x="55179" y="77420"/>
                          <a:pt x="35549" y="77420"/>
                        </a:cubicBezTo>
                        <a:cubicBezTo>
                          <a:pt x="15919" y="77420"/>
                          <a:pt x="0" y="60088"/>
                          <a:pt x="0" y="387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8" name="Google Shape;2648;p10"/>
                  <p:cNvSpPr/>
                  <p:nvPr/>
                </p:nvSpPr>
                <p:spPr>
                  <a:xfrm>
                    <a:off x="5722703" y="6641232"/>
                    <a:ext cx="71091" cy="69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91" h="69330" extrusionOk="0">
                        <a:moveTo>
                          <a:pt x="0" y="34665"/>
                        </a:moveTo>
                        <a:cubicBezTo>
                          <a:pt x="0" y="15518"/>
                          <a:pt x="15913" y="0"/>
                          <a:pt x="35542" y="0"/>
                        </a:cubicBezTo>
                        <a:cubicBezTo>
                          <a:pt x="55179" y="0"/>
                          <a:pt x="71091" y="15518"/>
                          <a:pt x="71091" y="34665"/>
                        </a:cubicBezTo>
                        <a:cubicBezTo>
                          <a:pt x="71091" y="53813"/>
                          <a:pt x="55179" y="69330"/>
                          <a:pt x="35542" y="69330"/>
                        </a:cubicBezTo>
                        <a:cubicBezTo>
                          <a:pt x="15913" y="69330"/>
                          <a:pt x="0" y="53813"/>
                          <a:pt x="0" y="34665"/>
                        </a:cubicBezTo>
                        <a:close/>
                      </a:path>
                    </a:pathLst>
                  </a:custGeom>
                  <a:solidFill>
                    <a:srgbClr val="ECDAD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9" name="Google Shape;2649;p10"/>
                  <p:cNvSpPr/>
                  <p:nvPr/>
                </p:nvSpPr>
                <p:spPr>
                  <a:xfrm>
                    <a:off x="6057874" y="6313287"/>
                    <a:ext cx="84807" cy="85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07" h="85477" extrusionOk="0">
                        <a:moveTo>
                          <a:pt x="0" y="42742"/>
                        </a:moveTo>
                        <a:cubicBezTo>
                          <a:pt x="0" y="19134"/>
                          <a:pt x="18980" y="0"/>
                          <a:pt x="42400" y="0"/>
                        </a:cubicBezTo>
                        <a:cubicBezTo>
                          <a:pt x="65821" y="0"/>
                          <a:pt x="84808" y="19134"/>
                          <a:pt x="84808" y="42742"/>
                        </a:cubicBezTo>
                        <a:cubicBezTo>
                          <a:pt x="84808" y="66343"/>
                          <a:pt x="65821" y="85477"/>
                          <a:pt x="42400" y="85477"/>
                        </a:cubicBezTo>
                        <a:cubicBezTo>
                          <a:pt x="18980" y="85477"/>
                          <a:pt x="0" y="66343"/>
                          <a:pt x="0" y="42742"/>
                        </a:cubicBezTo>
                        <a:close/>
                      </a:path>
                    </a:pathLst>
                  </a:custGeom>
                  <a:solidFill>
                    <a:srgbClr val="EEDDD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50" name="Google Shape;2650;p10"/>
                <p:cNvGrpSpPr/>
                <p:nvPr/>
              </p:nvGrpSpPr>
              <p:grpSpPr>
                <a:xfrm>
                  <a:off x="3613212" y="3994288"/>
                  <a:ext cx="2866627" cy="1975673"/>
                  <a:chOff x="3613212" y="3994288"/>
                  <a:chExt cx="2866627" cy="1975673"/>
                </a:xfrm>
              </p:grpSpPr>
              <p:sp>
                <p:nvSpPr>
                  <p:cNvPr id="2651" name="Google Shape;2651;p10"/>
                  <p:cNvSpPr/>
                  <p:nvPr/>
                </p:nvSpPr>
                <p:spPr>
                  <a:xfrm>
                    <a:off x="3613212" y="3994358"/>
                    <a:ext cx="2866627" cy="1975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6627" h="1975603" extrusionOk="0">
                        <a:moveTo>
                          <a:pt x="1359699" y="4923"/>
                        </a:moveTo>
                        <a:cubicBezTo>
                          <a:pt x="1847340" y="-42855"/>
                          <a:pt x="2230310" y="266559"/>
                          <a:pt x="2537038" y="522964"/>
                        </a:cubicBezTo>
                        <a:cubicBezTo>
                          <a:pt x="2843759" y="779375"/>
                          <a:pt x="3109179" y="1352568"/>
                          <a:pt x="2497095" y="1636645"/>
                        </a:cubicBezTo>
                        <a:cubicBezTo>
                          <a:pt x="1812836" y="1954223"/>
                          <a:pt x="1192140" y="2003147"/>
                          <a:pt x="776769" y="1964115"/>
                        </a:cubicBezTo>
                        <a:cubicBezTo>
                          <a:pt x="361404" y="1925083"/>
                          <a:pt x="-123672" y="1958047"/>
                          <a:pt x="28644" y="1144905"/>
                        </a:cubicBezTo>
                        <a:cubicBezTo>
                          <a:pt x="142939" y="534738"/>
                          <a:pt x="958258" y="44256"/>
                          <a:pt x="1359699" y="4923"/>
                        </a:cubicBezTo>
                        <a:close/>
                      </a:path>
                    </a:pathLst>
                  </a:custGeom>
                  <a:solidFill>
                    <a:srgbClr val="7426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2" name="Google Shape;2652;p10"/>
                  <p:cNvSpPr/>
                  <p:nvPr/>
                </p:nvSpPr>
                <p:spPr>
                  <a:xfrm>
                    <a:off x="3613291" y="3994288"/>
                    <a:ext cx="2299175" cy="1931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9175" h="1931280" extrusionOk="0">
                        <a:moveTo>
                          <a:pt x="1449912" y="50"/>
                        </a:moveTo>
                        <a:cubicBezTo>
                          <a:pt x="1420243" y="352"/>
                          <a:pt x="1390079" y="1992"/>
                          <a:pt x="1359600" y="4979"/>
                        </a:cubicBezTo>
                        <a:cubicBezTo>
                          <a:pt x="958159" y="44313"/>
                          <a:pt x="142874" y="534753"/>
                          <a:pt x="28578" y="1144915"/>
                        </a:cubicBezTo>
                        <a:cubicBezTo>
                          <a:pt x="-30927" y="1462592"/>
                          <a:pt x="7107" y="1650826"/>
                          <a:pt x="100005" y="1764967"/>
                        </a:cubicBezTo>
                        <a:cubicBezTo>
                          <a:pt x="153000" y="1800503"/>
                          <a:pt x="211072" y="1829241"/>
                          <a:pt x="276310" y="1845013"/>
                        </a:cubicBezTo>
                        <a:cubicBezTo>
                          <a:pt x="707902" y="1949350"/>
                          <a:pt x="1223397" y="1977157"/>
                          <a:pt x="1538370" y="1825511"/>
                        </a:cubicBezTo>
                        <a:cubicBezTo>
                          <a:pt x="1940313" y="1632000"/>
                          <a:pt x="2308073" y="1288959"/>
                          <a:pt x="2299012" y="782043"/>
                        </a:cubicBezTo>
                        <a:cubicBezTo>
                          <a:pt x="2295127" y="564824"/>
                          <a:pt x="2157759" y="334907"/>
                          <a:pt x="2002229" y="142903"/>
                        </a:cubicBezTo>
                        <a:cubicBezTo>
                          <a:pt x="1835246" y="56381"/>
                          <a:pt x="1651996" y="-1959"/>
                          <a:pt x="1449912" y="50"/>
                        </a:cubicBezTo>
                        <a:close/>
                      </a:path>
                    </a:pathLst>
                  </a:custGeom>
                  <a:solidFill>
                    <a:srgbClr val="9546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3" name="Google Shape;2653;p10"/>
                  <p:cNvSpPr/>
                  <p:nvPr/>
                </p:nvSpPr>
                <p:spPr>
                  <a:xfrm>
                    <a:off x="3613597" y="3994955"/>
                    <a:ext cx="1808491" cy="1684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491" h="1684974" extrusionOk="0">
                        <a:moveTo>
                          <a:pt x="1438522" y="0"/>
                        </a:moveTo>
                        <a:cubicBezTo>
                          <a:pt x="1412390" y="549"/>
                          <a:pt x="1386036" y="1694"/>
                          <a:pt x="1359294" y="4313"/>
                        </a:cubicBezTo>
                        <a:cubicBezTo>
                          <a:pt x="1208752" y="19060"/>
                          <a:pt x="999932" y="97318"/>
                          <a:pt x="791787" y="221465"/>
                        </a:cubicBezTo>
                        <a:cubicBezTo>
                          <a:pt x="722404" y="262848"/>
                          <a:pt x="653207" y="309260"/>
                          <a:pt x="586134" y="360212"/>
                        </a:cubicBezTo>
                        <a:cubicBezTo>
                          <a:pt x="317849" y="564003"/>
                          <a:pt x="85420" y="839167"/>
                          <a:pt x="28272" y="1144248"/>
                        </a:cubicBezTo>
                        <a:cubicBezTo>
                          <a:pt x="19646" y="1190318"/>
                          <a:pt x="13645" y="1232953"/>
                          <a:pt x="8984" y="1273760"/>
                        </a:cubicBezTo>
                        <a:cubicBezTo>
                          <a:pt x="7464" y="1287087"/>
                          <a:pt x="6607" y="1299564"/>
                          <a:pt x="5495" y="1312349"/>
                        </a:cubicBezTo>
                        <a:cubicBezTo>
                          <a:pt x="3144" y="1339192"/>
                          <a:pt x="1396" y="1364963"/>
                          <a:pt x="773" y="1389522"/>
                        </a:cubicBezTo>
                        <a:cubicBezTo>
                          <a:pt x="318" y="1407671"/>
                          <a:pt x="-292" y="1425935"/>
                          <a:pt x="157" y="1442886"/>
                        </a:cubicBezTo>
                        <a:cubicBezTo>
                          <a:pt x="251" y="1446482"/>
                          <a:pt x="432" y="1450219"/>
                          <a:pt x="566" y="1453762"/>
                        </a:cubicBezTo>
                        <a:cubicBezTo>
                          <a:pt x="2528" y="1505385"/>
                          <a:pt x="8971" y="1551227"/>
                          <a:pt x="18836" y="1592302"/>
                        </a:cubicBezTo>
                        <a:cubicBezTo>
                          <a:pt x="350156" y="1758896"/>
                          <a:pt x="941880" y="1714975"/>
                          <a:pt x="1318655" y="1344777"/>
                        </a:cubicBezTo>
                        <a:cubicBezTo>
                          <a:pt x="1758658" y="912455"/>
                          <a:pt x="2003443" y="308757"/>
                          <a:pt x="1613388" y="74299"/>
                        </a:cubicBezTo>
                        <a:cubicBezTo>
                          <a:pt x="1564639" y="44999"/>
                          <a:pt x="1505046" y="20380"/>
                          <a:pt x="1438522" y="0"/>
                        </a:cubicBezTo>
                        <a:close/>
                      </a:path>
                    </a:pathLst>
                  </a:custGeom>
                  <a:solidFill>
                    <a:srgbClr val="BB6B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4" name="Google Shape;2654;p10"/>
                  <p:cNvSpPr/>
                  <p:nvPr/>
                </p:nvSpPr>
                <p:spPr>
                  <a:xfrm>
                    <a:off x="4031797" y="4308254"/>
                    <a:ext cx="1074965" cy="102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4965" h="1020397" extrusionOk="0">
                        <a:moveTo>
                          <a:pt x="72920" y="969749"/>
                        </a:moveTo>
                        <a:cubicBezTo>
                          <a:pt x="-69899" y="844939"/>
                          <a:pt x="-395" y="561551"/>
                          <a:pt x="259184" y="306023"/>
                        </a:cubicBezTo>
                        <a:cubicBezTo>
                          <a:pt x="543349" y="26292"/>
                          <a:pt x="835598" y="-71883"/>
                          <a:pt x="977406" y="54072"/>
                        </a:cubicBezTo>
                        <a:cubicBezTo>
                          <a:pt x="1097783" y="161001"/>
                          <a:pt x="1169330" y="324642"/>
                          <a:pt x="804683" y="714771"/>
                        </a:cubicBezTo>
                        <a:cubicBezTo>
                          <a:pt x="555954" y="980880"/>
                          <a:pt x="215732" y="1094553"/>
                          <a:pt x="72920" y="969749"/>
                        </a:cubicBezTo>
                        <a:close/>
                      </a:path>
                    </a:pathLst>
                  </a:custGeom>
                  <a:solidFill>
                    <a:srgbClr val="C37C5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5" name="Google Shape;2655;p10"/>
                  <p:cNvSpPr/>
                  <p:nvPr/>
                </p:nvSpPr>
                <p:spPr>
                  <a:xfrm>
                    <a:off x="3674773" y="4128190"/>
                    <a:ext cx="1113855" cy="1283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855" h="1283289" extrusionOk="0">
                        <a:moveTo>
                          <a:pt x="0" y="1283290"/>
                        </a:moveTo>
                        <a:cubicBezTo>
                          <a:pt x="0" y="1283290"/>
                          <a:pt x="97244" y="725990"/>
                          <a:pt x="375710" y="405172"/>
                        </a:cubicBezTo>
                        <a:cubicBezTo>
                          <a:pt x="654169" y="84345"/>
                          <a:pt x="1113856" y="0"/>
                          <a:pt x="1113856" y="0"/>
                        </a:cubicBezTo>
                        <a:cubicBezTo>
                          <a:pt x="1113856" y="0"/>
                          <a:pt x="698371" y="158015"/>
                          <a:pt x="419905" y="478841"/>
                        </a:cubicBezTo>
                        <a:cubicBezTo>
                          <a:pt x="141446" y="799660"/>
                          <a:pt x="0" y="1283290"/>
                          <a:pt x="0" y="1283290"/>
                        </a:cubicBezTo>
                        <a:close/>
                      </a:path>
                    </a:pathLst>
                  </a:custGeom>
                  <a:solidFill>
                    <a:srgbClr val="D59E7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6" name="Google Shape;2656;p10"/>
                  <p:cNvSpPr/>
                  <p:nvPr/>
                </p:nvSpPr>
                <p:spPr>
                  <a:xfrm>
                    <a:off x="3769070" y="5389379"/>
                    <a:ext cx="81057" cy="82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057" h="82677" extrusionOk="0">
                        <a:moveTo>
                          <a:pt x="0" y="41336"/>
                        </a:moveTo>
                        <a:cubicBezTo>
                          <a:pt x="0" y="18505"/>
                          <a:pt x="18143" y="0"/>
                          <a:pt x="40532" y="0"/>
                        </a:cubicBezTo>
                        <a:cubicBezTo>
                          <a:pt x="62914" y="0"/>
                          <a:pt x="81057" y="18505"/>
                          <a:pt x="81057" y="41336"/>
                        </a:cubicBezTo>
                        <a:cubicBezTo>
                          <a:pt x="81057" y="64173"/>
                          <a:pt x="62914" y="82678"/>
                          <a:pt x="40532" y="82678"/>
                        </a:cubicBezTo>
                        <a:cubicBezTo>
                          <a:pt x="18143" y="82678"/>
                          <a:pt x="0" y="64173"/>
                          <a:pt x="0" y="41336"/>
                        </a:cubicBezTo>
                        <a:close/>
                      </a:path>
                    </a:pathLst>
                  </a:custGeom>
                  <a:solidFill>
                    <a:srgbClr val="A95D3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7" name="Google Shape;2657;p10"/>
                  <p:cNvSpPr/>
                  <p:nvPr/>
                </p:nvSpPr>
                <p:spPr>
                  <a:xfrm>
                    <a:off x="5187906" y="4210694"/>
                    <a:ext cx="120811" cy="14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811" h="141446" extrusionOk="0">
                        <a:moveTo>
                          <a:pt x="0" y="70723"/>
                        </a:moveTo>
                        <a:cubicBezTo>
                          <a:pt x="0" y="31664"/>
                          <a:pt x="27044" y="0"/>
                          <a:pt x="60409" y="0"/>
                        </a:cubicBezTo>
                        <a:cubicBezTo>
                          <a:pt x="93768" y="0"/>
                          <a:pt x="120812" y="31664"/>
                          <a:pt x="120812" y="70723"/>
                        </a:cubicBezTo>
                        <a:cubicBezTo>
                          <a:pt x="120812" y="109781"/>
                          <a:pt x="93768" y="141446"/>
                          <a:pt x="60409" y="141446"/>
                        </a:cubicBezTo>
                        <a:cubicBezTo>
                          <a:pt x="27044" y="141446"/>
                          <a:pt x="0" y="109781"/>
                          <a:pt x="0" y="70723"/>
                        </a:cubicBezTo>
                        <a:close/>
                      </a:path>
                    </a:pathLst>
                  </a:custGeom>
                  <a:solidFill>
                    <a:srgbClr val="994B3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8" name="Google Shape;2658;p10"/>
                  <p:cNvSpPr/>
                  <p:nvPr/>
                </p:nvSpPr>
                <p:spPr>
                  <a:xfrm>
                    <a:off x="3900196" y="5498404"/>
                    <a:ext cx="141446" cy="166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46" h="166487" extrusionOk="0">
                        <a:moveTo>
                          <a:pt x="0" y="83247"/>
                        </a:moveTo>
                        <a:cubicBezTo>
                          <a:pt x="0" y="37270"/>
                          <a:pt x="31665" y="0"/>
                          <a:pt x="70723" y="0"/>
                        </a:cubicBezTo>
                        <a:cubicBezTo>
                          <a:pt x="109782" y="0"/>
                          <a:pt x="141446" y="37270"/>
                          <a:pt x="141446" y="83247"/>
                        </a:cubicBezTo>
                        <a:cubicBezTo>
                          <a:pt x="141446" y="129217"/>
                          <a:pt x="109782" y="166487"/>
                          <a:pt x="70723" y="166487"/>
                        </a:cubicBezTo>
                        <a:cubicBezTo>
                          <a:pt x="31665" y="166487"/>
                          <a:pt x="0" y="129217"/>
                          <a:pt x="0" y="83247"/>
                        </a:cubicBezTo>
                        <a:close/>
                      </a:path>
                    </a:pathLst>
                  </a:custGeom>
                  <a:solidFill>
                    <a:srgbClr val="A858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9" name="Google Shape;2659;p10"/>
                  <p:cNvSpPr/>
                  <p:nvPr/>
                </p:nvSpPr>
                <p:spPr>
                  <a:xfrm>
                    <a:off x="4769887" y="5332225"/>
                    <a:ext cx="161830" cy="1277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830" h="127716" extrusionOk="0">
                        <a:moveTo>
                          <a:pt x="4443" y="105582"/>
                        </a:moveTo>
                        <a:cubicBezTo>
                          <a:pt x="-10124" y="78880"/>
                          <a:pt x="12305" y="38555"/>
                          <a:pt x="54538" y="15517"/>
                        </a:cubicBezTo>
                        <a:cubicBezTo>
                          <a:pt x="96771" y="-7529"/>
                          <a:pt x="142822" y="-4562"/>
                          <a:pt x="157388" y="22140"/>
                        </a:cubicBezTo>
                        <a:cubicBezTo>
                          <a:pt x="171955" y="48835"/>
                          <a:pt x="149525" y="89160"/>
                          <a:pt x="107292" y="112205"/>
                        </a:cubicBezTo>
                        <a:cubicBezTo>
                          <a:pt x="65053" y="135243"/>
                          <a:pt x="19009" y="132277"/>
                          <a:pt x="4443" y="105582"/>
                        </a:cubicBezTo>
                        <a:close/>
                      </a:path>
                    </a:pathLst>
                  </a:custGeom>
                  <a:solidFill>
                    <a:srgbClr val="9C4E3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0" name="Google Shape;2660;p10"/>
                  <p:cNvSpPr/>
                  <p:nvPr/>
                </p:nvSpPr>
                <p:spPr>
                  <a:xfrm>
                    <a:off x="5069271" y="5069906"/>
                    <a:ext cx="100847" cy="100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47" h="100124" extrusionOk="0">
                        <a:moveTo>
                          <a:pt x="0" y="50062"/>
                        </a:moveTo>
                        <a:cubicBezTo>
                          <a:pt x="0" y="22409"/>
                          <a:pt x="22576" y="0"/>
                          <a:pt x="50424" y="0"/>
                        </a:cubicBezTo>
                        <a:cubicBezTo>
                          <a:pt x="78271" y="0"/>
                          <a:pt x="100848" y="22409"/>
                          <a:pt x="100848" y="50062"/>
                        </a:cubicBezTo>
                        <a:cubicBezTo>
                          <a:pt x="100848" y="77709"/>
                          <a:pt x="78271" y="100124"/>
                          <a:pt x="50424" y="100124"/>
                        </a:cubicBezTo>
                        <a:cubicBezTo>
                          <a:pt x="22576" y="100124"/>
                          <a:pt x="0" y="77709"/>
                          <a:pt x="0" y="50062"/>
                        </a:cubicBezTo>
                        <a:close/>
                      </a:path>
                    </a:pathLst>
                  </a:custGeom>
                  <a:solidFill>
                    <a:srgbClr val="984B3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1" name="Google Shape;2661;p10"/>
                  <p:cNvSpPr/>
                  <p:nvPr/>
                </p:nvSpPr>
                <p:spPr>
                  <a:xfrm>
                    <a:off x="5114980" y="5498705"/>
                    <a:ext cx="126973" cy="137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973" h="137133" extrusionOk="0">
                        <a:moveTo>
                          <a:pt x="0" y="68567"/>
                        </a:moveTo>
                        <a:cubicBezTo>
                          <a:pt x="0" y="30701"/>
                          <a:pt x="28423" y="0"/>
                          <a:pt x="63483" y="0"/>
                        </a:cubicBezTo>
                        <a:cubicBezTo>
                          <a:pt x="98550" y="0"/>
                          <a:pt x="126973" y="30701"/>
                          <a:pt x="126973" y="68567"/>
                        </a:cubicBezTo>
                        <a:cubicBezTo>
                          <a:pt x="126973" y="106433"/>
                          <a:pt x="98550" y="137133"/>
                          <a:pt x="63483" y="137133"/>
                        </a:cubicBezTo>
                        <a:cubicBezTo>
                          <a:pt x="28423" y="137133"/>
                          <a:pt x="0" y="106433"/>
                          <a:pt x="0" y="68567"/>
                        </a:cubicBezTo>
                        <a:close/>
                      </a:path>
                    </a:pathLst>
                  </a:custGeom>
                  <a:solidFill>
                    <a:srgbClr val="7A2B2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2" name="Google Shape;2662;p10"/>
                  <p:cNvSpPr/>
                  <p:nvPr/>
                </p:nvSpPr>
                <p:spPr>
                  <a:xfrm>
                    <a:off x="5679677" y="5125164"/>
                    <a:ext cx="183907" cy="214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907" h="214940" extrusionOk="0">
                        <a:moveTo>
                          <a:pt x="19752" y="65989"/>
                        </a:moveTo>
                        <a:cubicBezTo>
                          <a:pt x="51196" y="11252"/>
                          <a:pt x="109014" y="-14552"/>
                          <a:pt x="148889" y="8359"/>
                        </a:cubicBezTo>
                        <a:cubicBezTo>
                          <a:pt x="188765" y="31264"/>
                          <a:pt x="195603" y="94205"/>
                          <a:pt x="164152" y="148948"/>
                        </a:cubicBezTo>
                        <a:cubicBezTo>
                          <a:pt x="132708" y="203685"/>
                          <a:pt x="74891" y="229490"/>
                          <a:pt x="35015" y="206585"/>
                        </a:cubicBezTo>
                        <a:cubicBezTo>
                          <a:pt x="-4860" y="183674"/>
                          <a:pt x="-11691" y="120733"/>
                          <a:pt x="19752" y="65989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3" name="Google Shape;2663;p10"/>
                  <p:cNvSpPr/>
                  <p:nvPr/>
                </p:nvSpPr>
                <p:spPr>
                  <a:xfrm>
                    <a:off x="5760716" y="4896855"/>
                    <a:ext cx="73663" cy="792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663" h="79295" extrusionOk="0">
                        <a:moveTo>
                          <a:pt x="0" y="39648"/>
                        </a:moveTo>
                        <a:cubicBezTo>
                          <a:pt x="0" y="17748"/>
                          <a:pt x="16495" y="0"/>
                          <a:pt x="36835" y="0"/>
                        </a:cubicBezTo>
                        <a:cubicBezTo>
                          <a:pt x="57174" y="0"/>
                          <a:pt x="73663" y="17748"/>
                          <a:pt x="73663" y="39648"/>
                        </a:cubicBezTo>
                        <a:cubicBezTo>
                          <a:pt x="73663" y="61548"/>
                          <a:pt x="57174" y="79296"/>
                          <a:pt x="36835" y="79296"/>
                        </a:cubicBezTo>
                        <a:cubicBezTo>
                          <a:pt x="16495" y="79296"/>
                          <a:pt x="0" y="61548"/>
                          <a:pt x="0" y="39648"/>
                        </a:cubicBezTo>
                        <a:close/>
                      </a:path>
                    </a:pathLst>
                  </a:custGeom>
                  <a:solidFill>
                    <a:srgbClr val="7629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kern="0">
                      <a:solidFill>
                        <a:srgbClr val="000000"/>
                      </a:solidFill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2664" name="Google Shape;2664;p10"/>
          <p:cNvSpPr/>
          <p:nvPr/>
        </p:nvSpPr>
        <p:spPr>
          <a:xfrm>
            <a:off x="10997533" y="6710043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74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67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urgette"/>
              <a:buNone/>
              <a:defRPr sz="4000" b="1" i="0" u="none" strike="noStrike" cap="none">
                <a:solidFill>
                  <a:schemeClr val="dk1"/>
                </a:solidFill>
                <a:latin typeface="Courgette"/>
                <a:ea typeface="Courgette"/>
                <a:cs typeface="Courgette"/>
                <a:sym typeface="Courgett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67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t" anchorCtr="0">
            <a:noAutofit/>
          </a:bodyPr>
          <a:lstStyle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Questrial"/>
              <a:buChar char="🍂"/>
              <a:defRPr sz="1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7026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89" tIns="121589" rIns="121589" bIns="121589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kern="0">
                <a:solidFill>
                  <a:srgbClr val="30050C"/>
                </a:solidFill>
              </a:rPr>
              <a:pPr/>
              <a:t>‹#›</a:t>
            </a:fld>
            <a:endParaRPr kern="0">
              <a:solidFill>
                <a:srgbClr val="30050C"/>
              </a:solidFill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10997533" y="6710043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45699" rIns="91416" bIns="45699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414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svg"/><Relationship Id="rId5" Type="http://schemas.openxmlformats.org/officeDocument/2006/relationships/image" Target="../media/image38.png"/><Relationship Id="rId4" Type="http://schemas.openxmlformats.org/officeDocument/2006/relationships/image" Target="../media/image39.svg"/><Relationship Id="rId9" Type="http://schemas.openxmlformats.org/officeDocument/2006/relationships/image" Target="../media/image3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0.png"/><Relationship Id="rId11" Type="http://schemas.openxmlformats.org/officeDocument/2006/relationships/image" Target="../media/image44.svg"/><Relationship Id="rId5" Type="http://schemas.openxmlformats.org/officeDocument/2006/relationships/image" Target="../media/image42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8.pn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3075789" y="67937"/>
            <a:ext cx="6040421" cy="664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66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22338" y="4912684"/>
            <a:ext cx="1293692" cy="19915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10091" y="562594"/>
            <a:ext cx="937097" cy="864006"/>
            <a:chOff x="3352800" y="3102142"/>
            <a:chExt cx="1412687" cy="1285465"/>
          </a:xfrm>
        </p:grpSpPr>
        <p:grpSp>
          <p:nvGrpSpPr>
            <p:cNvPr id="1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5"/>
            <p:cNvSpPr txBox="1"/>
            <p:nvPr/>
          </p:nvSpPr>
          <p:spPr>
            <a:xfrm>
              <a:off x="3534359" y="3579348"/>
              <a:ext cx="1043391" cy="596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3200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06498" y="582860"/>
            <a:ext cx="10156159" cy="75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Góc đối diện với cạnh lớn hơn trong một tam giác</a:t>
            </a:r>
            <a:endParaRPr lang="en-US" sz="32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45097" y="2048728"/>
            <a:ext cx="991858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 đối diện với góc lớn hơn trong một tam giác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37526" y="2081217"/>
            <a:ext cx="878128" cy="864006"/>
            <a:chOff x="3352800" y="3102142"/>
            <a:chExt cx="1412687" cy="1285465"/>
          </a:xfrm>
        </p:grpSpPr>
        <p:grpSp>
          <p:nvGrpSpPr>
            <p:cNvPr id="28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</p:grpSpPr>
          <p:sp>
            <p:nvSpPr>
              <p:cNvPr id="30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9" name="TextBox 15"/>
            <p:cNvSpPr txBox="1"/>
            <p:nvPr/>
          </p:nvSpPr>
          <p:spPr>
            <a:xfrm>
              <a:off x="3534359" y="3579348"/>
              <a:ext cx="1043391" cy="575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32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F2892BD-1489-B626-1D67-C35A0687B637}"/>
              </a:ext>
            </a:extLst>
          </p:cNvPr>
          <p:cNvSpPr txBox="1"/>
          <p:nvPr/>
        </p:nvSpPr>
        <p:spPr>
          <a:xfrm>
            <a:off x="622816" y="1375710"/>
            <a:ext cx="11451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Trong một tam giác, góc đối diện với cạnh lớn hơn là góc lớn hơn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892BA-000A-4C31-1936-55EF94AC9FC3}"/>
              </a:ext>
            </a:extLst>
          </p:cNvPr>
          <p:cNvSpPr txBox="1"/>
          <p:nvPr/>
        </p:nvSpPr>
        <p:spPr>
          <a:xfrm>
            <a:off x="650383" y="2878936"/>
            <a:ext cx="11541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Trong một tam giác,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đối diện với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lớn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hơn là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cạnh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 lớn hơn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4A0709-3C15-C174-2EA8-40933D5C7AC7}"/>
              </a:ext>
            </a:extLst>
          </p:cNvPr>
          <p:cNvSpPr/>
          <p:nvPr/>
        </p:nvSpPr>
        <p:spPr>
          <a:xfrm>
            <a:off x="1585521" y="5168999"/>
            <a:ext cx="4343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D6C865-50A2-2805-B7AD-C1C9288C0BD3}"/>
              </a:ext>
            </a:extLst>
          </p:cNvPr>
          <p:cNvGrpSpPr/>
          <p:nvPr/>
        </p:nvGrpSpPr>
        <p:grpSpPr>
          <a:xfrm>
            <a:off x="650383" y="5168999"/>
            <a:ext cx="878128" cy="864006"/>
            <a:chOff x="3352800" y="3102142"/>
            <a:chExt cx="1412687" cy="1285465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CC9F4FC4-3E0F-1EFB-1D5F-EA42912A35E6}"/>
                </a:ext>
              </a:extLst>
            </p:cNvPr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17856220-2DAF-91A8-3FD6-A154F0EF055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BE60BD22-2EC6-DC2A-7C51-82D8E494C027}"/>
                </a:ext>
              </a:extLst>
            </p:cNvPr>
            <p:cNvSpPr txBox="1"/>
            <p:nvPr/>
          </p:nvSpPr>
          <p:spPr>
            <a:xfrm>
              <a:off x="3534359" y="3579348"/>
              <a:ext cx="1043391" cy="575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32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0D92A7B-AA59-1A5B-EFC3-890B267058B1}"/>
              </a:ext>
            </a:extLst>
          </p:cNvPr>
          <p:cNvSpPr txBox="1"/>
          <p:nvPr/>
        </p:nvSpPr>
        <p:spPr>
          <a:xfrm>
            <a:off x="650383" y="3496746"/>
            <a:ext cx="11266314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Trong tam giác vuông, góc vuông là góc lớn nhất nên cạnh đối diện với góc vuông (tức cạnh huyền) là cạnh lớn nhất.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-7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Tương tự trong tam giác tù, cạnh đối diện với góc tù là cạnh lớn nhất.</a:t>
            </a:r>
            <a:endParaRPr kumimoji="0" lang="en-US" sz="3200" b="0" i="0" u="none" strike="noStrike" kern="1200" cap="none" spc="-7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" grpId="0"/>
      <p:bldP spid="4" grpId="0"/>
      <p:bldP spid="6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ận chiến 10 năm trước, cuộc dời 10 năm s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2479676"/>
            <a:ext cx="12557125" cy="11699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3529" t="20090" r="14325" b="67589"/>
          <a:stretch>
            <a:fillRect/>
          </a:stretch>
        </p:blipFill>
        <p:spPr>
          <a:xfrm>
            <a:off x="133351" y="0"/>
            <a:ext cx="11887200" cy="666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958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E9D1FB7-5785-B3EE-F0C8-09AE0E76BBDD}"/>
                  </a:ext>
                </a:extLst>
              </p:cNvPr>
              <p:cNvSpPr/>
              <p:nvPr/>
            </p:nvSpPr>
            <p:spPr>
              <a:xfrm>
                <a:off x="5889526" y="1044496"/>
                <a:ext cx="6037826" cy="1971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8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MNP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M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47</a:t>
                </a:r>
                <a:r>
                  <a:rPr lang="en-US" sz="2800" baseline="300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53</a:t>
                </a:r>
                <a:r>
                  <a:rPr lang="en-US" sz="2800" baseline="300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sắp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xếp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MNP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E9D1FB7-5785-B3EE-F0C8-09AE0E76B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26" y="1044496"/>
                <a:ext cx="6037826" cy="1971181"/>
              </a:xfrm>
              <a:prstGeom prst="rect">
                <a:avLst/>
              </a:prstGeom>
              <a:blipFill>
                <a:blip r:embed="rId2"/>
                <a:stretch>
                  <a:fillRect l="-2018" r="-2018" b="-7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6753788-FA53-FC4E-D20D-7D6C373BFC5C}"/>
                  </a:ext>
                </a:extLst>
              </p:cNvPr>
              <p:cNvSpPr/>
              <p:nvPr/>
            </p:nvSpPr>
            <p:spPr>
              <a:xfrm>
                <a:off x="226142" y="1044496"/>
                <a:ext cx="5535561" cy="1953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ABC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28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=17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AC = 15cm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= 30 cm.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ABC.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6753788-FA53-FC4E-D20D-7D6C373BFC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42" y="1044496"/>
                <a:ext cx="5535561" cy="1953868"/>
              </a:xfrm>
              <a:prstGeom prst="rect">
                <a:avLst/>
              </a:prstGeom>
              <a:blipFill>
                <a:blip r:embed="rId3"/>
                <a:stretch>
                  <a:fillRect l="-2203" r="-2313" b="-7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5C6079-EFA3-AC0D-6000-68C7C1E52711}"/>
              </a:ext>
            </a:extLst>
          </p:cNvPr>
          <p:cNvCxnSpPr/>
          <p:nvPr/>
        </p:nvCxnSpPr>
        <p:spPr>
          <a:xfrm>
            <a:off x="5844872" y="914400"/>
            <a:ext cx="79478" cy="56633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C6DC26-E5FB-9569-82EC-C6C80ED227C1}"/>
              </a:ext>
            </a:extLst>
          </p:cNvPr>
          <p:cNvSpPr txBox="1"/>
          <p:nvPr/>
        </p:nvSpPr>
        <p:spPr>
          <a:xfrm>
            <a:off x="3421626" y="194618"/>
            <a:ext cx="411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1FB1F-36AD-951A-3AB2-3441E08C9481}"/>
              </a:ext>
            </a:extLst>
          </p:cNvPr>
          <p:cNvSpPr txBox="1"/>
          <p:nvPr/>
        </p:nvSpPr>
        <p:spPr>
          <a:xfrm>
            <a:off x="934064" y="3746090"/>
            <a:ext cx="1788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7C1B9-7CEC-4018-F186-8524B10F9B48}"/>
              </a:ext>
            </a:extLst>
          </p:cNvPr>
          <p:cNvSpPr txBox="1"/>
          <p:nvPr/>
        </p:nvSpPr>
        <p:spPr>
          <a:xfrm>
            <a:off x="6548284" y="3580714"/>
            <a:ext cx="205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A5CF70-D43D-4C55-844F-EE736548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3190" y="5886397"/>
            <a:ext cx="2887285" cy="941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5090" y="985503"/>
                <a:ext cx="7670800" cy="18842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ABC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67" i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=105</a:t>
                </a:r>
                <a:r>
                  <a:rPr lang="en-US" sz="2667" baseline="30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67" b="0" i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35</a:t>
                </a:r>
                <a:r>
                  <a:rPr lang="en-US" sz="2667" baseline="30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ABC.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ABC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2667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90" y="985503"/>
                <a:ext cx="7670800" cy="1884298"/>
              </a:xfrm>
              <a:prstGeom prst="rect">
                <a:avLst/>
              </a:prstGeom>
              <a:blipFill>
                <a:blip r:embed="rId5"/>
                <a:stretch>
                  <a:fillRect l="-1509" b="-7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23" y="303077"/>
            <a:ext cx="3462570" cy="34036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034857" y="2869801"/>
            <a:ext cx="1168400" cy="64398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 dirty="0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12554" y="3623887"/>
                <a:ext cx="9450646" cy="64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ABC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67" i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=105</m:t>
                    </m:r>
                    <m:r>
                      <a:rPr lang="en-US" sz="2667" i="1" baseline="30000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𝑜</m:t>
                    </m:r>
                    <m:r>
                      <a:rPr lang="en-US" sz="2667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⇒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lang="en-US" sz="2667" i="1" baseline="30000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𝑜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67" i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2667" i="1" baseline="30000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𝑜</m:t>
                    </m:r>
                    <m:r>
                      <a:rPr lang="en-US" sz="2667" baseline="30000" dirty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54" y="3623887"/>
                <a:ext cx="9450646" cy="648639"/>
              </a:xfrm>
              <a:prstGeom prst="rect">
                <a:avLst/>
              </a:prstGeom>
              <a:blipFill>
                <a:blip r:embed="rId7"/>
                <a:stretch>
                  <a:fillRect l="-1226" b="-24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47650" y="3623887"/>
                <a:ext cx="2422458" cy="6471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⇒</a:t>
                </a:r>
                <a14:m>
                  <m:oMath xmlns:m="http://schemas.openxmlformats.org/officeDocument/2006/math">
                    <m:r>
                      <a:rPr lang="en-US" sz="2667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67" i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650" y="3623887"/>
                <a:ext cx="2422458" cy="647100"/>
              </a:xfrm>
              <a:prstGeom prst="rect">
                <a:avLst/>
              </a:prstGeom>
              <a:blipFill>
                <a:blip r:embed="rId8"/>
                <a:stretch>
                  <a:fillRect l="-4774" r="-3518" b="-24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607753" y="302441"/>
            <a:ext cx="4849149" cy="757469"/>
            <a:chOff x="5638800" y="495300"/>
            <a:chExt cx="5943600" cy="1136203"/>
          </a:xfrm>
        </p:grpSpPr>
        <p:grpSp>
          <p:nvGrpSpPr>
            <p:cNvPr id="25" name="Group 6"/>
            <p:cNvGrpSpPr/>
            <p:nvPr/>
          </p:nvGrpSpPr>
          <p:grpSpPr>
            <a:xfrm>
              <a:off x="5638800" y="495300"/>
              <a:ext cx="5943600" cy="1136203"/>
              <a:chOff x="0" y="0"/>
              <a:chExt cx="7267641" cy="2387260"/>
            </a:xfrm>
          </p:grpSpPr>
          <p:sp>
            <p:nvSpPr>
              <p:cNvPr id="27" name="Freeform 7"/>
              <p:cNvSpPr/>
              <p:nvPr/>
            </p:nvSpPr>
            <p:spPr>
              <a:xfrm>
                <a:off x="0" y="0"/>
                <a:ext cx="7267641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</p:grpSp>
        <p:sp>
          <p:nvSpPr>
            <p:cNvPr id="26" name="TextBox 25"/>
            <p:cNvSpPr txBox="1"/>
            <p:nvPr/>
          </p:nvSpPr>
          <p:spPr>
            <a:xfrm>
              <a:off x="6012394" y="686326"/>
              <a:ext cx="4945391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3(</a:t>
              </a:r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9.1/SGK – 62)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259935-D53C-112F-6A44-06FEA5EF8F87}"/>
                  </a:ext>
                </a:extLst>
              </p:cNvPr>
              <p:cNvSpPr/>
              <p:nvPr/>
            </p:nvSpPr>
            <p:spPr>
              <a:xfrm>
                <a:off x="912554" y="4920994"/>
                <a:ext cx="9450646" cy="64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ABC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67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=&gt;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ABC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E259935-D53C-112F-6A44-06FEA5EF8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54" y="4920994"/>
                <a:ext cx="9450646" cy="648639"/>
              </a:xfrm>
              <a:prstGeom prst="rect">
                <a:avLst/>
              </a:prstGeom>
              <a:blipFill>
                <a:blip r:embed="rId9"/>
                <a:stretch>
                  <a:fillRect l="-1226" b="-24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5AD2822-7BF1-941B-785B-A50C8C4D8C11}"/>
                  </a:ext>
                </a:extLst>
              </p:cNvPr>
              <p:cNvSpPr/>
              <p:nvPr/>
            </p:nvSpPr>
            <p:spPr>
              <a:xfrm>
                <a:off x="1166515" y="4232543"/>
                <a:ext cx="9278210" cy="6471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⇒</a:t>
                </a:r>
                <a14:m>
                  <m:oMath xmlns:m="http://schemas.openxmlformats.org/officeDocument/2006/math">
                    <m:r>
                      <a:rPr lang="en-US" sz="2667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667" i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=&gt; BC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2).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5AD2822-7BF1-941B-785B-A50C8C4D8C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15" y="4232543"/>
                <a:ext cx="9278210" cy="647100"/>
              </a:xfrm>
              <a:prstGeom prst="rect">
                <a:avLst/>
              </a:prstGeom>
              <a:blipFill>
                <a:blip r:embed="rId10"/>
                <a:stretch>
                  <a:fillRect l="-1248" b="-2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68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74781" y="3120853"/>
                <a:ext cx="11749549" cy="3602871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algn="just" defTabSz="511048">
                  <a:lnSpc>
                    <a:spcPct val="120000"/>
                  </a:lnSpc>
                </a:pP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Vị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trí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cầu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thủ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mang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áo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4, 2, 3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lần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lượt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A,  B, C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vị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trí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quả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bóng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D </a:t>
                </a:r>
              </a:p>
              <a:p>
                <a:pPr algn="just" defTabSz="511048">
                  <a:lnSpc>
                    <a:spcPct val="120000"/>
                  </a:lnSpc>
                </a:pP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 defTabSz="511048">
                  <a:lnSpc>
                    <a:spcPct val="120000"/>
                  </a:lnSpc>
                </a:pP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Xét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BCD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tù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</a:p>
              <a:p>
                <a:pPr algn="just" defTabSz="511048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lớn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tam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 defTabSz="511048">
                  <a:lnSpc>
                    <a:spcPct val="120000"/>
                  </a:lnSpc>
                </a:pP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Xét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ABD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ABD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BCD</m:t>
                        </m:r>
                      </m:e>
                    </m:acc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BD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(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ngoài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)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tù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</a:p>
              <a:p>
                <a:pPr algn="just" defTabSz="511048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 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lớn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tam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defTabSz="511048">
                  <a:lnSpc>
                    <a:spcPct val="120000"/>
                  </a:lnSpc>
                </a:pP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Từ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(1)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(2)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AD &gt; BD &gt; CD. </a:t>
                </a:r>
              </a:p>
              <a:p>
                <a:pPr defTabSz="511048">
                  <a:lnSpc>
                    <a:spcPct val="120000"/>
                  </a:lnSpc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 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Từ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cầu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thủ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mang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áo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3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gần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quả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bóng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cầu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thủ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mang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áo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4 xa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quả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bóng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nhất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81" y="3120853"/>
                <a:ext cx="11749549" cy="3602871"/>
              </a:xfrm>
              <a:prstGeom prst="rect">
                <a:avLst/>
              </a:prstGeom>
              <a:blipFill>
                <a:blip r:embed="rId2"/>
                <a:stretch>
                  <a:fillRect l="-1141" t="-846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56712" y="3427879"/>
                <a:ext cx="8401919" cy="552484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048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ta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c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ó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A, B, C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thẳng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hàng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, B ở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giữa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C 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tù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712" y="3427879"/>
                <a:ext cx="8401919" cy="552484"/>
              </a:xfrm>
              <a:prstGeom prst="rect">
                <a:avLst/>
              </a:prstGeom>
              <a:blipFill>
                <a:blip r:embed="rId3"/>
                <a:stretch>
                  <a:fillRect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257671" y="4414036"/>
                <a:ext cx="2055870" cy="539340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 algn="just" defTabSz="511048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BD &gt; CD (1)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671" y="4414036"/>
                <a:ext cx="2055870" cy="539340"/>
              </a:xfrm>
              <a:prstGeom prst="rect">
                <a:avLst/>
              </a:prstGeom>
              <a:blipFill>
                <a:blip r:embed="rId4"/>
                <a:stretch>
                  <a:fillRect l="-1479" r="-5621" b="-29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257671" y="5417512"/>
                <a:ext cx="2073503" cy="421038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 defTabSz="511048"/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AD &gt; BD (2)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671" y="5417512"/>
                <a:ext cx="2073503" cy="421038"/>
              </a:xfrm>
              <a:prstGeom prst="rect">
                <a:avLst/>
              </a:prstGeom>
              <a:blipFill>
                <a:blip r:embed="rId5"/>
                <a:stretch>
                  <a:fillRect l="-1466" t="-17391" r="-5572" b="-36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4AEF244-3838-3AF2-65FF-F4C1D11A338B}"/>
              </a:ext>
            </a:extLst>
          </p:cNvPr>
          <p:cNvSpPr/>
          <p:nvPr/>
        </p:nvSpPr>
        <p:spPr>
          <a:xfrm>
            <a:off x="374781" y="443197"/>
            <a:ext cx="7459824" cy="2677656"/>
          </a:xfrm>
          <a:prstGeom prst="rect">
            <a:avLst/>
          </a:prstGeom>
        </p:spPr>
        <p:txBody>
          <a:bodyPr wrap="square" lIns="91430" tIns="45720" rIns="91430" bIns="4572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spc="-7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 hãy trả lời câu hỏi trong tình huống mở đầu</a:t>
            </a:r>
            <a:r>
              <a:rPr lang="en-US" sz="2800" spc="-7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nl-NL" sz="2800" spc="-7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 trận bóng đá, trái bóng đang ở vị trí D, ba cầu thủ đứng thẳng hàng tại vị trí A, B, C trên sân với số áo lần lượt là 4, 2, 3 như hình 9.1. Theo em, cầu thủ nào gần trái bóng nhất, cầu thủ nào xa trái bóng nhất? Tại sao? (Biết rằng góc ACD là góc tù).</a:t>
            </a:r>
            <a:endParaRPr lang="en-US" sz="2800" spc="-7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2C9B0-C82B-8EA0-CECF-F0ACB64CBF22}"/>
              </a:ext>
            </a:extLst>
          </p:cNvPr>
          <p:cNvSpPr/>
          <p:nvPr/>
        </p:nvSpPr>
        <p:spPr>
          <a:xfrm>
            <a:off x="471948" y="54914"/>
            <a:ext cx="2143433" cy="461665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30" tIns="45720" rIns="91430" bIns="45720">
            <a:spAutoFit/>
          </a:bodyPr>
          <a:lstStyle/>
          <a:p>
            <a:pPr algn="ctr" defTabSz="912559">
              <a:spcAft>
                <a:spcPts val="800"/>
              </a:spcAft>
            </a:pPr>
            <a:r>
              <a:rPr lang="nl-NL" sz="2400" b="1" kern="0" dirty="0">
                <a:ln w="0"/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VẬN DỤNG</a:t>
            </a:r>
            <a:endParaRPr lang="en-US" sz="2400" b="1" kern="0" dirty="0">
              <a:ln w="0"/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69DB5-61A7-8902-2B31-43454A3975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4626"/>
          <a:stretch>
            <a:fillRect/>
          </a:stretch>
        </p:blipFill>
        <p:spPr>
          <a:xfrm>
            <a:off x="7969757" y="477843"/>
            <a:ext cx="3750294" cy="2411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249E20-B191-292A-DC27-2B3937FD5056}"/>
              </a:ext>
            </a:extLst>
          </p:cNvPr>
          <p:cNvSpPr/>
          <p:nvPr/>
        </p:nvSpPr>
        <p:spPr>
          <a:xfrm>
            <a:off x="7561006" y="0"/>
            <a:ext cx="4463845" cy="461665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30" tIns="45720" rIns="91430" bIns="45720">
            <a:spAutoFit/>
          </a:bodyPr>
          <a:lstStyle/>
          <a:p>
            <a:pPr algn="ctr" defTabSz="912559">
              <a:spcAft>
                <a:spcPts val="800"/>
              </a:spcAft>
            </a:pPr>
            <a:r>
              <a:rPr lang="nl-NL" sz="2400" b="1" kern="0">
                <a:ln w="0"/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 động </a:t>
            </a:r>
            <a:r>
              <a:rPr lang="nl-NL" sz="2400" b="1" kern="0" dirty="0">
                <a:ln w="0"/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 bàn – 3 phút</a:t>
            </a:r>
            <a:endParaRPr lang="en-US" sz="2400" b="1" kern="0" dirty="0">
              <a:ln w="0"/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D5C17-07DB-C63F-BA06-9F50B63BE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D3F245F-1E3F-18CE-8941-B91A587B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53" y="863247"/>
            <a:ext cx="4208947" cy="29704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634012-21F2-1C3C-0F9D-5D1073D6A0B9}"/>
              </a:ext>
            </a:extLst>
          </p:cNvPr>
          <p:cNvGrpSpPr/>
          <p:nvPr/>
        </p:nvGrpSpPr>
        <p:grpSpPr>
          <a:xfrm>
            <a:off x="79789" y="279282"/>
            <a:ext cx="4738016" cy="614363"/>
            <a:chOff x="5145637" y="298257"/>
            <a:chExt cx="6227929" cy="1184229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0008427F-EDB9-9158-5FC2-285A20CD5E8F}"/>
                </a:ext>
              </a:extLst>
            </p:cNvPr>
            <p:cNvGrpSpPr/>
            <p:nvPr/>
          </p:nvGrpSpPr>
          <p:grpSpPr>
            <a:xfrm>
              <a:off x="5145637" y="298257"/>
              <a:ext cx="5943600" cy="1136203"/>
              <a:chOff x="-603024" y="-414004"/>
              <a:chExt cx="7267641" cy="2387260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33D9613-A386-AC10-78B6-C6757B113361}"/>
                  </a:ext>
                </a:extLst>
              </p:cNvPr>
              <p:cNvSpPr/>
              <p:nvPr/>
            </p:nvSpPr>
            <p:spPr>
              <a:xfrm>
                <a:off x="-603024" y="-414004"/>
                <a:ext cx="7267641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E8663E-9D7E-C8CA-D49A-874B21A94AA9}"/>
                </a:ext>
              </a:extLst>
            </p:cNvPr>
            <p:cNvSpPr txBox="1"/>
            <p:nvPr/>
          </p:nvSpPr>
          <p:spPr>
            <a:xfrm>
              <a:off x="5335659" y="473942"/>
              <a:ext cx="6037907" cy="1008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1528"/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4(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9.4 / SGK – 62)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82198D-EA5F-56D8-F095-E4865619436D}"/>
                  </a:ext>
                </a:extLst>
              </p:cNvPr>
              <p:cNvSpPr/>
              <p:nvPr/>
            </p:nvSpPr>
            <p:spPr>
              <a:xfrm>
                <a:off x="214243" y="1001204"/>
                <a:ext cx="8686800" cy="2220505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528"/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Mai,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Việt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đến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trường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D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lần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theo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3 con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AD, BD, CD (H.9.7).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rằng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A, B, C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cùng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nằm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B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nằm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C,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ACD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tù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Hỏi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nào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xa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nhất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nào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gần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nhất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sao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82198D-EA5F-56D8-F095-E48656194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43" y="1001204"/>
                <a:ext cx="8686800" cy="2220505"/>
              </a:xfrm>
              <a:prstGeom prst="rect">
                <a:avLst/>
              </a:prstGeom>
              <a:blipFill>
                <a:blip r:embed="rId3"/>
                <a:stretch>
                  <a:fillRect l="-1895" t="-3846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51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0302F-0F35-F4FD-701F-8A9119995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852FDCEB-2691-B89D-CF3A-E22A7D9E73A8}"/>
              </a:ext>
            </a:extLst>
          </p:cNvPr>
          <p:cNvSpPr txBox="1"/>
          <p:nvPr/>
        </p:nvSpPr>
        <p:spPr>
          <a:xfrm>
            <a:off x="3075789" y="67937"/>
            <a:ext cx="6040421" cy="664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66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B5A3A13-8446-A0BE-2B9C-F110917C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22338" y="4912684"/>
            <a:ext cx="1293692" cy="19915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C2499C-5A4B-9DB0-01E1-8022C958920A}"/>
              </a:ext>
            </a:extLst>
          </p:cNvPr>
          <p:cNvGrpSpPr/>
          <p:nvPr/>
        </p:nvGrpSpPr>
        <p:grpSpPr>
          <a:xfrm>
            <a:off x="510091" y="562594"/>
            <a:ext cx="937097" cy="864006"/>
            <a:chOff x="3352800" y="3102142"/>
            <a:chExt cx="1412687" cy="1285465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BB87638F-68C4-3DE9-F1B7-6F44A964146F}"/>
                </a:ext>
              </a:extLst>
            </p:cNvPr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FDAF57BD-5990-CB9A-1845-CB7CFC105F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4F0951CD-79C1-4B79-75B6-7D6852BBF43A}"/>
                </a:ext>
              </a:extLst>
            </p:cNvPr>
            <p:cNvSpPr txBox="1"/>
            <p:nvPr/>
          </p:nvSpPr>
          <p:spPr>
            <a:xfrm>
              <a:off x="3534359" y="3579348"/>
              <a:ext cx="1043391" cy="596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3200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CF60B75-9F9C-6664-1965-3DDE3CA8EC23}"/>
              </a:ext>
            </a:extLst>
          </p:cNvPr>
          <p:cNvSpPr/>
          <p:nvPr/>
        </p:nvSpPr>
        <p:spPr>
          <a:xfrm>
            <a:off x="1506498" y="582860"/>
            <a:ext cx="10156159" cy="75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Góc đối diện với cạnh lớn hơn trong một tam giác</a:t>
            </a:r>
            <a:endParaRPr lang="en-US" sz="32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4EBB88-20D3-5150-D008-28F76D9746FE}"/>
              </a:ext>
            </a:extLst>
          </p:cNvPr>
          <p:cNvSpPr/>
          <p:nvPr/>
        </p:nvSpPr>
        <p:spPr>
          <a:xfrm>
            <a:off x="1445097" y="2048728"/>
            <a:ext cx="991858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 đối diện với góc lớn hơn trong một tam giác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B8E037-83F6-076A-3FBF-03C003BA881D}"/>
              </a:ext>
            </a:extLst>
          </p:cNvPr>
          <p:cNvGrpSpPr/>
          <p:nvPr/>
        </p:nvGrpSpPr>
        <p:grpSpPr>
          <a:xfrm>
            <a:off x="537526" y="2081217"/>
            <a:ext cx="878128" cy="864006"/>
            <a:chOff x="3352800" y="3102142"/>
            <a:chExt cx="1412687" cy="1285465"/>
          </a:xfrm>
        </p:grpSpPr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8288D3B8-C518-07FF-2179-CB78E3B6C20E}"/>
                </a:ext>
              </a:extLst>
            </p:cNvPr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0034518-0E67-9116-32F4-9C93CA43944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0B8BEBFD-A072-237E-38C6-BFD99B7D4251}"/>
                </a:ext>
              </a:extLst>
            </p:cNvPr>
            <p:cNvSpPr txBox="1"/>
            <p:nvPr/>
          </p:nvSpPr>
          <p:spPr>
            <a:xfrm>
              <a:off x="3534359" y="3579348"/>
              <a:ext cx="1043391" cy="575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32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B3FF40-4508-2411-E3EA-40FCF5876EA1}"/>
              </a:ext>
            </a:extLst>
          </p:cNvPr>
          <p:cNvSpPr txBox="1"/>
          <p:nvPr/>
        </p:nvSpPr>
        <p:spPr>
          <a:xfrm>
            <a:off x="622816" y="1375710"/>
            <a:ext cx="114511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Trong một tam giác, góc đối diện với cạnh lớn hơn là góc lớn hơn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F1ACD1-C73B-F923-6E54-69BBECBE9C57}"/>
              </a:ext>
            </a:extLst>
          </p:cNvPr>
          <p:cNvSpPr txBox="1"/>
          <p:nvPr/>
        </p:nvSpPr>
        <p:spPr>
          <a:xfrm>
            <a:off x="650383" y="2878936"/>
            <a:ext cx="11541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-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Trong một tam giác,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đối diện với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lớn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hơn là </a:t>
            </a:r>
            <a:r>
              <a:rPr lang="vi-VN" sz="3200" dirty="0">
                <a:solidFill>
                  <a:srgbClr val="0070C0"/>
                </a:solidFill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cạnh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DLaM Display" panose="02010000000000000000" pitchFamily="2" charset="0"/>
                <a:cs typeface="Arial" panose="020B0604020202020204" pitchFamily="34" charset="0"/>
              </a:rPr>
              <a:t> lớn hơn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93281-847F-0CE7-DC1F-07B9C7201C74}"/>
              </a:ext>
            </a:extLst>
          </p:cNvPr>
          <p:cNvSpPr/>
          <p:nvPr/>
        </p:nvSpPr>
        <p:spPr>
          <a:xfrm>
            <a:off x="1585521" y="5168999"/>
            <a:ext cx="43436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765F64-721A-865C-5F4A-C8BBA170AA37}"/>
              </a:ext>
            </a:extLst>
          </p:cNvPr>
          <p:cNvGrpSpPr/>
          <p:nvPr/>
        </p:nvGrpSpPr>
        <p:grpSpPr>
          <a:xfrm>
            <a:off x="650383" y="5168999"/>
            <a:ext cx="878128" cy="864006"/>
            <a:chOff x="3352800" y="3102142"/>
            <a:chExt cx="1412687" cy="1285465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E97B9D4D-9AE0-C407-4A4A-3110B6FC481B}"/>
                </a:ext>
              </a:extLst>
            </p:cNvPr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9B8A1B4F-42C1-C4C7-2678-484777DDA8B0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C8A117F8-8E49-7EA6-7EBF-21AF8DC48B43}"/>
                </a:ext>
              </a:extLst>
            </p:cNvPr>
            <p:cNvSpPr txBox="1"/>
            <p:nvPr/>
          </p:nvSpPr>
          <p:spPr>
            <a:xfrm>
              <a:off x="3534359" y="3579348"/>
              <a:ext cx="1043391" cy="575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912"/>
                </a:lnSpc>
              </a:pPr>
              <a:r>
                <a:rPr lang="en-US" sz="32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869E464-A179-F7E8-3B1A-F7A7A332369E}"/>
              </a:ext>
            </a:extLst>
          </p:cNvPr>
          <p:cNvSpPr txBox="1"/>
          <p:nvPr/>
        </p:nvSpPr>
        <p:spPr>
          <a:xfrm>
            <a:off x="650383" y="3496746"/>
            <a:ext cx="11266314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Trong tam giác vuông, góc vuông là góc lớn nhất nên cạnh đối diện với góc vuông (tức cạnh huyền) là cạnh lớn nhất.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nl-NL" sz="3200" b="0" i="0" u="none" strike="noStrike" kern="1200" cap="none" spc="-7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Tương tự trong tam giác tù, cạnh đối diện với góc tù là cạnh lớn nhất.</a:t>
            </a:r>
            <a:endParaRPr kumimoji="0" lang="en-US" sz="3200" b="0" i="0" u="none" strike="noStrike" kern="1200" cap="none" spc="-7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" grpId="0"/>
      <p:bldP spid="4" grpId="0"/>
      <p:bldP spid="6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27542" y="427388"/>
            <a:ext cx="1336055" cy="640344"/>
            <a:chOff x="5145637" y="298257"/>
            <a:chExt cx="5943600" cy="1136203"/>
          </a:xfrm>
        </p:grpSpPr>
        <p:grpSp>
          <p:nvGrpSpPr>
            <p:cNvPr id="14" name="Group 6"/>
            <p:cNvGrpSpPr/>
            <p:nvPr/>
          </p:nvGrpSpPr>
          <p:grpSpPr>
            <a:xfrm>
              <a:off x="5145637" y="298257"/>
              <a:ext cx="5943600" cy="1136203"/>
              <a:chOff x="-603024" y="-414004"/>
              <a:chExt cx="7267641" cy="2387260"/>
            </a:xfrm>
          </p:grpSpPr>
          <p:sp>
            <p:nvSpPr>
              <p:cNvPr id="17" name="Freeform 7"/>
              <p:cNvSpPr/>
              <p:nvPr/>
            </p:nvSpPr>
            <p:spPr>
              <a:xfrm>
                <a:off x="-603024" y="-414004"/>
                <a:ext cx="7267641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</p:grpSp>
        <p:sp>
          <p:nvSpPr>
            <p:cNvPr id="16" name="TextBox 15"/>
            <p:cNvSpPr txBox="1"/>
            <p:nvPr/>
          </p:nvSpPr>
          <p:spPr>
            <a:xfrm>
              <a:off x="5335660" y="473940"/>
              <a:ext cx="5563554" cy="92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1528"/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5: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91983" y="504277"/>
                <a:ext cx="9965720" cy="3244760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528"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</m:oMath>
                </a14:m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ABC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&lt; AC.</a:t>
                </a:r>
              </a:p>
              <a:p>
                <a:pPr marL="514350" indent="-514350" defTabSz="511528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 </a:t>
                </a:r>
                <a:r>
                  <a:rPr lang="en-US" sz="2800" dirty="0" err="1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solidFill>
                      <a:srgbClr val="333333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</a:p>
              <a:p>
                <a:pPr marL="514350" indent="-514350" defTabSz="511528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Tia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phân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cắt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AC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D.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Kẻ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DE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BC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E.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Chứng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minh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 DE = DA.</a:t>
                </a:r>
              </a:p>
              <a:p>
                <a:pPr marL="514350" indent="-514350" defTabSz="511528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sánh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AD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DC.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983" y="504277"/>
                <a:ext cx="9965720" cy="3244760"/>
              </a:xfrm>
              <a:prstGeom prst="rect">
                <a:avLst/>
              </a:prstGeom>
              <a:blipFill>
                <a:blip r:embed="rId2"/>
                <a:stretch>
                  <a:fillRect l="-1651" r="-2385" b="-4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75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4294-586C-4431-D995-06DE33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F4E1A391-9830-344C-8058-7FEADD9587B4}"/>
              </a:ext>
            </a:extLst>
          </p:cNvPr>
          <p:cNvSpPr txBox="1"/>
          <p:nvPr/>
        </p:nvSpPr>
        <p:spPr>
          <a:xfrm>
            <a:off x="2368345" y="1164273"/>
            <a:ext cx="6967696" cy="54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12060">
              <a:lnSpc>
                <a:spcPts val="4759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4DFFC-C001-2936-5FA3-EB9955B87B27}"/>
              </a:ext>
            </a:extLst>
          </p:cNvPr>
          <p:cNvGrpSpPr/>
          <p:nvPr/>
        </p:nvGrpSpPr>
        <p:grpSpPr>
          <a:xfrm>
            <a:off x="1826714" y="2206522"/>
            <a:ext cx="2724065" cy="3349591"/>
            <a:chOff x="892526" y="3568797"/>
            <a:chExt cx="5448129" cy="4241661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36FF5156-F9ED-AB2B-0202-27D37CE6D34D}"/>
                </a:ext>
              </a:extLst>
            </p:cNvPr>
            <p:cNvGrpSpPr/>
            <p:nvPr/>
          </p:nvGrpSpPr>
          <p:grpSpPr>
            <a:xfrm>
              <a:off x="892526" y="3568797"/>
              <a:ext cx="5448129" cy="4241661"/>
              <a:chOff x="-19049" y="0"/>
              <a:chExt cx="3204782" cy="3101927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733A9D9F-4F43-3148-87B1-22894D6C3176}"/>
                  </a:ext>
                </a:extLst>
              </p:cNvPr>
              <p:cNvSpPr/>
              <p:nvPr/>
            </p:nvSpPr>
            <p:spPr>
              <a:xfrm>
                <a:off x="-19049" y="27909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24E9BAC7-A1A7-9EC9-CC23-A68986D2F8B4}"/>
                  </a:ext>
                </a:extLst>
              </p:cNvPr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F43469-684E-E317-B89C-30EC8BCC837A}"/>
                </a:ext>
              </a:extLst>
            </p:cNvPr>
            <p:cNvSpPr/>
            <p:nvPr/>
          </p:nvSpPr>
          <p:spPr>
            <a:xfrm>
              <a:off x="1036601" y="4023256"/>
              <a:ext cx="5084416" cy="1326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206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200" kern="0" dirty="0">
                  <a:solidFill>
                    <a:prstClr val="black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pt-BR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Ghi nhớ </a:t>
              </a:r>
            </a:p>
            <a:p>
              <a:pPr algn="ctr" defTabSz="51206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2A23E6-2308-B037-B314-A2433E345732}"/>
              </a:ext>
            </a:extLst>
          </p:cNvPr>
          <p:cNvGrpSpPr/>
          <p:nvPr/>
        </p:nvGrpSpPr>
        <p:grpSpPr>
          <a:xfrm>
            <a:off x="4787855" y="2221573"/>
            <a:ext cx="2711112" cy="3334575"/>
            <a:chOff x="6840639" y="3553166"/>
            <a:chExt cx="5422223" cy="5001862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DFB3A4D5-AD6E-C966-A7BA-1005CF408240}"/>
                </a:ext>
              </a:extLst>
            </p:cNvPr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EDEA412E-6352-C64C-6165-4910B6D73FBB}"/>
                  </a:ext>
                </a:extLst>
              </p:cNvPr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F9DE55B8-57A6-0927-4D7B-9E148B4558D7}"/>
                  </a:ext>
                </a:extLst>
              </p:cNvPr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7B392A-2A86-0AFA-4FEB-34AA777C6B6A}"/>
                </a:ext>
              </a:extLst>
            </p:cNvPr>
            <p:cNvSpPr/>
            <p:nvPr/>
          </p:nvSpPr>
          <p:spPr>
            <a:xfrm>
              <a:off x="7136519" y="4152435"/>
              <a:ext cx="4599939" cy="242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2060">
                <a:lnSpc>
                  <a:spcPct val="150000"/>
                </a:lnSpc>
                <a:spcBef>
                  <a:spcPts val="336"/>
                </a:spcBef>
                <a:spcAft>
                  <a:spcPts val="336"/>
                </a:spcAft>
                <a:buClr>
                  <a:srgbClr val="000000"/>
                </a:buClr>
              </a:pPr>
              <a:r>
                <a:rPr lang="pt-BR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Hoàn thành </a:t>
              </a:r>
            </a:p>
            <a:p>
              <a:pPr algn="ctr" defTabSz="512060">
                <a:lnSpc>
                  <a:spcPct val="150000"/>
                </a:lnSpc>
                <a:spcBef>
                  <a:spcPts val="336"/>
                </a:spcBef>
                <a:spcAft>
                  <a:spcPts val="336"/>
                </a:spcAft>
                <a:buClr>
                  <a:srgbClr val="000000"/>
                </a:buClr>
              </a:pPr>
              <a:r>
                <a:rPr lang="pt-BR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các bài tập trong SGK – Bài 31</a:t>
              </a:r>
              <a:r>
                <a:rPr lang="pt-BR" sz="2200" kern="0" dirty="0">
                  <a:solidFill>
                    <a:prstClr val="black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2BA3B7-02C2-8340-56F1-09A4347ED6D9}"/>
              </a:ext>
            </a:extLst>
          </p:cNvPr>
          <p:cNvGrpSpPr/>
          <p:nvPr/>
        </p:nvGrpSpPr>
        <p:grpSpPr>
          <a:xfrm>
            <a:off x="7740644" y="2204039"/>
            <a:ext cx="2711112" cy="3342405"/>
            <a:chOff x="12644694" y="3479846"/>
            <a:chExt cx="5422223" cy="4709752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3722C804-0B6A-F42C-4348-85CFAA257A7C}"/>
                </a:ext>
              </a:extLst>
            </p:cNvPr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2E45F2D7-8675-8446-424A-0D8D00071293}"/>
                  </a:ext>
                </a:extLst>
              </p:cNvPr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FFE5A066-01DC-3EE2-F493-065E2A2E2205}"/>
                  </a:ext>
                </a:extLst>
              </p:cNvPr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7DA87B-AB65-E4FF-BC48-46317F528EE4}"/>
                </a:ext>
              </a:extLst>
            </p:cNvPr>
            <p:cNvSpPr/>
            <p:nvPr/>
          </p:nvSpPr>
          <p:spPr>
            <a:xfrm>
              <a:off x="12756290" y="3989041"/>
              <a:ext cx="5196871" cy="2992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206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Chuẩn bị trước </a:t>
              </a:r>
              <a:endParaRPr lang="en-US" sz="2200" b="1" kern="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endParaRPr>
            </a:p>
            <a:p>
              <a:pPr algn="ctr" defTabSz="51206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“ Bài 32</a:t>
              </a:r>
              <a:r>
                <a:rPr lang="en-US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:</a:t>
              </a:r>
              <a:r>
                <a:rPr lang="vi-VN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 Quan hệ giữa đường vuông góc và đường xiên”</a:t>
              </a:r>
              <a:endParaRPr lang="pt-BR" sz="2200" b="1" kern="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7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6401" y="279400"/>
            <a:ext cx="11379199" cy="6502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36783">
            <a:off x="10733336" y="134709"/>
            <a:ext cx="1062944" cy="6500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4860515">
            <a:off x="-59010" y="1982645"/>
            <a:ext cx="727619" cy="1098293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2432">
            <a:off x="11079225" y="2893990"/>
            <a:ext cx="936710" cy="1015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14800" y="131532"/>
            <a:ext cx="3962400" cy="757469"/>
            <a:chOff x="5638800" y="495300"/>
            <a:chExt cx="5943600" cy="1136203"/>
          </a:xfrm>
        </p:grpSpPr>
        <p:grpSp>
          <p:nvGrpSpPr>
            <p:cNvPr id="14" name="Group 6"/>
            <p:cNvGrpSpPr/>
            <p:nvPr/>
          </p:nvGrpSpPr>
          <p:grpSpPr>
            <a:xfrm>
              <a:off x="5638800" y="495300"/>
              <a:ext cx="5943600" cy="1136203"/>
              <a:chOff x="0" y="0"/>
              <a:chExt cx="7267641" cy="2387260"/>
            </a:xfrm>
          </p:grpSpPr>
          <p:sp>
            <p:nvSpPr>
              <p:cNvPr id="17" name="Freeform 7"/>
              <p:cNvSpPr/>
              <p:nvPr/>
            </p:nvSpPr>
            <p:spPr>
              <a:xfrm>
                <a:off x="0" y="0"/>
                <a:ext cx="7267641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</p:grpSp>
        <p:sp>
          <p:nvSpPr>
            <p:cNvPr id="15" name="TextBox 14"/>
            <p:cNvSpPr txBox="1"/>
            <p:nvPr/>
          </p:nvSpPr>
          <p:spPr>
            <a:xfrm>
              <a:off x="6018846" y="696697"/>
              <a:ext cx="5563554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9.3: (SGK – tr.62)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8000" y="889000"/>
            <a:ext cx="11164782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321" marR="20321" algn="just" defTabSz="609630">
              <a:lnSpc>
                <a:spcPct val="150000"/>
              </a:lnSpc>
              <a:spcAft>
                <a:spcPts val="800"/>
              </a:spcAft>
            </a:pP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96°,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nhất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hay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đáy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?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2667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667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5638482" y="2209800"/>
            <a:ext cx="1168400" cy="64398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74602" y="2819400"/>
                <a:ext cx="10617200" cy="3794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96°.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sử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 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90° &lt; 96°&lt;180°.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tù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ABC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tù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tù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667" i="1" dirty="0">
                  <a:solidFill>
                    <a:srgbClr val="333333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67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lý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02" y="2819400"/>
                <a:ext cx="10617200" cy="3794244"/>
              </a:xfrm>
              <a:prstGeom prst="rect">
                <a:avLst/>
              </a:prstGeom>
              <a:blipFill>
                <a:blip r:embed="rId9"/>
                <a:stretch>
                  <a:fillRect l="-1091" b="-3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1" name="Google Shape;3841;p20"/>
          <p:cNvGrpSpPr/>
          <p:nvPr/>
        </p:nvGrpSpPr>
        <p:grpSpPr>
          <a:xfrm>
            <a:off x="1629580" y="5710206"/>
            <a:ext cx="866997" cy="1147798"/>
            <a:chOff x="140358" y="4087801"/>
            <a:chExt cx="3931130" cy="2770199"/>
          </a:xfrm>
        </p:grpSpPr>
        <p:sp>
          <p:nvSpPr>
            <p:cNvPr id="3842" name="Google Shape;3842;p20"/>
            <p:cNvSpPr/>
            <p:nvPr/>
          </p:nvSpPr>
          <p:spPr>
            <a:xfrm>
              <a:off x="144387" y="4087801"/>
              <a:ext cx="3927101" cy="2770063"/>
            </a:xfrm>
            <a:custGeom>
              <a:avLst/>
              <a:gdLst/>
              <a:ahLst/>
              <a:cxnLst/>
              <a:rect l="l" t="t" r="r" b="b"/>
              <a:pathLst>
                <a:path w="3927101" h="2770063" extrusionOk="0">
                  <a:moveTo>
                    <a:pt x="560811" y="2759799"/>
                  </a:moveTo>
                  <a:lnTo>
                    <a:pt x="565701" y="2762391"/>
                  </a:lnTo>
                  <a:lnTo>
                    <a:pt x="565137" y="2762076"/>
                  </a:lnTo>
                  <a:close/>
                  <a:moveTo>
                    <a:pt x="529747" y="2744425"/>
                  </a:moveTo>
                  <a:lnTo>
                    <a:pt x="546770" y="2752405"/>
                  </a:lnTo>
                  <a:lnTo>
                    <a:pt x="544341" y="2751126"/>
                  </a:lnTo>
                  <a:close/>
                  <a:moveTo>
                    <a:pt x="448511" y="2710234"/>
                  </a:moveTo>
                  <a:lnTo>
                    <a:pt x="479317" y="2721269"/>
                  </a:lnTo>
                  <a:lnTo>
                    <a:pt x="473183" y="2718453"/>
                  </a:lnTo>
                  <a:lnTo>
                    <a:pt x="471243" y="2717806"/>
                  </a:lnTo>
                  <a:close/>
                  <a:moveTo>
                    <a:pt x="370248" y="2685636"/>
                  </a:moveTo>
                  <a:lnTo>
                    <a:pt x="385169" y="2689134"/>
                  </a:lnTo>
                  <a:lnTo>
                    <a:pt x="379783" y="2687340"/>
                  </a:lnTo>
                  <a:lnTo>
                    <a:pt x="376475" y="2686726"/>
                  </a:lnTo>
                  <a:lnTo>
                    <a:pt x="376476" y="2686798"/>
                  </a:lnTo>
                  <a:close/>
                  <a:moveTo>
                    <a:pt x="321749" y="2678011"/>
                  </a:moveTo>
                  <a:lnTo>
                    <a:pt x="341373" y="2680207"/>
                  </a:lnTo>
                  <a:lnTo>
                    <a:pt x="331188" y="2678315"/>
                  </a:lnTo>
                  <a:close/>
                  <a:moveTo>
                    <a:pt x="1389853" y="2241027"/>
                  </a:moveTo>
                  <a:lnTo>
                    <a:pt x="1354285" y="2276739"/>
                  </a:lnTo>
                  <a:lnTo>
                    <a:pt x="1314118" y="2297064"/>
                  </a:lnTo>
                  <a:lnTo>
                    <a:pt x="1422257" y="2297064"/>
                  </a:lnTo>
                  <a:lnTo>
                    <a:pt x="1416876" y="2291486"/>
                  </a:lnTo>
                  <a:lnTo>
                    <a:pt x="1411793" y="2281995"/>
                  </a:lnTo>
                  <a:lnTo>
                    <a:pt x="1407910" y="2275905"/>
                  </a:lnTo>
                  <a:cubicBezTo>
                    <a:pt x="1404241" y="2269437"/>
                    <a:pt x="1400406" y="2262031"/>
                    <a:pt x="1396635" y="2254143"/>
                  </a:cubicBezTo>
                  <a:lnTo>
                    <a:pt x="1395882" y="2252286"/>
                  </a:lnTo>
                  <a:close/>
                  <a:moveTo>
                    <a:pt x="1957042" y="2180977"/>
                  </a:moveTo>
                  <a:lnTo>
                    <a:pt x="1903594" y="2217280"/>
                  </a:lnTo>
                  <a:cubicBezTo>
                    <a:pt x="1891692" y="2222714"/>
                    <a:pt x="1877857" y="2224565"/>
                    <a:pt x="1862555" y="2223455"/>
                  </a:cubicBezTo>
                  <a:lnTo>
                    <a:pt x="1853282" y="2221300"/>
                  </a:lnTo>
                  <a:lnTo>
                    <a:pt x="1845289" y="2233566"/>
                  </a:lnTo>
                  <a:cubicBezTo>
                    <a:pt x="1834668" y="2246049"/>
                    <a:pt x="1821718" y="2258844"/>
                    <a:pt x="1806975" y="2271361"/>
                  </a:cubicBezTo>
                  <a:lnTo>
                    <a:pt x="1772060" y="2297064"/>
                  </a:lnTo>
                  <a:lnTo>
                    <a:pt x="1822789" y="2297064"/>
                  </a:lnTo>
                  <a:lnTo>
                    <a:pt x="1822635" y="2294944"/>
                  </a:lnTo>
                  <a:lnTo>
                    <a:pt x="1841808" y="2294944"/>
                  </a:lnTo>
                  <a:lnTo>
                    <a:pt x="1841963" y="2297064"/>
                  </a:lnTo>
                  <a:lnTo>
                    <a:pt x="1893442" y="2297064"/>
                  </a:lnTo>
                  <a:lnTo>
                    <a:pt x="1893261" y="2294944"/>
                  </a:lnTo>
                  <a:lnTo>
                    <a:pt x="1913508" y="2294944"/>
                  </a:lnTo>
                  <a:lnTo>
                    <a:pt x="1913651" y="2297064"/>
                  </a:lnTo>
                  <a:lnTo>
                    <a:pt x="2007665" y="2297064"/>
                  </a:lnTo>
                  <a:lnTo>
                    <a:pt x="2005564" y="2294944"/>
                  </a:lnTo>
                  <a:lnTo>
                    <a:pt x="2032483" y="2294944"/>
                  </a:lnTo>
                  <a:cubicBezTo>
                    <a:pt x="2032595" y="2295068"/>
                    <a:pt x="2032723" y="2295176"/>
                    <a:pt x="2032839" y="2295300"/>
                  </a:cubicBezTo>
                  <a:lnTo>
                    <a:pt x="2034122" y="2297064"/>
                  </a:lnTo>
                  <a:lnTo>
                    <a:pt x="2153827" y="2297064"/>
                  </a:lnTo>
                  <a:lnTo>
                    <a:pt x="2152546" y="2296261"/>
                  </a:lnTo>
                  <a:lnTo>
                    <a:pt x="2148763" y="2294341"/>
                  </a:lnTo>
                  <a:lnTo>
                    <a:pt x="2146907" y="2292723"/>
                  </a:lnTo>
                  <a:lnTo>
                    <a:pt x="2133648" y="2284407"/>
                  </a:lnTo>
                  <a:cubicBezTo>
                    <a:pt x="2116029" y="2271436"/>
                    <a:pt x="2099875" y="2257474"/>
                    <a:pt x="2085591" y="2242801"/>
                  </a:cubicBezTo>
                  <a:lnTo>
                    <a:pt x="2076234" y="2231150"/>
                  </a:lnTo>
                  <a:lnTo>
                    <a:pt x="2070910" y="2226511"/>
                  </a:lnTo>
                  <a:lnTo>
                    <a:pt x="2059601" y="2210765"/>
                  </a:lnTo>
                  <a:lnTo>
                    <a:pt x="2053587" y="2210973"/>
                  </a:lnTo>
                  <a:cubicBezTo>
                    <a:pt x="2041195" y="2210611"/>
                    <a:pt x="2027875" y="2209304"/>
                    <a:pt x="2014386" y="2206460"/>
                  </a:cubicBezTo>
                  <a:lnTo>
                    <a:pt x="2002080" y="2202259"/>
                  </a:lnTo>
                  <a:lnTo>
                    <a:pt x="1996779" y="2201308"/>
                  </a:lnTo>
                  <a:lnTo>
                    <a:pt x="1991735" y="2198727"/>
                  </a:lnTo>
                  <a:lnTo>
                    <a:pt x="1974166" y="2192729"/>
                  </a:lnTo>
                  <a:lnTo>
                    <a:pt x="1959950" y="2182465"/>
                  </a:lnTo>
                  <a:close/>
                  <a:moveTo>
                    <a:pt x="2622056" y="2178040"/>
                  </a:moveTo>
                  <a:lnTo>
                    <a:pt x="2616306" y="2180458"/>
                  </a:lnTo>
                  <a:lnTo>
                    <a:pt x="2615942" y="2185634"/>
                  </a:lnTo>
                  <a:lnTo>
                    <a:pt x="2619883" y="2180262"/>
                  </a:lnTo>
                  <a:close/>
                  <a:moveTo>
                    <a:pt x="461684" y="0"/>
                  </a:moveTo>
                  <a:cubicBezTo>
                    <a:pt x="461684" y="0"/>
                    <a:pt x="463811" y="22975"/>
                    <a:pt x="470351" y="52456"/>
                  </a:cubicBezTo>
                  <a:lnTo>
                    <a:pt x="473373" y="63061"/>
                  </a:lnTo>
                  <a:lnTo>
                    <a:pt x="483805" y="99537"/>
                  </a:lnTo>
                  <a:cubicBezTo>
                    <a:pt x="489582" y="115475"/>
                    <a:pt x="496744" y="130979"/>
                    <a:pt x="505571" y="143991"/>
                  </a:cubicBezTo>
                  <a:cubicBezTo>
                    <a:pt x="512323" y="153946"/>
                    <a:pt x="521702" y="167474"/>
                    <a:pt x="532626" y="183426"/>
                  </a:cubicBezTo>
                  <a:lnTo>
                    <a:pt x="536515" y="189204"/>
                  </a:lnTo>
                  <a:lnTo>
                    <a:pt x="543092" y="198807"/>
                  </a:lnTo>
                  <a:lnTo>
                    <a:pt x="547982" y="206239"/>
                  </a:lnTo>
                  <a:lnTo>
                    <a:pt x="568956" y="237400"/>
                  </a:lnTo>
                  <a:lnTo>
                    <a:pt x="582032" y="257993"/>
                  </a:lnTo>
                  <a:lnTo>
                    <a:pt x="593186" y="274945"/>
                  </a:lnTo>
                  <a:lnTo>
                    <a:pt x="597870" y="282935"/>
                  </a:lnTo>
                  <a:lnTo>
                    <a:pt x="608076" y="299009"/>
                  </a:lnTo>
                  <a:lnTo>
                    <a:pt x="632793" y="342505"/>
                  </a:lnTo>
                  <a:lnTo>
                    <a:pt x="641192" y="356832"/>
                  </a:lnTo>
                  <a:lnTo>
                    <a:pt x="642031" y="358761"/>
                  </a:lnTo>
                  <a:lnTo>
                    <a:pt x="643503" y="361353"/>
                  </a:lnTo>
                  <a:lnTo>
                    <a:pt x="643538" y="362230"/>
                  </a:lnTo>
                  <a:lnTo>
                    <a:pt x="672524" y="428933"/>
                  </a:lnTo>
                  <a:cubicBezTo>
                    <a:pt x="745576" y="678821"/>
                    <a:pt x="642065" y="762088"/>
                    <a:pt x="595958" y="784555"/>
                  </a:cubicBezTo>
                  <a:lnTo>
                    <a:pt x="590947" y="786556"/>
                  </a:lnTo>
                  <a:lnTo>
                    <a:pt x="599420" y="815445"/>
                  </a:lnTo>
                  <a:cubicBezTo>
                    <a:pt x="605860" y="836375"/>
                    <a:pt x="613300" y="859446"/>
                    <a:pt x="621692" y="883758"/>
                  </a:cubicBezTo>
                  <a:cubicBezTo>
                    <a:pt x="638478" y="932380"/>
                    <a:pt x="659073" y="985969"/>
                    <a:pt x="675473" y="1027402"/>
                  </a:cubicBezTo>
                  <a:lnTo>
                    <a:pt x="677713" y="1033016"/>
                  </a:lnTo>
                  <a:lnTo>
                    <a:pt x="703319" y="1058876"/>
                  </a:lnTo>
                  <a:lnTo>
                    <a:pt x="703054" y="1059091"/>
                  </a:lnTo>
                  <a:lnTo>
                    <a:pt x="706248" y="1062347"/>
                  </a:lnTo>
                  <a:cubicBezTo>
                    <a:pt x="787624" y="1164100"/>
                    <a:pt x="816100" y="1301585"/>
                    <a:pt x="825252" y="1363968"/>
                  </a:cubicBezTo>
                  <a:lnTo>
                    <a:pt x="826485" y="1373619"/>
                  </a:lnTo>
                  <a:lnTo>
                    <a:pt x="862640" y="1409523"/>
                  </a:lnTo>
                  <a:cubicBezTo>
                    <a:pt x="862640" y="1409523"/>
                    <a:pt x="855289" y="1306000"/>
                    <a:pt x="848575" y="1225938"/>
                  </a:cubicBezTo>
                  <a:cubicBezTo>
                    <a:pt x="846898" y="1205922"/>
                    <a:pt x="845496" y="1186705"/>
                    <a:pt x="844338" y="1169140"/>
                  </a:cubicBezTo>
                  <a:lnTo>
                    <a:pt x="844327" y="1168968"/>
                  </a:lnTo>
                  <a:lnTo>
                    <a:pt x="843522" y="1167902"/>
                  </a:lnTo>
                  <a:cubicBezTo>
                    <a:pt x="819046" y="1134575"/>
                    <a:pt x="766236" y="1055979"/>
                    <a:pt x="735376" y="960452"/>
                  </a:cubicBezTo>
                  <a:lnTo>
                    <a:pt x="733145" y="951690"/>
                  </a:lnTo>
                  <a:lnTo>
                    <a:pt x="732736" y="950526"/>
                  </a:lnTo>
                  <a:lnTo>
                    <a:pt x="732736" y="950525"/>
                  </a:lnTo>
                  <a:lnTo>
                    <a:pt x="730486" y="941243"/>
                  </a:lnTo>
                  <a:lnTo>
                    <a:pt x="718606" y="894569"/>
                  </a:lnTo>
                  <a:lnTo>
                    <a:pt x="718200" y="890540"/>
                  </a:lnTo>
                  <a:lnTo>
                    <a:pt x="717898" y="889296"/>
                  </a:lnTo>
                  <a:lnTo>
                    <a:pt x="711946" y="828475"/>
                  </a:lnTo>
                  <a:lnTo>
                    <a:pt x="711650" y="825536"/>
                  </a:lnTo>
                  <a:cubicBezTo>
                    <a:pt x="711152" y="788536"/>
                    <a:pt x="714204" y="753655"/>
                    <a:pt x="719927" y="720941"/>
                  </a:cubicBezTo>
                  <a:lnTo>
                    <a:pt x="719933" y="720918"/>
                  </a:lnTo>
                  <a:lnTo>
                    <a:pt x="719934" y="720908"/>
                  </a:lnTo>
                  <a:lnTo>
                    <a:pt x="719935" y="720898"/>
                  </a:lnTo>
                  <a:lnTo>
                    <a:pt x="724620" y="703243"/>
                  </a:lnTo>
                  <a:lnTo>
                    <a:pt x="734704" y="665246"/>
                  </a:lnTo>
                  <a:lnTo>
                    <a:pt x="744228" y="629346"/>
                  </a:lnTo>
                  <a:lnTo>
                    <a:pt x="744234" y="629334"/>
                  </a:lnTo>
                  <a:lnTo>
                    <a:pt x="744243" y="629298"/>
                  </a:lnTo>
                  <a:lnTo>
                    <a:pt x="774814" y="561008"/>
                  </a:lnTo>
                  <a:lnTo>
                    <a:pt x="779273" y="551045"/>
                  </a:lnTo>
                  <a:lnTo>
                    <a:pt x="779277" y="551039"/>
                  </a:lnTo>
                  <a:lnTo>
                    <a:pt x="779299" y="550990"/>
                  </a:lnTo>
                  <a:cubicBezTo>
                    <a:pt x="792189" y="527134"/>
                    <a:pt x="805990" y="505543"/>
                    <a:pt x="819823" y="486264"/>
                  </a:cubicBezTo>
                  <a:lnTo>
                    <a:pt x="826582" y="477821"/>
                  </a:lnTo>
                  <a:lnTo>
                    <a:pt x="830189" y="472239"/>
                  </a:lnTo>
                  <a:lnTo>
                    <a:pt x="842211" y="458299"/>
                  </a:lnTo>
                  <a:lnTo>
                    <a:pt x="860533" y="435414"/>
                  </a:lnTo>
                  <a:lnTo>
                    <a:pt x="873187" y="422381"/>
                  </a:lnTo>
                  <a:lnTo>
                    <a:pt x="879308" y="415283"/>
                  </a:lnTo>
                  <a:lnTo>
                    <a:pt x="887580" y="407556"/>
                  </a:lnTo>
                  <a:lnTo>
                    <a:pt x="896150" y="398731"/>
                  </a:lnTo>
                  <a:lnTo>
                    <a:pt x="911476" y="385236"/>
                  </a:lnTo>
                  <a:lnTo>
                    <a:pt x="916341" y="380691"/>
                  </a:lnTo>
                  <a:lnTo>
                    <a:pt x="919447" y="378217"/>
                  </a:lnTo>
                  <a:lnTo>
                    <a:pt x="921390" y="376507"/>
                  </a:lnTo>
                  <a:cubicBezTo>
                    <a:pt x="927488" y="371541"/>
                    <a:pt x="930978" y="369034"/>
                    <a:pt x="930978" y="369034"/>
                  </a:cubicBezTo>
                  <a:lnTo>
                    <a:pt x="933439" y="375953"/>
                  </a:lnTo>
                  <a:lnTo>
                    <a:pt x="934655" y="379235"/>
                  </a:lnTo>
                  <a:cubicBezTo>
                    <a:pt x="946604" y="411908"/>
                    <a:pt x="984322" y="518349"/>
                    <a:pt x="1006786" y="619407"/>
                  </a:cubicBezTo>
                  <a:lnTo>
                    <a:pt x="1010160" y="637096"/>
                  </a:lnTo>
                  <a:lnTo>
                    <a:pt x="1010166" y="637121"/>
                  </a:lnTo>
                  <a:lnTo>
                    <a:pt x="1010171" y="637152"/>
                  </a:lnTo>
                  <a:lnTo>
                    <a:pt x="1018106" y="678762"/>
                  </a:lnTo>
                  <a:lnTo>
                    <a:pt x="1023753" y="732615"/>
                  </a:lnTo>
                  <a:lnTo>
                    <a:pt x="1023808" y="732999"/>
                  </a:lnTo>
                  <a:cubicBezTo>
                    <a:pt x="1025292" y="766745"/>
                    <a:pt x="1024798" y="798158"/>
                    <a:pt x="1022750" y="827430"/>
                  </a:cubicBezTo>
                  <a:lnTo>
                    <a:pt x="1021207" y="839549"/>
                  </a:lnTo>
                  <a:lnTo>
                    <a:pt x="1020936" y="850699"/>
                  </a:lnTo>
                  <a:lnTo>
                    <a:pt x="1016635" y="875471"/>
                  </a:lnTo>
                  <a:lnTo>
                    <a:pt x="1012365" y="909013"/>
                  </a:lnTo>
                  <a:lnTo>
                    <a:pt x="1010491" y="910849"/>
                  </a:lnTo>
                  <a:lnTo>
                    <a:pt x="1004034" y="948026"/>
                  </a:lnTo>
                  <a:cubicBezTo>
                    <a:pt x="970372" y="1079474"/>
                    <a:pt x="904322" y="1147099"/>
                    <a:pt x="873403" y="1172696"/>
                  </a:cubicBezTo>
                  <a:lnTo>
                    <a:pt x="866801" y="1177592"/>
                  </a:lnTo>
                  <a:lnTo>
                    <a:pt x="872080" y="1241895"/>
                  </a:lnTo>
                  <a:cubicBezTo>
                    <a:pt x="881631" y="1336967"/>
                    <a:pt x="901766" y="1461060"/>
                    <a:pt x="901766" y="1461060"/>
                  </a:cubicBezTo>
                  <a:cubicBezTo>
                    <a:pt x="901766" y="1461060"/>
                    <a:pt x="937552" y="1531774"/>
                    <a:pt x="994110" y="1611302"/>
                  </a:cubicBezTo>
                  <a:cubicBezTo>
                    <a:pt x="1008249" y="1631183"/>
                    <a:pt x="1023464" y="1652073"/>
                    <a:pt x="1038334" y="1672226"/>
                  </a:cubicBezTo>
                  <a:lnTo>
                    <a:pt x="1074998" y="1721369"/>
                  </a:lnTo>
                  <a:lnTo>
                    <a:pt x="1095227" y="1718721"/>
                  </a:lnTo>
                  <a:lnTo>
                    <a:pt x="1095804" y="1718611"/>
                  </a:lnTo>
                  <a:lnTo>
                    <a:pt x="1095838" y="1718612"/>
                  </a:lnTo>
                  <a:lnTo>
                    <a:pt x="1079494" y="1692198"/>
                  </a:lnTo>
                  <a:lnTo>
                    <a:pt x="1071383" y="1675994"/>
                  </a:lnTo>
                  <a:lnTo>
                    <a:pt x="1071368" y="1675991"/>
                  </a:lnTo>
                  <a:lnTo>
                    <a:pt x="1071317" y="1675861"/>
                  </a:lnTo>
                  <a:lnTo>
                    <a:pt x="1057315" y="1647891"/>
                  </a:lnTo>
                  <a:cubicBezTo>
                    <a:pt x="1050221" y="1631772"/>
                    <a:pt x="1043579" y="1614345"/>
                    <a:pt x="1037854" y="1595730"/>
                  </a:cubicBezTo>
                  <a:lnTo>
                    <a:pt x="1035921" y="1587517"/>
                  </a:lnTo>
                  <a:lnTo>
                    <a:pt x="1034874" y="1584903"/>
                  </a:lnTo>
                  <a:lnTo>
                    <a:pt x="1034173" y="1580090"/>
                  </a:lnTo>
                  <a:lnTo>
                    <a:pt x="1023900" y="1536444"/>
                  </a:lnTo>
                  <a:cubicBezTo>
                    <a:pt x="1020477" y="1515575"/>
                    <a:pt x="1018436" y="1493639"/>
                    <a:pt x="1018243" y="1470759"/>
                  </a:cubicBezTo>
                  <a:lnTo>
                    <a:pt x="1018250" y="1470685"/>
                  </a:lnTo>
                  <a:lnTo>
                    <a:pt x="1019886" y="1434118"/>
                  </a:lnTo>
                  <a:lnTo>
                    <a:pt x="1025154" y="1398966"/>
                  </a:lnTo>
                  <a:lnTo>
                    <a:pt x="1030656" y="1341821"/>
                  </a:lnTo>
                  <a:lnTo>
                    <a:pt x="1036734" y="1321693"/>
                  </a:lnTo>
                  <a:lnTo>
                    <a:pt x="1037907" y="1313865"/>
                  </a:lnTo>
                  <a:lnTo>
                    <a:pt x="1038036" y="1313491"/>
                  </a:lnTo>
                  <a:lnTo>
                    <a:pt x="1038093" y="1313110"/>
                  </a:lnTo>
                  <a:lnTo>
                    <a:pt x="1047816" y="1284998"/>
                  </a:lnTo>
                  <a:lnTo>
                    <a:pt x="1065281" y="1227166"/>
                  </a:lnTo>
                  <a:lnTo>
                    <a:pt x="1073261" y="1211120"/>
                  </a:lnTo>
                  <a:lnTo>
                    <a:pt x="1074705" y="1206926"/>
                  </a:lnTo>
                  <a:lnTo>
                    <a:pt x="1075026" y="1206319"/>
                  </a:lnTo>
                  <a:lnTo>
                    <a:pt x="1075278" y="1205590"/>
                  </a:lnTo>
                  <a:lnTo>
                    <a:pt x="1086654" y="1184196"/>
                  </a:lnTo>
                  <a:lnTo>
                    <a:pt x="1114760" y="1127692"/>
                  </a:lnTo>
                  <a:lnTo>
                    <a:pt x="1122973" y="1115671"/>
                  </a:lnTo>
                  <a:lnTo>
                    <a:pt x="1123807" y="1114093"/>
                  </a:lnTo>
                  <a:lnTo>
                    <a:pt x="1124306" y="1113386"/>
                  </a:lnTo>
                  <a:lnTo>
                    <a:pt x="1124844" y="1112375"/>
                  </a:lnTo>
                  <a:lnTo>
                    <a:pt x="1135437" y="1097427"/>
                  </a:lnTo>
                  <a:lnTo>
                    <a:pt x="1171738" y="1044295"/>
                  </a:lnTo>
                  <a:lnTo>
                    <a:pt x="1179445" y="1035333"/>
                  </a:lnTo>
                  <a:lnTo>
                    <a:pt x="1180192" y="1034279"/>
                  </a:lnTo>
                  <a:lnTo>
                    <a:pt x="1188250" y="1025093"/>
                  </a:lnTo>
                  <a:lnTo>
                    <a:pt x="1228860" y="977870"/>
                  </a:lnTo>
                  <a:lnTo>
                    <a:pt x="1234456" y="972425"/>
                  </a:lnTo>
                  <a:lnTo>
                    <a:pt x="1234726" y="972117"/>
                  </a:lnTo>
                  <a:lnTo>
                    <a:pt x="1237617" y="969331"/>
                  </a:lnTo>
                  <a:lnTo>
                    <a:pt x="1271182" y="936428"/>
                  </a:lnTo>
                  <a:lnTo>
                    <a:pt x="1274057" y="933898"/>
                  </a:lnTo>
                  <a:lnTo>
                    <a:pt x="1278768" y="929314"/>
                  </a:lnTo>
                  <a:lnTo>
                    <a:pt x="1281750" y="926800"/>
                  </a:lnTo>
                  <a:lnTo>
                    <a:pt x="1281847" y="926707"/>
                  </a:lnTo>
                  <a:lnTo>
                    <a:pt x="1287502" y="921952"/>
                  </a:lnTo>
                  <a:lnTo>
                    <a:pt x="1290436" y="919478"/>
                  </a:lnTo>
                  <a:lnTo>
                    <a:pt x="1300601" y="910529"/>
                  </a:lnTo>
                  <a:lnTo>
                    <a:pt x="1309917" y="903056"/>
                  </a:lnTo>
                  <a:lnTo>
                    <a:pt x="1314108" y="899523"/>
                  </a:lnTo>
                  <a:lnTo>
                    <a:pt x="1314743" y="899043"/>
                  </a:lnTo>
                  <a:lnTo>
                    <a:pt x="1314958" y="898862"/>
                  </a:lnTo>
                  <a:lnTo>
                    <a:pt x="1318246" y="896375"/>
                  </a:lnTo>
                  <a:lnTo>
                    <a:pt x="1320284" y="894739"/>
                  </a:lnTo>
                  <a:cubicBezTo>
                    <a:pt x="1324915" y="891198"/>
                    <a:pt x="1327461" y="889400"/>
                    <a:pt x="1327461" y="889400"/>
                  </a:cubicBezTo>
                  <a:lnTo>
                    <a:pt x="1327461" y="889400"/>
                  </a:lnTo>
                  <a:lnTo>
                    <a:pt x="1327461" y="889400"/>
                  </a:lnTo>
                  <a:lnTo>
                    <a:pt x="1327472" y="889431"/>
                  </a:lnTo>
                  <a:lnTo>
                    <a:pt x="1327522" y="889394"/>
                  </a:lnTo>
                  <a:cubicBezTo>
                    <a:pt x="1327522" y="889394"/>
                    <a:pt x="1342684" y="932542"/>
                    <a:pt x="1359203" y="985308"/>
                  </a:cubicBezTo>
                  <a:lnTo>
                    <a:pt x="1361361" y="992676"/>
                  </a:lnTo>
                  <a:lnTo>
                    <a:pt x="1364652" y="1003059"/>
                  </a:lnTo>
                  <a:cubicBezTo>
                    <a:pt x="1370816" y="1023219"/>
                    <a:pt x="1376957" y="1044189"/>
                    <a:pt x="1382374" y="1064270"/>
                  </a:cubicBezTo>
                  <a:lnTo>
                    <a:pt x="1382374" y="1064271"/>
                  </a:lnTo>
                  <a:lnTo>
                    <a:pt x="1382610" y="1065213"/>
                  </a:lnTo>
                  <a:lnTo>
                    <a:pt x="1383274" y="1067478"/>
                  </a:lnTo>
                  <a:lnTo>
                    <a:pt x="1390804" y="1097897"/>
                  </a:lnTo>
                  <a:lnTo>
                    <a:pt x="1392508" y="1104695"/>
                  </a:lnTo>
                  <a:lnTo>
                    <a:pt x="1392580" y="1105072"/>
                  </a:lnTo>
                  <a:lnTo>
                    <a:pt x="1392838" y="1106114"/>
                  </a:lnTo>
                  <a:lnTo>
                    <a:pt x="1398091" y="1133959"/>
                  </a:lnTo>
                  <a:lnTo>
                    <a:pt x="1399045" y="1138960"/>
                  </a:lnTo>
                  <a:lnTo>
                    <a:pt x="1401095" y="1159817"/>
                  </a:lnTo>
                  <a:lnTo>
                    <a:pt x="1408219" y="1231830"/>
                  </a:lnTo>
                  <a:lnTo>
                    <a:pt x="1408502" y="1263509"/>
                  </a:lnTo>
                  <a:lnTo>
                    <a:pt x="1408525" y="1264312"/>
                  </a:lnTo>
                  <a:cubicBezTo>
                    <a:pt x="1408728" y="1274896"/>
                    <a:pt x="1409019" y="1285513"/>
                    <a:pt x="1408854" y="1295691"/>
                  </a:cubicBezTo>
                  <a:cubicBezTo>
                    <a:pt x="1408848" y="1295850"/>
                    <a:pt x="1408854" y="1296021"/>
                    <a:pt x="1408854" y="1296180"/>
                  </a:cubicBezTo>
                  <a:lnTo>
                    <a:pt x="1408803" y="1297152"/>
                  </a:lnTo>
                  <a:lnTo>
                    <a:pt x="1408969" y="1315703"/>
                  </a:lnTo>
                  <a:lnTo>
                    <a:pt x="1405628" y="1353756"/>
                  </a:lnTo>
                  <a:lnTo>
                    <a:pt x="1405093" y="1360407"/>
                  </a:lnTo>
                  <a:lnTo>
                    <a:pt x="1404932" y="1361686"/>
                  </a:lnTo>
                  <a:lnTo>
                    <a:pt x="1402361" y="1390965"/>
                  </a:lnTo>
                  <a:cubicBezTo>
                    <a:pt x="1378167" y="1564258"/>
                    <a:pt x="1298048" y="1664536"/>
                    <a:pt x="1232574" y="1719109"/>
                  </a:cubicBezTo>
                  <a:lnTo>
                    <a:pt x="1223342" y="1726096"/>
                  </a:lnTo>
                  <a:lnTo>
                    <a:pt x="1235743" y="1728845"/>
                  </a:lnTo>
                  <a:lnTo>
                    <a:pt x="1244216" y="1729989"/>
                  </a:lnTo>
                  <a:lnTo>
                    <a:pt x="1247993" y="1731561"/>
                  </a:lnTo>
                  <a:lnTo>
                    <a:pt x="1250912" y="1732208"/>
                  </a:lnTo>
                  <a:cubicBezTo>
                    <a:pt x="1255570" y="1733533"/>
                    <a:pt x="1259979" y="1735265"/>
                    <a:pt x="1264477" y="1736788"/>
                  </a:cubicBezTo>
                  <a:cubicBezTo>
                    <a:pt x="1273973" y="1739999"/>
                    <a:pt x="1283238" y="1743452"/>
                    <a:pt x="1292101" y="1747570"/>
                  </a:cubicBezTo>
                  <a:lnTo>
                    <a:pt x="1294522" y="1748797"/>
                  </a:lnTo>
                  <a:lnTo>
                    <a:pt x="1297877" y="1749811"/>
                  </a:lnTo>
                  <a:lnTo>
                    <a:pt x="1302211" y="1752696"/>
                  </a:lnTo>
                  <a:lnTo>
                    <a:pt x="1304357" y="1753784"/>
                  </a:lnTo>
                  <a:lnTo>
                    <a:pt x="1310880" y="1757740"/>
                  </a:lnTo>
                  <a:lnTo>
                    <a:pt x="1317551" y="1760517"/>
                  </a:lnTo>
                  <a:lnTo>
                    <a:pt x="1323288" y="1765265"/>
                  </a:lnTo>
                  <a:lnTo>
                    <a:pt x="1329688" y="1769146"/>
                  </a:lnTo>
                  <a:cubicBezTo>
                    <a:pt x="1333553" y="1771796"/>
                    <a:pt x="1337375" y="1774441"/>
                    <a:pt x="1341130" y="1777316"/>
                  </a:cubicBezTo>
                  <a:lnTo>
                    <a:pt x="1347836" y="1783072"/>
                  </a:lnTo>
                  <a:lnTo>
                    <a:pt x="1354040" y="1787202"/>
                  </a:lnTo>
                  <a:lnTo>
                    <a:pt x="1359411" y="1793005"/>
                  </a:lnTo>
                  <a:lnTo>
                    <a:pt x="1363030" y="1796110"/>
                  </a:lnTo>
                  <a:cubicBezTo>
                    <a:pt x="1366939" y="1799783"/>
                    <a:pt x="1370981" y="1803264"/>
                    <a:pt x="1374797" y="1807223"/>
                  </a:cubicBezTo>
                  <a:lnTo>
                    <a:pt x="1376793" y="1809544"/>
                  </a:lnTo>
                  <a:lnTo>
                    <a:pt x="1379549" y="1811825"/>
                  </a:lnTo>
                  <a:lnTo>
                    <a:pt x="1384387" y="1818376"/>
                  </a:lnTo>
                  <a:lnTo>
                    <a:pt x="1384998" y="1819087"/>
                  </a:lnTo>
                  <a:lnTo>
                    <a:pt x="1383961" y="1814882"/>
                  </a:lnTo>
                  <a:lnTo>
                    <a:pt x="1384256" y="1809367"/>
                  </a:lnTo>
                  <a:lnTo>
                    <a:pt x="1382625" y="1791364"/>
                  </a:lnTo>
                  <a:lnTo>
                    <a:pt x="1386484" y="1767810"/>
                  </a:lnTo>
                  <a:lnTo>
                    <a:pt x="1386663" y="1764464"/>
                  </a:lnTo>
                  <a:lnTo>
                    <a:pt x="1387215" y="1763349"/>
                  </a:lnTo>
                  <a:lnTo>
                    <a:pt x="1387920" y="1759042"/>
                  </a:lnTo>
                  <a:cubicBezTo>
                    <a:pt x="1391113" y="1748212"/>
                    <a:pt x="1395849" y="1737388"/>
                    <a:pt x="1402478" y="1726755"/>
                  </a:cubicBezTo>
                  <a:lnTo>
                    <a:pt x="1406641" y="1721753"/>
                  </a:lnTo>
                  <a:lnTo>
                    <a:pt x="1408476" y="1718803"/>
                  </a:lnTo>
                  <a:lnTo>
                    <a:pt x="1410567" y="1716109"/>
                  </a:lnTo>
                  <a:lnTo>
                    <a:pt x="1411784" y="1713647"/>
                  </a:lnTo>
                  <a:lnTo>
                    <a:pt x="1413767" y="1711988"/>
                  </a:lnTo>
                  <a:lnTo>
                    <a:pt x="1414816" y="1710637"/>
                  </a:lnTo>
                  <a:lnTo>
                    <a:pt x="1422755" y="1702390"/>
                  </a:lnTo>
                  <a:lnTo>
                    <a:pt x="1428389" y="1695620"/>
                  </a:lnTo>
                  <a:lnTo>
                    <a:pt x="1433017" y="1692224"/>
                  </a:lnTo>
                  <a:lnTo>
                    <a:pt x="1438129" y="1687500"/>
                  </a:lnTo>
                  <a:lnTo>
                    <a:pt x="1466142" y="1667924"/>
                  </a:lnTo>
                  <a:lnTo>
                    <a:pt x="1467744" y="1666750"/>
                  </a:lnTo>
                  <a:lnTo>
                    <a:pt x="1511402" y="1643470"/>
                  </a:lnTo>
                  <a:lnTo>
                    <a:pt x="1528072" y="1634562"/>
                  </a:lnTo>
                  <a:lnTo>
                    <a:pt x="1554886" y="1623542"/>
                  </a:lnTo>
                  <a:lnTo>
                    <a:pt x="1584490" y="1611344"/>
                  </a:lnTo>
                  <a:lnTo>
                    <a:pt x="1607035" y="1605298"/>
                  </a:lnTo>
                  <a:lnTo>
                    <a:pt x="1566160" y="1577735"/>
                  </a:lnTo>
                  <a:cubicBezTo>
                    <a:pt x="1489622" y="1516428"/>
                    <a:pt x="1456283" y="1426008"/>
                    <a:pt x="1442043" y="1366815"/>
                  </a:cubicBezTo>
                  <a:lnTo>
                    <a:pt x="1441614" y="1364734"/>
                  </a:lnTo>
                  <a:lnTo>
                    <a:pt x="1441219" y="1363391"/>
                  </a:lnTo>
                  <a:cubicBezTo>
                    <a:pt x="1432810" y="1329707"/>
                    <a:pt x="1431158" y="1307042"/>
                    <a:pt x="1431158" y="1307042"/>
                  </a:cubicBezTo>
                  <a:lnTo>
                    <a:pt x="1431830" y="1307036"/>
                  </a:lnTo>
                  <a:lnTo>
                    <a:pt x="1431829" y="1307024"/>
                  </a:lnTo>
                  <a:cubicBezTo>
                    <a:pt x="1431829" y="1307024"/>
                    <a:pt x="1500685" y="1304679"/>
                    <a:pt x="1584135" y="1319305"/>
                  </a:cubicBezTo>
                  <a:lnTo>
                    <a:pt x="1626956" y="1331121"/>
                  </a:lnTo>
                  <a:lnTo>
                    <a:pt x="1638629" y="1334242"/>
                  </a:lnTo>
                  <a:lnTo>
                    <a:pt x="1639420" y="1334560"/>
                  </a:lnTo>
                  <a:lnTo>
                    <a:pt x="1645959" y="1336364"/>
                  </a:lnTo>
                  <a:cubicBezTo>
                    <a:pt x="1706409" y="1358185"/>
                    <a:pt x="1758171" y="1389821"/>
                    <a:pt x="1760179" y="1391052"/>
                  </a:cubicBezTo>
                  <a:lnTo>
                    <a:pt x="1760407" y="1391581"/>
                  </a:lnTo>
                  <a:lnTo>
                    <a:pt x="1761254" y="1391989"/>
                  </a:lnTo>
                  <a:lnTo>
                    <a:pt x="1759490" y="1386241"/>
                  </a:lnTo>
                  <a:lnTo>
                    <a:pt x="1759486" y="1386225"/>
                  </a:lnTo>
                  <a:lnTo>
                    <a:pt x="1759448" y="1386102"/>
                  </a:lnTo>
                  <a:lnTo>
                    <a:pt x="1757997" y="1380504"/>
                  </a:lnTo>
                  <a:lnTo>
                    <a:pt x="1754959" y="1369521"/>
                  </a:lnTo>
                  <a:lnTo>
                    <a:pt x="1754096" y="1365453"/>
                  </a:lnTo>
                  <a:lnTo>
                    <a:pt x="1750305" y="1350826"/>
                  </a:lnTo>
                  <a:lnTo>
                    <a:pt x="1745857" y="1326613"/>
                  </a:lnTo>
                  <a:lnTo>
                    <a:pt x="1742346" y="1310064"/>
                  </a:lnTo>
                  <a:lnTo>
                    <a:pt x="1741716" y="1304074"/>
                  </a:lnTo>
                  <a:lnTo>
                    <a:pt x="1739277" y="1290800"/>
                  </a:lnTo>
                  <a:lnTo>
                    <a:pt x="1735688" y="1246788"/>
                  </a:lnTo>
                  <a:lnTo>
                    <a:pt x="1733493" y="1225935"/>
                  </a:lnTo>
                  <a:lnTo>
                    <a:pt x="1733682" y="1222193"/>
                  </a:lnTo>
                  <a:lnTo>
                    <a:pt x="1733032" y="1214228"/>
                  </a:lnTo>
                  <a:cubicBezTo>
                    <a:pt x="1732488" y="1186857"/>
                    <a:pt x="1733853" y="1158095"/>
                    <a:pt x="1738239" y="1129309"/>
                  </a:cubicBezTo>
                  <a:cubicBezTo>
                    <a:pt x="1758289" y="997718"/>
                    <a:pt x="1826513" y="859325"/>
                    <a:pt x="1826513" y="859325"/>
                  </a:cubicBezTo>
                  <a:lnTo>
                    <a:pt x="1826580" y="859501"/>
                  </a:lnTo>
                  <a:lnTo>
                    <a:pt x="1826635" y="859386"/>
                  </a:lnTo>
                  <a:cubicBezTo>
                    <a:pt x="1826629" y="859381"/>
                    <a:pt x="1827309" y="861233"/>
                    <a:pt x="1827354" y="861352"/>
                  </a:cubicBezTo>
                  <a:lnTo>
                    <a:pt x="1827335" y="861513"/>
                  </a:lnTo>
                  <a:lnTo>
                    <a:pt x="1829085" y="866178"/>
                  </a:lnTo>
                  <a:cubicBezTo>
                    <a:pt x="1834130" y="879225"/>
                    <a:pt x="1846298" y="908870"/>
                    <a:pt x="1862917" y="937289"/>
                  </a:cubicBezTo>
                  <a:cubicBezTo>
                    <a:pt x="1873992" y="956233"/>
                    <a:pt x="1881667" y="965969"/>
                    <a:pt x="1891320" y="975247"/>
                  </a:cubicBezTo>
                  <a:lnTo>
                    <a:pt x="1893904" y="977526"/>
                  </a:lnTo>
                  <a:lnTo>
                    <a:pt x="1908009" y="989909"/>
                  </a:lnTo>
                  <a:cubicBezTo>
                    <a:pt x="1914511" y="995407"/>
                    <a:pt x="1922176" y="1001887"/>
                    <a:pt x="1931671" y="1010444"/>
                  </a:cubicBezTo>
                  <a:lnTo>
                    <a:pt x="1944404" y="1025302"/>
                  </a:lnTo>
                  <a:lnTo>
                    <a:pt x="1978711" y="1065062"/>
                  </a:lnTo>
                  <a:lnTo>
                    <a:pt x="1979571" y="1066351"/>
                  </a:lnTo>
                  <a:lnTo>
                    <a:pt x="1979774" y="1066587"/>
                  </a:lnTo>
                  <a:lnTo>
                    <a:pt x="1984539" y="1073795"/>
                  </a:lnTo>
                  <a:lnTo>
                    <a:pt x="1993010" y="1086491"/>
                  </a:lnTo>
                  <a:lnTo>
                    <a:pt x="1993862" y="1087899"/>
                  </a:lnTo>
                  <a:lnTo>
                    <a:pt x="1994154" y="1088342"/>
                  </a:lnTo>
                  <a:lnTo>
                    <a:pt x="1997897" y="1094568"/>
                  </a:lnTo>
                  <a:lnTo>
                    <a:pt x="1998735" y="1095954"/>
                  </a:lnTo>
                  <a:lnTo>
                    <a:pt x="1998735" y="1095963"/>
                  </a:lnTo>
                  <a:lnTo>
                    <a:pt x="1999396" y="1097063"/>
                  </a:lnTo>
                  <a:cubicBezTo>
                    <a:pt x="1999396" y="1097063"/>
                    <a:pt x="2030831" y="998627"/>
                    <a:pt x="2102064" y="916026"/>
                  </a:cubicBezTo>
                  <a:cubicBezTo>
                    <a:pt x="2173290" y="833422"/>
                    <a:pt x="2306226" y="758096"/>
                    <a:pt x="2306226" y="758096"/>
                  </a:cubicBezTo>
                  <a:cubicBezTo>
                    <a:pt x="2306226" y="758096"/>
                    <a:pt x="2326672" y="924467"/>
                    <a:pt x="2314491" y="1055257"/>
                  </a:cubicBezTo>
                  <a:cubicBezTo>
                    <a:pt x="2303827" y="1169705"/>
                    <a:pt x="2251401" y="1263461"/>
                    <a:pt x="2238461" y="1285112"/>
                  </a:cubicBezTo>
                  <a:lnTo>
                    <a:pt x="2235599" y="1289778"/>
                  </a:lnTo>
                  <a:lnTo>
                    <a:pt x="2235640" y="1289742"/>
                  </a:lnTo>
                  <a:cubicBezTo>
                    <a:pt x="2235639" y="1289741"/>
                    <a:pt x="2240291" y="1284769"/>
                    <a:pt x="2249053" y="1277097"/>
                  </a:cubicBezTo>
                  <a:lnTo>
                    <a:pt x="2280068" y="1253594"/>
                  </a:lnTo>
                  <a:lnTo>
                    <a:pt x="2287119" y="1248246"/>
                  </a:lnTo>
                  <a:cubicBezTo>
                    <a:pt x="2320022" y="1226595"/>
                    <a:pt x="2367184" y="1203221"/>
                    <a:pt x="2424214" y="1196331"/>
                  </a:cubicBezTo>
                  <a:cubicBezTo>
                    <a:pt x="2538280" y="1182544"/>
                    <a:pt x="2691829" y="1234688"/>
                    <a:pt x="2691829" y="1234688"/>
                  </a:cubicBezTo>
                  <a:cubicBezTo>
                    <a:pt x="2691829" y="1234688"/>
                    <a:pt x="2686220" y="1241619"/>
                    <a:pt x="2676189" y="1253357"/>
                  </a:cubicBezTo>
                  <a:lnTo>
                    <a:pt x="2638545" y="1295765"/>
                  </a:lnTo>
                  <a:lnTo>
                    <a:pt x="2634026" y="1300868"/>
                  </a:lnTo>
                  <a:cubicBezTo>
                    <a:pt x="2598717" y="1339330"/>
                    <a:pt x="2550475" y="1388519"/>
                    <a:pt x="2498743" y="1431425"/>
                  </a:cubicBezTo>
                  <a:cubicBezTo>
                    <a:pt x="2447005" y="1474331"/>
                    <a:pt x="2395765" y="1502538"/>
                    <a:pt x="2357459" y="1520018"/>
                  </a:cubicBezTo>
                  <a:lnTo>
                    <a:pt x="2356378" y="1520455"/>
                  </a:lnTo>
                  <a:lnTo>
                    <a:pt x="2311192" y="1538770"/>
                  </a:lnTo>
                  <a:cubicBezTo>
                    <a:pt x="2305630" y="1540712"/>
                    <a:pt x="2301265" y="1542108"/>
                    <a:pt x="2298290" y="1543017"/>
                  </a:cubicBezTo>
                  <a:lnTo>
                    <a:pt x="2293952" y="1544286"/>
                  </a:lnTo>
                  <a:lnTo>
                    <a:pt x="2298676" y="1545253"/>
                  </a:lnTo>
                  <a:cubicBezTo>
                    <a:pt x="2308207" y="1547264"/>
                    <a:pt x="2330875" y="1552326"/>
                    <a:pt x="2359728" y="1560656"/>
                  </a:cubicBezTo>
                  <a:lnTo>
                    <a:pt x="2409313" y="1577016"/>
                  </a:lnTo>
                  <a:lnTo>
                    <a:pt x="2423686" y="1581747"/>
                  </a:lnTo>
                  <a:cubicBezTo>
                    <a:pt x="2446372" y="1590258"/>
                    <a:pt x="2469742" y="1600289"/>
                    <a:pt x="2491732" y="1611906"/>
                  </a:cubicBezTo>
                  <a:cubicBezTo>
                    <a:pt x="2579689" y="1658381"/>
                    <a:pt x="2659563" y="1715470"/>
                    <a:pt x="2659563" y="1715470"/>
                  </a:cubicBezTo>
                  <a:lnTo>
                    <a:pt x="2659471" y="1715541"/>
                  </a:lnTo>
                  <a:lnTo>
                    <a:pt x="2659516" y="1715572"/>
                  </a:lnTo>
                  <a:lnTo>
                    <a:pt x="2656348" y="1717926"/>
                  </a:lnTo>
                  <a:lnTo>
                    <a:pt x="2657018" y="1718247"/>
                  </a:lnTo>
                  <a:cubicBezTo>
                    <a:pt x="2656416" y="1718732"/>
                    <a:pt x="2649643" y="1723432"/>
                    <a:pt x="2645176" y="1726645"/>
                  </a:cubicBezTo>
                  <a:cubicBezTo>
                    <a:pt x="2642668" y="1728420"/>
                    <a:pt x="2643389" y="1728158"/>
                    <a:pt x="2639957" y="1730423"/>
                  </a:cubicBezTo>
                  <a:cubicBezTo>
                    <a:pt x="2628880" y="1737707"/>
                    <a:pt x="2611907" y="1747738"/>
                    <a:pt x="2591862" y="1757615"/>
                  </a:cubicBezTo>
                  <a:cubicBezTo>
                    <a:pt x="2589827" y="1758621"/>
                    <a:pt x="2589043" y="1759249"/>
                    <a:pt x="2586917" y="1760253"/>
                  </a:cubicBezTo>
                  <a:cubicBezTo>
                    <a:pt x="2586710" y="1760354"/>
                    <a:pt x="2586591" y="1760386"/>
                    <a:pt x="2586383" y="1760487"/>
                  </a:cubicBezTo>
                  <a:lnTo>
                    <a:pt x="2563095" y="1770352"/>
                  </a:lnTo>
                  <a:lnTo>
                    <a:pt x="2574929" y="1790602"/>
                  </a:lnTo>
                  <a:cubicBezTo>
                    <a:pt x="2585220" y="1818201"/>
                    <a:pt x="2591047" y="1848749"/>
                    <a:pt x="2591348" y="1882229"/>
                  </a:cubicBezTo>
                  <a:cubicBezTo>
                    <a:pt x="2591428" y="1891184"/>
                    <a:pt x="2589656" y="1900279"/>
                    <a:pt x="2586262" y="1909462"/>
                  </a:cubicBezTo>
                  <a:lnTo>
                    <a:pt x="2574433" y="1931623"/>
                  </a:lnTo>
                  <a:lnTo>
                    <a:pt x="2582249" y="1943712"/>
                  </a:lnTo>
                  <a:lnTo>
                    <a:pt x="2593483" y="1973625"/>
                  </a:lnTo>
                  <a:lnTo>
                    <a:pt x="2652140" y="1849816"/>
                  </a:lnTo>
                  <a:lnTo>
                    <a:pt x="2651923" y="1849585"/>
                  </a:lnTo>
                  <a:lnTo>
                    <a:pt x="2655542" y="1842635"/>
                  </a:lnTo>
                  <a:lnTo>
                    <a:pt x="2655997" y="1841674"/>
                  </a:lnTo>
                  <a:cubicBezTo>
                    <a:pt x="2689716" y="1783963"/>
                    <a:pt x="2735836" y="1727460"/>
                    <a:pt x="2786049" y="1675167"/>
                  </a:cubicBezTo>
                  <a:lnTo>
                    <a:pt x="2832234" y="1630443"/>
                  </a:lnTo>
                  <a:lnTo>
                    <a:pt x="2832187" y="1630426"/>
                  </a:lnTo>
                  <a:lnTo>
                    <a:pt x="2832975" y="1629725"/>
                  </a:lnTo>
                  <a:lnTo>
                    <a:pt x="2863400" y="1600261"/>
                  </a:lnTo>
                  <a:cubicBezTo>
                    <a:pt x="2941744" y="1529265"/>
                    <a:pt x="3019951" y="1471121"/>
                    <a:pt x="3069982" y="1435965"/>
                  </a:cubicBezTo>
                  <a:lnTo>
                    <a:pt x="3078628" y="1430045"/>
                  </a:lnTo>
                  <a:lnTo>
                    <a:pt x="3079405" y="1429481"/>
                  </a:lnTo>
                  <a:lnTo>
                    <a:pt x="3096399" y="1417875"/>
                  </a:lnTo>
                  <a:lnTo>
                    <a:pt x="3109582" y="1408847"/>
                  </a:lnTo>
                  <a:cubicBezTo>
                    <a:pt x="3118959" y="1402613"/>
                    <a:pt x="3124167" y="1399308"/>
                    <a:pt x="3124167" y="1399308"/>
                  </a:cubicBezTo>
                  <a:lnTo>
                    <a:pt x="3124144" y="1399386"/>
                  </a:lnTo>
                  <a:lnTo>
                    <a:pt x="3124222" y="1399335"/>
                  </a:lnTo>
                  <a:cubicBezTo>
                    <a:pt x="3124222" y="1399335"/>
                    <a:pt x="3121428" y="1408763"/>
                    <a:pt x="3116391" y="1425285"/>
                  </a:cubicBezTo>
                  <a:lnTo>
                    <a:pt x="3112857" y="1436777"/>
                  </a:lnTo>
                  <a:lnTo>
                    <a:pt x="3112412" y="1438240"/>
                  </a:lnTo>
                  <a:lnTo>
                    <a:pt x="3110719" y="1443726"/>
                  </a:lnTo>
                  <a:lnTo>
                    <a:pt x="3107222" y="1455098"/>
                  </a:lnTo>
                  <a:lnTo>
                    <a:pt x="3106521" y="1457335"/>
                  </a:lnTo>
                  <a:lnTo>
                    <a:pt x="3103880" y="1465896"/>
                  </a:lnTo>
                  <a:lnTo>
                    <a:pt x="3100066" y="1477947"/>
                  </a:lnTo>
                  <a:lnTo>
                    <a:pt x="3095101" y="1493800"/>
                  </a:lnTo>
                  <a:lnTo>
                    <a:pt x="3092791" y="1500931"/>
                  </a:lnTo>
                  <a:lnTo>
                    <a:pt x="3081274" y="1537320"/>
                  </a:lnTo>
                  <a:lnTo>
                    <a:pt x="3065917" y="1583893"/>
                  </a:lnTo>
                  <a:lnTo>
                    <a:pt x="3063656" y="1590873"/>
                  </a:lnTo>
                  <a:lnTo>
                    <a:pt x="3062617" y="1593902"/>
                  </a:lnTo>
                  <a:lnTo>
                    <a:pt x="3052804" y="1623665"/>
                  </a:lnTo>
                  <a:cubicBezTo>
                    <a:pt x="3022013" y="1714847"/>
                    <a:pt x="2985180" y="1816599"/>
                    <a:pt x="2950557" y="1893489"/>
                  </a:cubicBezTo>
                  <a:lnTo>
                    <a:pt x="2937728" y="1919197"/>
                  </a:lnTo>
                  <a:lnTo>
                    <a:pt x="2959129" y="1906149"/>
                  </a:lnTo>
                  <a:lnTo>
                    <a:pt x="2969942" y="1899426"/>
                  </a:lnTo>
                  <a:lnTo>
                    <a:pt x="2998775" y="1884589"/>
                  </a:lnTo>
                  <a:lnTo>
                    <a:pt x="3034020" y="1865689"/>
                  </a:lnTo>
                  <a:lnTo>
                    <a:pt x="3054521" y="1855902"/>
                  </a:lnTo>
                  <a:lnTo>
                    <a:pt x="3069391" y="1848250"/>
                  </a:lnTo>
                  <a:lnTo>
                    <a:pt x="3085032" y="1841338"/>
                  </a:lnTo>
                  <a:lnTo>
                    <a:pt x="3096856" y="1835693"/>
                  </a:lnTo>
                  <a:cubicBezTo>
                    <a:pt x="3116302" y="1826897"/>
                    <a:pt x="3134161" y="1819240"/>
                    <a:pt x="3150175" y="1812534"/>
                  </a:cubicBezTo>
                  <a:cubicBezTo>
                    <a:pt x="3183071" y="1798762"/>
                    <a:pt x="3215003" y="1786628"/>
                    <a:pt x="3245469" y="1775956"/>
                  </a:cubicBezTo>
                  <a:lnTo>
                    <a:pt x="3285341" y="1763139"/>
                  </a:lnTo>
                  <a:lnTo>
                    <a:pt x="3298617" y="1758288"/>
                  </a:lnTo>
                  <a:lnTo>
                    <a:pt x="3319691" y="1752098"/>
                  </a:lnTo>
                  <a:lnTo>
                    <a:pt x="3331968" y="1748151"/>
                  </a:lnTo>
                  <a:lnTo>
                    <a:pt x="3345671" y="1744466"/>
                  </a:lnTo>
                  <a:lnTo>
                    <a:pt x="3363431" y="1739250"/>
                  </a:lnTo>
                  <a:lnTo>
                    <a:pt x="3393715" y="1731547"/>
                  </a:lnTo>
                  <a:lnTo>
                    <a:pt x="3406661" y="1728066"/>
                  </a:lnTo>
                  <a:lnTo>
                    <a:pt x="3412898" y="1726668"/>
                  </a:lnTo>
                  <a:lnTo>
                    <a:pt x="3419918" y="1724883"/>
                  </a:lnTo>
                  <a:lnTo>
                    <a:pt x="3466484" y="1714659"/>
                  </a:lnTo>
                  <a:lnTo>
                    <a:pt x="3466537" y="1714647"/>
                  </a:lnTo>
                  <a:lnTo>
                    <a:pt x="3466569" y="1714641"/>
                  </a:lnTo>
                  <a:lnTo>
                    <a:pt x="3466592" y="1714636"/>
                  </a:lnTo>
                  <a:lnTo>
                    <a:pt x="3466728" y="1714611"/>
                  </a:lnTo>
                  <a:lnTo>
                    <a:pt x="3501745" y="1708003"/>
                  </a:lnTo>
                  <a:lnTo>
                    <a:pt x="3511239" y="1706472"/>
                  </a:lnTo>
                  <a:lnTo>
                    <a:pt x="3514644" y="1705849"/>
                  </a:lnTo>
                  <a:lnTo>
                    <a:pt x="3519754" y="1705098"/>
                  </a:lnTo>
                  <a:lnTo>
                    <a:pt x="3524001" y="1704413"/>
                  </a:lnTo>
                  <a:lnTo>
                    <a:pt x="3531406" y="1703385"/>
                  </a:lnTo>
                  <a:lnTo>
                    <a:pt x="3531817" y="1703325"/>
                  </a:lnTo>
                  <a:cubicBezTo>
                    <a:pt x="3531817" y="1703325"/>
                    <a:pt x="3399912" y="2007858"/>
                    <a:pt x="3232321" y="2170862"/>
                  </a:cubicBezTo>
                  <a:lnTo>
                    <a:pt x="3229730" y="2173124"/>
                  </a:lnTo>
                  <a:lnTo>
                    <a:pt x="3204499" y="2196397"/>
                  </a:lnTo>
                  <a:lnTo>
                    <a:pt x="3203033" y="2196439"/>
                  </a:lnTo>
                  <a:lnTo>
                    <a:pt x="3142187" y="2249574"/>
                  </a:lnTo>
                  <a:cubicBezTo>
                    <a:pt x="3120487" y="2266281"/>
                    <a:pt x="3099276" y="2280951"/>
                    <a:pt x="3078252" y="2294009"/>
                  </a:cubicBezTo>
                  <a:lnTo>
                    <a:pt x="3072735" y="2297064"/>
                  </a:lnTo>
                  <a:lnTo>
                    <a:pt x="3318292" y="2297064"/>
                  </a:lnTo>
                  <a:lnTo>
                    <a:pt x="3318161" y="2294944"/>
                  </a:lnTo>
                  <a:lnTo>
                    <a:pt x="3337595" y="2294944"/>
                  </a:lnTo>
                  <a:lnTo>
                    <a:pt x="3337714" y="2297064"/>
                  </a:lnTo>
                  <a:lnTo>
                    <a:pt x="3425956" y="2297064"/>
                  </a:lnTo>
                  <a:lnTo>
                    <a:pt x="3426550" y="2294944"/>
                  </a:lnTo>
                  <a:lnTo>
                    <a:pt x="3447627" y="2294944"/>
                  </a:lnTo>
                  <a:lnTo>
                    <a:pt x="3446999" y="2297064"/>
                  </a:lnTo>
                  <a:lnTo>
                    <a:pt x="3692453" y="2297064"/>
                  </a:lnTo>
                  <a:cubicBezTo>
                    <a:pt x="3692453" y="2297064"/>
                    <a:pt x="3727033" y="2334886"/>
                    <a:pt x="3783051" y="2362891"/>
                  </a:cubicBezTo>
                  <a:lnTo>
                    <a:pt x="3825996" y="2377346"/>
                  </a:lnTo>
                  <a:lnTo>
                    <a:pt x="3826594" y="2377476"/>
                  </a:lnTo>
                  <a:lnTo>
                    <a:pt x="3824602" y="2373553"/>
                  </a:lnTo>
                  <a:cubicBezTo>
                    <a:pt x="3832777" y="2375741"/>
                    <a:pt x="3840830" y="2377444"/>
                    <a:pt x="3848885" y="2378794"/>
                  </a:cubicBezTo>
                  <a:lnTo>
                    <a:pt x="3850211" y="2381553"/>
                  </a:lnTo>
                  <a:lnTo>
                    <a:pt x="3877781" y="2385143"/>
                  </a:lnTo>
                  <a:cubicBezTo>
                    <a:pt x="3906225" y="2386813"/>
                    <a:pt x="3927101" y="2384701"/>
                    <a:pt x="3927101" y="2384701"/>
                  </a:cubicBezTo>
                  <a:lnTo>
                    <a:pt x="3925339" y="2699059"/>
                  </a:lnTo>
                  <a:lnTo>
                    <a:pt x="3913785" y="2730011"/>
                  </a:lnTo>
                  <a:lnTo>
                    <a:pt x="3914880" y="2744299"/>
                  </a:lnTo>
                  <a:cubicBezTo>
                    <a:pt x="3912195" y="2747624"/>
                    <a:pt x="3909229" y="2750590"/>
                    <a:pt x="3906064" y="2753234"/>
                  </a:cubicBezTo>
                  <a:cubicBezTo>
                    <a:pt x="3902899" y="2755919"/>
                    <a:pt x="3899453" y="2758283"/>
                    <a:pt x="3895806" y="2760287"/>
                  </a:cubicBezTo>
                  <a:lnTo>
                    <a:pt x="3895653" y="2758270"/>
                  </a:lnTo>
                  <a:lnTo>
                    <a:pt x="3889596" y="2762410"/>
                  </a:lnTo>
                  <a:lnTo>
                    <a:pt x="3889566" y="2762009"/>
                  </a:lnTo>
                  <a:lnTo>
                    <a:pt x="3886255" y="2764485"/>
                  </a:lnTo>
                  <a:cubicBezTo>
                    <a:pt x="3878600" y="2768077"/>
                    <a:pt x="3870183" y="2770063"/>
                    <a:pt x="3861347" y="2770063"/>
                  </a:cubicBezTo>
                  <a:lnTo>
                    <a:pt x="3589105" y="2769744"/>
                  </a:lnTo>
                  <a:lnTo>
                    <a:pt x="3589114" y="2769822"/>
                  </a:lnTo>
                  <a:lnTo>
                    <a:pt x="3573596" y="2769726"/>
                  </a:lnTo>
                  <a:lnTo>
                    <a:pt x="3347740" y="2769462"/>
                  </a:lnTo>
                  <a:lnTo>
                    <a:pt x="3346732" y="2769462"/>
                  </a:lnTo>
                  <a:lnTo>
                    <a:pt x="3346732" y="2769461"/>
                  </a:lnTo>
                  <a:lnTo>
                    <a:pt x="3128549" y="2769205"/>
                  </a:lnTo>
                  <a:lnTo>
                    <a:pt x="3128551" y="2769221"/>
                  </a:lnTo>
                  <a:lnTo>
                    <a:pt x="3121740" y="2769221"/>
                  </a:lnTo>
                  <a:lnTo>
                    <a:pt x="3113434" y="2769188"/>
                  </a:lnTo>
                  <a:lnTo>
                    <a:pt x="2898435" y="2768936"/>
                  </a:lnTo>
                  <a:lnTo>
                    <a:pt x="2898443" y="2768981"/>
                  </a:lnTo>
                  <a:lnTo>
                    <a:pt x="2878268" y="2768913"/>
                  </a:lnTo>
                  <a:lnTo>
                    <a:pt x="2729080" y="2768738"/>
                  </a:lnTo>
                  <a:lnTo>
                    <a:pt x="2729080" y="2768741"/>
                  </a:lnTo>
                  <a:lnTo>
                    <a:pt x="2728575" y="2768738"/>
                  </a:lnTo>
                  <a:lnTo>
                    <a:pt x="2628138" y="2768620"/>
                  </a:lnTo>
                  <a:lnTo>
                    <a:pt x="2624034" y="2768620"/>
                  </a:lnTo>
                  <a:lnTo>
                    <a:pt x="2624035" y="2768615"/>
                  </a:lnTo>
                  <a:lnTo>
                    <a:pt x="2591275" y="2768577"/>
                  </a:lnTo>
                  <a:lnTo>
                    <a:pt x="2591281" y="2768620"/>
                  </a:lnTo>
                  <a:lnTo>
                    <a:pt x="2579725" y="2768620"/>
                  </a:lnTo>
                  <a:lnTo>
                    <a:pt x="2579717" y="2768564"/>
                  </a:lnTo>
                  <a:lnTo>
                    <a:pt x="1688258" y="2767521"/>
                  </a:lnTo>
                  <a:lnTo>
                    <a:pt x="1688261" y="2767538"/>
                  </a:lnTo>
                  <a:lnTo>
                    <a:pt x="1676111" y="2767538"/>
                  </a:lnTo>
                  <a:lnTo>
                    <a:pt x="1676105" y="2767507"/>
                  </a:lnTo>
                  <a:lnTo>
                    <a:pt x="1655130" y="2767482"/>
                  </a:lnTo>
                  <a:lnTo>
                    <a:pt x="1654676" y="2767538"/>
                  </a:lnTo>
                  <a:lnTo>
                    <a:pt x="767966" y="2766488"/>
                  </a:lnTo>
                  <a:lnTo>
                    <a:pt x="767967" y="2766497"/>
                  </a:lnTo>
                  <a:lnTo>
                    <a:pt x="731640" y="2766497"/>
                  </a:lnTo>
                  <a:lnTo>
                    <a:pt x="731639" y="2766445"/>
                  </a:lnTo>
                  <a:lnTo>
                    <a:pt x="649936" y="2766348"/>
                  </a:lnTo>
                  <a:lnTo>
                    <a:pt x="649938" y="2766377"/>
                  </a:lnTo>
                  <a:lnTo>
                    <a:pt x="637374" y="2766333"/>
                  </a:lnTo>
                  <a:lnTo>
                    <a:pt x="572642" y="2766256"/>
                  </a:lnTo>
                  <a:lnTo>
                    <a:pt x="572640" y="2766256"/>
                  </a:lnTo>
                  <a:lnTo>
                    <a:pt x="547774" y="2757262"/>
                  </a:lnTo>
                  <a:cubicBezTo>
                    <a:pt x="500797" y="2741308"/>
                    <a:pt x="395767" y="2710579"/>
                    <a:pt x="307162" y="2720015"/>
                  </a:cubicBezTo>
                  <a:cubicBezTo>
                    <a:pt x="268378" y="2724143"/>
                    <a:pt x="255115" y="2768861"/>
                    <a:pt x="255115" y="2768861"/>
                  </a:cubicBezTo>
                  <a:lnTo>
                    <a:pt x="187229" y="2770063"/>
                  </a:lnTo>
                  <a:cubicBezTo>
                    <a:pt x="187229" y="2770063"/>
                    <a:pt x="187317" y="2764648"/>
                    <a:pt x="188950" y="2756423"/>
                  </a:cubicBezTo>
                  <a:lnTo>
                    <a:pt x="194366" y="2741397"/>
                  </a:lnTo>
                  <a:lnTo>
                    <a:pt x="188950" y="2756423"/>
                  </a:lnTo>
                  <a:cubicBezTo>
                    <a:pt x="187317" y="2764648"/>
                    <a:pt x="187229" y="2770063"/>
                    <a:pt x="187229" y="2770063"/>
                  </a:cubicBezTo>
                  <a:lnTo>
                    <a:pt x="187181" y="2770063"/>
                  </a:lnTo>
                  <a:lnTo>
                    <a:pt x="122199" y="2770063"/>
                  </a:lnTo>
                  <a:lnTo>
                    <a:pt x="102188" y="2770063"/>
                  </a:lnTo>
                  <a:lnTo>
                    <a:pt x="64080" y="2770063"/>
                  </a:lnTo>
                  <a:lnTo>
                    <a:pt x="64068" y="2770063"/>
                  </a:lnTo>
                  <a:cubicBezTo>
                    <a:pt x="55229" y="2770063"/>
                    <a:pt x="46809" y="2768077"/>
                    <a:pt x="39150" y="2764485"/>
                  </a:cubicBezTo>
                  <a:lnTo>
                    <a:pt x="38932" y="2764322"/>
                  </a:lnTo>
                  <a:lnTo>
                    <a:pt x="18781" y="2749272"/>
                  </a:lnTo>
                  <a:cubicBezTo>
                    <a:pt x="7180" y="2736424"/>
                    <a:pt x="0" y="2718673"/>
                    <a:pt x="0" y="2699059"/>
                  </a:cubicBezTo>
                  <a:lnTo>
                    <a:pt x="0" y="2611647"/>
                  </a:lnTo>
                  <a:lnTo>
                    <a:pt x="0" y="2611647"/>
                  </a:lnTo>
                  <a:lnTo>
                    <a:pt x="0" y="2368084"/>
                  </a:lnTo>
                  <a:cubicBezTo>
                    <a:pt x="0" y="2348476"/>
                    <a:pt x="7180" y="2330730"/>
                    <a:pt x="18781" y="2317886"/>
                  </a:cubicBezTo>
                  <a:lnTo>
                    <a:pt x="18797" y="2317873"/>
                  </a:lnTo>
                  <a:lnTo>
                    <a:pt x="18798" y="2317873"/>
                  </a:lnTo>
                  <a:lnTo>
                    <a:pt x="18802" y="2317862"/>
                  </a:lnTo>
                  <a:cubicBezTo>
                    <a:pt x="30387" y="2305011"/>
                    <a:pt x="46391" y="2297064"/>
                    <a:pt x="64068" y="2297064"/>
                  </a:cubicBezTo>
                  <a:lnTo>
                    <a:pt x="188799" y="2297064"/>
                  </a:lnTo>
                  <a:lnTo>
                    <a:pt x="189516" y="2294944"/>
                  </a:lnTo>
                  <a:lnTo>
                    <a:pt x="210597" y="2294944"/>
                  </a:lnTo>
                  <a:lnTo>
                    <a:pt x="209831" y="2297064"/>
                  </a:lnTo>
                  <a:lnTo>
                    <a:pt x="381938" y="2297064"/>
                  </a:lnTo>
                  <a:lnTo>
                    <a:pt x="382105" y="2294944"/>
                  </a:lnTo>
                  <a:lnTo>
                    <a:pt x="393657" y="2294944"/>
                  </a:lnTo>
                  <a:lnTo>
                    <a:pt x="393491" y="2297064"/>
                  </a:lnTo>
                  <a:lnTo>
                    <a:pt x="884074" y="2297064"/>
                  </a:lnTo>
                  <a:lnTo>
                    <a:pt x="854266" y="2277667"/>
                  </a:lnTo>
                  <a:cubicBezTo>
                    <a:pt x="828421" y="2254455"/>
                    <a:pt x="810463" y="2222704"/>
                    <a:pt x="805583" y="2180496"/>
                  </a:cubicBezTo>
                  <a:cubicBezTo>
                    <a:pt x="795707" y="2095084"/>
                    <a:pt x="827368" y="2002703"/>
                    <a:pt x="877090" y="1933161"/>
                  </a:cubicBezTo>
                  <a:lnTo>
                    <a:pt x="883256" y="1926326"/>
                  </a:lnTo>
                  <a:lnTo>
                    <a:pt x="885119" y="1923146"/>
                  </a:lnTo>
                  <a:lnTo>
                    <a:pt x="897255" y="1910808"/>
                  </a:lnTo>
                  <a:lnTo>
                    <a:pt x="931963" y="1872335"/>
                  </a:lnTo>
                  <a:lnTo>
                    <a:pt x="942294" y="1865019"/>
                  </a:lnTo>
                  <a:lnTo>
                    <a:pt x="946495" y="1860748"/>
                  </a:lnTo>
                  <a:lnTo>
                    <a:pt x="960522" y="1851907"/>
                  </a:lnTo>
                  <a:lnTo>
                    <a:pt x="960530" y="1846886"/>
                  </a:lnTo>
                  <a:lnTo>
                    <a:pt x="962290" y="1839270"/>
                  </a:lnTo>
                  <a:lnTo>
                    <a:pt x="961968" y="1839091"/>
                  </a:lnTo>
                  <a:lnTo>
                    <a:pt x="969666" y="1807351"/>
                  </a:lnTo>
                  <a:lnTo>
                    <a:pt x="972039" y="1797083"/>
                  </a:lnTo>
                  <a:lnTo>
                    <a:pt x="977765" y="1788898"/>
                  </a:lnTo>
                  <a:lnTo>
                    <a:pt x="993955" y="1761475"/>
                  </a:lnTo>
                  <a:lnTo>
                    <a:pt x="1000093" y="1756983"/>
                  </a:lnTo>
                  <a:lnTo>
                    <a:pt x="1004322" y="1750937"/>
                  </a:lnTo>
                  <a:lnTo>
                    <a:pt x="1024301" y="1739261"/>
                  </a:lnTo>
                  <a:lnTo>
                    <a:pt x="1025753" y="1738197"/>
                  </a:lnTo>
                  <a:lnTo>
                    <a:pt x="1025545" y="1737113"/>
                  </a:lnTo>
                  <a:cubicBezTo>
                    <a:pt x="1026782" y="1736431"/>
                    <a:pt x="1027854" y="1735633"/>
                    <a:pt x="1029141" y="1734991"/>
                  </a:cubicBezTo>
                  <a:lnTo>
                    <a:pt x="1031817" y="1733759"/>
                  </a:lnTo>
                  <a:lnTo>
                    <a:pt x="1033764" y="1732334"/>
                  </a:lnTo>
                  <a:lnTo>
                    <a:pt x="1035971" y="1731847"/>
                  </a:lnTo>
                  <a:lnTo>
                    <a:pt x="1037098" y="1731328"/>
                  </a:lnTo>
                  <a:lnTo>
                    <a:pt x="1015723" y="1727347"/>
                  </a:lnTo>
                  <a:lnTo>
                    <a:pt x="995105" y="1741675"/>
                  </a:lnTo>
                  <a:cubicBezTo>
                    <a:pt x="968992" y="1757924"/>
                    <a:pt x="930122" y="1777820"/>
                    <a:pt x="879094" y="1792406"/>
                  </a:cubicBezTo>
                  <a:lnTo>
                    <a:pt x="871832" y="1793964"/>
                  </a:lnTo>
                  <a:lnTo>
                    <a:pt x="871817" y="1793992"/>
                  </a:lnTo>
                  <a:lnTo>
                    <a:pt x="863034" y="1795851"/>
                  </a:lnTo>
                  <a:lnTo>
                    <a:pt x="812060" y="1806788"/>
                  </a:lnTo>
                  <a:lnTo>
                    <a:pt x="800490" y="1807650"/>
                  </a:lnTo>
                  <a:lnTo>
                    <a:pt x="786345" y="1809679"/>
                  </a:lnTo>
                  <a:cubicBezTo>
                    <a:pt x="786015" y="1809712"/>
                    <a:pt x="785691" y="1809645"/>
                    <a:pt x="785360" y="1809679"/>
                  </a:cubicBezTo>
                  <a:lnTo>
                    <a:pt x="771455" y="1809813"/>
                  </a:lnTo>
                  <a:lnTo>
                    <a:pt x="733581" y="1812634"/>
                  </a:lnTo>
                  <a:lnTo>
                    <a:pt x="702067" y="1810481"/>
                  </a:lnTo>
                  <a:lnTo>
                    <a:pt x="683707" y="1810658"/>
                  </a:lnTo>
                  <a:cubicBezTo>
                    <a:pt x="670708" y="1809667"/>
                    <a:pt x="657512" y="1808480"/>
                    <a:pt x="643832" y="1806572"/>
                  </a:cubicBezTo>
                  <a:cubicBezTo>
                    <a:pt x="634781" y="1805313"/>
                    <a:pt x="625567" y="1803328"/>
                    <a:pt x="616373" y="1800854"/>
                  </a:cubicBezTo>
                  <a:lnTo>
                    <a:pt x="604904" y="1796271"/>
                  </a:lnTo>
                  <a:lnTo>
                    <a:pt x="588752" y="1791997"/>
                  </a:lnTo>
                  <a:cubicBezTo>
                    <a:pt x="551723" y="1778324"/>
                    <a:pt x="514474" y="1758177"/>
                    <a:pt x="479412" y="1740179"/>
                  </a:cubicBezTo>
                  <a:lnTo>
                    <a:pt x="430417" y="1716667"/>
                  </a:lnTo>
                  <a:lnTo>
                    <a:pt x="428758" y="1715871"/>
                  </a:lnTo>
                  <a:cubicBezTo>
                    <a:pt x="400682" y="1703959"/>
                    <a:pt x="374630" y="1693324"/>
                    <a:pt x="351348" y="1684073"/>
                  </a:cubicBezTo>
                  <a:lnTo>
                    <a:pt x="321904" y="1672695"/>
                  </a:lnTo>
                  <a:lnTo>
                    <a:pt x="290496" y="1660566"/>
                  </a:lnTo>
                  <a:cubicBezTo>
                    <a:pt x="256497" y="1647826"/>
                    <a:pt x="236535" y="1641043"/>
                    <a:pt x="236535" y="1641043"/>
                  </a:cubicBezTo>
                  <a:lnTo>
                    <a:pt x="236562" y="1641017"/>
                  </a:lnTo>
                  <a:lnTo>
                    <a:pt x="236561" y="1641016"/>
                  </a:lnTo>
                  <a:lnTo>
                    <a:pt x="236562" y="1641016"/>
                  </a:lnTo>
                  <a:lnTo>
                    <a:pt x="236561" y="1641015"/>
                  </a:lnTo>
                  <a:lnTo>
                    <a:pt x="237044" y="1640559"/>
                  </a:lnTo>
                  <a:lnTo>
                    <a:pt x="242131" y="1635727"/>
                  </a:lnTo>
                  <a:lnTo>
                    <a:pt x="243869" y="1634307"/>
                  </a:lnTo>
                  <a:lnTo>
                    <a:pt x="257272" y="1622906"/>
                  </a:lnTo>
                  <a:lnTo>
                    <a:pt x="260615" y="1620629"/>
                  </a:lnTo>
                  <a:lnTo>
                    <a:pt x="271093" y="1612071"/>
                  </a:lnTo>
                  <a:lnTo>
                    <a:pt x="316162" y="1582803"/>
                  </a:lnTo>
                  <a:lnTo>
                    <a:pt x="318074" y="1581501"/>
                  </a:lnTo>
                  <a:lnTo>
                    <a:pt x="318390" y="1581357"/>
                  </a:lnTo>
                  <a:lnTo>
                    <a:pt x="323938" y="1577754"/>
                  </a:lnTo>
                  <a:lnTo>
                    <a:pt x="377015" y="1554496"/>
                  </a:lnTo>
                  <a:lnTo>
                    <a:pt x="416975" y="1536187"/>
                  </a:lnTo>
                  <a:lnTo>
                    <a:pt x="422227" y="1534684"/>
                  </a:lnTo>
                  <a:lnTo>
                    <a:pt x="429995" y="1531280"/>
                  </a:lnTo>
                  <a:lnTo>
                    <a:pt x="470996" y="1520725"/>
                  </a:lnTo>
                  <a:lnTo>
                    <a:pt x="480090" y="1518122"/>
                  </a:lnTo>
                  <a:lnTo>
                    <a:pt x="482885" y="1517665"/>
                  </a:lnTo>
                  <a:lnTo>
                    <a:pt x="497680" y="1513856"/>
                  </a:lnTo>
                  <a:lnTo>
                    <a:pt x="537238" y="1508764"/>
                  </a:lnTo>
                  <a:lnTo>
                    <a:pt x="551982" y="1506350"/>
                  </a:lnTo>
                  <a:lnTo>
                    <a:pt x="551984" y="1506351"/>
                  </a:lnTo>
                  <a:lnTo>
                    <a:pt x="558172" y="1506070"/>
                  </a:lnTo>
                  <a:lnTo>
                    <a:pt x="574781" y="1503932"/>
                  </a:lnTo>
                  <a:lnTo>
                    <a:pt x="593956" y="1504447"/>
                  </a:lnTo>
                  <a:lnTo>
                    <a:pt x="631246" y="1502755"/>
                  </a:lnTo>
                  <a:lnTo>
                    <a:pt x="671508" y="1506527"/>
                  </a:lnTo>
                  <a:lnTo>
                    <a:pt x="691767" y="1507070"/>
                  </a:lnTo>
                  <a:lnTo>
                    <a:pt x="711753" y="1510297"/>
                  </a:lnTo>
                  <a:lnTo>
                    <a:pt x="723483" y="1511396"/>
                  </a:lnTo>
                  <a:lnTo>
                    <a:pt x="734796" y="1514017"/>
                  </a:lnTo>
                  <a:lnTo>
                    <a:pt x="756163" y="1517467"/>
                  </a:lnTo>
                  <a:lnTo>
                    <a:pt x="822396" y="1534319"/>
                  </a:lnTo>
                  <a:lnTo>
                    <a:pt x="824421" y="1534788"/>
                  </a:lnTo>
                  <a:cubicBezTo>
                    <a:pt x="831700" y="1536982"/>
                    <a:pt x="837084" y="1539780"/>
                    <a:pt x="843869" y="1542145"/>
                  </a:cubicBezTo>
                  <a:lnTo>
                    <a:pt x="843913" y="1542205"/>
                  </a:lnTo>
                  <a:lnTo>
                    <a:pt x="888490" y="1559053"/>
                  </a:lnTo>
                  <a:cubicBezTo>
                    <a:pt x="904990" y="1566765"/>
                    <a:pt x="919649" y="1574953"/>
                    <a:pt x="932667" y="1583375"/>
                  </a:cubicBezTo>
                  <a:lnTo>
                    <a:pt x="954148" y="1599473"/>
                  </a:lnTo>
                  <a:lnTo>
                    <a:pt x="941709" y="1580671"/>
                  </a:lnTo>
                  <a:cubicBezTo>
                    <a:pt x="901173" y="1518595"/>
                    <a:pt x="912678" y="1517737"/>
                    <a:pt x="862068" y="1454940"/>
                  </a:cubicBezTo>
                  <a:cubicBezTo>
                    <a:pt x="849414" y="1439240"/>
                    <a:pt x="834798" y="1422580"/>
                    <a:pt x="819992" y="1406421"/>
                  </a:cubicBezTo>
                  <a:lnTo>
                    <a:pt x="813710" y="1399805"/>
                  </a:lnTo>
                  <a:lnTo>
                    <a:pt x="791573" y="1402657"/>
                  </a:lnTo>
                  <a:cubicBezTo>
                    <a:pt x="720120" y="1409472"/>
                    <a:pt x="558637" y="1408176"/>
                    <a:pt x="410037" y="1288768"/>
                  </a:cubicBezTo>
                  <a:cubicBezTo>
                    <a:pt x="272136" y="1177964"/>
                    <a:pt x="216995" y="951546"/>
                    <a:pt x="205364" y="896672"/>
                  </a:cubicBezTo>
                  <a:lnTo>
                    <a:pt x="203193" y="885817"/>
                  </a:lnTo>
                  <a:lnTo>
                    <a:pt x="202895" y="884495"/>
                  </a:lnTo>
                  <a:lnTo>
                    <a:pt x="202896" y="884495"/>
                  </a:lnTo>
                  <a:lnTo>
                    <a:pt x="202897" y="884495"/>
                  </a:lnTo>
                  <a:lnTo>
                    <a:pt x="202929" y="884496"/>
                  </a:lnTo>
                  <a:lnTo>
                    <a:pt x="202929" y="884495"/>
                  </a:lnTo>
                  <a:cubicBezTo>
                    <a:pt x="202929" y="884495"/>
                    <a:pt x="259251" y="883765"/>
                    <a:pt x="335726" y="893677"/>
                  </a:cubicBezTo>
                  <a:lnTo>
                    <a:pt x="342076" y="894907"/>
                  </a:lnTo>
                  <a:lnTo>
                    <a:pt x="343774" y="895117"/>
                  </a:lnTo>
                  <a:cubicBezTo>
                    <a:pt x="344049" y="895156"/>
                    <a:pt x="344308" y="895244"/>
                    <a:pt x="344589" y="895283"/>
                  </a:cubicBezTo>
                  <a:cubicBezTo>
                    <a:pt x="356229" y="896893"/>
                    <a:pt x="368017" y="898538"/>
                    <a:pt x="380384" y="900676"/>
                  </a:cubicBezTo>
                  <a:cubicBezTo>
                    <a:pt x="380774" y="900742"/>
                    <a:pt x="381132" y="900770"/>
                    <a:pt x="381528" y="900841"/>
                  </a:cubicBezTo>
                  <a:cubicBezTo>
                    <a:pt x="389560" y="902232"/>
                    <a:pt x="397951" y="904261"/>
                    <a:pt x="406204" y="905905"/>
                  </a:cubicBezTo>
                  <a:cubicBezTo>
                    <a:pt x="408167" y="906295"/>
                    <a:pt x="410114" y="906642"/>
                    <a:pt x="412087" y="907049"/>
                  </a:cubicBezTo>
                  <a:cubicBezTo>
                    <a:pt x="419334" y="908550"/>
                    <a:pt x="426470" y="910243"/>
                    <a:pt x="433823" y="911953"/>
                  </a:cubicBezTo>
                  <a:cubicBezTo>
                    <a:pt x="438677" y="913081"/>
                    <a:pt x="443318" y="913834"/>
                    <a:pt x="448205" y="915060"/>
                  </a:cubicBezTo>
                  <a:lnTo>
                    <a:pt x="449276" y="915372"/>
                  </a:lnTo>
                  <a:lnTo>
                    <a:pt x="452338" y="916265"/>
                  </a:lnTo>
                  <a:lnTo>
                    <a:pt x="461030" y="917948"/>
                  </a:lnTo>
                  <a:lnTo>
                    <a:pt x="501233" y="930705"/>
                  </a:lnTo>
                  <a:lnTo>
                    <a:pt x="512312" y="934029"/>
                  </a:lnTo>
                  <a:lnTo>
                    <a:pt x="513906" y="934508"/>
                  </a:lnTo>
                  <a:lnTo>
                    <a:pt x="514684" y="934831"/>
                  </a:lnTo>
                  <a:lnTo>
                    <a:pt x="516151" y="935439"/>
                  </a:lnTo>
                  <a:lnTo>
                    <a:pt x="526540" y="938735"/>
                  </a:lnTo>
                  <a:lnTo>
                    <a:pt x="560030" y="953633"/>
                  </a:lnTo>
                  <a:lnTo>
                    <a:pt x="562770" y="954769"/>
                  </a:lnTo>
                  <a:lnTo>
                    <a:pt x="562765" y="954779"/>
                  </a:lnTo>
                  <a:lnTo>
                    <a:pt x="575356" y="960003"/>
                  </a:lnTo>
                  <a:cubicBezTo>
                    <a:pt x="575510" y="960075"/>
                    <a:pt x="575692" y="960091"/>
                    <a:pt x="575846" y="960163"/>
                  </a:cubicBezTo>
                  <a:lnTo>
                    <a:pt x="578651" y="961916"/>
                  </a:lnTo>
                  <a:lnTo>
                    <a:pt x="589434" y="966712"/>
                  </a:lnTo>
                  <a:lnTo>
                    <a:pt x="644589" y="1002850"/>
                  </a:lnTo>
                  <a:lnTo>
                    <a:pt x="627152" y="954734"/>
                  </a:lnTo>
                  <a:cubicBezTo>
                    <a:pt x="619866" y="934565"/>
                    <a:pt x="612189" y="913248"/>
                    <a:pt x="604674" y="892259"/>
                  </a:cubicBezTo>
                  <a:cubicBezTo>
                    <a:pt x="597161" y="871271"/>
                    <a:pt x="589809" y="850611"/>
                    <a:pt x="583007" y="831427"/>
                  </a:cubicBezTo>
                  <a:lnTo>
                    <a:pt x="568944" y="791629"/>
                  </a:lnTo>
                  <a:lnTo>
                    <a:pt x="560110" y="792292"/>
                  </a:lnTo>
                  <a:cubicBezTo>
                    <a:pt x="535271" y="790177"/>
                    <a:pt x="497631" y="775160"/>
                    <a:pt x="454983" y="729298"/>
                  </a:cubicBezTo>
                  <a:lnTo>
                    <a:pt x="439531" y="710525"/>
                  </a:lnTo>
                  <a:lnTo>
                    <a:pt x="435744" y="706476"/>
                  </a:lnTo>
                  <a:lnTo>
                    <a:pt x="433488" y="703183"/>
                  </a:lnTo>
                  <a:lnTo>
                    <a:pt x="425895" y="693957"/>
                  </a:lnTo>
                  <a:cubicBezTo>
                    <a:pt x="416008" y="680523"/>
                    <a:pt x="405960" y="665368"/>
                    <a:pt x="395835" y="648296"/>
                  </a:cubicBezTo>
                  <a:lnTo>
                    <a:pt x="395561" y="647639"/>
                  </a:lnTo>
                  <a:lnTo>
                    <a:pt x="368287" y="592284"/>
                  </a:lnTo>
                  <a:lnTo>
                    <a:pt x="359414" y="561099"/>
                  </a:lnTo>
                  <a:lnTo>
                    <a:pt x="350168" y="538960"/>
                  </a:lnTo>
                  <a:lnTo>
                    <a:pt x="346674" y="516319"/>
                  </a:lnTo>
                  <a:lnTo>
                    <a:pt x="340098" y="493204"/>
                  </a:lnTo>
                  <a:lnTo>
                    <a:pt x="339788" y="489483"/>
                  </a:lnTo>
                  <a:lnTo>
                    <a:pt x="336554" y="450726"/>
                  </a:lnTo>
                  <a:lnTo>
                    <a:pt x="332131" y="422066"/>
                  </a:lnTo>
                  <a:lnTo>
                    <a:pt x="332894" y="406874"/>
                  </a:lnTo>
                  <a:lnTo>
                    <a:pt x="331586" y="391197"/>
                  </a:lnTo>
                  <a:lnTo>
                    <a:pt x="336467" y="335740"/>
                  </a:lnTo>
                  <a:lnTo>
                    <a:pt x="337912" y="306977"/>
                  </a:lnTo>
                  <a:lnTo>
                    <a:pt x="339596" y="300189"/>
                  </a:lnTo>
                  <a:lnTo>
                    <a:pt x="340281" y="292410"/>
                  </a:lnTo>
                  <a:lnTo>
                    <a:pt x="351701" y="248825"/>
                  </a:lnTo>
                  <a:lnTo>
                    <a:pt x="363711" y="202988"/>
                  </a:lnTo>
                  <a:lnTo>
                    <a:pt x="381209" y="159746"/>
                  </a:lnTo>
                  <a:lnTo>
                    <a:pt x="395065" y="125498"/>
                  </a:lnTo>
                  <a:lnTo>
                    <a:pt x="396358" y="122836"/>
                  </a:lnTo>
                  <a:lnTo>
                    <a:pt x="396396" y="122759"/>
                  </a:lnTo>
                  <a:lnTo>
                    <a:pt x="398426" y="117774"/>
                  </a:lnTo>
                  <a:lnTo>
                    <a:pt x="422169" y="69684"/>
                  </a:lnTo>
                  <a:lnTo>
                    <a:pt x="424178" y="65546"/>
                  </a:lnTo>
                  <a:lnTo>
                    <a:pt x="424178" y="65546"/>
                  </a:lnTo>
                  <a:lnTo>
                    <a:pt x="424564" y="64833"/>
                  </a:lnTo>
                  <a:lnTo>
                    <a:pt x="429950" y="53923"/>
                  </a:lnTo>
                  <a:cubicBezTo>
                    <a:pt x="439322" y="36475"/>
                    <a:pt x="447255" y="22994"/>
                    <a:pt x="452845" y="13875"/>
                  </a:cubicBezTo>
                  <a:lnTo>
                    <a:pt x="457582" y="6439"/>
                  </a:lnTo>
                  <a:lnTo>
                    <a:pt x="458784" y="4460"/>
                  </a:lnTo>
                  <a:cubicBezTo>
                    <a:pt x="460612" y="1533"/>
                    <a:pt x="461606" y="11"/>
                    <a:pt x="461606" y="11"/>
                  </a:cubicBezTo>
                  <a:lnTo>
                    <a:pt x="461617" y="106"/>
                  </a:ln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223">
                <a:buClr>
                  <a:srgbClr val="000000"/>
                </a:buClr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43" name="Google Shape;3843;p20"/>
            <p:cNvGrpSpPr/>
            <p:nvPr/>
          </p:nvGrpSpPr>
          <p:grpSpPr>
            <a:xfrm>
              <a:off x="140358" y="4087938"/>
              <a:ext cx="3927111" cy="2770062"/>
              <a:chOff x="3208796" y="2391170"/>
              <a:chExt cx="6563782" cy="4629888"/>
            </a:xfrm>
          </p:grpSpPr>
          <p:grpSp>
            <p:nvGrpSpPr>
              <p:cNvPr id="3844" name="Google Shape;3844;p20"/>
              <p:cNvGrpSpPr/>
              <p:nvPr/>
            </p:nvGrpSpPr>
            <p:grpSpPr>
              <a:xfrm rot="7806728">
                <a:off x="5775318" y="3729944"/>
                <a:ext cx="2011084" cy="2010105"/>
                <a:chOff x="2688079" y="3660381"/>
                <a:chExt cx="1029896" cy="1029395"/>
              </a:xfrm>
            </p:grpSpPr>
            <p:sp>
              <p:nvSpPr>
                <p:cNvPr id="3845" name="Google Shape;3845;p20"/>
                <p:cNvSpPr/>
                <p:nvPr/>
              </p:nvSpPr>
              <p:spPr>
                <a:xfrm>
                  <a:off x="2688079" y="3660407"/>
                  <a:ext cx="956924" cy="1029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924" h="1029369" extrusionOk="0">
                      <a:moveTo>
                        <a:pt x="873545" y="546758"/>
                      </a:moveTo>
                      <a:cubicBezTo>
                        <a:pt x="873545" y="546758"/>
                        <a:pt x="962806" y="405057"/>
                        <a:pt x="956617" y="288726"/>
                      </a:cubicBezTo>
                      <a:cubicBezTo>
                        <a:pt x="950429" y="172394"/>
                        <a:pt x="857987" y="52795"/>
                        <a:pt x="857987" y="52795"/>
                      </a:cubicBezTo>
                      <a:cubicBezTo>
                        <a:pt x="857987" y="52795"/>
                        <a:pt x="817140" y="113619"/>
                        <a:pt x="789440" y="170144"/>
                      </a:cubicBezTo>
                      <a:cubicBezTo>
                        <a:pt x="761740" y="226676"/>
                        <a:pt x="756396" y="293226"/>
                        <a:pt x="756396" y="293226"/>
                      </a:cubicBezTo>
                      <a:cubicBezTo>
                        <a:pt x="756396" y="293226"/>
                        <a:pt x="711698" y="206222"/>
                        <a:pt x="637305" y="123799"/>
                      </a:cubicBezTo>
                      <a:cubicBezTo>
                        <a:pt x="544240" y="20695"/>
                        <a:pt x="431853" y="0"/>
                        <a:pt x="431853" y="0"/>
                      </a:cubicBezTo>
                      <a:cubicBezTo>
                        <a:pt x="431853" y="0"/>
                        <a:pt x="438530" y="83769"/>
                        <a:pt x="456613" y="166976"/>
                      </a:cubicBezTo>
                      <a:cubicBezTo>
                        <a:pt x="474702" y="250183"/>
                        <a:pt x="521583" y="333845"/>
                        <a:pt x="521583" y="333845"/>
                      </a:cubicBezTo>
                      <a:cubicBezTo>
                        <a:pt x="521583" y="333845"/>
                        <a:pt x="447893" y="282430"/>
                        <a:pt x="334656" y="262024"/>
                      </a:cubicBezTo>
                      <a:cubicBezTo>
                        <a:pt x="221425" y="241611"/>
                        <a:pt x="99334" y="244015"/>
                        <a:pt x="99334" y="244015"/>
                      </a:cubicBezTo>
                      <a:cubicBezTo>
                        <a:pt x="99334" y="244015"/>
                        <a:pt x="149878" y="373286"/>
                        <a:pt x="221807" y="440352"/>
                      </a:cubicBezTo>
                      <a:cubicBezTo>
                        <a:pt x="293729" y="507418"/>
                        <a:pt x="387042" y="512281"/>
                        <a:pt x="387042" y="512281"/>
                      </a:cubicBezTo>
                      <a:cubicBezTo>
                        <a:pt x="387042" y="512281"/>
                        <a:pt x="282310" y="525823"/>
                        <a:pt x="189968" y="589976"/>
                      </a:cubicBezTo>
                      <a:cubicBezTo>
                        <a:pt x="97633" y="654129"/>
                        <a:pt x="0" y="759262"/>
                        <a:pt x="0" y="759262"/>
                      </a:cubicBezTo>
                      <a:cubicBezTo>
                        <a:pt x="0" y="759262"/>
                        <a:pt x="122620" y="804743"/>
                        <a:pt x="215973" y="805815"/>
                      </a:cubicBezTo>
                      <a:cubicBezTo>
                        <a:pt x="309327" y="806893"/>
                        <a:pt x="391100" y="773186"/>
                        <a:pt x="391100" y="773186"/>
                      </a:cubicBezTo>
                      <a:cubicBezTo>
                        <a:pt x="391100" y="773186"/>
                        <a:pt x="373205" y="821554"/>
                        <a:pt x="371752" y="865294"/>
                      </a:cubicBezTo>
                      <a:cubicBezTo>
                        <a:pt x="370292" y="909033"/>
                        <a:pt x="374431" y="915268"/>
                        <a:pt x="361847" y="950664"/>
                      </a:cubicBezTo>
                      <a:cubicBezTo>
                        <a:pt x="349256" y="986065"/>
                        <a:pt x="330872" y="1017402"/>
                        <a:pt x="330872" y="1017402"/>
                      </a:cubicBezTo>
                      <a:cubicBezTo>
                        <a:pt x="330872" y="1017402"/>
                        <a:pt x="458970" y="985784"/>
                        <a:pt x="556168" y="926346"/>
                      </a:cubicBezTo>
                      <a:cubicBezTo>
                        <a:pt x="653365" y="866901"/>
                        <a:pt x="715569" y="766328"/>
                        <a:pt x="715569" y="766328"/>
                      </a:cubicBezTo>
                      <a:cubicBezTo>
                        <a:pt x="715569" y="766328"/>
                        <a:pt x="729667" y="860170"/>
                        <a:pt x="766114" y="922863"/>
                      </a:cubicBezTo>
                      <a:cubicBezTo>
                        <a:pt x="802560" y="985556"/>
                        <a:pt x="841927" y="1029370"/>
                        <a:pt x="841927" y="1029370"/>
                      </a:cubicBezTo>
                      <a:cubicBezTo>
                        <a:pt x="841927" y="1029370"/>
                        <a:pt x="940952" y="932802"/>
                        <a:pt x="941066" y="798040"/>
                      </a:cubicBezTo>
                      <a:cubicBezTo>
                        <a:pt x="941180" y="665213"/>
                        <a:pt x="873545" y="546758"/>
                        <a:pt x="873545" y="546758"/>
                      </a:cubicBezTo>
                      <a:close/>
                    </a:path>
                  </a:pathLst>
                </a:custGeom>
                <a:solidFill>
                  <a:srgbClr val="FFC28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6" name="Google Shape;3846;p20"/>
                <p:cNvSpPr/>
                <p:nvPr/>
              </p:nvSpPr>
              <p:spPr>
                <a:xfrm>
                  <a:off x="2787467" y="3660381"/>
                  <a:ext cx="857509" cy="545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509" h="545498" extrusionOk="0">
                      <a:moveTo>
                        <a:pt x="332559" y="0"/>
                      </a:moveTo>
                      <a:cubicBezTo>
                        <a:pt x="332559" y="0"/>
                        <a:pt x="339196" y="83850"/>
                        <a:pt x="357279" y="167057"/>
                      </a:cubicBezTo>
                      <a:cubicBezTo>
                        <a:pt x="375368" y="250263"/>
                        <a:pt x="422102" y="333892"/>
                        <a:pt x="422102" y="333892"/>
                      </a:cubicBezTo>
                      <a:cubicBezTo>
                        <a:pt x="422102" y="333892"/>
                        <a:pt x="348452" y="282357"/>
                        <a:pt x="235215" y="261943"/>
                      </a:cubicBezTo>
                      <a:cubicBezTo>
                        <a:pt x="121984" y="241537"/>
                        <a:pt x="0" y="244129"/>
                        <a:pt x="0" y="244129"/>
                      </a:cubicBezTo>
                      <a:cubicBezTo>
                        <a:pt x="0" y="244129"/>
                        <a:pt x="50584" y="373299"/>
                        <a:pt x="122506" y="440365"/>
                      </a:cubicBezTo>
                      <a:cubicBezTo>
                        <a:pt x="194435" y="507432"/>
                        <a:pt x="287561" y="512314"/>
                        <a:pt x="287561" y="512307"/>
                      </a:cubicBezTo>
                      <a:cubicBezTo>
                        <a:pt x="287561" y="512307"/>
                        <a:pt x="316801" y="517069"/>
                        <a:pt x="361070" y="522782"/>
                      </a:cubicBezTo>
                      <a:cubicBezTo>
                        <a:pt x="375844" y="524684"/>
                        <a:pt x="398487" y="526151"/>
                        <a:pt x="416309" y="528126"/>
                      </a:cubicBezTo>
                      <a:cubicBezTo>
                        <a:pt x="416382" y="528133"/>
                        <a:pt x="416463" y="528113"/>
                        <a:pt x="416530" y="528126"/>
                      </a:cubicBezTo>
                      <a:cubicBezTo>
                        <a:pt x="449474" y="531776"/>
                        <a:pt x="479799" y="535862"/>
                        <a:pt x="518549" y="538373"/>
                      </a:cubicBezTo>
                      <a:cubicBezTo>
                        <a:pt x="577177" y="542170"/>
                        <a:pt x="636220" y="543778"/>
                        <a:pt x="682934" y="544608"/>
                      </a:cubicBezTo>
                      <a:cubicBezTo>
                        <a:pt x="713594" y="545057"/>
                        <a:pt x="742312" y="545298"/>
                        <a:pt x="752210" y="545278"/>
                      </a:cubicBezTo>
                      <a:cubicBezTo>
                        <a:pt x="752237" y="545278"/>
                        <a:pt x="752398" y="545278"/>
                        <a:pt x="752431" y="545278"/>
                      </a:cubicBezTo>
                      <a:cubicBezTo>
                        <a:pt x="755458" y="545265"/>
                        <a:pt x="770253" y="545499"/>
                        <a:pt x="770253" y="545499"/>
                      </a:cubicBezTo>
                      <a:cubicBezTo>
                        <a:pt x="770253" y="545499"/>
                        <a:pt x="861925" y="374779"/>
                        <a:pt x="857344" y="288672"/>
                      </a:cubicBezTo>
                      <a:cubicBezTo>
                        <a:pt x="851156" y="172348"/>
                        <a:pt x="758666" y="52788"/>
                        <a:pt x="758666" y="52788"/>
                      </a:cubicBezTo>
                      <a:cubicBezTo>
                        <a:pt x="758666" y="52788"/>
                        <a:pt x="717759" y="113646"/>
                        <a:pt x="690060" y="170178"/>
                      </a:cubicBezTo>
                      <a:cubicBezTo>
                        <a:pt x="662360" y="226702"/>
                        <a:pt x="657096" y="293354"/>
                        <a:pt x="657096" y="293354"/>
                      </a:cubicBezTo>
                      <a:cubicBezTo>
                        <a:pt x="657096" y="293354"/>
                        <a:pt x="612324" y="206269"/>
                        <a:pt x="537924" y="123846"/>
                      </a:cubicBezTo>
                      <a:cubicBezTo>
                        <a:pt x="444859" y="20735"/>
                        <a:pt x="332559" y="-7"/>
                        <a:pt x="332559" y="0"/>
                      </a:cubicBezTo>
                      <a:close/>
                    </a:path>
                  </a:pathLst>
                </a:custGeom>
                <a:solidFill>
                  <a:srgbClr val="F477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7" name="Google Shape;3847;p20"/>
                <p:cNvSpPr/>
                <p:nvPr/>
              </p:nvSpPr>
              <p:spPr>
                <a:xfrm>
                  <a:off x="2872790" y="3660541"/>
                  <a:ext cx="773764" cy="546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64" h="546912" extrusionOk="0">
                      <a:moveTo>
                        <a:pt x="250364" y="0"/>
                      </a:moveTo>
                      <a:cubicBezTo>
                        <a:pt x="261120" y="44135"/>
                        <a:pt x="281493" y="120537"/>
                        <a:pt x="322092" y="206262"/>
                      </a:cubicBezTo>
                      <a:cubicBezTo>
                        <a:pt x="377491" y="323250"/>
                        <a:pt x="460859" y="424774"/>
                        <a:pt x="460859" y="424774"/>
                      </a:cubicBezTo>
                      <a:cubicBezTo>
                        <a:pt x="460859" y="424774"/>
                        <a:pt x="380766" y="388810"/>
                        <a:pt x="265513" y="359067"/>
                      </a:cubicBezTo>
                      <a:cubicBezTo>
                        <a:pt x="150260" y="329318"/>
                        <a:pt x="0" y="305831"/>
                        <a:pt x="0" y="305831"/>
                      </a:cubicBezTo>
                      <a:cubicBezTo>
                        <a:pt x="0" y="305831"/>
                        <a:pt x="126545" y="415592"/>
                        <a:pt x="222972" y="466431"/>
                      </a:cubicBezTo>
                      <a:cubicBezTo>
                        <a:pt x="264984" y="488579"/>
                        <a:pt x="288284" y="502402"/>
                        <a:pt x="310063" y="515207"/>
                      </a:cubicBezTo>
                      <a:cubicBezTo>
                        <a:pt x="315676" y="518509"/>
                        <a:pt x="328092" y="524972"/>
                        <a:pt x="332559" y="527684"/>
                      </a:cubicBezTo>
                      <a:cubicBezTo>
                        <a:pt x="332633" y="527691"/>
                        <a:pt x="332713" y="527671"/>
                        <a:pt x="332781" y="527684"/>
                      </a:cubicBezTo>
                      <a:cubicBezTo>
                        <a:pt x="365724" y="531334"/>
                        <a:pt x="396050" y="535420"/>
                        <a:pt x="434800" y="537931"/>
                      </a:cubicBezTo>
                      <a:cubicBezTo>
                        <a:pt x="511551" y="542907"/>
                        <a:pt x="606257" y="545332"/>
                        <a:pt x="655535" y="546329"/>
                      </a:cubicBezTo>
                      <a:cubicBezTo>
                        <a:pt x="676210" y="546745"/>
                        <a:pt x="688888" y="546912"/>
                        <a:pt x="688888" y="546912"/>
                      </a:cubicBezTo>
                      <a:cubicBezTo>
                        <a:pt x="688888" y="546912"/>
                        <a:pt x="778175" y="374337"/>
                        <a:pt x="773595" y="288230"/>
                      </a:cubicBezTo>
                      <a:cubicBezTo>
                        <a:pt x="767406" y="171905"/>
                        <a:pt x="674917" y="52346"/>
                        <a:pt x="674917" y="52346"/>
                      </a:cubicBezTo>
                      <a:cubicBezTo>
                        <a:pt x="674917" y="52346"/>
                        <a:pt x="634010" y="113204"/>
                        <a:pt x="606310" y="169735"/>
                      </a:cubicBezTo>
                      <a:cubicBezTo>
                        <a:pt x="578610" y="226260"/>
                        <a:pt x="573346" y="292905"/>
                        <a:pt x="573346" y="292912"/>
                      </a:cubicBezTo>
                      <a:cubicBezTo>
                        <a:pt x="573346" y="292912"/>
                        <a:pt x="528575" y="205827"/>
                        <a:pt x="454175" y="123404"/>
                      </a:cubicBezTo>
                      <a:cubicBezTo>
                        <a:pt x="442502" y="110465"/>
                        <a:pt x="430520" y="98885"/>
                        <a:pt x="418539" y="88431"/>
                      </a:cubicBezTo>
                      <a:cubicBezTo>
                        <a:pt x="407067" y="78438"/>
                        <a:pt x="395782" y="69658"/>
                        <a:pt x="384457" y="61702"/>
                      </a:cubicBezTo>
                      <a:cubicBezTo>
                        <a:pt x="383907" y="61313"/>
                        <a:pt x="383452" y="60972"/>
                        <a:pt x="382903" y="60590"/>
                      </a:cubicBezTo>
                      <a:cubicBezTo>
                        <a:pt x="378690" y="57657"/>
                        <a:pt x="374792" y="55460"/>
                        <a:pt x="370647" y="52795"/>
                      </a:cubicBezTo>
                      <a:cubicBezTo>
                        <a:pt x="363313" y="48066"/>
                        <a:pt x="355853" y="43164"/>
                        <a:pt x="348820" y="39206"/>
                      </a:cubicBezTo>
                      <a:cubicBezTo>
                        <a:pt x="348666" y="39119"/>
                        <a:pt x="348526" y="39072"/>
                        <a:pt x="348372" y="38985"/>
                      </a:cubicBezTo>
                      <a:cubicBezTo>
                        <a:pt x="347200" y="38322"/>
                        <a:pt x="346202" y="37840"/>
                        <a:pt x="345036" y="37203"/>
                      </a:cubicBezTo>
                      <a:cubicBezTo>
                        <a:pt x="335332" y="31872"/>
                        <a:pt x="325722" y="26943"/>
                        <a:pt x="316968" y="22945"/>
                      </a:cubicBezTo>
                      <a:cubicBezTo>
                        <a:pt x="316787" y="22864"/>
                        <a:pt x="316700" y="22804"/>
                        <a:pt x="316520" y="22724"/>
                      </a:cubicBezTo>
                      <a:cubicBezTo>
                        <a:pt x="314691" y="21886"/>
                        <a:pt x="313847" y="21719"/>
                        <a:pt x="312066" y="20942"/>
                      </a:cubicBezTo>
                      <a:cubicBezTo>
                        <a:pt x="294546" y="13267"/>
                        <a:pt x="278620" y="7688"/>
                        <a:pt x="267743" y="4454"/>
                      </a:cubicBezTo>
                      <a:cubicBezTo>
                        <a:pt x="264368" y="3456"/>
                        <a:pt x="264937" y="3784"/>
                        <a:pt x="262392" y="3121"/>
                      </a:cubicBezTo>
                      <a:cubicBezTo>
                        <a:pt x="257825" y="1969"/>
                        <a:pt x="251014" y="127"/>
                        <a:pt x="250364" y="0"/>
                      </a:cubicBezTo>
                      <a:close/>
                    </a:path>
                  </a:pathLst>
                </a:custGeom>
                <a:solidFill>
                  <a:srgbClr val="E968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8" name="Google Shape;3848;p20"/>
                <p:cNvSpPr/>
                <p:nvPr/>
              </p:nvSpPr>
              <p:spPr>
                <a:xfrm>
                  <a:off x="3445226" y="3712090"/>
                  <a:ext cx="202211" cy="494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211" h="494311" extrusionOk="0">
                      <a:moveTo>
                        <a:pt x="101497" y="0"/>
                      </a:moveTo>
                      <a:cubicBezTo>
                        <a:pt x="101497" y="0"/>
                        <a:pt x="60000" y="61936"/>
                        <a:pt x="32300" y="118468"/>
                      </a:cubicBezTo>
                      <a:cubicBezTo>
                        <a:pt x="6275" y="171584"/>
                        <a:pt x="669" y="229455"/>
                        <a:pt x="6" y="236742"/>
                      </a:cubicBezTo>
                      <a:cubicBezTo>
                        <a:pt x="-134" y="273456"/>
                        <a:pt x="2089" y="309675"/>
                        <a:pt x="9362" y="341433"/>
                      </a:cubicBezTo>
                      <a:cubicBezTo>
                        <a:pt x="27237" y="419530"/>
                        <a:pt x="74929" y="466813"/>
                        <a:pt x="115775" y="494312"/>
                      </a:cubicBezTo>
                      <a:cubicBezTo>
                        <a:pt x="120939" y="489811"/>
                        <a:pt x="208037" y="351714"/>
                        <a:pt x="201902" y="236427"/>
                      </a:cubicBezTo>
                      <a:cubicBezTo>
                        <a:pt x="195714" y="120095"/>
                        <a:pt x="101497" y="0"/>
                        <a:pt x="101497" y="0"/>
                      </a:cubicBezTo>
                      <a:close/>
                    </a:path>
                  </a:pathLst>
                </a:custGeom>
                <a:solidFill>
                  <a:srgbClr val="7913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49" name="Google Shape;3849;p20"/>
                <p:cNvSpPr/>
                <p:nvPr/>
              </p:nvSpPr>
              <p:spPr>
                <a:xfrm>
                  <a:off x="2775880" y="4183163"/>
                  <a:ext cx="786332" cy="242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332" h="242902" extrusionOk="0">
                      <a:moveTo>
                        <a:pt x="372656" y="0"/>
                      </a:moveTo>
                      <a:cubicBezTo>
                        <a:pt x="326244" y="9423"/>
                        <a:pt x="277675" y="21498"/>
                        <a:pt x="231879" y="41871"/>
                      </a:cubicBezTo>
                      <a:cubicBezTo>
                        <a:pt x="95068" y="102749"/>
                        <a:pt x="0" y="219175"/>
                        <a:pt x="0" y="219175"/>
                      </a:cubicBezTo>
                      <a:cubicBezTo>
                        <a:pt x="0" y="219175"/>
                        <a:pt x="135352" y="261160"/>
                        <a:pt x="269076" y="233433"/>
                      </a:cubicBezTo>
                      <a:cubicBezTo>
                        <a:pt x="298725" y="227285"/>
                        <a:pt x="327871" y="217212"/>
                        <a:pt x="355946" y="206035"/>
                      </a:cubicBezTo>
                      <a:cubicBezTo>
                        <a:pt x="395721" y="172595"/>
                        <a:pt x="438349" y="139631"/>
                        <a:pt x="484025" y="114041"/>
                      </a:cubicBezTo>
                      <a:cubicBezTo>
                        <a:pt x="589004" y="55225"/>
                        <a:pt x="695558" y="35402"/>
                        <a:pt x="748426" y="28510"/>
                      </a:cubicBezTo>
                      <a:lnTo>
                        <a:pt x="786333" y="24083"/>
                      </a:lnTo>
                      <a:cubicBezTo>
                        <a:pt x="775115" y="24117"/>
                        <a:pt x="734482" y="22536"/>
                        <a:pt x="694520" y="21826"/>
                      </a:cubicBezTo>
                      <a:cubicBezTo>
                        <a:pt x="649956" y="21170"/>
                        <a:pt x="594597" y="19770"/>
                        <a:pt x="530136" y="15591"/>
                      </a:cubicBezTo>
                      <a:cubicBezTo>
                        <a:pt x="491305" y="13073"/>
                        <a:pt x="460886" y="9001"/>
                        <a:pt x="427895" y="5344"/>
                      </a:cubicBezTo>
                      <a:cubicBezTo>
                        <a:pt x="410074" y="3369"/>
                        <a:pt x="387430" y="1902"/>
                        <a:pt x="372656" y="0"/>
                      </a:cubicBezTo>
                      <a:close/>
                    </a:path>
                  </a:pathLst>
                </a:custGeom>
                <a:solidFill>
                  <a:srgbClr val="F8926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0" name="Google Shape;3850;p20"/>
                <p:cNvSpPr/>
                <p:nvPr/>
              </p:nvSpPr>
              <p:spPr>
                <a:xfrm>
                  <a:off x="3018897" y="4207661"/>
                  <a:ext cx="540375" cy="470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375" h="470215" extrusionOk="0">
                      <a:moveTo>
                        <a:pt x="540376" y="0"/>
                      </a:moveTo>
                      <a:cubicBezTo>
                        <a:pt x="540376" y="0"/>
                        <a:pt x="526144" y="1306"/>
                        <a:pt x="505409" y="4012"/>
                      </a:cubicBezTo>
                      <a:cubicBezTo>
                        <a:pt x="452541" y="10903"/>
                        <a:pt x="345994" y="30727"/>
                        <a:pt x="241008" y="89542"/>
                      </a:cubicBezTo>
                      <a:cubicBezTo>
                        <a:pt x="195332" y="115140"/>
                        <a:pt x="152704" y="148097"/>
                        <a:pt x="112929" y="181536"/>
                      </a:cubicBezTo>
                      <a:cubicBezTo>
                        <a:pt x="94773" y="196806"/>
                        <a:pt x="75920" y="212156"/>
                        <a:pt x="59920" y="226977"/>
                      </a:cubicBezTo>
                      <a:cubicBezTo>
                        <a:pt x="59257" y="228785"/>
                        <a:pt x="42414" y="275184"/>
                        <a:pt x="40987" y="318080"/>
                      </a:cubicBezTo>
                      <a:cubicBezTo>
                        <a:pt x="39527" y="361820"/>
                        <a:pt x="43546" y="367995"/>
                        <a:pt x="30961" y="403390"/>
                      </a:cubicBezTo>
                      <a:cubicBezTo>
                        <a:pt x="18377" y="438792"/>
                        <a:pt x="0" y="470215"/>
                        <a:pt x="0" y="470215"/>
                      </a:cubicBezTo>
                      <a:cubicBezTo>
                        <a:pt x="0" y="470215"/>
                        <a:pt x="128219" y="438557"/>
                        <a:pt x="225417" y="379113"/>
                      </a:cubicBezTo>
                      <a:cubicBezTo>
                        <a:pt x="322614" y="319667"/>
                        <a:pt x="384677" y="219182"/>
                        <a:pt x="384677" y="219182"/>
                      </a:cubicBezTo>
                      <a:cubicBezTo>
                        <a:pt x="384677" y="219182"/>
                        <a:pt x="384899" y="220059"/>
                        <a:pt x="384905" y="220072"/>
                      </a:cubicBezTo>
                      <a:cubicBezTo>
                        <a:pt x="385113" y="219650"/>
                        <a:pt x="385361" y="219376"/>
                        <a:pt x="385568" y="218961"/>
                      </a:cubicBezTo>
                      <a:cubicBezTo>
                        <a:pt x="399117" y="192212"/>
                        <a:pt x="412505" y="167284"/>
                        <a:pt x="425886" y="146563"/>
                      </a:cubicBezTo>
                      <a:cubicBezTo>
                        <a:pt x="452521" y="105335"/>
                        <a:pt x="528287" y="14707"/>
                        <a:pt x="535922" y="5572"/>
                      </a:cubicBezTo>
                      <a:cubicBezTo>
                        <a:pt x="536310" y="5103"/>
                        <a:pt x="540376" y="0"/>
                        <a:pt x="540376" y="0"/>
                      </a:cubicBezTo>
                      <a:close/>
                    </a:path>
                  </a:pathLst>
                </a:custGeom>
                <a:solidFill>
                  <a:srgbClr val="A734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1" name="Google Shape;3851;p20"/>
                <p:cNvSpPr/>
                <p:nvPr/>
              </p:nvSpPr>
              <p:spPr>
                <a:xfrm>
                  <a:off x="3018871" y="4207554"/>
                  <a:ext cx="540382" cy="470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382" h="470208" extrusionOk="0">
                      <a:moveTo>
                        <a:pt x="540382" y="0"/>
                      </a:moveTo>
                      <a:cubicBezTo>
                        <a:pt x="540382" y="0"/>
                        <a:pt x="532915" y="924"/>
                        <a:pt x="531026" y="1112"/>
                      </a:cubicBezTo>
                      <a:cubicBezTo>
                        <a:pt x="511155" y="14205"/>
                        <a:pt x="488324" y="30232"/>
                        <a:pt x="466210" y="50116"/>
                      </a:cubicBezTo>
                      <a:cubicBezTo>
                        <a:pt x="413114" y="97827"/>
                        <a:pt x="367975" y="162154"/>
                        <a:pt x="367975" y="162154"/>
                      </a:cubicBezTo>
                      <a:cubicBezTo>
                        <a:pt x="367975" y="162154"/>
                        <a:pt x="326076" y="228504"/>
                        <a:pt x="234331" y="302931"/>
                      </a:cubicBezTo>
                      <a:cubicBezTo>
                        <a:pt x="160205" y="363059"/>
                        <a:pt x="48990" y="437030"/>
                        <a:pt x="891" y="468655"/>
                      </a:cubicBezTo>
                      <a:cubicBezTo>
                        <a:pt x="837" y="468749"/>
                        <a:pt x="0" y="470215"/>
                        <a:pt x="0" y="470209"/>
                      </a:cubicBezTo>
                      <a:cubicBezTo>
                        <a:pt x="0" y="470209"/>
                        <a:pt x="128226" y="438550"/>
                        <a:pt x="225423" y="379106"/>
                      </a:cubicBezTo>
                      <a:cubicBezTo>
                        <a:pt x="322621" y="319667"/>
                        <a:pt x="384684" y="219175"/>
                        <a:pt x="384684" y="219175"/>
                      </a:cubicBezTo>
                      <a:cubicBezTo>
                        <a:pt x="384684" y="219175"/>
                        <a:pt x="384845" y="219597"/>
                        <a:pt x="384905" y="219844"/>
                      </a:cubicBezTo>
                      <a:cubicBezTo>
                        <a:pt x="385033" y="219362"/>
                        <a:pt x="385126" y="218733"/>
                        <a:pt x="385126" y="218733"/>
                      </a:cubicBezTo>
                      <a:cubicBezTo>
                        <a:pt x="385126" y="218733"/>
                        <a:pt x="385233" y="218385"/>
                        <a:pt x="385575" y="217621"/>
                      </a:cubicBezTo>
                      <a:cubicBezTo>
                        <a:pt x="387490" y="213342"/>
                        <a:pt x="396056" y="195534"/>
                        <a:pt x="425444" y="146342"/>
                      </a:cubicBezTo>
                      <a:cubicBezTo>
                        <a:pt x="475888" y="61916"/>
                        <a:pt x="533444" y="6784"/>
                        <a:pt x="538822" y="2003"/>
                      </a:cubicBezTo>
                      <a:cubicBezTo>
                        <a:pt x="539505" y="1145"/>
                        <a:pt x="540382" y="0"/>
                        <a:pt x="540382" y="0"/>
                      </a:cubicBezTo>
                      <a:close/>
                    </a:path>
                  </a:pathLst>
                </a:custGeom>
                <a:solidFill>
                  <a:srgbClr val="7B1B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2" name="Google Shape;3852;p20"/>
                <p:cNvSpPr/>
                <p:nvPr/>
              </p:nvSpPr>
              <p:spPr>
                <a:xfrm>
                  <a:off x="3403555" y="4206214"/>
                  <a:ext cx="229276" cy="483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76" h="483134" extrusionOk="0">
                      <a:moveTo>
                        <a:pt x="157259" y="0"/>
                      </a:moveTo>
                      <a:cubicBezTo>
                        <a:pt x="157232" y="7"/>
                        <a:pt x="154365" y="3141"/>
                        <a:pt x="154138" y="3342"/>
                      </a:cubicBezTo>
                      <a:cubicBezTo>
                        <a:pt x="148760" y="8124"/>
                        <a:pt x="91203" y="63256"/>
                        <a:pt x="40760" y="147682"/>
                      </a:cubicBezTo>
                      <a:cubicBezTo>
                        <a:pt x="11372" y="196873"/>
                        <a:pt x="2806" y="214681"/>
                        <a:pt x="891" y="218961"/>
                      </a:cubicBezTo>
                      <a:cubicBezTo>
                        <a:pt x="549" y="219724"/>
                        <a:pt x="442" y="220072"/>
                        <a:pt x="442" y="220072"/>
                      </a:cubicBezTo>
                      <a:cubicBezTo>
                        <a:pt x="442" y="220072"/>
                        <a:pt x="348" y="220702"/>
                        <a:pt x="221" y="221184"/>
                      </a:cubicBezTo>
                      <a:cubicBezTo>
                        <a:pt x="188" y="221244"/>
                        <a:pt x="254" y="221345"/>
                        <a:pt x="221" y="221412"/>
                      </a:cubicBezTo>
                      <a:cubicBezTo>
                        <a:pt x="174" y="221619"/>
                        <a:pt x="27" y="221693"/>
                        <a:pt x="0" y="221854"/>
                      </a:cubicBezTo>
                      <a:cubicBezTo>
                        <a:pt x="402" y="224513"/>
                        <a:pt x="14198" y="314879"/>
                        <a:pt x="50116" y="376661"/>
                      </a:cubicBezTo>
                      <a:cubicBezTo>
                        <a:pt x="86562" y="439354"/>
                        <a:pt x="126069" y="483134"/>
                        <a:pt x="126069" y="483134"/>
                      </a:cubicBezTo>
                      <a:cubicBezTo>
                        <a:pt x="126069" y="483134"/>
                        <a:pt x="232522" y="380170"/>
                        <a:pt x="229200" y="245910"/>
                      </a:cubicBezTo>
                      <a:cubicBezTo>
                        <a:pt x="226013" y="117001"/>
                        <a:pt x="160982" y="6631"/>
                        <a:pt x="157259" y="0"/>
                      </a:cubicBezTo>
                      <a:close/>
                    </a:path>
                  </a:pathLst>
                </a:custGeom>
                <a:solidFill>
                  <a:srgbClr val="9E4C3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3" name="Google Shape;3853;p20"/>
                <p:cNvSpPr/>
                <p:nvPr/>
              </p:nvSpPr>
              <p:spPr>
                <a:xfrm>
                  <a:off x="2821355" y="3727460"/>
                  <a:ext cx="896620" cy="87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20" h="876270" extrusionOk="0">
                      <a:moveTo>
                        <a:pt x="893502" y="487534"/>
                      </a:moveTo>
                      <a:cubicBezTo>
                        <a:pt x="893502" y="487534"/>
                        <a:pt x="897199" y="480188"/>
                        <a:pt x="896543" y="473075"/>
                      </a:cubicBezTo>
                      <a:cubicBezTo>
                        <a:pt x="895893" y="465969"/>
                        <a:pt x="890884" y="459084"/>
                        <a:pt x="890884" y="459084"/>
                      </a:cubicBezTo>
                      <a:cubicBezTo>
                        <a:pt x="890884" y="459084"/>
                        <a:pt x="845295" y="461120"/>
                        <a:pt x="804007" y="462955"/>
                      </a:cubicBezTo>
                      <a:cubicBezTo>
                        <a:pt x="762725" y="464797"/>
                        <a:pt x="725743" y="466445"/>
                        <a:pt x="725743" y="466445"/>
                      </a:cubicBezTo>
                      <a:cubicBezTo>
                        <a:pt x="725743" y="466445"/>
                        <a:pt x="721771" y="387216"/>
                        <a:pt x="723332" y="295879"/>
                      </a:cubicBezTo>
                      <a:cubicBezTo>
                        <a:pt x="724892" y="204535"/>
                        <a:pt x="731978" y="101082"/>
                        <a:pt x="731978" y="101082"/>
                      </a:cubicBezTo>
                      <a:cubicBezTo>
                        <a:pt x="731978" y="101082"/>
                        <a:pt x="713895" y="208513"/>
                        <a:pt x="708276" y="295263"/>
                      </a:cubicBezTo>
                      <a:cubicBezTo>
                        <a:pt x="702664" y="382012"/>
                        <a:pt x="709522" y="448074"/>
                        <a:pt x="709522" y="448074"/>
                      </a:cubicBezTo>
                      <a:cubicBezTo>
                        <a:pt x="709522" y="448074"/>
                        <a:pt x="612874" y="355725"/>
                        <a:pt x="527396" y="243707"/>
                      </a:cubicBezTo>
                      <a:cubicBezTo>
                        <a:pt x="441919" y="131689"/>
                        <a:pt x="367606" y="0"/>
                        <a:pt x="367606" y="0"/>
                      </a:cubicBezTo>
                      <a:cubicBezTo>
                        <a:pt x="367606" y="0"/>
                        <a:pt x="429301" y="142826"/>
                        <a:pt x="509153" y="256445"/>
                      </a:cubicBezTo>
                      <a:cubicBezTo>
                        <a:pt x="588998" y="370071"/>
                        <a:pt x="686992" y="454497"/>
                        <a:pt x="686992" y="454497"/>
                      </a:cubicBezTo>
                      <a:cubicBezTo>
                        <a:pt x="686992" y="454497"/>
                        <a:pt x="530718" y="423562"/>
                        <a:pt x="373634" y="365825"/>
                      </a:cubicBezTo>
                      <a:cubicBezTo>
                        <a:pt x="216549" y="308088"/>
                        <a:pt x="9343" y="221257"/>
                        <a:pt x="9343" y="221257"/>
                      </a:cubicBezTo>
                      <a:cubicBezTo>
                        <a:pt x="9343" y="221257"/>
                        <a:pt x="205586" y="327141"/>
                        <a:pt x="360949" y="389433"/>
                      </a:cubicBezTo>
                      <a:cubicBezTo>
                        <a:pt x="516312" y="451717"/>
                        <a:pt x="680101" y="472693"/>
                        <a:pt x="680101" y="472693"/>
                      </a:cubicBezTo>
                      <a:cubicBezTo>
                        <a:pt x="680101" y="472693"/>
                        <a:pt x="527015" y="452936"/>
                        <a:pt x="352745" y="502074"/>
                      </a:cubicBezTo>
                      <a:cubicBezTo>
                        <a:pt x="178475" y="551205"/>
                        <a:pt x="0" y="656118"/>
                        <a:pt x="0" y="656118"/>
                      </a:cubicBezTo>
                      <a:cubicBezTo>
                        <a:pt x="0" y="656118"/>
                        <a:pt x="198641" y="567031"/>
                        <a:pt x="368343" y="523994"/>
                      </a:cubicBezTo>
                      <a:cubicBezTo>
                        <a:pt x="538052" y="480964"/>
                        <a:pt x="681715" y="490099"/>
                        <a:pt x="681715" y="490099"/>
                      </a:cubicBezTo>
                      <a:cubicBezTo>
                        <a:pt x="681715" y="490099"/>
                        <a:pt x="576005" y="543677"/>
                        <a:pt x="486710" y="632825"/>
                      </a:cubicBezTo>
                      <a:cubicBezTo>
                        <a:pt x="397409" y="721979"/>
                        <a:pt x="311563" y="832002"/>
                        <a:pt x="311563" y="832002"/>
                      </a:cubicBezTo>
                      <a:cubicBezTo>
                        <a:pt x="311563" y="832002"/>
                        <a:pt x="405312" y="733123"/>
                        <a:pt x="506380" y="643681"/>
                      </a:cubicBezTo>
                      <a:cubicBezTo>
                        <a:pt x="607449" y="554232"/>
                        <a:pt x="702503" y="501498"/>
                        <a:pt x="702503" y="501498"/>
                      </a:cubicBezTo>
                      <a:cubicBezTo>
                        <a:pt x="702503" y="501498"/>
                        <a:pt x="685244" y="579220"/>
                        <a:pt x="687588" y="672915"/>
                      </a:cubicBezTo>
                      <a:cubicBezTo>
                        <a:pt x="689939" y="766603"/>
                        <a:pt x="711899" y="876270"/>
                        <a:pt x="711899" y="876270"/>
                      </a:cubicBezTo>
                      <a:cubicBezTo>
                        <a:pt x="711899" y="876270"/>
                        <a:pt x="700246" y="770433"/>
                        <a:pt x="703548" y="673752"/>
                      </a:cubicBezTo>
                      <a:cubicBezTo>
                        <a:pt x="706843" y="577063"/>
                        <a:pt x="725093" y="489530"/>
                        <a:pt x="725093" y="489530"/>
                      </a:cubicBezTo>
                      <a:cubicBezTo>
                        <a:pt x="725093" y="489530"/>
                        <a:pt x="764935" y="482250"/>
                        <a:pt x="807034" y="481748"/>
                      </a:cubicBezTo>
                      <a:cubicBezTo>
                        <a:pt x="849140" y="481252"/>
                        <a:pt x="893502" y="487534"/>
                        <a:pt x="893502" y="487534"/>
                      </a:cubicBezTo>
                      <a:close/>
                    </a:path>
                  </a:pathLst>
                </a:custGeom>
                <a:solidFill>
                  <a:srgbClr val="5705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4" name="Google Shape;3854;p20"/>
                <p:cNvSpPr/>
                <p:nvPr/>
              </p:nvSpPr>
              <p:spPr>
                <a:xfrm>
                  <a:off x="3238420" y="3785184"/>
                  <a:ext cx="31456" cy="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56" h="31456" extrusionOk="0">
                      <a:moveTo>
                        <a:pt x="0" y="15725"/>
                      </a:moveTo>
                      <a:cubicBezTo>
                        <a:pt x="0" y="7039"/>
                        <a:pt x="7039" y="0"/>
                        <a:pt x="15732" y="0"/>
                      </a:cubicBezTo>
                      <a:cubicBezTo>
                        <a:pt x="24418" y="0"/>
                        <a:pt x="31457" y="7039"/>
                        <a:pt x="31457" y="15725"/>
                      </a:cubicBezTo>
                      <a:cubicBezTo>
                        <a:pt x="31457" y="24418"/>
                        <a:pt x="24418" y="31457"/>
                        <a:pt x="15732" y="31457"/>
                      </a:cubicBezTo>
                      <a:cubicBezTo>
                        <a:pt x="7039" y="31457"/>
                        <a:pt x="0" y="24418"/>
                        <a:pt x="0" y="15725"/>
                      </a:cubicBezTo>
                      <a:close/>
                    </a:path>
                  </a:pathLst>
                </a:custGeom>
                <a:solidFill>
                  <a:srgbClr val="F3674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5" name="Google Shape;3855;p20"/>
                <p:cNvSpPr/>
                <p:nvPr/>
              </p:nvSpPr>
              <p:spPr>
                <a:xfrm>
                  <a:off x="2925986" y="3941552"/>
                  <a:ext cx="31852" cy="31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2" h="31852" extrusionOk="0">
                      <a:moveTo>
                        <a:pt x="0" y="15926"/>
                      </a:moveTo>
                      <a:cubicBezTo>
                        <a:pt x="0" y="7126"/>
                        <a:pt x="7133" y="0"/>
                        <a:pt x="15926" y="0"/>
                      </a:cubicBezTo>
                      <a:cubicBezTo>
                        <a:pt x="24726" y="0"/>
                        <a:pt x="31852" y="7126"/>
                        <a:pt x="31852" y="15926"/>
                      </a:cubicBezTo>
                      <a:cubicBezTo>
                        <a:pt x="31852" y="24719"/>
                        <a:pt x="24726" y="31852"/>
                        <a:pt x="15926" y="31852"/>
                      </a:cubicBezTo>
                      <a:cubicBezTo>
                        <a:pt x="7133" y="31852"/>
                        <a:pt x="0" y="24719"/>
                        <a:pt x="0" y="15926"/>
                      </a:cubicBezTo>
                      <a:close/>
                    </a:path>
                  </a:pathLst>
                </a:custGeom>
                <a:solidFill>
                  <a:srgbClr val="FC945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6" name="Google Shape;3856;p20"/>
                <p:cNvSpPr/>
                <p:nvPr/>
              </p:nvSpPr>
              <p:spPr>
                <a:xfrm>
                  <a:off x="3088978" y="4319372"/>
                  <a:ext cx="46880" cy="46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0" h="46880" extrusionOk="0">
                      <a:moveTo>
                        <a:pt x="0" y="23440"/>
                      </a:moveTo>
                      <a:cubicBezTo>
                        <a:pt x="0" y="10494"/>
                        <a:pt x="10495" y="0"/>
                        <a:pt x="23440" y="0"/>
                      </a:cubicBezTo>
                      <a:cubicBezTo>
                        <a:pt x="36386" y="0"/>
                        <a:pt x="46881" y="10494"/>
                        <a:pt x="46881" y="23440"/>
                      </a:cubicBezTo>
                      <a:cubicBezTo>
                        <a:pt x="46881" y="36386"/>
                        <a:pt x="36386" y="46881"/>
                        <a:pt x="23440" y="46881"/>
                      </a:cubicBezTo>
                      <a:cubicBezTo>
                        <a:pt x="10495" y="46881"/>
                        <a:pt x="0" y="36386"/>
                        <a:pt x="0" y="23440"/>
                      </a:cubicBezTo>
                      <a:close/>
                    </a:path>
                  </a:pathLst>
                </a:custGeom>
                <a:solidFill>
                  <a:srgbClr val="FFB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7" name="Google Shape;3857;p20"/>
                <p:cNvSpPr/>
                <p:nvPr/>
              </p:nvSpPr>
              <p:spPr>
                <a:xfrm>
                  <a:off x="3033725" y="4340240"/>
                  <a:ext cx="22656" cy="22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56" h="22656" extrusionOk="0">
                      <a:moveTo>
                        <a:pt x="0" y="11325"/>
                      </a:moveTo>
                      <a:cubicBezTo>
                        <a:pt x="0" y="5070"/>
                        <a:pt x="5070" y="0"/>
                        <a:pt x="11325" y="0"/>
                      </a:cubicBezTo>
                      <a:cubicBezTo>
                        <a:pt x="17587" y="0"/>
                        <a:pt x="22657" y="5070"/>
                        <a:pt x="22657" y="11325"/>
                      </a:cubicBezTo>
                      <a:cubicBezTo>
                        <a:pt x="22657" y="17587"/>
                        <a:pt x="17587" y="22657"/>
                        <a:pt x="11325" y="22657"/>
                      </a:cubicBezTo>
                      <a:cubicBezTo>
                        <a:pt x="5070" y="22657"/>
                        <a:pt x="0" y="17587"/>
                        <a:pt x="0" y="11325"/>
                      </a:cubicBezTo>
                      <a:close/>
                    </a:path>
                  </a:pathLst>
                </a:custGeom>
                <a:solidFill>
                  <a:srgbClr val="FFB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58" name="Google Shape;3858;p20"/>
                <p:cNvSpPr/>
                <p:nvPr/>
              </p:nvSpPr>
              <p:spPr>
                <a:xfrm>
                  <a:off x="3084531" y="4548291"/>
                  <a:ext cx="33064" cy="3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64" h="33057" extrusionOk="0">
                      <a:moveTo>
                        <a:pt x="0" y="16529"/>
                      </a:moveTo>
                      <a:cubicBezTo>
                        <a:pt x="0" y="7400"/>
                        <a:pt x="7401" y="0"/>
                        <a:pt x="16536" y="0"/>
                      </a:cubicBezTo>
                      <a:cubicBezTo>
                        <a:pt x="25664" y="0"/>
                        <a:pt x="33064" y="7400"/>
                        <a:pt x="33064" y="16529"/>
                      </a:cubicBezTo>
                      <a:cubicBezTo>
                        <a:pt x="33064" y="25657"/>
                        <a:pt x="25664" y="33058"/>
                        <a:pt x="16536" y="33058"/>
                      </a:cubicBezTo>
                      <a:cubicBezTo>
                        <a:pt x="7401" y="33058"/>
                        <a:pt x="0" y="25657"/>
                        <a:pt x="0" y="16529"/>
                      </a:cubicBezTo>
                      <a:close/>
                    </a:path>
                  </a:pathLst>
                </a:custGeom>
                <a:solidFill>
                  <a:srgbClr val="D65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59" name="Google Shape;3859;p20"/>
              <p:cNvGrpSpPr/>
              <p:nvPr/>
            </p:nvGrpSpPr>
            <p:grpSpPr>
              <a:xfrm>
                <a:off x="7339994" y="4729977"/>
                <a:ext cx="1090649" cy="1439317"/>
                <a:chOff x="7823017" y="5103438"/>
                <a:chExt cx="794818" cy="1048912"/>
              </a:xfrm>
            </p:grpSpPr>
            <p:sp>
              <p:nvSpPr>
                <p:cNvPr id="3860" name="Google Shape;3860;p20"/>
                <p:cNvSpPr/>
                <p:nvPr/>
              </p:nvSpPr>
              <p:spPr>
                <a:xfrm>
                  <a:off x="7897712" y="5103438"/>
                  <a:ext cx="720056" cy="99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056" h="991175" extrusionOk="0">
                      <a:moveTo>
                        <a:pt x="0" y="991175"/>
                      </a:moveTo>
                      <a:cubicBezTo>
                        <a:pt x="0" y="991175"/>
                        <a:pt x="23494" y="755003"/>
                        <a:pt x="149804" y="538822"/>
                      </a:cubicBezTo>
                      <a:cubicBezTo>
                        <a:pt x="314088" y="257644"/>
                        <a:pt x="720057" y="0"/>
                        <a:pt x="720057" y="0"/>
                      </a:cubicBezTo>
                      <a:cubicBezTo>
                        <a:pt x="720057" y="0"/>
                        <a:pt x="572382" y="500775"/>
                        <a:pt x="467690" y="683898"/>
                      </a:cubicBezTo>
                      <a:cubicBezTo>
                        <a:pt x="359315" y="873451"/>
                        <a:pt x="0" y="991175"/>
                        <a:pt x="0" y="991175"/>
                      </a:cubicBezTo>
                      <a:close/>
                    </a:path>
                  </a:pathLst>
                </a:custGeom>
                <a:solidFill>
                  <a:srgbClr val="C224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1" name="Google Shape;3861;p20"/>
                <p:cNvSpPr/>
                <p:nvPr/>
              </p:nvSpPr>
              <p:spPr>
                <a:xfrm>
                  <a:off x="8042554" y="5103471"/>
                  <a:ext cx="575281" cy="62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281" h="622477" extrusionOk="0">
                      <a:moveTo>
                        <a:pt x="575282" y="0"/>
                      </a:moveTo>
                      <a:cubicBezTo>
                        <a:pt x="575282" y="0"/>
                        <a:pt x="169260" y="257691"/>
                        <a:pt x="4976" y="538869"/>
                      </a:cubicBezTo>
                      <a:cubicBezTo>
                        <a:pt x="3127" y="542037"/>
                        <a:pt x="1801" y="545251"/>
                        <a:pt x="0" y="548426"/>
                      </a:cubicBezTo>
                      <a:cubicBezTo>
                        <a:pt x="14701" y="569375"/>
                        <a:pt x="32415" y="589574"/>
                        <a:pt x="51950" y="603966"/>
                      </a:cubicBezTo>
                      <a:cubicBezTo>
                        <a:pt x="53069" y="604783"/>
                        <a:pt x="54214" y="605379"/>
                        <a:pt x="55340" y="606156"/>
                      </a:cubicBezTo>
                      <a:cubicBezTo>
                        <a:pt x="57509" y="607650"/>
                        <a:pt x="59699" y="609029"/>
                        <a:pt x="61909" y="610335"/>
                      </a:cubicBezTo>
                      <a:cubicBezTo>
                        <a:pt x="62974" y="610965"/>
                        <a:pt x="64019" y="611735"/>
                        <a:pt x="65091" y="612324"/>
                      </a:cubicBezTo>
                      <a:cubicBezTo>
                        <a:pt x="75900" y="618225"/>
                        <a:pt x="86790" y="622518"/>
                        <a:pt x="98135" y="622477"/>
                      </a:cubicBezTo>
                      <a:cubicBezTo>
                        <a:pt x="110766" y="622431"/>
                        <a:pt x="124623" y="619939"/>
                        <a:pt x="138948" y="616108"/>
                      </a:cubicBezTo>
                      <a:cubicBezTo>
                        <a:pt x="142089" y="615265"/>
                        <a:pt x="145090" y="614729"/>
                        <a:pt x="148304" y="613718"/>
                      </a:cubicBezTo>
                      <a:cubicBezTo>
                        <a:pt x="160259" y="609967"/>
                        <a:pt x="173211" y="603491"/>
                        <a:pt x="185923" y="597597"/>
                      </a:cubicBezTo>
                      <a:cubicBezTo>
                        <a:pt x="189814" y="595789"/>
                        <a:pt x="193531" y="594603"/>
                        <a:pt x="197469" y="592621"/>
                      </a:cubicBezTo>
                      <a:cubicBezTo>
                        <a:pt x="285685" y="548151"/>
                        <a:pt x="385079" y="459640"/>
                        <a:pt x="454865" y="369267"/>
                      </a:cubicBezTo>
                      <a:cubicBezTo>
                        <a:pt x="520833" y="183746"/>
                        <a:pt x="575282" y="0"/>
                        <a:pt x="575282" y="0"/>
                      </a:cubicBezTo>
                      <a:close/>
                    </a:path>
                  </a:pathLst>
                </a:custGeom>
                <a:solidFill>
                  <a:srgbClr val="CD4C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2" name="Google Shape;3862;p20"/>
                <p:cNvSpPr/>
                <p:nvPr/>
              </p:nvSpPr>
              <p:spPr>
                <a:xfrm>
                  <a:off x="8262124" y="5112225"/>
                  <a:ext cx="342584" cy="296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84" h="296268" extrusionOk="0">
                      <a:moveTo>
                        <a:pt x="342585" y="0"/>
                      </a:moveTo>
                      <a:cubicBezTo>
                        <a:pt x="318408" y="15611"/>
                        <a:pt x="158343" y="121730"/>
                        <a:pt x="0" y="272726"/>
                      </a:cubicBezTo>
                      <a:cubicBezTo>
                        <a:pt x="30272" y="287052"/>
                        <a:pt x="69973" y="299716"/>
                        <a:pt x="112668" y="295417"/>
                      </a:cubicBezTo>
                      <a:cubicBezTo>
                        <a:pt x="113673" y="295316"/>
                        <a:pt x="114677" y="295135"/>
                        <a:pt x="115682" y="295021"/>
                      </a:cubicBezTo>
                      <a:cubicBezTo>
                        <a:pt x="121374" y="294331"/>
                        <a:pt x="127067" y="294211"/>
                        <a:pt x="132760" y="292831"/>
                      </a:cubicBezTo>
                      <a:lnTo>
                        <a:pt x="133564" y="291633"/>
                      </a:lnTo>
                      <a:cubicBezTo>
                        <a:pt x="133698" y="292041"/>
                        <a:pt x="133631" y="292068"/>
                        <a:pt x="133765" y="292429"/>
                      </a:cubicBezTo>
                      <a:cubicBezTo>
                        <a:pt x="136510" y="291733"/>
                        <a:pt x="139323" y="290340"/>
                        <a:pt x="142136" y="289248"/>
                      </a:cubicBezTo>
                      <a:cubicBezTo>
                        <a:pt x="150240" y="286067"/>
                        <a:pt x="158411" y="281647"/>
                        <a:pt x="166782" y="275512"/>
                      </a:cubicBezTo>
                      <a:cubicBezTo>
                        <a:pt x="171001" y="272465"/>
                        <a:pt x="175354" y="267837"/>
                        <a:pt x="179574" y="264167"/>
                      </a:cubicBezTo>
                      <a:cubicBezTo>
                        <a:pt x="246546" y="206008"/>
                        <a:pt x="316868" y="75592"/>
                        <a:pt x="342585" y="0"/>
                      </a:cubicBezTo>
                      <a:close/>
                    </a:path>
                  </a:pathLst>
                </a:custGeom>
                <a:solidFill>
                  <a:srgbClr val="EC60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3" name="Google Shape;3863;p20"/>
                <p:cNvSpPr/>
                <p:nvPr/>
              </p:nvSpPr>
              <p:spPr>
                <a:xfrm>
                  <a:off x="7823017" y="5181053"/>
                  <a:ext cx="718670" cy="971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670" h="971297" extrusionOk="0">
                      <a:moveTo>
                        <a:pt x="0" y="957595"/>
                      </a:moveTo>
                      <a:lnTo>
                        <a:pt x="265125" y="665949"/>
                      </a:lnTo>
                      <a:cubicBezTo>
                        <a:pt x="265125" y="665949"/>
                        <a:pt x="263384" y="598153"/>
                        <a:pt x="268574" y="543362"/>
                      </a:cubicBezTo>
                      <a:cubicBezTo>
                        <a:pt x="273771" y="488572"/>
                        <a:pt x="285906" y="446788"/>
                        <a:pt x="285906" y="446788"/>
                      </a:cubicBezTo>
                      <a:lnTo>
                        <a:pt x="280274" y="544414"/>
                      </a:lnTo>
                      <a:lnTo>
                        <a:pt x="281694" y="640533"/>
                      </a:lnTo>
                      <a:lnTo>
                        <a:pt x="387671" y="502274"/>
                      </a:lnTo>
                      <a:cubicBezTo>
                        <a:pt x="387671" y="502274"/>
                        <a:pt x="386700" y="441001"/>
                        <a:pt x="400711" y="372221"/>
                      </a:cubicBezTo>
                      <a:cubicBezTo>
                        <a:pt x="414722" y="303440"/>
                        <a:pt x="439247" y="230513"/>
                        <a:pt x="439247" y="230513"/>
                      </a:cubicBezTo>
                      <a:cubicBezTo>
                        <a:pt x="439247" y="230513"/>
                        <a:pt x="423267" y="312354"/>
                        <a:pt x="417039" y="370928"/>
                      </a:cubicBezTo>
                      <a:cubicBezTo>
                        <a:pt x="410810" y="429496"/>
                        <a:pt x="414333" y="464790"/>
                        <a:pt x="414333" y="464790"/>
                      </a:cubicBezTo>
                      <a:lnTo>
                        <a:pt x="553248" y="256478"/>
                      </a:lnTo>
                      <a:cubicBezTo>
                        <a:pt x="553248" y="256478"/>
                        <a:pt x="547689" y="227499"/>
                        <a:pt x="551908" y="191046"/>
                      </a:cubicBezTo>
                      <a:cubicBezTo>
                        <a:pt x="556061" y="154593"/>
                        <a:pt x="564700" y="122962"/>
                        <a:pt x="564700" y="122962"/>
                      </a:cubicBezTo>
                      <a:cubicBezTo>
                        <a:pt x="564700" y="122962"/>
                        <a:pt x="562557" y="162576"/>
                        <a:pt x="564231" y="188508"/>
                      </a:cubicBezTo>
                      <a:cubicBezTo>
                        <a:pt x="565839" y="214433"/>
                        <a:pt x="571264" y="226676"/>
                        <a:pt x="571264" y="226676"/>
                      </a:cubicBezTo>
                      <a:lnTo>
                        <a:pt x="718671" y="0"/>
                      </a:lnTo>
                      <a:cubicBezTo>
                        <a:pt x="718671" y="0"/>
                        <a:pt x="645335" y="143341"/>
                        <a:pt x="577827" y="259104"/>
                      </a:cubicBezTo>
                      <a:cubicBezTo>
                        <a:pt x="510345" y="374866"/>
                        <a:pt x="448603" y="463056"/>
                        <a:pt x="448603" y="463056"/>
                      </a:cubicBezTo>
                      <a:lnTo>
                        <a:pt x="521155" y="413576"/>
                      </a:lnTo>
                      <a:lnTo>
                        <a:pt x="602272" y="352175"/>
                      </a:lnTo>
                      <a:cubicBezTo>
                        <a:pt x="602272" y="352175"/>
                        <a:pt x="579434" y="381985"/>
                        <a:pt x="530491" y="424620"/>
                      </a:cubicBezTo>
                      <a:cubicBezTo>
                        <a:pt x="481581" y="467255"/>
                        <a:pt x="414152" y="510807"/>
                        <a:pt x="414152" y="510807"/>
                      </a:cubicBezTo>
                      <a:lnTo>
                        <a:pt x="305831" y="648871"/>
                      </a:lnTo>
                      <a:cubicBezTo>
                        <a:pt x="305831" y="648871"/>
                        <a:pt x="312280" y="650633"/>
                        <a:pt x="344394" y="647552"/>
                      </a:cubicBezTo>
                      <a:cubicBezTo>
                        <a:pt x="376514" y="644478"/>
                        <a:pt x="426402" y="638624"/>
                        <a:pt x="434298" y="636562"/>
                      </a:cubicBezTo>
                      <a:cubicBezTo>
                        <a:pt x="442201" y="634505"/>
                        <a:pt x="387832" y="659727"/>
                        <a:pt x="352712" y="665989"/>
                      </a:cubicBezTo>
                      <a:cubicBezTo>
                        <a:pt x="323994" y="671106"/>
                        <a:pt x="283348" y="673577"/>
                        <a:pt x="283348" y="673577"/>
                      </a:cubicBezTo>
                      <a:lnTo>
                        <a:pt x="20226" y="971298"/>
                      </a:lnTo>
                      <a:lnTo>
                        <a:pt x="0" y="957595"/>
                      </a:lnTo>
                      <a:close/>
                    </a:path>
                  </a:pathLst>
                </a:custGeom>
                <a:solidFill>
                  <a:srgbClr val="F981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4" name="Google Shape;3864;p20"/>
                <p:cNvSpPr/>
                <p:nvPr/>
              </p:nvSpPr>
              <p:spPr>
                <a:xfrm>
                  <a:off x="7823674" y="5178306"/>
                  <a:ext cx="718616" cy="971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616" h="971297" extrusionOk="0">
                      <a:moveTo>
                        <a:pt x="0" y="957602"/>
                      </a:moveTo>
                      <a:lnTo>
                        <a:pt x="265125" y="665950"/>
                      </a:lnTo>
                      <a:cubicBezTo>
                        <a:pt x="265125" y="665950"/>
                        <a:pt x="263377" y="598160"/>
                        <a:pt x="268574" y="543369"/>
                      </a:cubicBezTo>
                      <a:cubicBezTo>
                        <a:pt x="273771" y="488579"/>
                        <a:pt x="285899" y="446788"/>
                        <a:pt x="285899" y="446788"/>
                      </a:cubicBezTo>
                      <a:lnTo>
                        <a:pt x="280267" y="544414"/>
                      </a:lnTo>
                      <a:lnTo>
                        <a:pt x="281694" y="640533"/>
                      </a:lnTo>
                      <a:lnTo>
                        <a:pt x="387664" y="502281"/>
                      </a:lnTo>
                      <a:cubicBezTo>
                        <a:pt x="387664" y="502281"/>
                        <a:pt x="386700" y="441002"/>
                        <a:pt x="400711" y="372228"/>
                      </a:cubicBezTo>
                      <a:cubicBezTo>
                        <a:pt x="414722" y="303447"/>
                        <a:pt x="439247" y="230520"/>
                        <a:pt x="439247" y="230520"/>
                      </a:cubicBezTo>
                      <a:cubicBezTo>
                        <a:pt x="439247" y="230520"/>
                        <a:pt x="423260" y="312361"/>
                        <a:pt x="417032" y="370928"/>
                      </a:cubicBezTo>
                      <a:cubicBezTo>
                        <a:pt x="410810" y="429496"/>
                        <a:pt x="414333" y="464790"/>
                        <a:pt x="414333" y="464790"/>
                      </a:cubicBezTo>
                      <a:lnTo>
                        <a:pt x="553261" y="256485"/>
                      </a:lnTo>
                      <a:cubicBezTo>
                        <a:pt x="553261" y="256485"/>
                        <a:pt x="547702" y="227499"/>
                        <a:pt x="551922" y="191046"/>
                      </a:cubicBezTo>
                      <a:cubicBezTo>
                        <a:pt x="556074" y="154593"/>
                        <a:pt x="564646" y="122969"/>
                        <a:pt x="564646" y="122969"/>
                      </a:cubicBezTo>
                      <a:cubicBezTo>
                        <a:pt x="564646" y="122969"/>
                        <a:pt x="562570" y="162576"/>
                        <a:pt x="564178" y="188508"/>
                      </a:cubicBezTo>
                      <a:cubicBezTo>
                        <a:pt x="565852" y="214440"/>
                        <a:pt x="571277" y="226682"/>
                        <a:pt x="571277" y="226682"/>
                      </a:cubicBezTo>
                      <a:lnTo>
                        <a:pt x="718617" y="0"/>
                      </a:lnTo>
                      <a:cubicBezTo>
                        <a:pt x="718617" y="0"/>
                        <a:pt x="645348" y="143342"/>
                        <a:pt x="577840" y="259104"/>
                      </a:cubicBezTo>
                      <a:cubicBezTo>
                        <a:pt x="510345" y="374873"/>
                        <a:pt x="448603" y="463056"/>
                        <a:pt x="448603" y="463056"/>
                      </a:cubicBezTo>
                      <a:lnTo>
                        <a:pt x="521154" y="413576"/>
                      </a:lnTo>
                      <a:lnTo>
                        <a:pt x="602285" y="352176"/>
                      </a:lnTo>
                      <a:cubicBezTo>
                        <a:pt x="602285" y="352176"/>
                        <a:pt x="579381" y="381985"/>
                        <a:pt x="530491" y="424620"/>
                      </a:cubicBezTo>
                      <a:cubicBezTo>
                        <a:pt x="481580" y="467261"/>
                        <a:pt x="414152" y="510807"/>
                        <a:pt x="414152" y="510807"/>
                      </a:cubicBezTo>
                      <a:lnTo>
                        <a:pt x="305831" y="648871"/>
                      </a:lnTo>
                      <a:cubicBezTo>
                        <a:pt x="305831" y="648871"/>
                        <a:pt x="312280" y="650633"/>
                        <a:pt x="344393" y="647559"/>
                      </a:cubicBezTo>
                      <a:cubicBezTo>
                        <a:pt x="376514" y="644485"/>
                        <a:pt x="426401" y="638625"/>
                        <a:pt x="434298" y="636569"/>
                      </a:cubicBezTo>
                      <a:cubicBezTo>
                        <a:pt x="442194" y="634506"/>
                        <a:pt x="387832" y="659734"/>
                        <a:pt x="352711" y="665990"/>
                      </a:cubicBezTo>
                      <a:cubicBezTo>
                        <a:pt x="323994" y="671106"/>
                        <a:pt x="283348" y="673578"/>
                        <a:pt x="283348" y="673578"/>
                      </a:cubicBezTo>
                      <a:lnTo>
                        <a:pt x="20219" y="971298"/>
                      </a:lnTo>
                      <a:lnTo>
                        <a:pt x="0" y="957602"/>
                      </a:lnTo>
                      <a:close/>
                    </a:path>
                  </a:pathLst>
                </a:custGeom>
                <a:solidFill>
                  <a:srgbClr val="65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5" name="Google Shape;3865;p20"/>
                <p:cNvSpPr/>
                <p:nvPr/>
              </p:nvSpPr>
              <p:spPr>
                <a:xfrm>
                  <a:off x="8005431" y="5506868"/>
                  <a:ext cx="182688" cy="29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88" h="293668" extrusionOk="0">
                      <a:moveTo>
                        <a:pt x="0" y="293668"/>
                      </a:moveTo>
                      <a:cubicBezTo>
                        <a:pt x="0" y="293668"/>
                        <a:pt x="20527" y="218029"/>
                        <a:pt x="66203" y="144607"/>
                      </a:cubicBezTo>
                      <a:cubicBezTo>
                        <a:pt x="111871" y="71192"/>
                        <a:pt x="182688" y="0"/>
                        <a:pt x="182688" y="0"/>
                      </a:cubicBezTo>
                      <a:cubicBezTo>
                        <a:pt x="182688" y="0"/>
                        <a:pt x="125627" y="76409"/>
                        <a:pt x="79952" y="149831"/>
                      </a:cubicBezTo>
                      <a:cubicBezTo>
                        <a:pt x="34283" y="223247"/>
                        <a:pt x="0" y="293668"/>
                        <a:pt x="0" y="293668"/>
                      </a:cubicBezTo>
                      <a:close/>
                    </a:path>
                  </a:pathLst>
                </a:custGeom>
                <a:solidFill>
                  <a:srgbClr val="F981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6" name="Google Shape;3866;p20"/>
                <p:cNvSpPr/>
                <p:nvPr/>
              </p:nvSpPr>
              <p:spPr>
                <a:xfrm>
                  <a:off x="8308442" y="5176331"/>
                  <a:ext cx="236125" cy="19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25" h="193925" extrusionOk="0">
                      <a:moveTo>
                        <a:pt x="0" y="193926"/>
                      </a:moveTo>
                      <a:cubicBezTo>
                        <a:pt x="0" y="193926"/>
                        <a:pt x="52580" y="131655"/>
                        <a:pt x="111623" y="83173"/>
                      </a:cubicBezTo>
                      <a:cubicBezTo>
                        <a:pt x="170626" y="34692"/>
                        <a:pt x="236125" y="0"/>
                        <a:pt x="236125" y="0"/>
                      </a:cubicBezTo>
                      <a:cubicBezTo>
                        <a:pt x="236125" y="0"/>
                        <a:pt x="175850" y="43170"/>
                        <a:pt x="116847" y="91652"/>
                      </a:cubicBezTo>
                      <a:cubicBezTo>
                        <a:pt x="57811" y="140134"/>
                        <a:pt x="0" y="193926"/>
                        <a:pt x="0" y="193926"/>
                      </a:cubicBezTo>
                      <a:close/>
                    </a:path>
                  </a:pathLst>
                </a:custGeom>
                <a:solidFill>
                  <a:srgbClr val="F981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67" name="Google Shape;3867;p20"/>
              <p:cNvGrpSpPr/>
              <p:nvPr/>
            </p:nvGrpSpPr>
            <p:grpSpPr>
              <a:xfrm>
                <a:off x="7169108" y="5238112"/>
                <a:ext cx="1942791" cy="1314609"/>
                <a:chOff x="7698482" y="5473743"/>
                <a:chExt cx="1415822" cy="958030"/>
              </a:xfrm>
            </p:grpSpPr>
            <p:grpSp>
              <p:nvGrpSpPr>
                <p:cNvPr id="3868" name="Google Shape;3868;p20"/>
                <p:cNvGrpSpPr/>
                <p:nvPr/>
              </p:nvGrpSpPr>
              <p:grpSpPr>
                <a:xfrm>
                  <a:off x="7698482" y="5473743"/>
                  <a:ext cx="1415822" cy="958030"/>
                  <a:chOff x="7698482" y="5473743"/>
                  <a:chExt cx="1415822" cy="958030"/>
                </a:xfrm>
              </p:grpSpPr>
              <p:sp>
                <p:nvSpPr>
                  <p:cNvPr id="3869" name="Google Shape;3869;p20"/>
                  <p:cNvSpPr/>
                  <p:nvPr/>
                </p:nvSpPr>
                <p:spPr>
                  <a:xfrm>
                    <a:off x="7825549" y="5473743"/>
                    <a:ext cx="1288755" cy="8713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8755" h="871381" extrusionOk="0">
                        <a:moveTo>
                          <a:pt x="0" y="863023"/>
                        </a:moveTo>
                        <a:cubicBezTo>
                          <a:pt x="0" y="863023"/>
                          <a:pt x="105054" y="618472"/>
                          <a:pt x="316821" y="438912"/>
                        </a:cubicBezTo>
                        <a:cubicBezTo>
                          <a:pt x="521068" y="265727"/>
                          <a:pt x="710312" y="180592"/>
                          <a:pt x="823965" y="133008"/>
                        </a:cubicBezTo>
                        <a:cubicBezTo>
                          <a:pt x="1080403" y="25650"/>
                          <a:pt x="1288755" y="0"/>
                          <a:pt x="1288755" y="0"/>
                        </a:cubicBezTo>
                        <a:cubicBezTo>
                          <a:pt x="1288755" y="0"/>
                          <a:pt x="1128088" y="370935"/>
                          <a:pt x="923955" y="569482"/>
                        </a:cubicBezTo>
                        <a:cubicBezTo>
                          <a:pt x="770989" y="718261"/>
                          <a:pt x="649032" y="776668"/>
                          <a:pt x="501954" y="823750"/>
                        </a:cubicBezTo>
                        <a:cubicBezTo>
                          <a:pt x="268848" y="898351"/>
                          <a:pt x="0" y="863023"/>
                          <a:pt x="0" y="863023"/>
                        </a:cubicBezTo>
                        <a:close/>
                      </a:path>
                    </a:pathLst>
                  </a:custGeom>
                  <a:solidFill>
                    <a:srgbClr val="DD652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0" name="Google Shape;3870;p20"/>
                  <p:cNvSpPr/>
                  <p:nvPr/>
                </p:nvSpPr>
                <p:spPr>
                  <a:xfrm>
                    <a:off x="8327690" y="5473756"/>
                    <a:ext cx="786546" cy="602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6546" h="602356" extrusionOk="0">
                        <a:moveTo>
                          <a:pt x="786547" y="0"/>
                        </a:moveTo>
                        <a:cubicBezTo>
                          <a:pt x="786547" y="0"/>
                          <a:pt x="578195" y="25651"/>
                          <a:pt x="321757" y="133008"/>
                        </a:cubicBezTo>
                        <a:cubicBezTo>
                          <a:pt x="243733" y="165684"/>
                          <a:pt x="129746" y="216878"/>
                          <a:pt x="0" y="301330"/>
                        </a:cubicBezTo>
                        <a:cubicBezTo>
                          <a:pt x="13669" y="368711"/>
                          <a:pt x="47370" y="488177"/>
                          <a:pt x="129411" y="548305"/>
                        </a:cubicBezTo>
                        <a:cubicBezTo>
                          <a:pt x="204957" y="603672"/>
                          <a:pt x="315930" y="605520"/>
                          <a:pt x="387926" y="600571"/>
                        </a:cubicBezTo>
                        <a:cubicBezTo>
                          <a:pt x="399177" y="590337"/>
                          <a:pt x="410227" y="580606"/>
                          <a:pt x="421747" y="569375"/>
                        </a:cubicBezTo>
                        <a:cubicBezTo>
                          <a:pt x="625880" y="370828"/>
                          <a:pt x="786547" y="0"/>
                          <a:pt x="786547" y="0"/>
                        </a:cubicBezTo>
                        <a:close/>
                      </a:path>
                    </a:pathLst>
                  </a:custGeom>
                  <a:solidFill>
                    <a:srgbClr val="F897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1" name="Google Shape;3871;p20"/>
                  <p:cNvSpPr/>
                  <p:nvPr/>
                </p:nvSpPr>
                <p:spPr>
                  <a:xfrm>
                    <a:off x="8420333" y="5473756"/>
                    <a:ext cx="693904" cy="456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904" h="456343" extrusionOk="0">
                        <a:moveTo>
                          <a:pt x="693904" y="0"/>
                        </a:moveTo>
                        <a:cubicBezTo>
                          <a:pt x="693904" y="0"/>
                          <a:pt x="485552" y="25651"/>
                          <a:pt x="229114" y="133008"/>
                        </a:cubicBezTo>
                        <a:cubicBezTo>
                          <a:pt x="170311" y="157634"/>
                          <a:pt x="91016" y="192861"/>
                          <a:pt x="0" y="244825"/>
                        </a:cubicBezTo>
                        <a:cubicBezTo>
                          <a:pt x="9912" y="292235"/>
                          <a:pt x="33486" y="369763"/>
                          <a:pt x="95168" y="419061"/>
                        </a:cubicBezTo>
                        <a:cubicBezTo>
                          <a:pt x="160668" y="471414"/>
                          <a:pt x="323211" y="458549"/>
                          <a:pt x="438738" y="440915"/>
                        </a:cubicBezTo>
                        <a:cubicBezTo>
                          <a:pt x="587484" y="242850"/>
                          <a:pt x="693904" y="0"/>
                          <a:pt x="693904" y="0"/>
                        </a:cubicBezTo>
                        <a:close/>
                      </a:path>
                    </a:pathLst>
                  </a:custGeom>
                  <a:solidFill>
                    <a:srgbClr val="FCBD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2" name="Google Shape;3872;p20"/>
                  <p:cNvSpPr/>
                  <p:nvPr/>
                </p:nvSpPr>
                <p:spPr>
                  <a:xfrm>
                    <a:off x="7702340" y="5538278"/>
                    <a:ext cx="1279157" cy="893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157" h="893495" extrusionOk="0">
                        <a:moveTo>
                          <a:pt x="1279157" y="0"/>
                        </a:moveTo>
                        <a:cubicBezTo>
                          <a:pt x="1279157" y="0"/>
                          <a:pt x="1092840" y="139330"/>
                          <a:pt x="938669" y="255059"/>
                        </a:cubicBezTo>
                        <a:cubicBezTo>
                          <a:pt x="784564" y="370781"/>
                          <a:pt x="662560" y="462901"/>
                          <a:pt x="662560" y="462901"/>
                        </a:cubicBezTo>
                        <a:cubicBezTo>
                          <a:pt x="662560" y="462901"/>
                          <a:pt x="667095" y="437546"/>
                          <a:pt x="697232" y="377042"/>
                        </a:cubicBezTo>
                        <a:cubicBezTo>
                          <a:pt x="727437" y="316546"/>
                          <a:pt x="783225" y="220903"/>
                          <a:pt x="783225" y="220903"/>
                        </a:cubicBezTo>
                        <a:cubicBezTo>
                          <a:pt x="783225" y="220903"/>
                          <a:pt x="725428" y="294760"/>
                          <a:pt x="684842" y="361565"/>
                        </a:cubicBezTo>
                        <a:cubicBezTo>
                          <a:pt x="644203" y="428364"/>
                          <a:pt x="620736" y="488110"/>
                          <a:pt x="620736" y="488110"/>
                        </a:cubicBezTo>
                        <a:cubicBezTo>
                          <a:pt x="620736" y="488110"/>
                          <a:pt x="593452" y="512883"/>
                          <a:pt x="440513" y="603223"/>
                        </a:cubicBezTo>
                        <a:cubicBezTo>
                          <a:pt x="287567" y="693562"/>
                          <a:pt x="0" y="853694"/>
                          <a:pt x="0" y="853694"/>
                        </a:cubicBezTo>
                        <a:lnTo>
                          <a:pt x="15002" y="893496"/>
                        </a:lnTo>
                        <a:lnTo>
                          <a:pt x="434338" y="641658"/>
                        </a:lnTo>
                        <a:cubicBezTo>
                          <a:pt x="434338" y="641658"/>
                          <a:pt x="552290" y="624245"/>
                          <a:pt x="649334" y="598863"/>
                        </a:cubicBezTo>
                        <a:cubicBezTo>
                          <a:pt x="746390" y="573480"/>
                          <a:pt x="822538" y="540128"/>
                          <a:pt x="822538" y="540128"/>
                        </a:cubicBezTo>
                        <a:lnTo>
                          <a:pt x="640620" y="581189"/>
                        </a:lnTo>
                        <a:lnTo>
                          <a:pt x="510834" y="600678"/>
                        </a:lnTo>
                        <a:lnTo>
                          <a:pt x="793539" y="412578"/>
                        </a:lnTo>
                        <a:cubicBezTo>
                          <a:pt x="793539" y="412578"/>
                          <a:pt x="842496" y="406169"/>
                          <a:pt x="911210" y="384075"/>
                        </a:cubicBezTo>
                        <a:cubicBezTo>
                          <a:pt x="979857" y="361981"/>
                          <a:pt x="1068261" y="324201"/>
                          <a:pt x="1068261" y="324201"/>
                        </a:cubicBezTo>
                        <a:cubicBezTo>
                          <a:pt x="1068261" y="324201"/>
                          <a:pt x="967802" y="352751"/>
                          <a:pt x="911344" y="364559"/>
                        </a:cubicBezTo>
                        <a:cubicBezTo>
                          <a:pt x="854953" y="376366"/>
                          <a:pt x="842496" y="371437"/>
                          <a:pt x="842496" y="371437"/>
                        </a:cubicBezTo>
                        <a:cubicBezTo>
                          <a:pt x="842496" y="371437"/>
                          <a:pt x="856694" y="364793"/>
                          <a:pt x="965860" y="271936"/>
                        </a:cubicBezTo>
                        <a:cubicBezTo>
                          <a:pt x="1075025" y="179078"/>
                          <a:pt x="1279157" y="0"/>
                          <a:pt x="1279157" y="0"/>
                        </a:cubicBezTo>
                        <a:close/>
                      </a:path>
                    </a:pathLst>
                  </a:custGeom>
                  <a:solidFill>
                    <a:srgbClr val="FEE1A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3" name="Google Shape;3873;p20"/>
                  <p:cNvSpPr/>
                  <p:nvPr/>
                </p:nvSpPr>
                <p:spPr>
                  <a:xfrm>
                    <a:off x="7698482" y="5531815"/>
                    <a:ext cx="1279197" cy="893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197" h="893495" extrusionOk="0">
                        <a:moveTo>
                          <a:pt x="1279198" y="0"/>
                        </a:moveTo>
                        <a:cubicBezTo>
                          <a:pt x="1279198" y="0"/>
                          <a:pt x="1092880" y="139330"/>
                          <a:pt x="938709" y="255052"/>
                        </a:cubicBezTo>
                        <a:cubicBezTo>
                          <a:pt x="784538" y="370781"/>
                          <a:pt x="662560" y="462902"/>
                          <a:pt x="662560" y="462902"/>
                        </a:cubicBezTo>
                        <a:cubicBezTo>
                          <a:pt x="662560" y="462902"/>
                          <a:pt x="667095" y="437539"/>
                          <a:pt x="697272" y="377043"/>
                        </a:cubicBezTo>
                        <a:cubicBezTo>
                          <a:pt x="727410" y="316540"/>
                          <a:pt x="783198" y="220903"/>
                          <a:pt x="783198" y="220903"/>
                        </a:cubicBezTo>
                        <a:cubicBezTo>
                          <a:pt x="783198" y="220903"/>
                          <a:pt x="725468" y="294760"/>
                          <a:pt x="684815" y="361559"/>
                        </a:cubicBezTo>
                        <a:cubicBezTo>
                          <a:pt x="644203" y="428357"/>
                          <a:pt x="620736" y="488104"/>
                          <a:pt x="620736" y="488104"/>
                        </a:cubicBezTo>
                        <a:cubicBezTo>
                          <a:pt x="620736" y="488104"/>
                          <a:pt x="593451" y="512883"/>
                          <a:pt x="440512" y="603223"/>
                        </a:cubicBezTo>
                        <a:cubicBezTo>
                          <a:pt x="287567" y="693562"/>
                          <a:pt x="0" y="853687"/>
                          <a:pt x="0" y="853687"/>
                        </a:cubicBezTo>
                        <a:lnTo>
                          <a:pt x="15002" y="893496"/>
                        </a:lnTo>
                        <a:lnTo>
                          <a:pt x="434338" y="641658"/>
                        </a:lnTo>
                        <a:cubicBezTo>
                          <a:pt x="434338" y="641658"/>
                          <a:pt x="552290" y="624246"/>
                          <a:pt x="649333" y="598863"/>
                        </a:cubicBezTo>
                        <a:cubicBezTo>
                          <a:pt x="746363" y="573480"/>
                          <a:pt x="822511" y="540121"/>
                          <a:pt x="822511" y="540121"/>
                        </a:cubicBezTo>
                        <a:lnTo>
                          <a:pt x="640620" y="581189"/>
                        </a:lnTo>
                        <a:lnTo>
                          <a:pt x="510834" y="600678"/>
                        </a:lnTo>
                        <a:lnTo>
                          <a:pt x="793579" y="412572"/>
                        </a:lnTo>
                        <a:cubicBezTo>
                          <a:pt x="793579" y="412572"/>
                          <a:pt x="842536" y="406169"/>
                          <a:pt x="911183" y="384075"/>
                        </a:cubicBezTo>
                        <a:cubicBezTo>
                          <a:pt x="979897" y="361981"/>
                          <a:pt x="1068301" y="324201"/>
                          <a:pt x="1068301" y="324201"/>
                        </a:cubicBezTo>
                        <a:cubicBezTo>
                          <a:pt x="1068301" y="324201"/>
                          <a:pt x="967842" y="352745"/>
                          <a:pt x="911384" y="364553"/>
                        </a:cubicBezTo>
                        <a:cubicBezTo>
                          <a:pt x="854926" y="376360"/>
                          <a:pt x="842536" y="371431"/>
                          <a:pt x="842536" y="371431"/>
                        </a:cubicBezTo>
                        <a:cubicBezTo>
                          <a:pt x="842536" y="371431"/>
                          <a:pt x="856735" y="364793"/>
                          <a:pt x="965900" y="271936"/>
                        </a:cubicBezTo>
                        <a:cubicBezTo>
                          <a:pt x="1075065" y="179072"/>
                          <a:pt x="1279198" y="0"/>
                          <a:pt x="1279198" y="0"/>
                        </a:cubicBezTo>
                        <a:close/>
                      </a:path>
                    </a:pathLst>
                  </a:custGeom>
                  <a:solidFill>
                    <a:srgbClr val="5E02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874" name="Google Shape;3874;p20"/>
                <p:cNvSpPr/>
                <p:nvPr/>
              </p:nvSpPr>
              <p:spPr>
                <a:xfrm>
                  <a:off x="8488980" y="5525205"/>
                  <a:ext cx="453472" cy="17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472" h="175850" extrusionOk="0">
                      <a:moveTo>
                        <a:pt x="0" y="175850"/>
                      </a:moveTo>
                      <a:cubicBezTo>
                        <a:pt x="0" y="175850"/>
                        <a:pt x="111108" y="107437"/>
                        <a:pt x="224493" y="63470"/>
                      </a:cubicBezTo>
                      <a:cubicBezTo>
                        <a:pt x="337877" y="19509"/>
                        <a:pt x="453472" y="0"/>
                        <a:pt x="453472" y="0"/>
                      </a:cubicBezTo>
                      <a:cubicBezTo>
                        <a:pt x="453472" y="0"/>
                        <a:pt x="341092" y="35194"/>
                        <a:pt x="227707" y="79155"/>
                      </a:cubicBezTo>
                      <a:cubicBezTo>
                        <a:pt x="114389" y="123123"/>
                        <a:pt x="0" y="175850"/>
                        <a:pt x="0" y="175850"/>
                      </a:cubicBezTo>
                      <a:close/>
                    </a:path>
                  </a:pathLst>
                </a:custGeom>
                <a:solidFill>
                  <a:srgbClr val="FFE69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5" name="Google Shape;3875;p20"/>
                <p:cNvSpPr/>
                <p:nvPr/>
              </p:nvSpPr>
              <p:spPr>
                <a:xfrm>
                  <a:off x="8023835" y="5773600"/>
                  <a:ext cx="349416" cy="282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416" h="282564" extrusionOk="0">
                      <a:moveTo>
                        <a:pt x="0" y="282565"/>
                      </a:moveTo>
                      <a:cubicBezTo>
                        <a:pt x="0" y="282565"/>
                        <a:pt x="69370" y="198018"/>
                        <a:pt x="156723" y="127376"/>
                      </a:cubicBezTo>
                      <a:cubicBezTo>
                        <a:pt x="244075" y="56740"/>
                        <a:pt x="349417" y="0"/>
                        <a:pt x="349417" y="0"/>
                      </a:cubicBezTo>
                      <a:cubicBezTo>
                        <a:pt x="349417" y="0"/>
                        <a:pt x="251087" y="69297"/>
                        <a:pt x="163735" y="139940"/>
                      </a:cubicBezTo>
                      <a:cubicBezTo>
                        <a:pt x="76383" y="210582"/>
                        <a:pt x="0" y="282565"/>
                        <a:pt x="0" y="282565"/>
                      </a:cubicBezTo>
                      <a:close/>
                    </a:path>
                  </a:pathLst>
                </a:custGeom>
                <a:solidFill>
                  <a:srgbClr val="FFE69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76" name="Google Shape;3876;p20"/>
              <p:cNvGrpSpPr/>
              <p:nvPr/>
            </p:nvGrpSpPr>
            <p:grpSpPr>
              <a:xfrm>
                <a:off x="3208796" y="6226944"/>
                <a:ext cx="6563782" cy="794114"/>
                <a:chOff x="3208796" y="6226944"/>
                <a:chExt cx="6563782" cy="794114"/>
              </a:xfrm>
            </p:grpSpPr>
            <p:sp>
              <p:nvSpPr>
                <p:cNvPr id="3877" name="Google Shape;3877;p20"/>
                <p:cNvSpPr/>
                <p:nvPr/>
              </p:nvSpPr>
              <p:spPr>
                <a:xfrm>
                  <a:off x="3208883" y="6230487"/>
                  <a:ext cx="6563695" cy="790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3695" h="790571" extrusionOk="0">
                      <a:moveTo>
                        <a:pt x="106996" y="0"/>
                      </a:moveTo>
                      <a:lnTo>
                        <a:pt x="6171504" y="0"/>
                      </a:lnTo>
                      <a:cubicBezTo>
                        <a:pt x="6171504" y="0"/>
                        <a:pt x="6229301" y="63215"/>
                        <a:pt x="6322929" y="110023"/>
                      </a:cubicBezTo>
                      <a:cubicBezTo>
                        <a:pt x="6424125" y="160600"/>
                        <a:pt x="6563695" y="146476"/>
                        <a:pt x="6563695" y="146476"/>
                      </a:cubicBezTo>
                      <a:lnTo>
                        <a:pt x="6560749" y="671896"/>
                      </a:lnTo>
                      <a:cubicBezTo>
                        <a:pt x="6560749" y="737463"/>
                        <a:pt x="6512863" y="790572"/>
                        <a:pt x="6453794" y="790572"/>
                      </a:cubicBezTo>
                      <a:lnTo>
                        <a:pt x="957039" y="784143"/>
                      </a:lnTo>
                      <a:cubicBezTo>
                        <a:pt x="957039" y="784143"/>
                        <a:pt x="674107" y="621064"/>
                        <a:pt x="475874" y="634727"/>
                      </a:cubicBezTo>
                      <a:cubicBezTo>
                        <a:pt x="315180" y="645777"/>
                        <a:pt x="312769" y="790572"/>
                        <a:pt x="312769" y="790572"/>
                      </a:cubicBezTo>
                      <a:lnTo>
                        <a:pt x="106996" y="790572"/>
                      </a:lnTo>
                      <a:cubicBezTo>
                        <a:pt x="47906" y="790572"/>
                        <a:pt x="0" y="737463"/>
                        <a:pt x="0" y="671896"/>
                      </a:cubicBezTo>
                      <a:lnTo>
                        <a:pt x="0" y="118689"/>
                      </a:lnTo>
                      <a:cubicBezTo>
                        <a:pt x="0" y="53136"/>
                        <a:pt x="47906" y="0"/>
                        <a:pt x="106996" y="0"/>
                      </a:cubicBezTo>
                      <a:close/>
                    </a:path>
                  </a:pathLst>
                </a:custGeom>
                <a:solidFill>
                  <a:srgbClr val="5E1C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8" name="Google Shape;3878;p20"/>
                <p:cNvSpPr/>
                <p:nvPr/>
              </p:nvSpPr>
              <p:spPr>
                <a:xfrm>
                  <a:off x="3208796" y="6230547"/>
                  <a:ext cx="4317360" cy="79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360" h="790511" extrusionOk="0">
                      <a:moveTo>
                        <a:pt x="107103" y="0"/>
                      </a:moveTo>
                      <a:cubicBezTo>
                        <a:pt x="48006" y="0"/>
                        <a:pt x="0" y="53096"/>
                        <a:pt x="0" y="118642"/>
                      </a:cubicBezTo>
                      <a:lnTo>
                        <a:pt x="0" y="671836"/>
                      </a:lnTo>
                      <a:cubicBezTo>
                        <a:pt x="0" y="737403"/>
                        <a:pt x="48006" y="790512"/>
                        <a:pt x="107103" y="790512"/>
                      </a:cubicBezTo>
                      <a:lnTo>
                        <a:pt x="312936" y="790512"/>
                      </a:lnTo>
                      <a:cubicBezTo>
                        <a:pt x="312936" y="790512"/>
                        <a:pt x="315274" y="645717"/>
                        <a:pt x="475968" y="634599"/>
                      </a:cubicBezTo>
                      <a:cubicBezTo>
                        <a:pt x="674200" y="620937"/>
                        <a:pt x="957113" y="784150"/>
                        <a:pt x="957113" y="784150"/>
                      </a:cubicBezTo>
                      <a:lnTo>
                        <a:pt x="2765629" y="786292"/>
                      </a:lnTo>
                      <a:cubicBezTo>
                        <a:pt x="3670336" y="695009"/>
                        <a:pt x="4320038" y="478272"/>
                        <a:pt x="4317353" y="88384"/>
                      </a:cubicBezTo>
                      <a:cubicBezTo>
                        <a:pt x="4317145" y="59016"/>
                        <a:pt x="4309603" y="29488"/>
                        <a:pt x="4296450" y="0"/>
                      </a:cubicBezTo>
                      <a:lnTo>
                        <a:pt x="107103" y="0"/>
                      </a:lnTo>
                      <a:close/>
                    </a:path>
                  </a:pathLst>
                </a:custGeom>
                <a:solidFill>
                  <a:srgbClr val="883A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9" name="Google Shape;3879;p20"/>
                <p:cNvSpPr/>
                <p:nvPr/>
              </p:nvSpPr>
              <p:spPr>
                <a:xfrm>
                  <a:off x="3208796" y="6230547"/>
                  <a:ext cx="3001922" cy="527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1922" h="527128" extrusionOk="0">
                      <a:moveTo>
                        <a:pt x="107103" y="0"/>
                      </a:moveTo>
                      <a:cubicBezTo>
                        <a:pt x="48006" y="0"/>
                        <a:pt x="0" y="53096"/>
                        <a:pt x="0" y="118642"/>
                      </a:cubicBezTo>
                      <a:lnTo>
                        <a:pt x="0" y="525735"/>
                      </a:lnTo>
                      <a:cubicBezTo>
                        <a:pt x="45628" y="526171"/>
                        <a:pt x="90614" y="527128"/>
                        <a:pt x="136765" y="527128"/>
                      </a:cubicBezTo>
                      <a:cubicBezTo>
                        <a:pt x="1743573" y="527128"/>
                        <a:pt x="3001922" y="519835"/>
                        <a:pt x="3001922" y="188910"/>
                      </a:cubicBezTo>
                      <a:cubicBezTo>
                        <a:pt x="3001922" y="114510"/>
                        <a:pt x="2932384" y="52212"/>
                        <a:pt x="2807233" y="0"/>
                      </a:cubicBezTo>
                      <a:lnTo>
                        <a:pt x="107103" y="0"/>
                      </a:lnTo>
                      <a:close/>
                    </a:path>
                  </a:pathLst>
                </a:custGeom>
                <a:solidFill>
                  <a:srgbClr val="BD6D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0" name="Google Shape;3880;p20"/>
                <p:cNvSpPr/>
                <p:nvPr/>
              </p:nvSpPr>
              <p:spPr>
                <a:xfrm>
                  <a:off x="3521732" y="6864343"/>
                  <a:ext cx="644176" cy="15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76" h="156715" extrusionOk="0">
                      <a:moveTo>
                        <a:pt x="201059" y="201"/>
                      </a:moveTo>
                      <a:cubicBezTo>
                        <a:pt x="188093" y="-201"/>
                        <a:pt x="175422" y="0"/>
                        <a:pt x="163032" y="803"/>
                      </a:cubicBezTo>
                      <a:cubicBezTo>
                        <a:pt x="2337" y="11921"/>
                        <a:pt x="0" y="156716"/>
                        <a:pt x="0" y="156716"/>
                      </a:cubicBezTo>
                      <a:lnTo>
                        <a:pt x="113465" y="154707"/>
                      </a:lnTo>
                      <a:cubicBezTo>
                        <a:pt x="113465" y="154707"/>
                        <a:pt x="135633" y="79965"/>
                        <a:pt x="200456" y="73067"/>
                      </a:cubicBezTo>
                      <a:cubicBezTo>
                        <a:pt x="397911" y="52038"/>
                        <a:pt x="644177" y="150354"/>
                        <a:pt x="644177" y="150354"/>
                      </a:cubicBezTo>
                      <a:cubicBezTo>
                        <a:pt x="644177" y="150354"/>
                        <a:pt x="395474" y="6898"/>
                        <a:pt x="201059" y="201"/>
                      </a:cubicBezTo>
                      <a:close/>
                    </a:path>
                  </a:pathLst>
                </a:custGeom>
                <a:solidFill>
                  <a:srgbClr val="5603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881" name="Google Shape;3881;p20"/>
                <p:cNvGrpSpPr/>
                <p:nvPr/>
              </p:nvGrpSpPr>
              <p:grpSpPr>
                <a:xfrm>
                  <a:off x="3389990" y="6226944"/>
                  <a:ext cx="6362161" cy="790498"/>
                  <a:chOff x="3389990" y="6226944"/>
                  <a:chExt cx="6362161" cy="790498"/>
                </a:xfrm>
              </p:grpSpPr>
              <p:sp>
                <p:nvSpPr>
                  <p:cNvPr id="3882" name="Google Shape;3882;p20"/>
                  <p:cNvSpPr/>
                  <p:nvPr/>
                </p:nvSpPr>
                <p:spPr>
                  <a:xfrm>
                    <a:off x="9061162" y="6453877"/>
                    <a:ext cx="534999" cy="563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999" h="563365" extrusionOk="0">
                        <a:moveTo>
                          <a:pt x="329471" y="5"/>
                        </a:moveTo>
                        <a:cubicBezTo>
                          <a:pt x="319426" y="71"/>
                          <a:pt x="309514" y="915"/>
                          <a:pt x="299601" y="2396"/>
                        </a:cubicBezTo>
                        <a:cubicBezTo>
                          <a:pt x="236111" y="11919"/>
                          <a:pt x="175568" y="45131"/>
                          <a:pt x="132237" y="92172"/>
                        </a:cubicBezTo>
                        <a:cubicBezTo>
                          <a:pt x="85423" y="142911"/>
                          <a:pt x="54615" y="206696"/>
                          <a:pt x="34255" y="272128"/>
                        </a:cubicBezTo>
                        <a:cubicBezTo>
                          <a:pt x="5391" y="365006"/>
                          <a:pt x="-3919" y="465049"/>
                          <a:pt x="1440" y="562763"/>
                        </a:cubicBezTo>
                        <a:lnTo>
                          <a:pt x="26889" y="562763"/>
                        </a:lnTo>
                        <a:cubicBezTo>
                          <a:pt x="21665" y="467594"/>
                          <a:pt x="30773" y="370062"/>
                          <a:pt x="58969" y="279689"/>
                        </a:cubicBezTo>
                        <a:cubicBezTo>
                          <a:pt x="78257" y="217940"/>
                          <a:pt x="107055" y="157544"/>
                          <a:pt x="151324" y="109692"/>
                        </a:cubicBezTo>
                        <a:cubicBezTo>
                          <a:pt x="161035" y="99164"/>
                          <a:pt x="171349" y="89353"/>
                          <a:pt x="182801" y="80626"/>
                        </a:cubicBezTo>
                        <a:cubicBezTo>
                          <a:pt x="193584" y="72349"/>
                          <a:pt x="205103" y="65075"/>
                          <a:pt x="217024" y="58532"/>
                        </a:cubicBezTo>
                        <a:cubicBezTo>
                          <a:pt x="268660" y="30196"/>
                          <a:pt x="341727" y="10653"/>
                          <a:pt x="396176" y="42405"/>
                        </a:cubicBezTo>
                        <a:cubicBezTo>
                          <a:pt x="407695" y="49142"/>
                          <a:pt x="417273" y="58231"/>
                          <a:pt x="426247" y="68082"/>
                        </a:cubicBezTo>
                        <a:cubicBezTo>
                          <a:pt x="476275" y="123281"/>
                          <a:pt x="496233" y="197005"/>
                          <a:pt x="503667" y="269543"/>
                        </a:cubicBezTo>
                        <a:cubicBezTo>
                          <a:pt x="513646" y="367249"/>
                          <a:pt x="503667" y="465451"/>
                          <a:pt x="505074" y="563365"/>
                        </a:cubicBezTo>
                        <a:lnTo>
                          <a:pt x="508422" y="563365"/>
                        </a:lnTo>
                        <a:lnTo>
                          <a:pt x="531930" y="563365"/>
                        </a:lnTo>
                        <a:cubicBezTo>
                          <a:pt x="531527" y="532893"/>
                          <a:pt x="531863" y="502420"/>
                          <a:pt x="532733" y="472014"/>
                        </a:cubicBezTo>
                        <a:cubicBezTo>
                          <a:pt x="534876" y="399349"/>
                          <a:pt x="537890" y="326135"/>
                          <a:pt x="528915" y="253811"/>
                        </a:cubicBezTo>
                        <a:cubicBezTo>
                          <a:pt x="519807" y="179960"/>
                          <a:pt x="496903" y="106190"/>
                          <a:pt x="445937" y="50167"/>
                        </a:cubicBezTo>
                        <a:cubicBezTo>
                          <a:pt x="436695" y="40021"/>
                          <a:pt x="426782" y="30624"/>
                          <a:pt x="415263" y="23097"/>
                        </a:cubicBezTo>
                        <a:cubicBezTo>
                          <a:pt x="389747" y="6400"/>
                          <a:pt x="359609" y="-203"/>
                          <a:pt x="329471" y="5"/>
                        </a:cubicBez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3" name="Google Shape;3883;p20"/>
                  <p:cNvSpPr/>
                  <p:nvPr/>
                </p:nvSpPr>
                <p:spPr>
                  <a:xfrm>
                    <a:off x="9601262" y="6358331"/>
                    <a:ext cx="150889" cy="646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889" h="646386" extrusionOk="0">
                        <a:moveTo>
                          <a:pt x="0" y="0"/>
                        </a:moveTo>
                        <a:cubicBezTo>
                          <a:pt x="3483" y="6891"/>
                          <a:pt x="7167" y="13683"/>
                          <a:pt x="10515" y="20701"/>
                        </a:cubicBezTo>
                        <a:cubicBezTo>
                          <a:pt x="13730" y="27385"/>
                          <a:pt x="17413" y="33775"/>
                          <a:pt x="20293" y="40605"/>
                        </a:cubicBezTo>
                        <a:cubicBezTo>
                          <a:pt x="23172" y="47423"/>
                          <a:pt x="25383" y="54556"/>
                          <a:pt x="27861" y="61508"/>
                        </a:cubicBezTo>
                        <a:cubicBezTo>
                          <a:pt x="32214" y="73630"/>
                          <a:pt x="36299" y="85738"/>
                          <a:pt x="39782" y="98135"/>
                        </a:cubicBezTo>
                        <a:cubicBezTo>
                          <a:pt x="79095" y="236976"/>
                          <a:pt x="97177" y="380920"/>
                          <a:pt x="109701" y="524362"/>
                        </a:cubicBezTo>
                        <a:cubicBezTo>
                          <a:pt x="113251" y="565015"/>
                          <a:pt x="115997" y="605667"/>
                          <a:pt x="119011" y="646387"/>
                        </a:cubicBezTo>
                        <a:cubicBezTo>
                          <a:pt x="125105" y="643038"/>
                          <a:pt x="130865" y="639087"/>
                          <a:pt x="136155" y="634599"/>
                        </a:cubicBezTo>
                        <a:cubicBezTo>
                          <a:pt x="141446" y="630179"/>
                          <a:pt x="146402" y="625223"/>
                          <a:pt x="150890" y="619665"/>
                        </a:cubicBezTo>
                        <a:cubicBezTo>
                          <a:pt x="149215" y="598099"/>
                          <a:pt x="147742" y="576534"/>
                          <a:pt x="145934" y="554969"/>
                        </a:cubicBezTo>
                        <a:cubicBezTo>
                          <a:pt x="132806" y="398260"/>
                          <a:pt x="114055" y="240847"/>
                          <a:pt x="70857" y="89181"/>
                        </a:cubicBezTo>
                        <a:cubicBezTo>
                          <a:pt x="67107" y="76054"/>
                          <a:pt x="62753" y="63383"/>
                          <a:pt x="58133" y="50558"/>
                        </a:cubicBezTo>
                        <a:cubicBezTo>
                          <a:pt x="55387" y="43110"/>
                          <a:pt x="53043" y="35576"/>
                          <a:pt x="49961" y="28263"/>
                        </a:cubicBezTo>
                        <a:cubicBezTo>
                          <a:pt x="47216" y="21686"/>
                          <a:pt x="43733" y="15277"/>
                          <a:pt x="40586" y="8760"/>
                        </a:cubicBezTo>
                        <a:cubicBezTo>
                          <a:pt x="27124" y="6503"/>
                          <a:pt x="13663" y="365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4" name="Google Shape;3884;p20"/>
                  <p:cNvSpPr/>
                  <p:nvPr/>
                </p:nvSpPr>
                <p:spPr>
                  <a:xfrm>
                    <a:off x="7741780" y="6226944"/>
                    <a:ext cx="38817" cy="788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17" h="788287" extrusionOk="0">
                        <a:moveTo>
                          <a:pt x="0" y="0"/>
                        </a:moveTo>
                        <a:cubicBezTo>
                          <a:pt x="998" y="10146"/>
                          <a:pt x="2250" y="20125"/>
                          <a:pt x="2585" y="30459"/>
                        </a:cubicBezTo>
                        <a:cubicBezTo>
                          <a:pt x="4246" y="80990"/>
                          <a:pt x="2706" y="131594"/>
                          <a:pt x="2786" y="182145"/>
                        </a:cubicBezTo>
                        <a:cubicBezTo>
                          <a:pt x="2847" y="218384"/>
                          <a:pt x="4099" y="254617"/>
                          <a:pt x="4976" y="290835"/>
                        </a:cubicBezTo>
                        <a:cubicBezTo>
                          <a:pt x="8928" y="452896"/>
                          <a:pt x="-2036" y="614916"/>
                          <a:pt x="3583" y="776970"/>
                        </a:cubicBezTo>
                        <a:cubicBezTo>
                          <a:pt x="3710" y="780653"/>
                          <a:pt x="4226" y="784404"/>
                          <a:pt x="4380" y="788088"/>
                        </a:cubicBezTo>
                        <a:lnTo>
                          <a:pt x="38817" y="788288"/>
                        </a:lnTo>
                        <a:cubicBezTo>
                          <a:pt x="31960" y="622330"/>
                          <a:pt x="41938" y="455916"/>
                          <a:pt x="37424" y="289844"/>
                        </a:cubicBezTo>
                        <a:cubicBezTo>
                          <a:pt x="36447" y="253873"/>
                          <a:pt x="35141" y="218130"/>
                          <a:pt x="35034" y="182145"/>
                        </a:cubicBezTo>
                        <a:cubicBezTo>
                          <a:pt x="34886" y="131266"/>
                          <a:pt x="36353" y="80133"/>
                          <a:pt x="34638" y="29267"/>
                        </a:cubicBezTo>
                        <a:cubicBezTo>
                          <a:pt x="34310" y="19522"/>
                          <a:pt x="32877" y="9758"/>
                          <a:pt x="3185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5" name="Google Shape;3885;p20"/>
                  <p:cNvSpPr/>
                  <p:nvPr/>
                </p:nvSpPr>
                <p:spPr>
                  <a:xfrm>
                    <a:off x="6560918" y="6226944"/>
                    <a:ext cx="291833" cy="787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33" h="787082" extrusionOk="0">
                        <a:moveTo>
                          <a:pt x="0" y="0"/>
                        </a:moveTo>
                        <a:cubicBezTo>
                          <a:pt x="7528" y="7333"/>
                          <a:pt x="15015" y="14587"/>
                          <a:pt x="22094" y="22295"/>
                        </a:cubicBezTo>
                        <a:cubicBezTo>
                          <a:pt x="56411" y="59646"/>
                          <a:pt x="80193" y="106413"/>
                          <a:pt x="101323" y="152088"/>
                        </a:cubicBezTo>
                        <a:cubicBezTo>
                          <a:pt x="173901" y="308945"/>
                          <a:pt x="221733" y="477207"/>
                          <a:pt x="245053" y="648382"/>
                        </a:cubicBezTo>
                        <a:cubicBezTo>
                          <a:pt x="251335" y="694527"/>
                          <a:pt x="255287" y="740737"/>
                          <a:pt x="257992" y="787083"/>
                        </a:cubicBezTo>
                        <a:lnTo>
                          <a:pt x="291833" y="787083"/>
                        </a:lnTo>
                        <a:cubicBezTo>
                          <a:pt x="289081" y="739197"/>
                          <a:pt x="285023" y="691446"/>
                          <a:pt x="278492" y="643761"/>
                        </a:cubicBezTo>
                        <a:cubicBezTo>
                          <a:pt x="254583" y="469344"/>
                          <a:pt x="204782" y="298263"/>
                          <a:pt x="130590" y="138553"/>
                        </a:cubicBezTo>
                        <a:cubicBezTo>
                          <a:pt x="107953" y="89837"/>
                          <a:pt x="82209" y="40431"/>
                          <a:pt x="45588" y="596"/>
                        </a:cubicBezTo>
                        <a:cubicBezTo>
                          <a:pt x="45394" y="388"/>
                          <a:pt x="45180" y="208"/>
                          <a:pt x="4499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6" name="Google Shape;3886;p20"/>
                  <p:cNvSpPr/>
                  <p:nvPr/>
                </p:nvSpPr>
                <p:spPr>
                  <a:xfrm>
                    <a:off x="5521179" y="6226944"/>
                    <a:ext cx="152698" cy="785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98" h="785742" extrusionOk="0">
                        <a:moveTo>
                          <a:pt x="117070" y="0"/>
                        </a:moveTo>
                        <a:cubicBezTo>
                          <a:pt x="102791" y="33071"/>
                          <a:pt x="90026" y="66819"/>
                          <a:pt x="78252" y="99133"/>
                        </a:cubicBezTo>
                        <a:cubicBezTo>
                          <a:pt x="56680" y="158330"/>
                          <a:pt x="40761" y="219396"/>
                          <a:pt x="30072" y="281479"/>
                        </a:cubicBezTo>
                        <a:cubicBezTo>
                          <a:pt x="13918" y="375328"/>
                          <a:pt x="9143" y="470550"/>
                          <a:pt x="5393" y="565551"/>
                        </a:cubicBezTo>
                        <a:cubicBezTo>
                          <a:pt x="4073" y="599017"/>
                          <a:pt x="2640" y="632376"/>
                          <a:pt x="1609" y="665862"/>
                        </a:cubicBezTo>
                        <a:cubicBezTo>
                          <a:pt x="1040" y="684414"/>
                          <a:pt x="-146" y="703233"/>
                          <a:pt x="15" y="721785"/>
                        </a:cubicBezTo>
                        <a:cubicBezTo>
                          <a:pt x="95" y="731160"/>
                          <a:pt x="758" y="740537"/>
                          <a:pt x="1214" y="749913"/>
                        </a:cubicBezTo>
                        <a:cubicBezTo>
                          <a:pt x="1790" y="761834"/>
                          <a:pt x="2392" y="773822"/>
                          <a:pt x="3002" y="785743"/>
                        </a:cubicBezTo>
                        <a:lnTo>
                          <a:pt x="36642" y="785743"/>
                        </a:lnTo>
                        <a:cubicBezTo>
                          <a:pt x="36522" y="782327"/>
                          <a:pt x="36408" y="778912"/>
                          <a:pt x="36247" y="775563"/>
                        </a:cubicBezTo>
                        <a:cubicBezTo>
                          <a:pt x="35946" y="769469"/>
                          <a:pt x="35751" y="763508"/>
                          <a:pt x="35450" y="757481"/>
                        </a:cubicBezTo>
                        <a:cubicBezTo>
                          <a:pt x="34861" y="745493"/>
                          <a:pt x="33769" y="733371"/>
                          <a:pt x="33655" y="721449"/>
                        </a:cubicBezTo>
                        <a:cubicBezTo>
                          <a:pt x="33548" y="709394"/>
                          <a:pt x="34291" y="697406"/>
                          <a:pt x="34653" y="685418"/>
                        </a:cubicBezTo>
                        <a:cubicBezTo>
                          <a:pt x="35959" y="642020"/>
                          <a:pt x="37767" y="598555"/>
                          <a:pt x="39428" y="555197"/>
                        </a:cubicBezTo>
                        <a:cubicBezTo>
                          <a:pt x="43152" y="458080"/>
                          <a:pt x="48121" y="360634"/>
                          <a:pt x="66304" y="264957"/>
                        </a:cubicBezTo>
                        <a:cubicBezTo>
                          <a:pt x="77033" y="208492"/>
                          <a:pt x="92792" y="153702"/>
                          <a:pt x="112489" y="99735"/>
                        </a:cubicBezTo>
                        <a:cubicBezTo>
                          <a:pt x="124771" y="66082"/>
                          <a:pt x="137784" y="32602"/>
                          <a:pt x="152699" y="0"/>
                        </a:cubicBezTo>
                        <a:lnTo>
                          <a:pt x="117070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7" name="Google Shape;3887;p20"/>
                  <p:cNvSpPr/>
                  <p:nvPr/>
                </p:nvSpPr>
                <p:spPr>
                  <a:xfrm>
                    <a:off x="5327432" y="6226944"/>
                    <a:ext cx="46073" cy="785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73" h="785341" extrusionOk="0">
                        <a:moveTo>
                          <a:pt x="8630" y="0"/>
                        </a:moveTo>
                        <a:cubicBezTo>
                          <a:pt x="8690" y="12223"/>
                          <a:pt x="8040" y="24398"/>
                          <a:pt x="8436" y="36627"/>
                        </a:cubicBezTo>
                        <a:cubicBezTo>
                          <a:pt x="10197" y="92074"/>
                          <a:pt x="14115" y="147346"/>
                          <a:pt x="13606" y="202847"/>
                        </a:cubicBezTo>
                        <a:cubicBezTo>
                          <a:pt x="12005" y="380003"/>
                          <a:pt x="-4658" y="556924"/>
                          <a:pt x="1269" y="734174"/>
                        </a:cubicBezTo>
                        <a:cubicBezTo>
                          <a:pt x="1839" y="751386"/>
                          <a:pt x="4524" y="768397"/>
                          <a:pt x="7438" y="785341"/>
                        </a:cubicBezTo>
                        <a:lnTo>
                          <a:pt x="41674" y="785341"/>
                        </a:lnTo>
                        <a:cubicBezTo>
                          <a:pt x="38647" y="768062"/>
                          <a:pt x="35687" y="750783"/>
                          <a:pt x="35111" y="733170"/>
                        </a:cubicBezTo>
                        <a:cubicBezTo>
                          <a:pt x="29264" y="556409"/>
                          <a:pt x="45029" y="379748"/>
                          <a:pt x="46054" y="203048"/>
                        </a:cubicBezTo>
                        <a:cubicBezTo>
                          <a:pt x="46382" y="147112"/>
                          <a:pt x="42344" y="91505"/>
                          <a:pt x="40482" y="35636"/>
                        </a:cubicBezTo>
                        <a:cubicBezTo>
                          <a:pt x="40087" y="23735"/>
                          <a:pt x="40556" y="11901"/>
                          <a:pt x="40482" y="0"/>
                        </a:cubicBezTo>
                        <a:lnTo>
                          <a:pt x="8630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8" name="Google Shape;3888;p20"/>
                  <p:cNvSpPr/>
                  <p:nvPr/>
                </p:nvSpPr>
                <p:spPr>
                  <a:xfrm>
                    <a:off x="4888375" y="6226944"/>
                    <a:ext cx="57918" cy="784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918" h="784939" extrusionOk="0">
                        <a:moveTo>
                          <a:pt x="25270" y="0"/>
                        </a:moveTo>
                        <a:cubicBezTo>
                          <a:pt x="23167" y="12202"/>
                          <a:pt x="20668" y="24351"/>
                          <a:pt x="18900" y="36627"/>
                        </a:cubicBezTo>
                        <a:cubicBezTo>
                          <a:pt x="-3053" y="189144"/>
                          <a:pt x="-2022" y="344018"/>
                          <a:pt x="2974" y="497667"/>
                        </a:cubicBezTo>
                        <a:cubicBezTo>
                          <a:pt x="6089" y="593431"/>
                          <a:pt x="9966" y="689169"/>
                          <a:pt x="12531" y="784939"/>
                        </a:cubicBezTo>
                        <a:lnTo>
                          <a:pt x="46172" y="784939"/>
                        </a:lnTo>
                        <a:cubicBezTo>
                          <a:pt x="43098" y="674837"/>
                          <a:pt x="38048" y="564834"/>
                          <a:pt x="34827" y="454671"/>
                        </a:cubicBezTo>
                        <a:cubicBezTo>
                          <a:pt x="30795" y="316848"/>
                          <a:pt x="31223" y="177980"/>
                          <a:pt x="50753" y="41208"/>
                        </a:cubicBezTo>
                        <a:cubicBezTo>
                          <a:pt x="52722" y="27399"/>
                          <a:pt x="55488" y="13716"/>
                          <a:pt x="57919" y="0"/>
                        </a:cubicBezTo>
                        <a:lnTo>
                          <a:pt x="25270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9" name="Google Shape;3889;p20"/>
                  <p:cNvSpPr/>
                  <p:nvPr/>
                </p:nvSpPr>
                <p:spPr>
                  <a:xfrm>
                    <a:off x="4672175" y="6226944"/>
                    <a:ext cx="63108" cy="784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108" h="784738" extrusionOk="0">
                        <a:moveTo>
                          <a:pt x="30861" y="0"/>
                        </a:moveTo>
                        <a:cubicBezTo>
                          <a:pt x="28477" y="24090"/>
                          <a:pt x="25677" y="48100"/>
                          <a:pt x="23889" y="72263"/>
                        </a:cubicBezTo>
                        <a:cubicBezTo>
                          <a:pt x="8244" y="283957"/>
                          <a:pt x="11693" y="496247"/>
                          <a:pt x="4581" y="708256"/>
                        </a:cubicBezTo>
                        <a:cubicBezTo>
                          <a:pt x="3724" y="733772"/>
                          <a:pt x="1299" y="759222"/>
                          <a:pt x="0" y="784739"/>
                        </a:cubicBezTo>
                        <a:lnTo>
                          <a:pt x="34839" y="784739"/>
                        </a:lnTo>
                        <a:cubicBezTo>
                          <a:pt x="36835" y="743952"/>
                          <a:pt x="38570" y="703099"/>
                          <a:pt x="39614" y="662313"/>
                        </a:cubicBezTo>
                        <a:cubicBezTo>
                          <a:pt x="44256" y="482002"/>
                          <a:pt x="42146" y="301531"/>
                          <a:pt x="52955" y="121435"/>
                        </a:cubicBezTo>
                        <a:cubicBezTo>
                          <a:pt x="55393" y="80856"/>
                          <a:pt x="59137" y="40431"/>
                          <a:pt x="63108" y="0"/>
                        </a:cubicBezTo>
                        <a:lnTo>
                          <a:pt x="30861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0" name="Google Shape;3890;p20"/>
                  <p:cNvSpPr/>
                  <p:nvPr/>
                </p:nvSpPr>
                <p:spPr>
                  <a:xfrm>
                    <a:off x="4244935" y="6580431"/>
                    <a:ext cx="257838" cy="4310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38" h="431051" extrusionOk="0">
                        <a:moveTo>
                          <a:pt x="146758" y="56"/>
                        </a:moveTo>
                        <a:cubicBezTo>
                          <a:pt x="86309" y="-2168"/>
                          <a:pt x="49179" y="62668"/>
                          <a:pt x="33293" y="112730"/>
                        </a:cubicBezTo>
                        <a:cubicBezTo>
                          <a:pt x="21171" y="150918"/>
                          <a:pt x="14641" y="191148"/>
                          <a:pt x="9404" y="230777"/>
                        </a:cubicBezTo>
                        <a:cubicBezTo>
                          <a:pt x="2325" y="284314"/>
                          <a:pt x="-970" y="338562"/>
                          <a:pt x="249" y="392609"/>
                        </a:cubicBezTo>
                        <a:cubicBezTo>
                          <a:pt x="530" y="405200"/>
                          <a:pt x="2224" y="417925"/>
                          <a:pt x="3035" y="430649"/>
                        </a:cubicBezTo>
                        <a:lnTo>
                          <a:pt x="60564" y="430850"/>
                        </a:lnTo>
                        <a:cubicBezTo>
                          <a:pt x="59653" y="417590"/>
                          <a:pt x="58060" y="404262"/>
                          <a:pt x="57778" y="391203"/>
                        </a:cubicBezTo>
                        <a:cubicBezTo>
                          <a:pt x="56934" y="352626"/>
                          <a:pt x="58830" y="314184"/>
                          <a:pt x="62553" y="275742"/>
                        </a:cubicBezTo>
                        <a:cubicBezTo>
                          <a:pt x="66217" y="238009"/>
                          <a:pt x="71769" y="200277"/>
                          <a:pt x="80268" y="163288"/>
                        </a:cubicBezTo>
                        <a:cubicBezTo>
                          <a:pt x="87400" y="132260"/>
                          <a:pt x="96716" y="99771"/>
                          <a:pt x="117893" y="75105"/>
                        </a:cubicBezTo>
                        <a:cubicBezTo>
                          <a:pt x="130404" y="60532"/>
                          <a:pt x="142606" y="53754"/>
                          <a:pt x="159697" y="64356"/>
                        </a:cubicBezTo>
                        <a:cubicBezTo>
                          <a:pt x="177492" y="75386"/>
                          <a:pt x="183982" y="97039"/>
                          <a:pt x="187564" y="116508"/>
                        </a:cubicBezTo>
                        <a:cubicBezTo>
                          <a:pt x="194014" y="151487"/>
                          <a:pt x="191489" y="187465"/>
                          <a:pt x="191945" y="222813"/>
                        </a:cubicBezTo>
                        <a:cubicBezTo>
                          <a:pt x="192614" y="274402"/>
                          <a:pt x="194979" y="325904"/>
                          <a:pt x="196325" y="377473"/>
                        </a:cubicBezTo>
                        <a:cubicBezTo>
                          <a:pt x="196793" y="395355"/>
                          <a:pt x="196740" y="413170"/>
                          <a:pt x="197122" y="431052"/>
                        </a:cubicBezTo>
                        <a:lnTo>
                          <a:pt x="257839" y="431052"/>
                        </a:lnTo>
                        <a:cubicBezTo>
                          <a:pt x="257417" y="412634"/>
                          <a:pt x="257350" y="394284"/>
                          <a:pt x="256841" y="375866"/>
                        </a:cubicBezTo>
                        <a:cubicBezTo>
                          <a:pt x="255361" y="322288"/>
                          <a:pt x="252113" y="268509"/>
                          <a:pt x="251865" y="214850"/>
                        </a:cubicBezTo>
                        <a:cubicBezTo>
                          <a:pt x="251818" y="203967"/>
                          <a:pt x="251932" y="193084"/>
                          <a:pt x="251865" y="182201"/>
                        </a:cubicBezTo>
                        <a:cubicBezTo>
                          <a:pt x="251544" y="127437"/>
                          <a:pt x="248034" y="57217"/>
                          <a:pt x="200309" y="20563"/>
                        </a:cubicBezTo>
                        <a:cubicBezTo>
                          <a:pt x="190947" y="13370"/>
                          <a:pt x="180305" y="7443"/>
                          <a:pt x="169053" y="3840"/>
                        </a:cubicBezTo>
                        <a:cubicBezTo>
                          <a:pt x="161867" y="1536"/>
                          <a:pt x="154306" y="330"/>
                          <a:pt x="146758" y="56"/>
                        </a:cubicBez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1" name="Google Shape;3891;p20"/>
                  <p:cNvSpPr/>
                  <p:nvPr/>
                </p:nvSpPr>
                <p:spPr>
                  <a:xfrm>
                    <a:off x="3389990" y="6226944"/>
                    <a:ext cx="170800" cy="790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800" h="790498" extrusionOk="0">
                        <a:moveTo>
                          <a:pt x="135566" y="0"/>
                        </a:moveTo>
                        <a:cubicBezTo>
                          <a:pt x="127804" y="21444"/>
                          <a:pt x="120571" y="43050"/>
                          <a:pt x="113673" y="64695"/>
                        </a:cubicBezTo>
                        <a:cubicBezTo>
                          <a:pt x="106071" y="88545"/>
                          <a:pt x="98075" y="112219"/>
                          <a:pt x="90179" y="135961"/>
                        </a:cubicBezTo>
                        <a:cubicBezTo>
                          <a:pt x="51154" y="253364"/>
                          <a:pt x="26910" y="375100"/>
                          <a:pt x="14138" y="498062"/>
                        </a:cubicBezTo>
                        <a:cubicBezTo>
                          <a:pt x="4045" y="595240"/>
                          <a:pt x="985" y="692852"/>
                          <a:pt x="0" y="790499"/>
                        </a:cubicBezTo>
                        <a:lnTo>
                          <a:pt x="33446" y="790499"/>
                        </a:lnTo>
                        <a:cubicBezTo>
                          <a:pt x="34283" y="693924"/>
                          <a:pt x="37264" y="597530"/>
                          <a:pt x="46981" y="501451"/>
                        </a:cubicBezTo>
                        <a:cubicBezTo>
                          <a:pt x="59184" y="380820"/>
                          <a:pt x="82497" y="261307"/>
                          <a:pt x="120638" y="146114"/>
                        </a:cubicBezTo>
                        <a:cubicBezTo>
                          <a:pt x="129699" y="118736"/>
                          <a:pt x="138955" y="91384"/>
                          <a:pt x="147708" y="63899"/>
                        </a:cubicBezTo>
                        <a:cubicBezTo>
                          <a:pt x="154640" y="42159"/>
                          <a:pt x="162723" y="21076"/>
                          <a:pt x="170800" y="0"/>
                        </a:cubicBezTo>
                        <a:lnTo>
                          <a:pt x="135566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2" name="Google Shape;3892;p20"/>
                  <p:cNvSpPr/>
                  <p:nvPr/>
                </p:nvSpPr>
                <p:spPr>
                  <a:xfrm>
                    <a:off x="3819854" y="6226944"/>
                    <a:ext cx="46901" cy="651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901" h="651329" extrusionOk="0">
                        <a:moveTo>
                          <a:pt x="27593" y="0"/>
                        </a:moveTo>
                        <a:cubicBezTo>
                          <a:pt x="2820" y="215002"/>
                          <a:pt x="-9363" y="431806"/>
                          <a:pt x="8486" y="647579"/>
                        </a:cubicBezTo>
                        <a:cubicBezTo>
                          <a:pt x="15216" y="648985"/>
                          <a:pt x="21847" y="649722"/>
                          <a:pt x="28591" y="651329"/>
                        </a:cubicBezTo>
                        <a:cubicBezTo>
                          <a:pt x="9906" y="434405"/>
                          <a:pt x="22068" y="216302"/>
                          <a:pt x="46901" y="0"/>
                        </a:cubicBezTo>
                        <a:lnTo>
                          <a:pt x="27593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3" name="Google Shape;3893;p20"/>
                  <p:cNvSpPr/>
                  <p:nvPr/>
                </p:nvSpPr>
                <p:spPr>
                  <a:xfrm>
                    <a:off x="5979026" y="6226944"/>
                    <a:ext cx="61928" cy="786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28" h="786346" extrusionOk="0">
                        <a:moveTo>
                          <a:pt x="11766" y="0"/>
                        </a:moveTo>
                        <a:cubicBezTo>
                          <a:pt x="2203" y="199043"/>
                          <a:pt x="-8687" y="398641"/>
                          <a:pt x="10970" y="597202"/>
                        </a:cubicBezTo>
                        <a:cubicBezTo>
                          <a:pt x="17278" y="660906"/>
                          <a:pt x="28282" y="723861"/>
                          <a:pt x="41623" y="786346"/>
                        </a:cubicBezTo>
                        <a:lnTo>
                          <a:pt x="61929" y="786346"/>
                        </a:lnTo>
                        <a:cubicBezTo>
                          <a:pt x="51033" y="736250"/>
                          <a:pt x="41623" y="685954"/>
                          <a:pt x="35455" y="635055"/>
                        </a:cubicBezTo>
                        <a:cubicBezTo>
                          <a:pt x="9905" y="424218"/>
                          <a:pt x="20506" y="211687"/>
                          <a:pt x="30479" y="0"/>
                        </a:cubicBezTo>
                        <a:lnTo>
                          <a:pt x="11766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4" name="Google Shape;3894;p20"/>
                  <p:cNvSpPr/>
                  <p:nvPr/>
                </p:nvSpPr>
                <p:spPr>
                  <a:xfrm>
                    <a:off x="6254241" y="6226944"/>
                    <a:ext cx="194026" cy="506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026" h="506431" extrusionOk="0">
                        <a:moveTo>
                          <a:pt x="913" y="0"/>
                        </a:moveTo>
                        <a:cubicBezTo>
                          <a:pt x="-2596" y="71064"/>
                          <a:pt x="4315" y="142933"/>
                          <a:pt x="16437" y="212605"/>
                        </a:cubicBezTo>
                        <a:cubicBezTo>
                          <a:pt x="26443" y="270100"/>
                          <a:pt x="38947" y="327617"/>
                          <a:pt x="60432" y="382012"/>
                        </a:cubicBezTo>
                        <a:cubicBezTo>
                          <a:pt x="65119" y="393886"/>
                          <a:pt x="70062" y="405626"/>
                          <a:pt x="75360" y="417246"/>
                        </a:cubicBezTo>
                        <a:cubicBezTo>
                          <a:pt x="80195" y="427841"/>
                          <a:pt x="85312" y="438269"/>
                          <a:pt x="90891" y="448496"/>
                        </a:cubicBezTo>
                        <a:cubicBezTo>
                          <a:pt x="95117" y="456251"/>
                          <a:pt x="97541" y="460202"/>
                          <a:pt x="102236" y="467610"/>
                        </a:cubicBezTo>
                        <a:cubicBezTo>
                          <a:pt x="114492" y="486911"/>
                          <a:pt x="136546" y="514424"/>
                          <a:pt x="162752" y="504237"/>
                        </a:cubicBezTo>
                        <a:cubicBezTo>
                          <a:pt x="166342" y="502837"/>
                          <a:pt x="169349" y="500915"/>
                          <a:pt x="172309" y="498464"/>
                        </a:cubicBezTo>
                        <a:cubicBezTo>
                          <a:pt x="174754" y="496435"/>
                          <a:pt x="177158" y="493655"/>
                          <a:pt x="179074" y="491097"/>
                        </a:cubicBezTo>
                        <a:cubicBezTo>
                          <a:pt x="193212" y="472237"/>
                          <a:pt x="194196" y="443037"/>
                          <a:pt x="194008" y="420428"/>
                        </a:cubicBezTo>
                        <a:cubicBezTo>
                          <a:pt x="193586" y="370265"/>
                          <a:pt x="183574" y="320993"/>
                          <a:pt x="176488" y="271527"/>
                        </a:cubicBezTo>
                        <a:cubicBezTo>
                          <a:pt x="173709" y="252132"/>
                          <a:pt x="172176" y="232489"/>
                          <a:pt x="170119" y="213000"/>
                        </a:cubicBezTo>
                        <a:cubicBezTo>
                          <a:pt x="166904" y="182541"/>
                          <a:pt x="163723" y="152135"/>
                          <a:pt x="160957" y="121629"/>
                        </a:cubicBezTo>
                        <a:cubicBezTo>
                          <a:pt x="157287" y="81117"/>
                          <a:pt x="154682" y="40558"/>
                          <a:pt x="152800" y="0"/>
                        </a:cubicBezTo>
                        <a:lnTo>
                          <a:pt x="118959" y="0"/>
                        </a:lnTo>
                        <a:cubicBezTo>
                          <a:pt x="122709" y="79115"/>
                          <a:pt x="130304" y="158042"/>
                          <a:pt x="139064" y="236889"/>
                        </a:cubicBezTo>
                        <a:cubicBezTo>
                          <a:pt x="140651" y="251167"/>
                          <a:pt x="141897" y="265480"/>
                          <a:pt x="144040" y="279691"/>
                        </a:cubicBezTo>
                        <a:cubicBezTo>
                          <a:pt x="150851" y="324844"/>
                          <a:pt x="159745" y="369863"/>
                          <a:pt x="160957" y="415652"/>
                        </a:cubicBezTo>
                        <a:cubicBezTo>
                          <a:pt x="161359" y="430781"/>
                          <a:pt x="161359" y="446754"/>
                          <a:pt x="157180" y="461435"/>
                        </a:cubicBezTo>
                        <a:cubicBezTo>
                          <a:pt x="156316" y="464462"/>
                          <a:pt x="155205" y="467483"/>
                          <a:pt x="153597" y="470195"/>
                        </a:cubicBezTo>
                        <a:cubicBezTo>
                          <a:pt x="153175" y="470905"/>
                          <a:pt x="152566" y="471769"/>
                          <a:pt x="152003" y="472385"/>
                        </a:cubicBezTo>
                        <a:cubicBezTo>
                          <a:pt x="151762" y="472646"/>
                          <a:pt x="151662" y="472941"/>
                          <a:pt x="151407" y="473182"/>
                        </a:cubicBezTo>
                        <a:cubicBezTo>
                          <a:pt x="146679" y="471508"/>
                          <a:pt x="142587" y="467107"/>
                          <a:pt x="139459" y="463424"/>
                        </a:cubicBezTo>
                        <a:cubicBezTo>
                          <a:pt x="133786" y="456747"/>
                          <a:pt x="129005" y="449239"/>
                          <a:pt x="124531" y="441731"/>
                        </a:cubicBezTo>
                        <a:cubicBezTo>
                          <a:pt x="108022" y="414005"/>
                          <a:pt x="95572" y="383747"/>
                          <a:pt x="84321" y="353542"/>
                        </a:cubicBezTo>
                        <a:cubicBezTo>
                          <a:pt x="76887" y="333591"/>
                          <a:pt x="71341" y="313305"/>
                          <a:pt x="66205" y="292630"/>
                        </a:cubicBezTo>
                        <a:cubicBezTo>
                          <a:pt x="59172" y="264314"/>
                          <a:pt x="53118" y="235770"/>
                          <a:pt x="48089" y="207032"/>
                        </a:cubicBezTo>
                        <a:cubicBezTo>
                          <a:pt x="36214" y="139196"/>
                          <a:pt x="29323" y="69196"/>
                          <a:pt x="32959" y="0"/>
                        </a:cubicBezTo>
                        <a:lnTo>
                          <a:pt x="913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5" name="Google Shape;3895;p20"/>
                  <p:cNvSpPr/>
                  <p:nvPr/>
                </p:nvSpPr>
                <p:spPr>
                  <a:xfrm>
                    <a:off x="6947906" y="6226944"/>
                    <a:ext cx="121205" cy="787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205" h="787283" extrusionOk="0">
                        <a:moveTo>
                          <a:pt x="0" y="0"/>
                        </a:moveTo>
                        <a:cubicBezTo>
                          <a:pt x="29079" y="51716"/>
                          <a:pt x="59238" y="103145"/>
                          <a:pt x="72853" y="161444"/>
                        </a:cubicBezTo>
                        <a:cubicBezTo>
                          <a:pt x="83361" y="206430"/>
                          <a:pt x="86616" y="253143"/>
                          <a:pt x="87788" y="299200"/>
                        </a:cubicBezTo>
                        <a:cubicBezTo>
                          <a:pt x="89027" y="348090"/>
                          <a:pt x="88022" y="397007"/>
                          <a:pt x="87788" y="445911"/>
                        </a:cubicBezTo>
                        <a:cubicBezTo>
                          <a:pt x="87272" y="552772"/>
                          <a:pt x="83917" y="659567"/>
                          <a:pt x="81814" y="766388"/>
                        </a:cubicBezTo>
                        <a:cubicBezTo>
                          <a:pt x="81673" y="773353"/>
                          <a:pt x="81727" y="780319"/>
                          <a:pt x="81613" y="787284"/>
                        </a:cubicBezTo>
                        <a:lnTo>
                          <a:pt x="115253" y="787284"/>
                        </a:lnTo>
                        <a:cubicBezTo>
                          <a:pt x="115367" y="780519"/>
                          <a:pt x="115327" y="773755"/>
                          <a:pt x="115454" y="766991"/>
                        </a:cubicBezTo>
                        <a:cubicBezTo>
                          <a:pt x="117490" y="659968"/>
                          <a:pt x="120624" y="552953"/>
                          <a:pt x="120832" y="445911"/>
                        </a:cubicBezTo>
                        <a:cubicBezTo>
                          <a:pt x="120926" y="396672"/>
                          <a:pt x="121830" y="347427"/>
                          <a:pt x="120430" y="298202"/>
                        </a:cubicBezTo>
                        <a:cubicBezTo>
                          <a:pt x="119064" y="249929"/>
                          <a:pt x="115387" y="201206"/>
                          <a:pt x="104310" y="154077"/>
                        </a:cubicBezTo>
                        <a:cubicBezTo>
                          <a:pt x="96869" y="122439"/>
                          <a:pt x="85028" y="92349"/>
                          <a:pt x="70864" y="63108"/>
                        </a:cubicBezTo>
                        <a:cubicBezTo>
                          <a:pt x="60389" y="41476"/>
                          <a:pt x="48375" y="20815"/>
                          <a:pt x="36627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6" name="Google Shape;3896;p20"/>
                  <p:cNvSpPr/>
                  <p:nvPr/>
                </p:nvSpPr>
                <p:spPr>
                  <a:xfrm>
                    <a:off x="7522021" y="6762966"/>
                    <a:ext cx="106978" cy="252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978" h="252066" extrusionOk="0">
                        <a:moveTo>
                          <a:pt x="44779" y="262"/>
                        </a:moveTo>
                        <a:cubicBezTo>
                          <a:pt x="37117" y="1200"/>
                          <a:pt x="29656" y="4722"/>
                          <a:pt x="24078" y="10616"/>
                        </a:cubicBezTo>
                        <a:cubicBezTo>
                          <a:pt x="17555" y="17494"/>
                          <a:pt x="13522" y="26415"/>
                          <a:pt x="10536" y="35302"/>
                        </a:cubicBezTo>
                        <a:cubicBezTo>
                          <a:pt x="2760" y="58448"/>
                          <a:pt x="1220" y="83536"/>
                          <a:pt x="389" y="107740"/>
                        </a:cubicBezTo>
                        <a:cubicBezTo>
                          <a:pt x="-963" y="147053"/>
                          <a:pt x="1334" y="186366"/>
                          <a:pt x="5365" y="225411"/>
                        </a:cubicBezTo>
                        <a:cubicBezTo>
                          <a:pt x="6283" y="234318"/>
                          <a:pt x="7770" y="243158"/>
                          <a:pt x="8948" y="252066"/>
                        </a:cubicBezTo>
                        <a:lnTo>
                          <a:pt x="28257" y="252066"/>
                        </a:lnTo>
                        <a:cubicBezTo>
                          <a:pt x="26977" y="242623"/>
                          <a:pt x="25450" y="233112"/>
                          <a:pt x="24473" y="223602"/>
                        </a:cubicBezTo>
                        <a:cubicBezTo>
                          <a:pt x="20026" y="180338"/>
                          <a:pt x="17461" y="136136"/>
                          <a:pt x="20494" y="92604"/>
                        </a:cubicBezTo>
                        <a:cubicBezTo>
                          <a:pt x="20997" y="85371"/>
                          <a:pt x="21700" y="78138"/>
                          <a:pt x="22685" y="70932"/>
                        </a:cubicBezTo>
                        <a:cubicBezTo>
                          <a:pt x="23294" y="66478"/>
                          <a:pt x="23997" y="62399"/>
                          <a:pt x="24874" y="57993"/>
                        </a:cubicBezTo>
                        <a:cubicBezTo>
                          <a:pt x="25644" y="54102"/>
                          <a:pt x="26375" y="50465"/>
                          <a:pt x="27460" y="46647"/>
                        </a:cubicBezTo>
                        <a:cubicBezTo>
                          <a:pt x="31029" y="34110"/>
                          <a:pt x="38470" y="13992"/>
                          <a:pt x="55133" y="20970"/>
                        </a:cubicBezTo>
                        <a:cubicBezTo>
                          <a:pt x="57256" y="21861"/>
                          <a:pt x="59258" y="23347"/>
                          <a:pt x="60906" y="24948"/>
                        </a:cubicBezTo>
                        <a:cubicBezTo>
                          <a:pt x="65467" y="29415"/>
                          <a:pt x="68501" y="35423"/>
                          <a:pt x="70858" y="41269"/>
                        </a:cubicBezTo>
                        <a:cubicBezTo>
                          <a:pt x="76999" y="56539"/>
                          <a:pt x="79384" y="73256"/>
                          <a:pt x="81607" y="89456"/>
                        </a:cubicBezTo>
                        <a:cubicBezTo>
                          <a:pt x="88894" y="142566"/>
                          <a:pt x="87715" y="196613"/>
                          <a:pt x="83201" y="249923"/>
                        </a:cubicBezTo>
                        <a:cubicBezTo>
                          <a:pt x="83134" y="250592"/>
                          <a:pt x="83061" y="251329"/>
                          <a:pt x="83000" y="252066"/>
                        </a:cubicBezTo>
                        <a:lnTo>
                          <a:pt x="103105" y="252066"/>
                        </a:lnTo>
                        <a:cubicBezTo>
                          <a:pt x="105041" y="229898"/>
                          <a:pt x="106548" y="207730"/>
                          <a:pt x="106889" y="185428"/>
                        </a:cubicBezTo>
                        <a:cubicBezTo>
                          <a:pt x="107278" y="159711"/>
                          <a:pt x="106414" y="133926"/>
                          <a:pt x="103902" y="108343"/>
                        </a:cubicBezTo>
                        <a:cubicBezTo>
                          <a:pt x="102395" y="93073"/>
                          <a:pt x="100346" y="77810"/>
                          <a:pt x="97332" y="62767"/>
                        </a:cubicBezTo>
                        <a:cubicBezTo>
                          <a:pt x="94218" y="47223"/>
                          <a:pt x="89965" y="30875"/>
                          <a:pt x="80609" y="17782"/>
                        </a:cubicBezTo>
                        <a:cubicBezTo>
                          <a:pt x="77013" y="12746"/>
                          <a:pt x="72626" y="8232"/>
                          <a:pt x="67275" y="5044"/>
                        </a:cubicBezTo>
                        <a:cubicBezTo>
                          <a:pt x="60330" y="898"/>
                          <a:pt x="52434" y="-676"/>
                          <a:pt x="44779" y="262"/>
                        </a:cubicBez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7" name="Google Shape;3897;p20"/>
                  <p:cNvSpPr/>
                  <p:nvPr/>
                </p:nvSpPr>
                <p:spPr>
                  <a:xfrm>
                    <a:off x="7976688" y="6226944"/>
                    <a:ext cx="126194" cy="788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194" h="788690" extrusionOk="0">
                        <a:moveTo>
                          <a:pt x="60702" y="0"/>
                        </a:moveTo>
                        <a:cubicBezTo>
                          <a:pt x="50549" y="21304"/>
                          <a:pt x="41052" y="43090"/>
                          <a:pt x="34824" y="65693"/>
                        </a:cubicBezTo>
                        <a:cubicBezTo>
                          <a:pt x="31930" y="76201"/>
                          <a:pt x="30370" y="87024"/>
                          <a:pt x="28455" y="97740"/>
                        </a:cubicBezTo>
                        <a:cubicBezTo>
                          <a:pt x="24651" y="119044"/>
                          <a:pt x="21349" y="140395"/>
                          <a:pt x="18502" y="161839"/>
                        </a:cubicBezTo>
                        <a:cubicBezTo>
                          <a:pt x="10513" y="221840"/>
                          <a:pt x="5597" y="282337"/>
                          <a:pt x="2777" y="342793"/>
                        </a:cubicBezTo>
                        <a:cubicBezTo>
                          <a:pt x="-2339" y="452353"/>
                          <a:pt x="-739" y="562497"/>
                          <a:pt x="10540" y="671622"/>
                        </a:cubicBezTo>
                        <a:cubicBezTo>
                          <a:pt x="14578" y="710734"/>
                          <a:pt x="20137" y="749779"/>
                          <a:pt x="27457" y="788489"/>
                        </a:cubicBezTo>
                        <a:lnTo>
                          <a:pt x="86982" y="788690"/>
                        </a:lnTo>
                        <a:cubicBezTo>
                          <a:pt x="83473" y="771143"/>
                          <a:pt x="79508" y="753663"/>
                          <a:pt x="76829" y="735916"/>
                        </a:cubicBezTo>
                        <a:cubicBezTo>
                          <a:pt x="68692" y="682136"/>
                          <a:pt x="63709" y="627889"/>
                          <a:pt x="60903" y="573513"/>
                        </a:cubicBezTo>
                        <a:cubicBezTo>
                          <a:pt x="56663" y="491405"/>
                          <a:pt x="56965" y="408949"/>
                          <a:pt x="61499" y="326867"/>
                        </a:cubicBezTo>
                        <a:cubicBezTo>
                          <a:pt x="65417" y="256070"/>
                          <a:pt x="72375" y="185340"/>
                          <a:pt x="84591" y="115461"/>
                        </a:cubicBezTo>
                        <a:cubicBezTo>
                          <a:pt x="86573" y="104122"/>
                          <a:pt x="88254" y="92315"/>
                          <a:pt x="91362" y="81218"/>
                        </a:cubicBezTo>
                        <a:cubicBezTo>
                          <a:pt x="99245" y="53002"/>
                          <a:pt x="112365" y="25871"/>
                          <a:pt x="126195" y="0"/>
                        </a:cubicBezTo>
                        <a:lnTo>
                          <a:pt x="60702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8" name="Google Shape;3898;p20"/>
                  <p:cNvSpPr/>
                  <p:nvPr/>
                </p:nvSpPr>
                <p:spPr>
                  <a:xfrm>
                    <a:off x="8258554" y="6226944"/>
                    <a:ext cx="189706" cy="789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06" h="789091" extrusionOk="0">
                        <a:moveTo>
                          <a:pt x="0" y="0"/>
                        </a:moveTo>
                        <a:cubicBezTo>
                          <a:pt x="16328" y="60731"/>
                          <a:pt x="22911" y="123986"/>
                          <a:pt x="32649" y="185929"/>
                        </a:cubicBezTo>
                        <a:cubicBezTo>
                          <a:pt x="38000" y="220012"/>
                          <a:pt x="45066" y="253907"/>
                          <a:pt x="51160" y="287848"/>
                        </a:cubicBezTo>
                        <a:cubicBezTo>
                          <a:pt x="63041" y="354004"/>
                          <a:pt x="74795" y="420180"/>
                          <a:pt x="85597" y="486516"/>
                        </a:cubicBezTo>
                        <a:cubicBezTo>
                          <a:pt x="101972" y="587049"/>
                          <a:pt x="116104" y="687829"/>
                          <a:pt x="128628" y="788891"/>
                        </a:cubicBezTo>
                        <a:lnTo>
                          <a:pt x="178388" y="789092"/>
                        </a:lnTo>
                        <a:lnTo>
                          <a:pt x="189707" y="789092"/>
                        </a:lnTo>
                        <a:cubicBezTo>
                          <a:pt x="176848" y="684748"/>
                          <a:pt x="162315" y="580606"/>
                          <a:pt x="145304" y="476765"/>
                        </a:cubicBezTo>
                        <a:cubicBezTo>
                          <a:pt x="133918" y="407194"/>
                          <a:pt x="121662" y="337669"/>
                          <a:pt x="108891" y="268339"/>
                        </a:cubicBezTo>
                        <a:cubicBezTo>
                          <a:pt x="101651" y="229107"/>
                          <a:pt x="93949" y="189988"/>
                          <a:pt x="88189" y="150494"/>
                        </a:cubicBezTo>
                        <a:cubicBezTo>
                          <a:pt x="81070" y="101731"/>
                          <a:pt x="74346" y="52801"/>
                          <a:pt x="63102" y="4782"/>
                        </a:cubicBezTo>
                        <a:cubicBezTo>
                          <a:pt x="62726" y="3168"/>
                          <a:pt x="62097" y="1614"/>
                          <a:pt x="61709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9" name="Google Shape;3899;p20"/>
                  <p:cNvSpPr/>
                  <p:nvPr/>
                </p:nvSpPr>
                <p:spPr>
                  <a:xfrm>
                    <a:off x="8754795" y="6226944"/>
                    <a:ext cx="92221" cy="789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221" h="789493" extrusionOk="0">
                        <a:moveTo>
                          <a:pt x="0" y="0"/>
                        </a:moveTo>
                        <a:cubicBezTo>
                          <a:pt x="938" y="28209"/>
                          <a:pt x="3215" y="56505"/>
                          <a:pt x="5224" y="84607"/>
                        </a:cubicBezTo>
                        <a:cubicBezTo>
                          <a:pt x="8037" y="124194"/>
                          <a:pt x="9175" y="163781"/>
                          <a:pt x="10582" y="203449"/>
                        </a:cubicBezTo>
                        <a:cubicBezTo>
                          <a:pt x="17413" y="399472"/>
                          <a:pt x="32348" y="595139"/>
                          <a:pt x="58133" y="789494"/>
                        </a:cubicBezTo>
                        <a:lnTo>
                          <a:pt x="92221" y="789494"/>
                        </a:lnTo>
                        <a:cubicBezTo>
                          <a:pt x="65566" y="591917"/>
                          <a:pt x="50095" y="393009"/>
                          <a:pt x="42662" y="193691"/>
                        </a:cubicBezTo>
                        <a:cubicBezTo>
                          <a:pt x="41121" y="152611"/>
                          <a:pt x="39447" y="111476"/>
                          <a:pt x="36434" y="70468"/>
                        </a:cubicBezTo>
                        <a:cubicBezTo>
                          <a:pt x="34759" y="47089"/>
                          <a:pt x="33285" y="23521"/>
                          <a:pt x="3248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0" name="Google Shape;3900;p20"/>
                  <p:cNvSpPr/>
                  <p:nvPr/>
                </p:nvSpPr>
                <p:spPr>
                  <a:xfrm>
                    <a:off x="8873978" y="6226944"/>
                    <a:ext cx="97205" cy="789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05" h="789493" extrusionOk="0">
                        <a:moveTo>
                          <a:pt x="61978" y="0"/>
                        </a:moveTo>
                        <a:cubicBezTo>
                          <a:pt x="54945" y="23320"/>
                          <a:pt x="48047" y="46653"/>
                          <a:pt x="42288" y="70274"/>
                        </a:cubicBezTo>
                        <a:cubicBezTo>
                          <a:pt x="9203" y="205271"/>
                          <a:pt x="-4124" y="345478"/>
                          <a:pt x="1100" y="484326"/>
                        </a:cubicBezTo>
                        <a:cubicBezTo>
                          <a:pt x="2372" y="518114"/>
                          <a:pt x="4783" y="551841"/>
                          <a:pt x="8467" y="585455"/>
                        </a:cubicBezTo>
                        <a:cubicBezTo>
                          <a:pt x="10945" y="608252"/>
                          <a:pt x="14226" y="630970"/>
                          <a:pt x="17039" y="653740"/>
                        </a:cubicBezTo>
                        <a:cubicBezTo>
                          <a:pt x="22464" y="698880"/>
                          <a:pt x="27353" y="744421"/>
                          <a:pt x="34117" y="789494"/>
                        </a:cubicBezTo>
                        <a:lnTo>
                          <a:pt x="66197" y="789494"/>
                        </a:lnTo>
                        <a:cubicBezTo>
                          <a:pt x="58763" y="740604"/>
                          <a:pt x="54276" y="690977"/>
                          <a:pt x="48047" y="642355"/>
                        </a:cubicBezTo>
                        <a:cubicBezTo>
                          <a:pt x="41284" y="589413"/>
                          <a:pt x="35390" y="536558"/>
                          <a:pt x="33515" y="483134"/>
                        </a:cubicBezTo>
                        <a:cubicBezTo>
                          <a:pt x="28492" y="340288"/>
                          <a:pt x="43828" y="196022"/>
                          <a:pt x="80127" y="57730"/>
                        </a:cubicBezTo>
                        <a:cubicBezTo>
                          <a:pt x="85217" y="38328"/>
                          <a:pt x="91245" y="19188"/>
                          <a:pt x="97206" y="0"/>
                        </a:cubicBezTo>
                        <a:lnTo>
                          <a:pt x="61978" y="0"/>
                        </a:ln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1" name="Google Shape;3901;p20"/>
                  <p:cNvSpPr/>
                  <p:nvPr/>
                </p:nvSpPr>
                <p:spPr>
                  <a:xfrm>
                    <a:off x="9178604" y="6728170"/>
                    <a:ext cx="258239" cy="288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239" h="288870" extrusionOk="0">
                        <a:moveTo>
                          <a:pt x="141172" y="420"/>
                        </a:moveTo>
                        <a:cubicBezTo>
                          <a:pt x="105207" y="4384"/>
                          <a:pt x="73261" y="33979"/>
                          <a:pt x="51228" y="61539"/>
                        </a:cubicBezTo>
                        <a:cubicBezTo>
                          <a:pt x="46472" y="67399"/>
                          <a:pt x="42120" y="73460"/>
                          <a:pt x="37833" y="79648"/>
                        </a:cubicBezTo>
                        <a:cubicBezTo>
                          <a:pt x="32609" y="87336"/>
                          <a:pt x="27519" y="95219"/>
                          <a:pt x="23300" y="103537"/>
                        </a:cubicBezTo>
                        <a:cubicBezTo>
                          <a:pt x="3677" y="142334"/>
                          <a:pt x="-1279" y="186938"/>
                          <a:pt x="262" y="229935"/>
                        </a:cubicBezTo>
                        <a:cubicBezTo>
                          <a:pt x="931" y="249692"/>
                          <a:pt x="3543" y="269248"/>
                          <a:pt x="7026" y="288669"/>
                        </a:cubicBezTo>
                        <a:lnTo>
                          <a:pt x="39441" y="288870"/>
                        </a:lnTo>
                        <a:cubicBezTo>
                          <a:pt x="35690" y="269047"/>
                          <a:pt x="32945" y="249089"/>
                          <a:pt x="32274" y="228930"/>
                        </a:cubicBezTo>
                        <a:cubicBezTo>
                          <a:pt x="31069" y="193368"/>
                          <a:pt x="34552" y="156332"/>
                          <a:pt x="49621" y="123649"/>
                        </a:cubicBezTo>
                        <a:cubicBezTo>
                          <a:pt x="53773" y="114634"/>
                          <a:pt x="58930" y="106116"/>
                          <a:pt x="64555" y="97965"/>
                        </a:cubicBezTo>
                        <a:cubicBezTo>
                          <a:pt x="68372" y="92440"/>
                          <a:pt x="72458" y="87069"/>
                          <a:pt x="76677" y="81838"/>
                        </a:cubicBezTo>
                        <a:cubicBezTo>
                          <a:pt x="98845" y="54279"/>
                          <a:pt x="137221" y="16633"/>
                          <a:pt x="174190" y="41427"/>
                        </a:cubicBezTo>
                        <a:cubicBezTo>
                          <a:pt x="183365" y="47561"/>
                          <a:pt x="188388" y="62918"/>
                          <a:pt x="191535" y="72683"/>
                        </a:cubicBezTo>
                        <a:cubicBezTo>
                          <a:pt x="200108" y="99358"/>
                          <a:pt x="202921" y="127265"/>
                          <a:pt x="208278" y="154724"/>
                        </a:cubicBezTo>
                        <a:cubicBezTo>
                          <a:pt x="216851" y="199127"/>
                          <a:pt x="220869" y="243999"/>
                          <a:pt x="224017" y="288870"/>
                        </a:cubicBezTo>
                        <a:lnTo>
                          <a:pt x="258240" y="288870"/>
                        </a:lnTo>
                        <a:cubicBezTo>
                          <a:pt x="257704" y="281235"/>
                          <a:pt x="257436" y="273601"/>
                          <a:pt x="256834" y="265966"/>
                        </a:cubicBezTo>
                        <a:cubicBezTo>
                          <a:pt x="253619" y="225113"/>
                          <a:pt x="247927" y="184795"/>
                          <a:pt x="240292" y="144544"/>
                        </a:cubicBezTo>
                        <a:cubicBezTo>
                          <a:pt x="234331" y="112793"/>
                          <a:pt x="230982" y="80130"/>
                          <a:pt x="218593" y="49993"/>
                        </a:cubicBezTo>
                        <a:cubicBezTo>
                          <a:pt x="213436" y="37321"/>
                          <a:pt x="206270" y="24543"/>
                          <a:pt x="195286" y="15950"/>
                        </a:cubicBezTo>
                        <a:cubicBezTo>
                          <a:pt x="189326" y="11236"/>
                          <a:pt x="182360" y="7498"/>
                          <a:pt x="175194" y="4800"/>
                        </a:cubicBezTo>
                        <a:cubicBezTo>
                          <a:pt x="169033" y="2469"/>
                          <a:pt x="162938" y="1062"/>
                          <a:pt x="156911" y="420"/>
                        </a:cubicBezTo>
                        <a:cubicBezTo>
                          <a:pt x="151620" y="-136"/>
                          <a:pt x="146329" y="-143"/>
                          <a:pt x="141172" y="420"/>
                        </a:cubicBezTo>
                        <a:close/>
                      </a:path>
                    </a:pathLst>
                  </a:custGeom>
                  <a:solidFill>
                    <a:srgbClr val="A3564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902" name="Google Shape;3902;p20"/>
                <p:cNvGrpSpPr/>
                <p:nvPr/>
              </p:nvGrpSpPr>
              <p:grpSpPr>
                <a:xfrm>
                  <a:off x="3379596" y="6230547"/>
                  <a:ext cx="6362174" cy="790511"/>
                  <a:chOff x="3379596" y="6230547"/>
                  <a:chExt cx="6362174" cy="790511"/>
                </a:xfrm>
              </p:grpSpPr>
              <p:sp>
                <p:nvSpPr>
                  <p:cNvPr id="3903" name="Google Shape;3903;p20"/>
                  <p:cNvSpPr/>
                  <p:nvPr/>
                </p:nvSpPr>
                <p:spPr>
                  <a:xfrm>
                    <a:off x="9050776" y="6457479"/>
                    <a:ext cx="535004" cy="563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004" h="563379" extrusionOk="0">
                        <a:moveTo>
                          <a:pt x="329477" y="5"/>
                        </a:moveTo>
                        <a:cubicBezTo>
                          <a:pt x="319431" y="72"/>
                          <a:pt x="309519" y="909"/>
                          <a:pt x="299607" y="2389"/>
                        </a:cubicBezTo>
                        <a:cubicBezTo>
                          <a:pt x="236117" y="11913"/>
                          <a:pt x="175574" y="45124"/>
                          <a:pt x="132176" y="92173"/>
                        </a:cubicBezTo>
                        <a:cubicBezTo>
                          <a:pt x="85429" y="142911"/>
                          <a:pt x="54621" y="206696"/>
                          <a:pt x="34262" y="272128"/>
                        </a:cubicBezTo>
                        <a:cubicBezTo>
                          <a:pt x="5329" y="364999"/>
                          <a:pt x="-3913" y="464996"/>
                          <a:pt x="1445" y="562776"/>
                        </a:cubicBezTo>
                        <a:lnTo>
                          <a:pt x="26895" y="562776"/>
                        </a:lnTo>
                        <a:cubicBezTo>
                          <a:pt x="21671" y="467608"/>
                          <a:pt x="30712" y="370062"/>
                          <a:pt x="58974" y="279689"/>
                        </a:cubicBezTo>
                        <a:cubicBezTo>
                          <a:pt x="78195" y="217941"/>
                          <a:pt x="107061" y="157545"/>
                          <a:pt x="151330" y="109686"/>
                        </a:cubicBezTo>
                        <a:cubicBezTo>
                          <a:pt x="161040" y="99165"/>
                          <a:pt x="171354" y="89353"/>
                          <a:pt x="182739" y="80627"/>
                        </a:cubicBezTo>
                        <a:cubicBezTo>
                          <a:pt x="193522" y="72342"/>
                          <a:pt x="205109" y="65075"/>
                          <a:pt x="217029" y="58526"/>
                        </a:cubicBezTo>
                        <a:cubicBezTo>
                          <a:pt x="268666" y="30196"/>
                          <a:pt x="341732" y="10654"/>
                          <a:pt x="396181" y="42405"/>
                        </a:cubicBezTo>
                        <a:cubicBezTo>
                          <a:pt x="407701" y="49136"/>
                          <a:pt x="417278" y="58231"/>
                          <a:pt x="426252" y="68083"/>
                        </a:cubicBezTo>
                        <a:cubicBezTo>
                          <a:pt x="476281" y="123281"/>
                          <a:pt x="496239" y="197005"/>
                          <a:pt x="503673" y="269536"/>
                        </a:cubicBezTo>
                        <a:cubicBezTo>
                          <a:pt x="513652" y="367243"/>
                          <a:pt x="503673" y="465465"/>
                          <a:pt x="505079" y="563379"/>
                        </a:cubicBezTo>
                        <a:lnTo>
                          <a:pt x="508427" y="563379"/>
                        </a:lnTo>
                        <a:lnTo>
                          <a:pt x="531935" y="563379"/>
                        </a:lnTo>
                        <a:cubicBezTo>
                          <a:pt x="531534" y="532906"/>
                          <a:pt x="531801" y="502434"/>
                          <a:pt x="532739" y="471961"/>
                        </a:cubicBezTo>
                        <a:cubicBezTo>
                          <a:pt x="534882" y="399363"/>
                          <a:pt x="537896" y="326135"/>
                          <a:pt x="528921" y="253811"/>
                        </a:cubicBezTo>
                        <a:cubicBezTo>
                          <a:pt x="519813" y="179954"/>
                          <a:pt x="496908" y="106190"/>
                          <a:pt x="445942" y="50167"/>
                        </a:cubicBezTo>
                        <a:cubicBezTo>
                          <a:pt x="436700" y="40014"/>
                          <a:pt x="426788" y="30625"/>
                          <a:pt x="415269" y="23097"/>
                        </a:cubicBezTo>
                        <a:cubicBezTo>
                          <a:pt x="389685" y="6394"/>
                          <a:pt x="359547" y="-203"/>
                          <a:pt x="329477" y="5"/>
                        </a:cubicBez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4" name="Google Shape;3904;p20"/>
                  <p:cNvSpPr/>
                  <p:nvPr/>
                </p:nvSpPr>
                <p:spPr>
                  <a:xfrm>
                    <a:off x="9590881" y="6361928"/>
                    <a:ext cx="150889" cy="646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889" h="646340" extrusionOk="0">
                        <a:moveTo>
                          <a:pt x="0" y="0"/>
                        </a:moveTo>
                        <a:cubicBezTo>
                          <a:pt x="3483" y="6898"/>
                          <a:pt x="7167" y="13689"/>
                          <a:pt x="10515" y="20708"/>
                        </a:cubicBezTo>
                        <a:cubicBezTo>
                          <a:pt x="13730" y="27385"/>
                          <a:pt x="17414" y="33781"/>
                          <a:pt x="20293" y="40612"/>
                        </a:cubicBezTo>
                        <a:cubicBezTo>
                          <a:pt x="23173" y="47423"/>
                          <a:pt x="25316" y="54563"/>
                          <a:pt x="27861" y="61514"/>
                        </a:cubicBezTo>
                        <a:cubicBezTo>
                          <a:pt x="32214" y="73630"/>
                          <a:pt x="36299" y="85745"/>
                          <a:pt x="39782" y="98142"/>
                        </a:cubicBezTo>
                        <a:cubicBezTo>
                          <a:pt x="79095" y="236976"/>
                          <a:pt x="97177" y="380927"/>
                          <a:pt x="109635" y="524316"/>
                        </a:cubicBezTo>
                        <a:cubicBezTo>
                          <a:pt x="113184" y="564968"/>
                          <a:pt x="115997" y="605687"/>
                          <a:pt x="119011" y="646340"/>
                        </a:cubicBezTo>
                        <a:cubicBezTo>
                          <a:pt x="125105" y="643058"/>
                          <a:pt x="130798" y="639107"/>
                          <a:pt x="136156" y="634619"/>
                        </a:cubicBezTo>
                        <a:cubicBezTo>
                          <a:pt x="141447" y="630199"/>
                          <a:pt x="146403" y="625244"/>
                          <a:pt x="150890" y="619685"/>
                        </a:cubicBezTo>
                        <a:cubicBezTo>
                          <a:pt x="149215" y="598120"/>
                          <a:pt x="147675" y="576554"/>
                          <a:pt x="145867" y="554989"/>
                        </a:cubicBezTo>
                        <a:cubicBezTo>
                          <a:pt x="132807" y="398267"/>
                          <a:pt x="113988" y="240854"/>
                          <a:pt x="70858" y="89188"/>
                        </a:cubicBezTo>
                        <a:cubicBezTo>
                          <a:pt x="67107" y="76061"/>
                          <a:pt x="62754" y="63390"/>
                          <a:pt x="58133" y="50564"/>
                        </a:cubicBezTo>
                        <a:cubicBezTo>
                          <a:pt x="55387" y="43110"/>
                          <a:pt x="53043" y="35576"/>
                          <a:pt x="49962" y="28269"/>
                        </a:cubicBezTo>
                        <a:cubicBezTo>
                          <a:pt x="47149" y="21686"/>
                          <a:pt x="43733" y="15283"/>
                          <a:pt x="40586" y="8760"/>
                        </a:cubicBezTo>
                        <a:cubicBezTo>
                          <a:pt x="27124" y="6510"/>
                          <a:pt x="13596" y="366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5" name="Google Shape;3905;p20"/>
                  <p:cNvSpPr/>
                  <p:nvPr/>
                </p:nvSpPr>
                <p:spPr>
                  <a:xfrm>
                    <a:off x="7731385" y="6230547"/>
                    <a:ext cx="38817" cy="788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17" h="788301" extrusionOk="0">
                        <a:moveTo>
                          <a:pt x="0" y="0"/>
                        </a:moveTo>
                        <a:cubicBezTo>
                          <a:pt x="998" y="10146"/>
                          <a:pt x="2244" y="20125"/>
                          <a:pt x="2585" y="30459"/>
                        </a:cubicBezTo>
                        <a:cubicBezTo>
                          <a:pt x="4246" y="80990"/>
                          <a:pt x="2706" y="131595"/>
                          <a:pt x="2786" y="182146"/>
                        </a:cubicBezTo>
                        <a:cubicBezTo>
                          <a:pt x="2840" y="218385"/>
                          <a:pt x="4092" y="254617"/>
                          <a:pt x="4976" y="290836"/>
                        </a:cubicBezTo>
                        <a:cubicBezTo>
                          <a:pt x="8928" y="452896"/>
                          <a:pt x="-2036" y="614916"/>
                          <a:pt x="3583" y="776983"/>
                        </a:cubicBezTo>
                        <a:cubicBezTo>
                          <a:pt x="3710" y="780667"/>
                          <a:pt x="4226" y="784351"/>
                          <a:pt x="4380" y="788101"/>
                        </a:cubicBezTo>
                        <a:lnTo>
                          <a:pt x="38817" y="788302"/>
                        </a:lnTo>
                        <a:cubicBezTo>
                          <a:pt x="31953" y="622277"/>
                          <a:pt x="41938" y="455916"/>
                          <a:pt x="37424" y="289838"/>
                        </a:cubicBezTo>
                        <a:cubicBezTo>
                          <a:pt x="36447" y="253874"/>
                          <a:pt x="35141" y="218130"/>
                          <a:pt x="35034" y="182146"/>
                        </a:cubicBezTo>
                        <a:cubicBezTo>
                          <a:pt x="34886" y="131267"/>
                          <a:pt x="36353" y="80126"/>
                          <a:pt x="34638" y="29260"/>
                        </a:cubicBezTo>
                        <a:cubicBezTo>
                          <a:pt x="34310" y="19523"/>
                          <a:pt x="32877" y="9758"/>
                          <a:pt x="3184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6" name="Google Shape;3906;p20"/>
                  <p:cNvSpPr/>
                  <p:nvPr/>
                </p:nvSpPr>
                <p:spPr>
                  <a:xfrm>
                    <a:off x="6550523" y="6230547"/>
                    <a:ext cx="291833" cy="787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33" h="787095" extrusionOk="0">
                        <a:moveTo>
                          <a:pt x="0" y="0"/>
                        </a:moveTo>
                        <a:cubicBezTo>
                          <a:pt x="7528" y="7334"/>
                          <a:pt x="15015" y="14587"/>
                          <a:pt x="22094" y="22295"/>
                        </a:cubicBezTo>
                        <a:cubicBezTo>
                          <a:pt x="56411" y="59646"/>
                          <a:pt x="80193" y="106413"/>
                          <a:pt x="101323" y="152089"/>
                        </a:cubicBezTo>
                        <a:cubicBezTo>
                          <a:pt x="173895" y="308938"/>
                          <a:pt x="221733" y="477201"/>
                          <a:pt x="245053" y="648329"/>
                        </a:cubicBezTo>
                        <a:cubicBezTo>
                          <a:pt x="251335" y="694473"/>
                          <a:pt x="255287" y="740751"/>
                          <a:pt x="257992" y="787096"/>
                        </a:cubicBezTo>
                        <a:lnTo>
                          <a:pt x="291833" y="787096"/>
                        </a:lnTo>
                        <a:cubicBezTo>
                          <a:pt x="289081" y="739211"/>
                          <a:pt x="285023" y="691393"/>
                          <a:pt x="278492" y="643775"/>
                        </a:cubicBezTo>
                        <a:cubicBezTo>
                          <a:pt x="254583" y="469345"/>
                          <a:pt x="204782" y="298263"/>
                          <a:pt x="130584" y="138546"/>
                        </a:cubicBezTo>
                        <a:cubicBezTo>
                          <a:pt x="107953" y="89831"/>
                          <a:pt x="82209" y="40425"/>
                          <a:pt x="45588" y="596"/>
                        </a:cubicBezTo>
                        <a:cubicBezTo>
                          <a:pt x="45394" y="389"/>
                          <a:pt x="45180" y="208"/>
                          <a:pt x="4498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7" name="Google Shape;3907;p20"/>
                  <p:cNvSpPr/>
                  <p:nvPr/>
                </p:nvSpPr>
                <p:spPr>
                  <a:xfrm>
                    <a:off x="5510785" y="6230547"/>
                    <a:ext cx="152698" cy="785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98" h="785689" extrusionOk="0">
                        <a:moveTo>
                          <a:pt x="117063" y="0"/>
                        </a:moveTo>
                        <a:cubicBezTo>
                          <a:pt x="102791" y="33071"/>
                          <a:pt x="90020" y="66819"/>
                          <a:pt x="78246" y="99133"/>
                        </a:cubicBezTo>
                        <a:cubicBezTo>
                          <a:pt x="56680" y="158330"/>
                          <a:pt x="40761" y="219396"/>
                          <a:pt x="30072" y="281479"/>
                        </a:cubicBezTo>
                        <a:cubicBezTo>
                          <a:pt x="13918" y="375322"/>
                          <a:pt x="9143" y="470550"/>
                          <a:pt x="5393" y="565544"/>
                        </a:cubicBezTo>
                        <a:cubicBezTo>
                          <a:pt x="4067" y="599010"/>
                          <a:pt x="2640" y="632390"/>
                          <a:pt x="1609" y="665876"/>
                        </a:cubicBezTo>
                        <a:cubicBezTo>
                          <a:pt x="1033" y="684427"/>
                          <a:pt x="-146" y="703246"/>
                          <a:pt x="15" y="721798"/>
                        </a:cubicBezTo>
                        <a:cubicBezTo>
                          <a:pt x="95" y="731174"/>
                          <a:pt x="758" y="740550"/>
                          <a:pt x="1207" y="749860"/>
                        </a:cubicBezTo>
                        <a:cubicBezTo>
                          <a:pt x="1790" y="761780"/>
                          <a:pt x="2392" y="773769"/>
                          <a:pt x="3002" y="785690"/>
                        </a:cubicBezTo>
                        <a:lnTo>
                          <a:pt x="36642" y="785690"/>
                        </a:lnTo>
                        <a:cubicBezTo>
                          <a:pt x="36522" y="782341"/>
                          <a:pt x="36408" y="778925"/>
                          <a:pt x="36247" y="775577"/>
                        </a:cubicBezTo>
                        <a:cubicBezTo>
                          <a:pt x="35946" y="769482"/>
                          <a:pt x="35752" y="763522"/>
                          <a:pt x="35450" y="757427"/>
                        </a:cubicBezTo>
                        <a:cubicBezTo>
                          <a:pt x="34861" y="745506"/>
                          <a:pt x="33769" y="733384"/>
                          <a:pt x="33655" y="721396"/>
                        </a:cubicBezTo>
                        <a:cubicBezTo>
                          <a:pt x="33541" y="709408"/>
                          <a:pt x="34285" y="697420"/>
                          <a:pt x="34653" y="685365"/>
                        </a:cubicBezTo>
                        <a:cubicBezTo>
                          <a:pt x="35959" y="642034"/>
                          <a:pt x="37768" y="598555"/>
                          <a:pt x="39428" y="555197"/>
                        </a:cubicBezTo>
                        <a:cubicBezTo>
                          <a:pt x="43152" y="458080"/>
                          <a:pt x="48121" y="360635"/>
                          <a:pt x="66305" y="264957"/>
                        </a:cubicBezTo>
                        <a:cubicBezTo>
                          <a:pt x="77033" y="208486"/>
                          <a:pt x="92792" y="153696"/>
                          <a:pt x="112489" y="99729"/>
                        </a:cubicBezTo>
                        <a:cubicBezTo>
                          <a:pt x="124765" y="66082"/>
                          <a:pt x="137778" y="32603"/>
                          <a:pt x="152699" y="0"/>
                        </a:cubicBezTo>
                        <a:lnTo>
                          <a:pt x="117063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8" name="Google Shape;3908;p20"/>
                  <p:cNvSpPr/>
                  <p:nvPr/>
                </p:nvSpPr>
                <p:spPr>
                  <a:xfrm>
                    <a:off x="5317034" y="6230547"/>
                    <a:ext cx="46077" cy="785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77" h="785288" extrusionOk="0">
                        <a:moveTo>
                          <a:pt x="8634" y="0"/>
                        </a:moveTo>
                        <a:cubicBezTo>
                          <a:pt x="8694" y="12223"/>
                          <a:pt x="8044" y="24398"/>
                          <a:pt x="8433" y="36627"/>
                        </a:cubicBezTo>
                        <a:cubicBezTo>
                          <a:pt x="10201" y="92067"/>
                          <a:pt x="14112" y="147340"/>
                          <a:pt x="13610" y="202847"/>
                        </a:cubicBezTo>
                        <a:cubicBezTo>
                          <a:pt x="12009" y="379996"/>
                          <a:pt x="-4654" y="556925"/>
                          <a:pt x="1267" y="734188"/>
                        </a:cubicBezTo>
                        <a:cubicBezTo>
                          <a:pt x="1843" y="751333"/>
                          <a:pt x="4522" y="768411"/>
                          <a:pt x="7442" y="785288"/>
                        </a:cubicBezTo>
                        <a:lnTo>
                          <a:pt x="41678" y="785288"/>
                        </a:lnTo>
                        <a:cubicBezTo>
                          <a:pt x="38644" y="768076"/>
                          <a:pt x="35691" y="750730"/>
                          <a:pt x="35108" y="733183"/>
                        </a:cubicBezTo>
                        <a:cubicBezTo>
                          <a:pt x="29268" y="556409"/>
                          <a:pt x="45033" y="379749"/>
                          <a:pt x="46058" y="203048"/>
                        </a:cubicBezTo>
                        <a:cubicBezTo>
                          <a:pt x="46386" y="147112"/>
                          <a:pt x="42348" y="91498"/>
                          <a:pt x="40486" y="35630"/>
                        </a:cubicBezTo>
                        <a:cubicBezTo>
                          <a:pt x="40091" y="23735"/>
                          <a:pt x="40560" y="11901"/>
                          <a:pt x="40486" y="0"/>
                        </a:cubicBezTo>
                        <a:lnTo>
                          <a:pt x="8634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9" name="Google Shape;3909;p20"/>
                  <p:cNvSpPr/>
                  <p:nvPr/>
                </p:nvSpPr>
                <p:spPr>
                  <a:xfrm>
                    <a:off x="4877981" y="6230547"/>
                    <a:ext cx="57918" cy="784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918" h="784886" extrusionOk="0">
                        <a:moveTo>
                          <a:pt x="25269" y="0"/>
                        </a:moveTo>
                        <a:cubicBezTo>
                          <a:pt x="23160" y="12203"/>
                          <a:pt x="20669" y="24352"/>
                          <a:pt x="18900" y="36627"/>
                        </a:cubicBezTo>
                        <a:cubicBezTo>
                          <a:pt x="-3053" y="189138"/>
                          <a:pt x="-2022" y="344012"/>
                          <a:pt x="2974" y="497667"/>
                        </a:cubicBezTo>
                        <a:cubicBezTo>
                          <a:pt x="6089" y="593425"/>
                          <a:pt x="9966" y="689182"/>
                          <a:pt x="12531" y="784886"/>
                        </a:cubicBezTo>
                        <a:lnTo>
                          <a:pt x="46172" y="784886"/>
                        </a:lnTo>
                        <a:cubicBezTo>
                          <a:pt x="43091" y="674783"/>
                          <a:pt x="38048" y="564834"/>
                          <a:pt x="34826" y="454664"/>
                        </a:cubicBezTo>
                        <a:cubicBezTo>
                          <a:pt x="30788" y="316848"/>
                          <a:pt x="31223" y="177980"/>
                          <a:pt x="50752" y="41208"/>
                        </a:cubicBezTo>
                        <a:cubicBezTo>
                          <a:pt x="52722" y="27392"/>
                          <a:pt x="55487" y="13716"/>
                          <a:pt x="57919" y="0"/>
                        </a:cubicBezTo>
                        <a:lnTo>
                          <a:pt x="25269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0" name="Google Shape;3910;p20"/>
                  <p:cNvSpPr/>
                  <p:nvPr/>
                </p:nvSpPr>
                <p:spPr>
                  <a:xfrm>
                    <a:off x="4661781" y="6230547"/>
                    <a:ext cx="63108" cy="784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108" h="784684" extrusionOk="0">
                        <a:moveTo>
                          <a:pt x="30854" y="0"/>
                        </a:moveTo>
                        <a:cubicBezTo>
                          <a:pt x="28477" y="24090"/>
                          <a:pt x="25677" y="48100"/>
                          <a:pt x="23889" y="72264"/>
                        </a:cubicBezTo>
                        <a:cubicBezTo>
                          <a:pt x="8244" y="283958"/>
                          <a:pt x="11693" y="496248"/>
                          <a:pt x="4581" y="708269"/>
                        </a:cubicBezTo>
                        <a:cubicBezTo>
                          <a:pt x="3724" y="733786"/>
                          <a:pt x="1299" y="759236"/>
                          <a:pt x="0" y="784685"/>
                        </a:cubicBezTo>
                        <a:lnTo>
                          <a:pt x="34839" y="784685"/>
                        </a:lnTo>
                        <a:cubicBezTo>
                          <a:pt x="36835" y="743966"/>
                          <a:pt x="38563" y="703113"/>
                          <a:pt x="39614" y="662259"/>
                        </a:cubicBezTo>
                        <a:cubicBezTo>
                          <a:pt x="44256" y="481995"/>
                          <a:pt x="42146" y="301531"/>
                          <a:pt x="52955" y="121428"/>
                        </a:cubicBezTo>
                        <a:cubicBezTo>
                          <a:pt x="55386" y="80850"/>
                          <a:pt x="59137" y="40425"/>
                          <a:pt x="63108" y="0"/>
                        </a:cubicBezTo>
                        <a:lnTo>
                          <a:pt x="30854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1" name="Google Shape;3911;p20"/>
                  <p:cNvSpPr/>
                  <p:nvPr/>
                </p:nvSpPr>
                <p:spPr>
                  <a:xfrm>
                    <a:off x="4234537" y="6584034"/>
                    <a:ext cx="257843" cy="431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43" h="431065" extrusionOk="0">
                        <a:moveTo>
                          <a:pt x="146762" y="56"/>
                        </a:moveTo>
                        <a:cubicBezTo>
                          <a:pt x="86313" y="-2168"/>
                          <a:pt x="49183" y="62662"/>
                          <a:pt x="33291" y="112724"/>
                        </a:cubicBezTo>
                        <a:cubicBezTo>
                          <a:pt x="21175" y="150918"/>
                          <a:pt x="14639" y="191149"/>
                          <a:pt x="9408" y="230770"/>
                        </a:cubicBezTo>
                        <a:cubicBezTo>
                          <a:pt x="2329" y="284328"/>
                          <a:pt x="-966" y="338576"/>
                          <a:pt x="246" y="392623"/>
                        </a:cubicBezTo>
                        <a:cubicBezTo>
                          <a:pt x="534" y="405214"/>
                          <a:pt x="2229" y="417938"/>
                          <a:pt x="3039" y="430663"/>
                        </a:cubicBezTo>
                        <a:lnTo>
                          <a:pt x="60569" y="430864"/>
                        </a:lnTo>
                        <a:cubicBezTo>
                          <a:pt x="59658" y="417603"/>
                          <a:pt x="58064" y="404276"/>
                          <a:pt x="57776" y="391216"/>
                        </a:cubicBezTo>
                        <a:cubicBezTo>
                          <a:pt x="56939" y="352640"/>
                          <a:pt x="58834" y="314131"/>
                          <a:pt x="62558" y="275755"/>
                        </a:cubicBezTo>
                        <a:cubicBezTo>
                          <a:pt x="66221" y="238010"/>
                          <a:pt x="71773" y="200277"/>
                          <a:pt x="80272" y="163288"/>
                        </a:cubicBezTo>
                        <a:cubicBezTo>
                          <a:pt x="87404" y="132260"/>
                          <a:pt x="96714" y="99772"/>
                          <a:pt x="117897" y="75105"/>
                        </a:cubicBezTo>
                        <a:cubicBezTo>
                          <a:pt x="130408" y="60532"/>
                          <a:pt x="142610" y="53754"/>
                          <a:pt x="159701" y="64356"/>
                        </a:cubicBezTo>
                        <a:cubicBezTo>
                          <a:pt x="177496" y="75387"/>
                          <a:pt x="183979" y="97039"/>
                          <a:pt x="187569" y="116508"/>
                        </a:cubicBezTo>
                        <a:cubicBezTo>
                          <a:pt x="194018" y="151481"/>
                          <a:pt x="191487" y="187465"/>
                          <a:pt x="191949" y="222807"/>
                        </a:cubicBezTo>
                        <a:cubicBezTo>
                          <a:pt x="192619" y="274416"/>
                          <a:pt x="194983" y="325918"/>
                          <a:pt x="196329" y="377487"/>
                        </a:cubicBezTo>
                        <a:cubicBezTo>
                          <a:pt x="196798" y="395301"/>
                          <a:pt x="196744" y="413183"/>
                          <a:pt x="197126" y="431065"/>
                        </a:cubicBezTo>
                        <a:lnTo>
                          <a:pt x="257843" y="431065"/>
                        </a:lnTo>
                        <a:cubicBezTo>
                          <a:pt x="257421" y="412648"/>
                          <a:pt x="257354" y="394297"/>
                          <a:pt x="256845" y="375880"/>
                        </a:cubicBezTo>
                        <a:cubicBezTo>
                          <a:pt x="255365" y="322234"/>
                          <a:pt x="252117" y="268522"/>
                          <a:pt x="251869" y="214844"/>
                        </a:cubicBezTo>
                        <a:cubicBezTo>
                          <a:pt x="251816" y="203967"/>
                          <a:pt x="251929" y="193078"/>
                          <a:pt x="251869" y="182201"/>
                        </a:cubicBezTo>
                        <a:cubicBezTo>
                          <a:pt x="251548" y="127438"/>
                          <a:pt x="248038" y="57217"/>
                          <a:pt x="200314" y="20556"/>
                        </a:cubicBezTo>
                        <a:cubicBezTo>
                          <a:pt x="190951" y="13370"/>
                          <a:pt x="180309" y="7443"/>
                          <a:pt x="169058" y="3840"/>
                        </a:cubicBezTo>
                        <a:cubicBezTo>
                          <a:pt x="161871" y="1536"/>
                          <a:pt x="154310" y="330"/>
                          <a:pt x="146762" y="56"/>
                        </a:cubicBez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2" name="Google Shape;3912;p20"/>
                  <p:cNvSpPr/>
                  <p:nvPr/>
                </p:nvSpPr>
                <p:spPr>
                  <a:xfrm>
                    <a:off x="3379596" y="6230547"/>
                    <a:ext cx="170800" cy="7905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800" h="790511" extrusionOk="0">
                        <a:moveTo>
                          <a:pt x="135566" y="0"/>
                        </a:moveTo>
                        <a:cubicBezTo>
                          <a:pt x="127804" y="21438"/>
                          <a:pt x="120571" y="43050"/>
                          <a:pt x="113666" y="64696"/>
                        </a:cubicBezTo>
                        <a:cubicBezTo>
                          <a:pt x="106065" y="88538"/>
                          <a:pt x="98075" y="112220"/>
                          <a:pt x="90179" y="135961"/>
                        </a:cubicBezTo>
                        <a:cubicBezTo>
                          <a:pt x="51154" y="253364"/>
                          <a:pt x="26903" y="375100"/>
                          <a:pt x="14138" y="498063"/>
                        </a:cubicBezTo>
                        <a:cubicBezTo>
                          <a:pt x="4045" y="595240"/>
                          <a:pt x="985" y="692866"/>
                          <a:pt x="0" y="790512"/>
                        </a:cubicBezTo>
                        <a:lnTo>
                          <a:pt x="33446" y="790512"/>
                        </a:lnTo>
                        <a:cubicBezTo>
                          <a:pt x="34283" y="693938"/>
                          <a:pt x="37264" y="597530"/>
                          <a:pt x="46981" y="501445"/>
                        </a:cubicBezTo>
                        <a:cubicBezTo>
                          <a:pt x="59184" y="380820"/>
                          <a:pt x="82497" y="261307"/>
                          <a:pt x="120638" y="146114"/>
                        </a:cubicBezTo>
                        <a:cubicBezTo>
                          <a:pt x="129699" y="118736"/>
                          <a:pt x="138948" y="91378"/>
                          <a:pt x="147708" y="63899"/>
                        </a:cubicBezTo>
                        <a:cubicBezTo>
                          <a:pt x="154640" y="42160"/>
                          <a:pt x="162723" y="21077"/>
                          <a:pt x="170800" y="0"/>
                        </a:cubicBezTo>
                        <a:lnTo>
                          <a:pt x="135566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3" name="Google Shape;3913;p20"/>
                  <p:cNvSpPr/>
                  <p:nvPr/>
                </p:nvSpPr>
                <p:spPr>
                  <a:xfrm>
                    <a:off x="3809458" y="6230547"/>
                    <a:ext cx="46903" cy="651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903" h="651342" extrusionOk="0">
                        <a:moveTo>
                          <a:pt x="27595" y="0"/>
                        </a:moveTo>
                        <a:cubicBezTo>
                          <a:pt x="2822" y="215003"/>
                          <a:pt x="-9361" y="431806"/>
                          <a:pt x="8481" y="647592"/>
                        </a:cubicBezTo>
                        <a:cubicBezTo>
                          <a:pt x="15219" y="648999"/>
                          <a:pt x="21849" y="649735"/>
                          <a:pt x="28586" y="651343"/>
                        </a:cubicBezTo>
                        <a:cubicBezTo>
                          <a:pt x="9908" y="434405"/>
                          <a:pt x="22070" y="216302"/>
                          <a:pt x="46903" y="0"/>
                        </a:cubicBezTo>
                        <a:lnTo>
                          <a:pt x="27595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4" name="Google Shape;3914;p20"/>
                  <p:cNvSpPr/>
                  <p:nvPr/>
                </p:nvSpPr>
                <p:spPr>
                  <a:xfrm>
                    <a:off x="5968632" y="6230547"/>
                    <a:ext cx="61928" cy="786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928" h="786292" extrusionOk="0">
                        <a:moveTo>
                          <a:pt x="11766" y="0"/>
                        </a:moveTo>
                        <a:cubicBezTo>
                          <a:pt x="2203" y="199043"/>
                          <a:pt x="-8687" y="398641"/>
                          <a:pt x="10970" y="597196"/>
                        </a:cubicBezTo>
                        <a:cubicBezTo>
                          <a:pt x="17272" y="660920"/>
                          <a:pt x="28282" y="723807"/>
                          <a:pt x="41623" y="786292"/>
                        </a:cubicBezTo>
                        <a:lnTo>
                          <a:pt x="61929" y="786292"/>
                        </a:lnTo>
                        <a:cubicBezTo>
                          <a:pt x="51033" y="736264"/>
                          <a:pt x="41623" y="685901"/>
                          <a:pt x="35455" y="635001"/>
                        </a:cubicBezTo>
                        <a:cubicBezTo>
                          <a:pt x="9905" y="424218"/>
                          <a:pt x="20506" y="211687"/>
                          <a:pt x="30479" y="0"/>
                        </a:cubicBezTo>
                        <a:lnTo>
                          <a:pt x="11766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5" name="Google Shape;3915;p20"/>
                  <p:cNvSpPr/>
                  <p:nvPr/>
                </p:nvSpPr>
                <p:spPr>
                  <a:xfrm>
                    <a:off x="6243847" y="6230547"/>
                    <a:ext cx="194021" cy="506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021" h="506431" extrusionOk="0">
                        <a:moveTo>
                          <a:pt x="913" y="0"/>
                        </a:moveTo>
                        <a:cubicBezTo>
                          <a:pt x="-2596" y="71065"/>
                          <a:pt x="4315" y="142926"/>
                          <a:pt x="16437" y="212605"/>
                        </a:cubicBezTo>
                        <a:cubicBezTo>
                          <a:pt x="26436" y="270101"/>
                          <a:pt x="38940" y="327617"/>
                          <a:pt x="60432" y="382005"/>
                        </a:cubicBezTo>
                        <a:cubicBezTo>
                          <a:pt x="65119" y="393880"/>
                          <a:pt x="70062" y="405620"/>
                          <a:pt x="75360" y="417240"/>
                        </a:cubicBezTo>
                        <a:cubicBezTo>
                          <a:pt x="80195" y="427835"/>
                          <a:pt x="85312" y="438269"/>
                          <a:pt x="90891" y="448496"/>
                        </a:cubicBezTo>
                        <a:cubicBezTo>
                          <a:pt x="95117" y="456251"/>
                          <a:pt x="97541" y="460203"/>
                          <a:pt x="102236" y="467603"/>
                        </a:cubicBezTo>
                        <a:cubicBezTo>
                          <a:pt x="114492" y="486905"/>
                          <a:pt x="136546" y="514424"/>
                          <a:pt x="162752" y="504237"/>
                        </a:cubicBezTo>
                        <a:cubicBezTo>
                          <a:pt x="166342" y="502837"/>
                          <a:pt x="169342" y="500915"/>
                          <a:pt x="172309" y="498464"/>
                        </a:cubicBezTo>
                        <a:cubicBezTo>
                          <a:pt x="174754" y="496435"/>
                          <a:pt x="177158" y="493649"/>
                          <a:pt x="179074" y="491097"/>
                        </a:cubicBezTo>
                        <a:cubicBezTo>
                          <a:pt x="193212" y="472238"/>
                          <a:pt x="194196" y="443031"/>
                          <a:pt x="194002" y="420428"/>
                        </a:cubicBezTo>
                        <a:cubicBezTo>
                          <a:pt x="193580" y="370265"/>
                          <a:pt x="183574" y="320993"/>
                          <a:pt x="176488" y="271527"/>
                        </a:cubicBezTo>
                        <a:cubicBezTo>
                          <a:pt x="173709" y="252125"/>
                          <a:pt x="172176" y="232489"/>
                          <a:pt x="170119" y="213000"/>
                        </a:cubicBezTo>
                        <a:cubicBezTo>
                          <a:pt x="166904" y="182541"/>
                          <a:pt x="163723" y="152135"/>
                          <a:pt x="160957" y="121629"/>
                        </a:cubicBezTo>
                        <a:cubicBezTo>
                          <a:pt x="157287" y="81111"/>
                          <a:pt x="154682" y="40559"/>
                          <a:pt x="152800" y="0"/>
                        </a:cubicBezTo>
                        <a:lnTo>
                          <a:pt x="118959" y="0"/>
                        </a:lnTo>
                        <a:cubicBezTo>
                          <a:pt x="122703" y="79115"/>
                          <a:pt x="130304" y="158042"/>
                          <a:pt x="139064" y="236889"/>
                        </a:cubicBezTo>
                        <a:cubicBezTo>
                          <a:pt x="140645" y="251161"/>
                          <a:pt x="141897" y="265480"/>
                          <a:pt x="144040" y="279685"/>
                        </a:cubicBezTo>
                        <a:cubicBezTo>
                          <a:pt x="150851" y="324844"/>
                          <a:pt x="159745" y="369863"/>
                          <a:pt x="160957" y="415653"/>
                        </a:cubicBezTo>
                        <a:cubicBezTo>
                          <a:pt x="161359" y="430782"/>
                          <a:pt x="161359" y="446755"/>
                          <a:pt x="157180" y="461435"/>
                        </a:cubicBezTo>
                        <a:cubicBezTo>
                          <a:pt x="156316" y="464462"/>
                          <a:pt x="155205" y="467483"/>
                          <a:pt x="153590" y="470195"/>
                        </a:cubicBezTo>
                        <a:cubicBezTo>
                          <a:pt x="153175" y="470898"/>
                          <a:pt x="152566" y="471769"/>
                          <a:pt x="152003" y="472385"/>
                        </a:cubicBezTo>
                        <a:cubicBezTo>
                          <a:pt x="151762" y="472646"/>
                          <a:pt x="151655" y="472934"/>
                          <a:pt x="151407" y="473182"/>
                        </a:cubicBezTo>
                        <a:cubicBezTo>
                          <a:pt x="146672" y="471508"/>
                          <a:pt x="142587" y="467101"/>
                          <a:pt x="139459" y="463424"/>
                        </a:cubicBezTo>
                        <a:cubicBezTo>
                          <a:pt x="133787" y="456747"/>
                          <a:pt x="129005" y="449239"/>
                          <a:pt x="124531" y="441725"/>
                        </a:cubicBezTo>
                        <a:cubicBezTo>
                          <a:pt x="108016" y="413998"/>
                          <a:pt x="95572" y="383747"/>
                          <a:pt x="84321" y="353542"/>
                        </a:cubicBezTo>
                        <a:cubicBezTo>
                          <a:pt x="76887" y="333584"/>
                          <a:pt x="71341" y="313305"/>
                          <a:pt x="66205" y="292624"/>
                        </a:cubicBezTo>
                        <a:cubicBezTo>
                          <a:pt x="59172" y="264314"/>
                          <a:pt x="53118" y="235764"/>
                          <a:pt x="48089" y="207026"/>
                        </a:cubicBezTo>
                        <a:cubicBezTo>
                          <a:pt x="36214" y="139196"/>
                          <a:pt x="29323" y="69196"/>
                          <a:pt x="32959" y="0"/>
                        </a:cubicBezTo>
                        <a:lnTo>
                          <a:pt x="913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6" name="Google Shape;3916;p20"/>
                  <p:cNvSpPr/>
                  <p:nvPr/>
                </p:nvSpPr>
                <p:spPr>
                  <a:xfrm>
                    <a:off x="6937505" y="6230547"/>
                    <a:ext cx="121209" cy="787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209" h="787297" extrusionOk="0">
                        <a:moveTo>
                          <a:pt x="0" y="0"/>
                        </a:moveTo>
                        <a:cubicBezTo>
                          <a:pt x="29086" y="51710"/>
                          <a:pt x="59244" y="103145"/>
                          <a:pt x="72859" y="161444"/>
                        </a:cubicBezTo>
                        <a:cubicBezTo>
                          <a:pt x="83368" y="206430"/>
                          <a:pt x="86622" y="253137"/>
                          <a:pt x="87788" y="299194"/>
                        </a:cubicBezTo>
                        <a:cubicBezTo>
                          <a:pt x="89033" y="348091"/>
                          <a:pt x="88029" y="397007"/>
                          <a:pt x="87788" y="445911"/>
                        </a:cubicBezTo>
                        <a:cubicBezTo>
                          <a:pt x="87279" y="552773"/>
                          <a:pt x="83923" y="659581"/>
                          <a:pt x="81820" y="766402"/>
                        </a:cubicBezTo>
                        <a:cubicBezTo>
                          <a:pt x="81680" y="773367"/>
                          <a:pt x="81733" y="780332"/>
                          <a:pt x="81620" y="787297"/>
                        </a:cubicBezTo>
                        <a:lnTo>
                          <a:pt x="115260" y="787297"/>
                        </a:lnTo>
                        <a:cubicBezTo>
                          <a:pt x="115374" y="780533"/>
                          <a:pt x="115334" y="773769"/>
                          <a:pt x="115461" y="767005"/>
                        </a:cubicBezTo>
                        <a:cubicBezTo>
                          <a:pt x="117490" y="659982"/>
                          <a:pt x="120631" y="552947"/>
                          <a:pt x="120839" y="445911"/>
                        </a:cubicBezTo>
                        <a:cubicBezTo>
                          <a:pt x="120926" y="396672"/>
                          <a:pt x="121836" y="347421"/>
                          <a:pt x="120437" y="298202"/>
                        </a:cubicBezTo>
                        <a:cubicBezTo>
                          <a:pt x="119064" y="249929"/>
                          <a:pt x="115394" y="201206"/>
                          <a:pt x="104310" y="154078"/>
                        </a:cubicBezTo>
                        <a:cubicBezTo>
                          <a:pt x="96869" y="122433"/>
                          <a:pt x="85028" y="92349"/>
                          <a:pt x="70870" y="63102"/>
                        </a:cubicBezTo>
                        <a:cubicBezTo>
                          <a:pt x="60396" y="41470"/>
                          <a:pt x="48381" y="20815"/>
                          <a:pt x="36627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7" name="Google Shape;3917;p20"/>
                  <p:cNvSpPr/>
                  <p:nvPr/>
                </p:nvSpPr>
                <p:spPr>
                  <a:xfrm>
                    <a:off x="7511624" y="6766569"/>
                    <a:ext cx="106977" cy="25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977" h="252079" extrusionOk="0">
                        <a:moveTo>
                          <a:pt x="44782" y="262"/>
                        </a:moveTo>
                        <a:cubicBezTo>
                          <a:pt x="37120" y="1200"/>
                          <a:pt x="29660" y="4716"/>
                          <a:pt x="24074" y="10616"/>
                        </a:cubicBezTo>
                        <a:cubicBezTo>
                          <a:pt x="17558" y="17494"/>
                          <a:pt x="13526" y="26415"/>
                          <a:pt x="10539" y="35296"/>
                        </a:cubicBezTo>
                        <a:cubicBezTo>
                          <a:pt x="2763" y="58441"/>
                          <a:pt x="1217" y="83509"/>
                          <a:pt x="386" y="107753"/>
                        </a:cubicBezTo>
                        <a:cubicBezTo>
                          <a:pt x="-960" y="147066"/>
                          <a:pt x="1337" y="186312"/>
                          <a:pt x="5362" y="225424"/>
                        </a:cubicBezTo>
                        <a:cubicBezTo>
                          <a:pt x="6280" y="234332"/>
                          <a:pt x="7773" y="243172"/>
                          <a:pt x="8945" y="252079"/>
                        </a:cubicBezTo>
                        <a:lnTo>
                          <a:pt x="28260" y="252079"/>
                        </a:lnTo>
                        <a:cubicBezTo>
                          <a:pt x="26981" y="242570"/>
                          <a:pt x="25454" y="233126"/>
                          <a:pt x="24476" y="223616"/>
                        </a:cubicBezTo>
                        <a:cubicBezTo>
                          <a:pt x="20029" y="180285"/>
                          <a:pt x="17464" y="136150"/>
                          <a:pt x="20491" y="92618"/>
                        </a:cubicBezTo>
                        <a:cubicBezTo>
                          <a:pt x="21000" y="85385"/>
                          <a:pt x="21703" y="78138"/>
                          <a:pt x="22681" y="70932"/>
                        </a:cubicBezTo>
                        <a:cubicBezTo>
                          <a:pt x="23291" y="66478"/>
                          <a:pt x="23994" y="62393"/>
                          <a:pt x="24871" y="57993"/>
                        </a:cubicBezTo>
                        <a:cubicBezTo>
                          <a:pt x="25648" y="54102"/>
                          <a:pt x="26378" y="50465"/>
                          <a:pt x="27463" y="46648"/>
                        </a:cubicBezTo>
                        <a:cubicBezTo>
                          <a:pt x="31026" y="34104"/>
                          <a:pt x="38473" y="13992"/>
                          <a:pt x="55130" y="20963"/>
                        </a:cubicBezTo>
                        <a:cubicBezTo>
                          <a:pt x="57259" y="21854"/>
                          <a:pt x="59262" y="23341"/>
                          <a:pt x="60903" y="24949"/>
                        </a:cubicBezTo>
                        <a:cubicBezTo>
                          <a:pt x="65470" y="29409"/>
                          <a:pt x="68504" y="35423"/>
                          <a:pt x="70855" y="41269"/>
                        </a:cubicBezTo>
                        <a:cubicBezTo>
                          <a:pt x="77003" y="56533"/>
                          <a:pt x="79387" y="73256"/>
                          <a:pt x="81610" y="89470"/>
                        </a:cubicBezTo>
                        <a:cubicBezTo>
                          <a:pt x="88891" y="142579"/>
                          <a:pt x="87718" y="196626"/>
                          <a:pt x="83198" y="249869"/>
                        </a:cubicBezTo>
                        <a:cubicBezTo>
                          <a:pt x="83138" y="250606"/>
                          <a:pt x="83064" y="251343"/>
                          <a:pt x="83004" y="252079"/>
                        </a:cubicBezTo>
                        <a:lnTo>
                          <a:pt x="103109" y="252079"/>
                        </a:lnTo>
                        <a:cubicBezTo>
                          <a:pt x="105044" y="229912"/>
                          <a:pt x="106551" y="207743"/>
                          <a:pt x="106886" y="185375"/>
                        </a:cubicBezTo>
                        <a:cubicBezTo>
                          <a:pt x="107281" y="159724"/>
                          <a:pt x="106417" y="133940"/>
                          <a:pt x="103906" y="108356"/>
                        </a:cubicBezTo>
                        <a:cubicBezTo>
                          <a:pt x="102399" y="93086"/>
                          <a:pt x="100350" y="77810"/>
                          <a:pt x="97336" y="62768"/>
                        </a:cubicBezTo>
                        <a:cubicBezTo>
                          <a:pt x="94221" y="47217"/>
                          <a:pt x="89969" y="30869"/>
                          <a:pt x="80613" y="17782"/>
                        </a:cubicBezTo>
                        <a:cubicBezTo>
                          <a:pt x="77016" y="12746"/>
                          <a:pt x="72623" y="8232"/>
                          <a:pt x="67272" y="5037"/>
                        </a:cubicBezTo>
                        <a:cubicBezTo>
                          <a:pt x="60333" y="899"/>
                          <a:pt x="52437" y="-676"/>
                          <a:pt x="44782" y="262"/>
                        </a:cubicBez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8" name="Google Shape;3918;p20"/>
                  <p:cNvSpPr/>
                  <p:nvPr/>
                </p:nvSpPr>
                <p:spPr>
                  <a:xfrm>
                    <a:off x="7966290" y="6230547"/>
                    <a:ext cx="126198" cy="788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198" h="788703" extrusionOk="0">
                        <a:moveTo>
                          <a:pt x="60706" y="0"/>
                        </a:moveTo>
                        <a:cubicBezTo>
                          <a:pt x="50553" y="21304"/>
                          <a:pt x="41050" y="43084"/>
                          <a:pt x="34828" y="65694"/>
                        </a:cubicBezTo>
                        <a:cubicBezTo>
                          <a:pt x="31935" y="76202"/>
                          <a:pt x="30375" y="87024"/>
                          <a:pt x="28459" y="97740"/>
                        </a:cubicBezTo>
                        <a:cubicBezTo>
                          <a:pt x="24648" y="119038"/>
                          <a:pt x="21353" y="140388"/>
                          <a:pt x="18507" y="161840"/>
                        </a:cubicBezTo>
                        <a:cubicBezTo>
                          <a:pt x="10517" y="221840"/>
                          <a:pt x="5601" y="282337"/>
                          <a:pt x="2782" y="342793"/>
                        </a:cubicBezTo>
                        <a:cubicBezTo>
                          <a:pt x="-2342" y="452354"/>
                          <a:pt x="-741" y="562497"/>
                          <a:pt x="10544" y="671636"/>
                        </a:cubicBezTo>
                        <a:cubicBezTo>
                          <a:pt x="14582" y="710747"/>
                          <a:pt x="20141" y="749793"/>
                          <a:pt x="27461" y="788503"/>
                        </a:cubicBezTo>
                        <a:lnTo>
                          <a:pt x="86987" y="788704"/>
                        </a:lnTo>
                        <a:cubicBezTo>
                          <a:pt x="83477" y="771157"/>
                          <a:pt x="79506" y="753677"/>
                          <a:pt x="76833" y="735929"/>
                        </a:cubicBezTo>
                        <a:cubicBezTo>
                          <a:pt x="68696" y="682083"/>
                          <a:pt x="63713" y="627902"/>
                          <a:pt x="60907" y="573507"/>
                        </a:cubicBezTo>
                        <a:cubicBezTo>
                          <a:pt x="56668" y="491405"/>
                          <a:pt x="56969" y="408949"/>
                          <a:pt x="61503" y="326867"/>
                        </a:cubicBezTo>
                        <a:cubicBezTo>
                          <a:pt x="65421" y="256070"/>
                          <a:pt x="72380" y="185334"/>
                          <a:pt x="84595" y="115461"/>
                        </a:cubicBezTo>
                        <a:cubicBezTo>
                          <a:pt x="86578" y="104122"/>
                          <a:pt x="88259" y="92315"/>
                          <a:pt x="91360" y="81218"/>
                        </a:cubicBezTo>
                        <a:cubicBezTo>
                          <a:pt x="99249" y="52996"/>
                          <a:pt x="112369" y="25872"/>
                          <a:pt x="126199" y="0"/>
                        </a:cubicBezTo>
                        <a:lnTo>
                          <a:pt x="60706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9" name="Google Shape;3919;p20"/>
                  <p:cNvSpPr/>
                  <p:nvPr/>
                </p:nvSpPr>
                <p:spPr>
                  <a:xfrm>
                    <a:off x="8248160" y="6230547"/>
                    <a:ext cx="189720" cy="789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20" h="789105" extrusionOk="0">
                        <a:moveTo>
                          <a:pt x="0" y="0"/>
                        </a:moveTo>
                        <a:cubicBezTo>
                          <a:pt x="16328" y="60731"/>
                          <a:pt x="22911" y="123986"/>
                          <a:pt x="32649" y="185930"/>
                        </a:cubicBezTo>
                        <a:cubicBezTo>
                          <a:pt x="38000" y="220005"/>
                          <a:pt x="45066" y="253907"/>
                          <a:pt x="51160" y="287849"/>
                        </a:cubicBezTo>
                        <a:cubicBezTo>
                          <a:pt x="63041" y="353997"/>
                          <a:pt x="74788" y="420173"/>
                          <a:pt x="85597" y="486516"/>
                        </a:cubicBezTo>
                        <a:cubicBezTo>
                          <a:pt x="101966" y="587049"/>
                          <a:pt x="116124" y="687843"/>
                          <a:pt x="128574" y="788904"/>
                        </a:cubicBezTo>
                        <a:lnTo>
                          <a:pt x="178335" y="789105"/>
                        </a:lnTo>
                        <a:lnTo>
                          <a:pt x="189720" y="789105"/>
                        </a:lnTo>
                        <a:cubicBezTo>
                          <a:pt x="176861" y="684762"/>
                          <a:pt x="162328" y="580606"/>
                          <a:pt x="145317" y="476765"/>
                        </a:cubicBezTo>
                        <a:cubicBezTo>
                          <a:pt x="133932" y="407194"/>
                          <a:pt x="121676" y="337669"/>
                          <a:pt x="108891" y="268339"/>
                        </a:cubicBezTo>
                        <a:cubicBezTo>
                          <a:pt x="101651" y="229107"/>
                          <a:pt x="93949" y="189981"/>
                          <a:pt x="88183" y="150494"/>
                        </a:cubicBezTo>
                        <a:cubicBezTo>
                          <a:pt x="81070" y="101731"/>
                          <a:pt x="74346" y="52801"/>
                          <a:pt x="63102" y="4775"/>
                        </a:cubicBezTo>
                        <a:cubicBezTo>
                          <a:pt x="62726" y="3168"/>
                          <a:pt x="62097" y="1614"/>
                          <a:pt x="61709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0" name="Google Shape;3920;p20"/>
                  <p:cNvSpPr/>
                  <p:nvPr/>
                </p:nvSpPr>
                <p:spPr>
                  <a:xfrm>
                    <a:off x="8744414" y="6230547"/>
                    <a:ext cx="92154" cy="78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154" h="789507" extrusionOk="0">
                        <a:moveTo>
                          <a:pt x="0" y="0"/>
                        </a:moveTo>
                        <a:cubicBezTo>
                          <a:pt x="871" y="28202"/>
                          <a:pt x="3148" y="56505"/>
                          <a:pt x="5223" y="84600"/>
                        </a:cubicBezTo>
                        <a:cubicBezTo>
                          <a:pt x="8036" y="124194"/>
                          <a:pt x="9175" y="163782"/>
                          <a:pt x="10581" y="203443"/>
                        </a:cubicBezTo>
                        <a:cubicBezTo>
                          <a:pt x="17413" y="399465"/>
                          <a:pt x="32280" y="595132"/>
                          <a:pt x="58132" y="789508"/>
                        </a:cubicBezTo>
                        <a:lnTo>
                          <a:pt x="92154" y="789508"/>
                        </a:lnTo>
                        <a:cubicBezTo>
                          <a:pt x="65566" y="591918"/>
                          <a:pt x="50028" y="393009"/>
                          <a:pt x="42595" y="193692"/>
                        </a:cubicBezTo>
                        <a:cubicBezTo>
                          <a:pt x="41054" y="152611"/>
                          <a:pt x="39446" y="111476"/>
                          <a:pt x="36433" y="70469"/>
                        </a:cubicBezTo>
                        <a:cubicBezTo>
                          <a:pt x="34758" y="47089"/>
                          <a:pt x="33285" y="23521"/>
                          <a:pt x="3248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1" name="Google Shape;3921;p20"/>
                  <p:cNvSpPr/>
                  <p:nvPr/>
                </p:nvSpPr>
                <p:spPr>
                  <a:xfrm>
                    <a:off x="8863597" y="6230547"/>
                    <a:ext cx="97205" cy="78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05" h="789507" extrusionOk="0">
                        <a:moveTo>
                          <a:pt x="61978" y="0"/>
                        </a:moveTo>
                        <a:cubicBezTo>
                          <a:pt x="54879" y="23320"/>
                          <a:pt x="48048" y="46653"/>
                          <a:pt x="42288" y="70268"/>
                        </a:cubicBezTo>
                        <a:cubicBezTo>
                          <a:pt x="9203" y="205271"/>
                          <a:pt x="-4124" y="345472"/>
                          <a:pt x="1100" y="484326"/>
                        </a:cubicBezTo>
                        <a:cubicBezTo>
                          <a:pt x="2372" y="518114"/>
                          <a:pt x="4784" y="551841"/>
                          <a:pt x="8467" y="585455"/>
                        </a:cubicBezTo>
                        <a:cubicBezTo>
                          <a:pt x="10945" y="608246"/>
                          <a:pt x="14226" y="630983"/>
                          <a:pt x="16972" y="653754"/>
                        </a:cubicBezTo>
                        <a:cubicBezTo>
                          <a:pt x="22464" y="698893"/>
                          <a:pt x="27354" y="744435"/>
                          <a:pt x="34117" y="789508"/>
                        </a:cubicBezTo>
                        <a:lnTo>
                          <a:pt x="66197" y="789508"/>
                        </a:lnTo>
                        <a:cubicBezTo>
                          <a:pt x="58696" y="740550"/>
                          <a:pt x="54276" y="690924"/>
                          <a:pt x="48048" y="642369"/>
                        </a:cubicBezTo>
                        <a:cubicBezTo>
                          <a:pt x="41284" y="589406"/>
                          <a:pt x="35390" y="536558"/>
                          <a:pt x="33515" y="483134"/>
                        </a:cubicBezTo>
                        <a:cubicBezTo>
                          <a:pt x="28492" y="340288"/>
                          <a:pt x="43762" y="196023"/>
                          <a:pt x="80128" y="57730"/>
                        </a:cubicBezTo>
                        <a:cubicBezTo>
                          <a:pt x="85217" y="38329"/>
                          <a:pt x="91245" y="19188"/>
                          <a:pt x="97206" y="0"/>
                        </a:cubicBezTo>
                        <a:lnTo>
                          <a:pt x="61978" y="0"/>
                        </a:ln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2" name="Google Shape;3922;p20"/>
                  <p:cNvSpPr/>
                  <p:nvPr/>
                </p:nvSpPr>
                <p:spPr>
                  <a:xfrm>
                    <a:off x="9168176" y="6731773"/>
                    <a:ext cx="258287" cy="2888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287" h="288884" extrusionOk="0">
                        <a:moveTo>
                          <a:pt x="141220" y="419"/>
                        </a:moveTo>
                        <a:cubicBezTo>
                          <a:pt x="105255" y="4384"/>
                          <a:pt x="73309" y="33979"/>
                          <a:pt x="51208" y="61532"/>
                        </a:cubicBezTo>
                        <a:cubicBezTo>
                          <a:pt x="46520" y="67399"/>
                          <a:pt x="42167" y="73453"/>
                          <a:pt x="37881" y="79648"/>
                        </a:cubicBezTo>
                        <a:cubicBezTo>
                          <a:pt x="32589" y="87330"/>
                          <a:pt x="27567" y="95219"/>
                          <a:pt x="23348" y="103537"/>
                        </a:cubicBezTo>
                        <a:cubicBezTo>
                          <a:pt x="3725" y="142348"/>
                          <a:pt x="-1231" y="186952"/>
                          <a:pt x="242" y="229948"/>
                        </a:cubicBezTo>
                        <a:cubicBezTo>
                          <a:pt x="979" y="249638"/>
                          <a:pt x="3591" y="269261"/>
                          <a:pt x="7006" y="288683"/>
                        </a:cubicBezTo>
                        <a:lnTo>
                          <a:pt x="39488" y="288884"/>
                        </a:lnTo>
                        <a:cubicBezTo>
                          <a:pt x="35738" y="269060"/>
                          <a:pt x="32992" y="249102"/>
                          <a:pt x="32322" y="228944"/>
                        </a:cubicBezTo>
                        <a:cubicBezTo>
                          <a:pt x="31116" y="193381"/>
                          <a:pt x="34599" y="156345"/>
                          <a:pt x="49668" y="123662"/>
                        </a:cubicBezTo>
                        <a:cubicBezTo>
                          <a:pt x="53753" y="114628"/>
                          <a:pt x="58910" y="106109"/>
                          <a:pt x="64536" y="97965"/>
                        </a:cubicBezTo>
                        <a:cubicBezTo>
                          <a:pt x="68353" y="92440"/>
                          <a:pt x="72506" y="87069"/>
                          <a:pt x="76725" y="81838"/>
                        </a:cubicBezTo>
                        <a:cubicBezTo>
                          <a:pt x="98893" y="54279"/>
                          <a:pt x="137268" y="16634"/>
                          <a:pt x="174237" y="41427"/>
                        </a:cubicBezTo>
                        <a:cubicBezTo>
                          <a:pt x="183412" y="47561"/>
                          <a:pt x="188435" y="62918"/>
                          <a:pt x="191583" y="72683"/>
                        </a:cubicBezTo>
                        <a:cubicBezTo>
                          <a:pt x="200155" y="99358"/>
                          <a:pt x="202968" y="127279"/>
                          <a:pt x="208259" y="154671"/>
                        </a:cubicBezTo>
                        <a:cubicBezTo>
                          <a:pt x="216898" y="199141"/>
                          <a:pt x="220850" y="243945"/>
                          <a:pt x="223998" y="288884"/>
                        </a:cubicBezTo>
                        <a:lnTo>
                          <a:pt x="258288" y="288884"/>
                        </a:lnTo>
                        <a:cubicBezTo>
                          <a:pt x="257752" y="281249"/>
                          <a:pt x="257484" y="273614"/>
                          <a:pt x="256882" y="265979"/>
                        </a:cubicBezTo>
                        <a:cubicBezTo>
                          <a:pt x="253666" y="225126"/>
                          <a:pt x="247907" y="184808"/>
                          <a:pt x="240339" y="144558"/>
                        </a:cubicBezTo>
                        <a:cubicBezTo>
                          <a:pt x="234378" y="112793"/>
                          <a:pt x="230963" y="80130"/>
                          <a:pt x="218640" y="49986"/>
                        </a:cubicBezTo>
                        <a:cubicBezTo>
                          <a:pt x="213483" y="37321"/>
                          <a:pt x="206317" y="24543"/>
                          <a:pt x="195333" y="15951"/>
                        </a:cubicBezTo>
                        <a:cubicBezTo>
                          <a:pt x="189306" y="11235"/>
                          <a:pt x="182408" y="7498"/>
                          <a:pt x="175242" y="4799"/>
                        </a:cubicBezTo>
                        <a:cubicBezTo>
                          <a:pt x="169080" y="2469"/>
                          <a:pt x="162986" y="1062"/>
                          <a:pt x="156958" y="419"/>
                        </a:cubicBezTo>
                        <a:cubicBezTo>
                          <a:pt x="151667" y="-137"/>
                          <a:pt x="146310" y="-143"/>
                          <a:pt x="141220" y="419"/>
                        </a:cubicBezTo>
                        <a:close/>
                      </a:path>
                    </a:pathLst>
                  </a:custGeom>
                  <a:solidFill>
                    <a:srgbClr val="4802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923" name="Google Shape;3923;p20"/>
              <p:cNvGrpSpPr/>
              <p:nvPr/>
            </p:nvGrpSpPr>
            <p:grpSpPr>
              <a:xfrm>
                <a:off x="3547922" y="2391170"/>
                <a:ext cx="2116720" cy="3709272"/>
                <a:chOff x="5059518" y="3399017"/>
                <a:chExt cx="1542574" cy="2703157"/>
              </a:xfrm>
            </p:grpSpPr>
            <p:grpSp>
              <p:nvGrpSpPr>
                <p:cNvPr id="3924" name="Google Shape;3924;p20"/>
                <p:cNvGrpSpPr/>
                <p:nvPr/>
              </p:nvGrpSpPr>
              <p:grpSpPr>
                <a:xfrm>
                  <a:off x="5059518" y="3399017"/>
                  <a:ext cx="1542574" cy="2703157"/>
                  <a:chOff x="5059518" y="3399017"/>
                  <a:chExt cx="1542574" cy="2703157"/>
                </a:xfrm>
              </p:grpSpPr>
              <p:sp>
                <p:nvSpPr>
                  <p:cNvPr id="3925" name="Google Shape;3925;p20"/>
                  <p:cNvSpPr/>
                  <p:nvPr/>
                </p:nvSpPr>
                <p:spPr>
                  <a:xfrm>
                    <a:off x="5216151" y="3399017"/>
                    <a:ext cx="446260" cy="9653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60" h="965377" extrusionOk="0">
                        <a:moveTo>
                          <a:pt x="303175" y="963194"/>
                        </a:moveTo>
                        <a:cubicBezTo>
                          <a:pt x="269742" y="972925"/>
                          <a:pt x="177032" y="956008"/>
                          <a:pt x="78374" y="789655"/>
                        </a:cubicBezTo>
                        <a:cubicBezTo>
                          <a:pt x="-20290" y="623294"/>
                          <a:pt x="-16827" y="401963"/>
                          <a:pt x="39229" y="247337"/>
                        </a:cubicBezTo>
                        <a:cubicBezTo>
                          <a:pt x="95291" y="92703"/>
                          <a:pt x="158581" y="0"/>
                          <a:pt x="158581" y="0"/>
                        </a:cubicBezTo>
                        <a:cubicBezTo>
                          <a:pt x="158581" y="0"/>
                          <a:pt x="168941" y="111938"/>
                          <a:pt x="211951" y="175341"/>
                        </a:cubicBezTo>
                        <a:cubicBezTo>
                          <a:pt x="254954" y="238737"/>
                          <a:pt x="385946" y="421720"/>
                          <a:pt x="415394" y="522461"/>
                        </a:cubicBezTo>
                        <a:cubicBezTo>
                          <a:pt x="517085" y="870317"/>
                          <a:pt x="337880" y="953095"/>
                          <a:pt x="303175" y="963194"/>
                        </a:cubicBezTo>
                        <a:close/>
                      </a:path>
                    </a:pathLst>
                  </a:custGeom>
                  <a:solidFill>
                    <a:srgbClr val="8F1E2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6" name="Google Shape;3926;p20"/>
                  <p:cNvSpPr/>
                  <p:nvPr/>
                </p:nvSpPr>
                <p:spPr>
                  <a:xfrm>
                    <a:off x="5216260" y="3399031"/>
                    <a:ext cx="382099" cy="909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099" h="909729" extrusionOk="0">
                        <a:moveTo>
                          <a:pt x="158378" y="0"/>
                        </a:moveTo>
                        <a:cubicBezTo>
                          <a:pt x="158378" y="0"/>
                          <a:pt x="139002" y="29669"/>
                          <a:pt x="112789" y="79825"/>
                        </a:cubicBezTo>
                        <a:cubicBezTo>
                          <a:pt x="90943" y="121636"/>
                          <a:pt x="64622" y="176942"/>
                          <a:pt x="39139" y="247236"/>
                        </a:cubicBezTo>
                        <a:cubicBezTo>
                          <a:pt x="-9543" y="381530"/>
                          <a:pt x="-18383" y="566207"/>
                          <a:pt x="44712" y="721416"/>
                        </a:cubicBezTo>
                        <a:cubicBezTo>
                          <a:pt x="54269" y="744924"/>
                          <a:pt x="65379" y="767815"/>
                          <a:pt x="78352" y="789695"/>
                        </a:cubicBezTo>
                        <a:cubicBezTo>
                          <a:pt x="111316" y="845276"/>
                          <a:pt x="143269" y="882934"/>
                          <a:pt x="172910" y="909730"/>
                        </a:cubicBezTo>
                        <a:cubicBezTo>
                          <a:pt x="193779" y="898445"/>
                          <a:pt x="214594" y="884977"/>
                          <a:pt x="227252" y="867925"/>
                        </a:cubicBezTo>
                        <a:cubicBezTo>
                          <a:pt x="260739" y="822833"/>
                          <a:pt x="237807" y="759035"/>
                          <a:pt x="237807" y="759041"/>
                        </a:cubicBezTo>
                        <a:cubicBezTo>
                          <a:pt x="237807" y="759041"/>
                          <a:pt x="327885" y="752538"/>
                          <a:pt x="362423" y="659306"/>
                        </a:cubicBezTo>
                        <a:cubicBezTo>
                          <a:pt x="385388" y="597303"/>
                          <a:pt x="383533" y="500393"/>
                          <a:pt x="379936" y="440131"/>
                        </a:cubicBezTo>
                        <a:cubicBezTo>
                          <a:pt x="328910" y="342023"/>
                          <a:pt x="244826" y="223876"/>
                          <a:pt x="211929" y="175375"/>
                        </a:cubicBezTo>
                        <a:cubicBezTo>
                          <a:pt x="168919" y="111978"/>
                          <a:pt x="158378" y="0"/>
                          <a:pt x="158378" y="0"/>
                        </a:cubicBezTo>
                        <a:close/>
                      </a:path>
                    </a:pathLst>
                  </a:custGeom>
                  <a:solidFill>
                    <a:srgbClr val="BC43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7" name="Google Shape;3927;p20"/>
                  <p:cNvSpPr/>
                  <p:nvPr/>
                </p:nvSpPr>
                <p:spPr>
                  <a:xfrm>
                    <a:off x="5216260" y="3478855"/>
                    <a:ext cx="199697" cy="641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97" h="641591" extrusionOk="0">
                        <a:moveTo>
                          <a:pt x="112789" y="0"/>
                        </a:moveTo>
                        <a:cubicBezTo>
                          <a:pt x="90943" y="41811"/>
                          <a:pt x="64622" y="97117"/>
                          <a:pt x="39139" y="167412"/>
                        </a:cubicBezTo>
                        <a:cubicBezTo>
                          <a:pt x="-9543" y="301705"/>
                          <a:pt x="-18383" y="486382"/>
                          <a:pt x="44712" y="641591"/>
                        </a:cubicBezTo>
                        <a:cubicBezTo>
                          <a:pt x="103721" y="634131"/>
                          <a:pt x="175697" y="609384"/>
                          <a:pt x="186847" y="531107"/>
                        </a:cubicBezTo>
                        <a:cubicBezTo>
                          <a:pt x="226623" y="251777"/>
                          <a:pt x="166180" y="87044"/>
                          <a:pt x="112789" y="0"/>
                        </a:cubicBezTo>
                        <a:close/>
                      </a:path>
                    </a:pathLst>
                  </a:custGeom>
                  <a:solidFill>
                    <a:srgbClr val="DD5E4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8" name="Google Shape;3928;p20"/>
                  <p:cNvSpPr/>
                  <p:nvPr/>
                </p:nvSpPr>
                <p:spPr>
                  <a:xfrm>
                    <a:off x="5245260" y="3519702"/>
                    <a:ext cx="424713" cy="1216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713" h="1216866" extrusionOk="0">
                        <a:moveTo>
                          <a:pt x="110699" y="0"/>
                        </a:moveTo>
                        <a:cubicBezTo>
                          <a:pt x="110699" y="0"/>
                          <a:pt x="110357" y="187229"/>
                          <a:pt x="130617" y="344018"/>
                        </a:cubicBezTo>
                        <a:cubicBezTo>
                          <a:pt x="150876" y="500808"/>
                          <a:pt x="191736" y="627166"/>
                          <a:pt x="191736" y="627166"/>
                        </a:cubicBezTo>
                        <a:cubicBezTo>
                          <a:pt x="191736" y="627166"/>
                          <a:pt x="153012" y="621781"/>
                          <a:pt x="105080" y="592099"/>
                        </a:cubicBezTo>
                        <a:cubicBezTo>
                          <a:pt x="57147" y="562423"/>
                          <a:pt x="0" y="508450"/>
                          <a:pt x="0" y="508450"/>
                        </a:cubicBezTo>
                        <a:cubicBezTo>
                          <a:pt x="0" y="508450"/>
                          <a:pt x="47892" y="571953"/>
                          <a:pt x="97077" y="608929"/>
                        </a:cubicBezTo>
                        <a:cubicBezTo>
                          <a:pt x="146255" y="645904"/>
                          <a:pt x="201574" y="654477"/>
                          <a:pt x="201574" y="654477"/>
                        </a:cubicBezTo>
                        <a:lnTo>
                          <a:pt x="226990" y="747100"/>
                        </a:lnTo>
                        <a:cubicBezTo>
                          <a:pt x="226990" y="747100"/>
                          <a:pt x="204400" y="751829"/>
                          <a:pt x="174571" y="741468"/>
                        </a:cubicBezTo>
                        <a:cubicBezTo>
                          <a:pt x="144734" y="731107"/>
                          <a:pt x="107659" y="705657"/>
                          <a:pt x="107659" y="705657"/>
                        </a:cubicBezTo>
                        <a:cubicBezTo>
                          <a:pt x="107659" y="705657"/>
                          <a:pt x="138211" y="736525"/>
                          <a:pt x="169688" y="752116"/>
                        </a:cubicBezTo>
                        <a:cubicBezTo>
                          <a:pt x="201166" y="767701"/>
                          <a:pt x="233574" y="768016"/>
                          <a:pt x="233574" y="768016"/>
                        </a:cubicBezTo>
                        <a:cubicBezTo>
                          <a:pt x="233574" y="768016"/>
                          <a:pt x="267033" y="863867"/>
                          <a:pt x="303641" y="966128"/>
                        </a:cubicBezTo>
                        <a:cubicBezTo>
                          <a:pt x="340255" y="1068388"/>
                          <a:pt x="380016" y="1177051"/>
                          <a:pt x="380016" y="1177051"/>
                        </a:cubicBezTo>
                        <a:lnTo>
                          <a:pt x="424714" y="1216866"/>
                        </a:lnTo>
                        <a:cubicBezTo>
                          <a:pt x="424714" y="1216866"/>
                          <a:pt x="365262" y="1074222"/>
                          <a:pt x="324369" y="955773"/>
                        </a:cubicBezTo>
                        <a:cubicBezTo>
                          <a:pt x="283482" y="837319"/>
                          <a:pt x="261146" y="743068"/>
                          <a:pt x="261146" y="743068"/>
                        </a:cubicBezTo>
                        <a:cubicBezTo>
                          <a:pt x="261146" y="743068"/>
                          <a:pt x="287132" y="719722"/>
                          <a:pt x="316372" y="673752"/>
                        </a:cubicBezTo>
                        <a:cubicBezTo>
                          <a:pt x="345619" y="627782"/>
                          <a:pt x="378121" y="559182"/>
                          <a:pt x="378121" y="559182"/>
                        </a:cubicBezTo>
                        <a:cubicBezTo>
                          <a:pt x="378121" y="559182"/>
                          <a:pt x="335285" y="617977"/>
                          <a:pt x="304498" y="657953"/>
                        </a:cubicBezTo>
                        <a:cubicBezTo>
                          <a:pt x="273717" y="697935"/>
                          <a:pt x="250377" y="722139"/>
                          <a:pt x="250377" y="722139"/>
                        </a:cubicBezTo>
                        <a:lnTo>
                          <a:pt x="225396" y="638765"/>
                        </a:lnTo>
                        <a:cubicBezTo>
                          <a:pt x="225396" y="638765"/>
                          <a:pt x="267924" y="608025"/>
                          <a:pt x="291545" y="544856"/>
                        </a:cubicBezTo>
                        <a:cubicBezTo>
                          <a:pt x="315160" y="481687"/>
                          <a:pt x="319861" y="386084"/>
                          <a:pt x="319861" y="386084"/>
                        </a:cubicBezTo>
                        <a:cubicBezTo>
                          <a:pt x="319861" y="386084"/>
                          <a:pt x="302957" y="480649"/>
                          <a:pt x="277910" y="536833"/>
                        </a:cubicBezTo>
                        <a:cubicBezTo>
                          <a:pt x="252862" y="593016"/>
                          <a:pt x="219677" y="610811"/>
                          <a:pt x="219677" y="610811"/>
                        </a:cubicBezTo>
                        <a:lnTo>
                          <a:pt x="176459" y="460805"/>
                        </a:lnTo>
                        <a:cubicBezTo>
                          <a:pt x="176459" y="460805"/>
                          <a:pt x="197656" y="428089"/>
                          <a:pt x="214266" y="378328"/>
                        </a:cubicBezTo>
                        <a:cubicBezTo>
                          <a:pt x="230868" y="328561"/>
                          <a:pt x="242890" y="261756"/>
                          <a:pt x="242890" y="261756"/>
                        </a:cubicBezTo>
                        <a:cubicBezTo>
                          <a:pt x="242890" y="261756"/>
                          <a:pt x="217608" y="327469"/>
                          <a:pt x="199237" y="369917"/>
                        </a:cubicBezTo>
                        <a:cubicBezTo>
                          <a:pt x="180866" y="412357"/>
                          <a:pt x="169407" y="431518"/>
                          <a:pt x="169407" y="431518"/>
                        </a:cubicBezTo>
                        <a:cubicBezTo>
                          <a:pt x="169407" y="431518"/>
                          <a:pt x="164739" y="441778"/>
                          <a:pt x="150059" y="333899"/>
                        </a:cubicBezTo>
                        <a:cubicBezTo>
                          <a:pt x="135378" y="226019"/>
                          <a:pt x="110699" y="0"/>
                          <a:pt x="110699" y="0"/>
                        </a:cubicBezTo>
                        <a:close/>
                      </a:path>
                    </a:pathLst>
                  </a:custGeom>
                  <a:solidFill>
                    <a:srgbClr val="5E02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9" name="Google Shape;3929;p20"/>
                  <p:cNvSpPr/>
                  <p:nvPr/>
                </p:nvSpPr>
                <p:spPr>
                  <a:xfrm>
                    <a:off x="5679139" y="3848618"/>
                    <a:ext cx="381351" cy="99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351" h="993894" extrusionOk="0">
                        <a:moveTo>
                          <a:pt x="176731" y="993894"/>
                        </a:moveTo>
                        <a:cubicBezTo>
                          <a:pt x="176731" y="993894"/>
                          <a:pt x="3132" y="783265"/>
                          <a:pt x="64" y="555940"/>
                        </a:cubicBezTo>
                        <a:cubicBezTo>
                          <a:pt x="-4791" y="195400"/>
                          <a:pt x="267131" y="0"/>
                          <a:pt x="267131" y="0"/>
                        </a:cubicBezTo>
                        <a:cubicBezTo>
                          <a:pt x="267131" y="0"/>
                          <a:pt x="373069" y="279383"/>
                          <a:pt x="380275" y="443259"/>
                        </a:cubicBezTo>
                        <a:cubicBezTo>
                          <a:pt x="398605" y="860070"/>
                          <a:pt x="176731" y="993894"/>
                          <a:pt x="176731" y="993894"/>
                        </a:cubicBezTo>
                        <a:close/>
                      </a:path>
                    </a:pathLst>
                  </a:custGeom>
                  <a:solidFill>
                    <a:srgbClr val="DB58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0" name="Google Shape;3930;p20"/>
                  <p:cNvSpPr/>
                  <p:nvPr/>
                </p:nvSpPr>
                <p:spPr>
                  <a:xfrm>
                    <a:off x="5059558" y="4476358"/>
                    <a:ext cx="762832" cy="633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832" h="633904" extrusionOk="0">
                        <a:moveTo>
                          <a:pt x="762832" y="624528"/>
                        </a:moveTo>
                        <a:cubicBezTo>
                          <a:pt x="762832" y="624528"/>
                          <a:pt x="739834" y="307627"/>
                          <a:pt x="549129" y="151493"/>
                        </a:cubicBezTo>
                        <a:cubicBezTo>
                          <a:pt x="358418" y="-4633"/>
                          <a:pt x="0" y="15"/>
                          <a:pt x="0" y="15"/>
                        </a:cubicBezTo>
                        <a:cubicBezTo>
                          <a:pt x="0" y="15"/>
                          <a:pt x="60302" y="338193"/>
                          <a:pt x="252266" y="492438"/>
                        </a:cubicBezTo>
                        <a:cubicBezTo>
                          <a:pt x="493602" y="686364"/>
                          <a:pt x="762832" y="624528"/>
                          <a:pt x="762832" y="624528"/>
                        </a:cubicBezTo>
                        <a:close/>
                      </a:path>
                    </a:pathLst>
                  </a:custGeom>
                  <a:solidFill>
                    <a:srgbClr val="AC1F2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1" name="Google Shape;3931;p20"/>
                  <p:cNvSpPr/>
                  <p:nvPr/>
                </p:nvSpPr>
                <p:spPr>
                  <a:xfrm>
                    <a:off x="6052622" y="4482340"/>
                    <a:ext cx="476732" cy="1080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732" h="1080355" extrusionOk="0">
                        <a:moveTo>
                          <a:pt x="147829" y="1080356"/>
                        </a:moveTo>
                        <a:cubicBezTo>
                          <a:pt x="147829" y="1080356"/>
                          <a:pt x="1909" y="931087"/>
                          <a:pt x="27" y="708129"/>
                        </a:cubicBezTo>
                        <a:cubicBezTo>
                          <a:pt x="-3690" y="267094"/>
                          <a:pt x="376742" y="0"/>
                          <a:pt x="376742" y="0"/>
                        </a:cubicBezTo>
                        <a:cubicBezTo>
                          <a:pt x="376742" y="0"/>
                          <a:pt x="450612" y="210227"/>
                          <a:pt x="463839" y="303942"/>
                        </a:cubicBezTo>
                        <a:cubicBezTo>
                          <a:pt x="553308" y="937711"/>
                          <a:pt x="147829" y="1080356"/>
                          <a:pt x="147829" y="1080356"/>
                        </a:cubicBezTo>
                        <a:close/>
                      </a:path>
                    </a:pathLst>
                  </a:custGeom>
                  <a:solidFill>
                    <a:srgbClr val="8D151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2" name="Google Shape;3932;p20"/>
                  <p:cNvSpPr/>
                  <p:nvPr/>
                </p:nvSpPr>
                <p:spPr>
                  <a:xfrm>
                    <a:off x="5100492" y="5229292"/>
                    <a:ext cx="972047" cy="377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047" h="377606" extrusionOk="0">
                        <a:moveTo>
                          <a:pt x="972048" y="256024"/>
                        </a:moveTo>
                        <a:cubicBezTo>
                          <a:pt x="972048" y="256024"/>
                          <a:pt x="949665" y="109548"/>
                          <a:pt x="716031" y="39213"/>
                        </a:cubicBezTo>
                        <a:cubicBezTo>
                          <a:pt x="260557" y="-97900"/>
                          <a:pt x="0" y="168591"/>
                          <a:pt x="0" y="168591"/>
                        </a:cubicBezTo>
                        <a:cubicBezTo>
                          <a:pt x="0" y="168591"/>
                          <a:pt x="97258" y="201642"/>
                          <a:pt x="234049" y="259681"/>
                        </a:cubicBezTo>
                        <a:cubicBezTo>
                          <a:pt x="312682" y="293040"/>
                          <a:pt x="407971" y="357849"/>
                          <a:pt x="496173" y="370132"/>
                        </a:cubicBezTo>
                        <a:cubicBezTo>
                          <a:pt x="805474" y="413209"/>
                          <a:pt x="972048" y="256024"/>
                          <a:pt x="972048" y="256024"/>
                        </a:cubicBezTo>
                        <a:close/>
                      </a:path>
                    </a:pathLst>
                  </a:custGeom>
                  <a:solidFill>
                    <a:srgbClr val="D33C2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3" name="Google Shape;3933;p20"/>
                  <p:cNvSpPr/>
                  <p:nvPr/>
                </p:nvSpPr>
                <p:spPr>
                  <a:xfrm>
                    <a:off x="5679145" y="3848517"/>
                    <a:ext cx="381328" cy="786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328" h="786865" extrusionOk="0">
                        <a:moveTo>
                          <a:pt x="267211" y="0"/>
                        </a:moveTo>
                        <a:cubicBezTo>
                          <a:pt x="267211" y="0"/>
                          <a:pt x="-4791" y="195447"/>
                          <a:pt x="64" y="555994"/>
                        </a:cubicBezTo>
                        <a:cubicBezTo>
                          <a:pt x="774" y="608514"/>
                          <a:pt x="11074" y="659935"/>
                          <a:pt x="25741" y="708283"/>
                        </a:cubicBezTo>
                        <a:cubicBezTo>
                          <a:pt x="30323" y="723365"/>
                          <a:pt x="35680" y="737503"/>
                          <a:pt x="41072" y="751875"/>
                        </a:cubicBezTo>
                        <a:cubicBezTo>
                          <a:pt x="95507" y="779107"/>
                          <a:pt x="160604" y="799252"/>
                          <a:pt x="215254" y="777955"/>
                        </a:cubicBezTo>
                        <a:cubicBezTo>
                          <a:pt x="268136" y="757347"/>
                          <a:pt x="322156" y="706903"/>
                          <a:pt x="366344" y="657719"/>
                        </a:cubicBezTo>
                        <a:cubicBezTo>
                          <a:pt x="377877" y="596378"/>
                          <a:pt x="383898" y="525535"/>
                          <a:pt x="380282" y="443326"/>
                        </a:cubicBezTo>
                        <a:cubicBezTo>
                          <a:pt x="377187" y="372998"/>
                          <a:pt x="355193" y="282919"/>
                          <a:pt x="331907" y="201260"/>
                        </a:cubicBezTo>
                        <a:cubicBezTo>
                          <a:pt x="300939" y="92637"/>
                          <a:pt x="267211" y="7"/>
                          <a:pt x="267211" y="0"/>
                        </a:cubicBezTo>
                        <a:close/>
                      </a:path>
                    </a:pathLst>
                  </a:custGeom>
                  <a:solidFill>
                    <a:srgbClr val="F68D3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4" name="Google Shape;3934;p20"/>
                  <p:cNvSpPr/>
                  <p:nvPr/>
                </p:nvSpPr>
                <p:spPr>
                  <a:xfrm>
                    <a:off x="5679145" y="3848517"/>
                    <a:ext cx="331907" cy="742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907" h="742044" extrusionOk="0">
                        <a:moveTo>
                          <a:pt x="267211" y="0"/>
                        </a:moveTo>
                        <a:cubicBezTo>
                          <a:pt x="267211" y="0"/>
                          <a:pt x="-4791" y="195447"/>
                          <a:pt x="64" y="555994"/>
                        </a:cubicBezTo>
                        <a:cubicBezTo>
                          <a:pt x="774" y="608514"/>
                          <a:pt x="11074" y="659935"/>
                          <a:pt x="25741" y="708283"/>
                        </a:cubicBezTo>
                        <a:cubicBezTo>
                          <a:pt x="57694" y="733190"/>
                          <a:pt x="102445" y="756202"/>
                          <a:pt x="146379" y="731375"/>
                        </a:cubicBezTo>
                        <a:cubicBezTo>
                          <a:pt x="249276" y="673216"/>
                          <a:pt x="293090" y="466612"/>
                          <a:pt x="293090" y="466612"/>
                        </a:cubicBezTo>
                        <a:lnTo>
                          <a:pt x="331907" y="201260"/>
                        </a:lnTo>
                        <a:cubicBezTo>
                          <a:pt x="300939" y="92637"/>
                          <a:pt x="267211" y="7"/>
                          <a:pt x="267211" y="0"/>
                        </a:cubicBezTo>
                        <a:close/>
                      </a:path>
                    </a:pathLst>
                  </a:custGeom>
                  <a:solidFill>
                    <a:srgbClr val="FCB2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5" name="Google Shape;3935;p20"/>
                  <p:cNvSpPr/>
                  <p:nvPr/>
                </p:nvSpPr>
                <p:spPr>
                  <a:xfrm>
                    <a:off x="5059518" y="4476373"/>
                    <a:ext cx="609538" cy="285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38" h="285263" extrusionOk="0">
                        <a:moveTo>
                          <a:pt x="0" y="0"/>
                        </a:moveTo>
                        <a:cubicBezTo>
                          <a:pt x="0" y="0"/>
                          <a:pt x="4728" y="20915"/>
                          <a:pt x="8954" y="39420"/>
                        </a:cubicBezTo>
                        <a:cubicBezTo>
                          <a:pt x="14278" y="61293"/>
                          <a:pt x="21806" y="90158"/>
                          <a:pt x="32649" y="124616"/>
                        </a:cubicBezTo>
                        <a:cubicBezTo>
                          <a:pt x="112306" y="162643"/>
                          <a:pt x="210576" y="207240"/>
                          <a:pt x="300788" y="241865"/>
                        </a:cubicBezTo>
                        <a:cubicBezTo>
                          <a:pt x="303982" y="243091"/>
                          <a:pt x="307585" y="244859"/>
                          <a:pt x="310740" y="246051"/>
                        </a:cubicBezTo>
                        <a:cubicBezTo>
                          <a:pt x="373111" y="269592"/>
                          <a:pt x="428270" y="285337"/>
                          <a:pt x="458247" y="285263"/>
                        </a:cubicBezTo>
                        <a:cubicBezTo>
                          <a:pt x="531207" y="285089"/>
                          <a:pt x="581276" y="243070"/>
                          <a:pt x="609538" y="212404"/>
                        </a:cubicBezTo>
                        <a:cubicBezTo>
                          <a:pt x="591536" y="190410"/>
                          <a:pt x="571618" y="169823"/>
                          <a:pt x="549223" y="151492"/>
                        </a:cubicBezTo>
                        <a:cubicBezTo>
                          <a:pt x="520820" y="128239"/>
                          <a:pt x="488371" y="108837"/>
                          <a:pt x="454269" y="92168"/>
                        </a:cubicBezTo>
                        <a:cubicBezTo>
                          <a:pt x="454082" y="92080"/>
                          <a:pt x="453860" y="92060"/>
                          <a:pt x="453673" y="91973"/>
                        </a:cubicBezTo>
                        <a:cubicBezTo>
                          <a:pt x="429482" y="80180"/>
                          <a:pt x="404367" y="69879"/>
                          <a:pt x="378824" y="60918"/>
                        </a:cubicBezTo>
                        <a:cubicBezTo>
                          <a:pt x="363675" y="55601"/>
                          <a:pt x="348311" y="51609"/>
                          <a:pt x="333035" y="47182"/>
                        </a:cubicBezTo>
                        <a:cubicBezTo>
                          <a:pt x="331642" y="46780"/>
                          <a:pt x="330249" y="46385"/>
                          <a:pt x="328856" y="45990"/>
                        </a:cubicBezTo>
                        <a:cubicBezTo>
                          <a:pt x="318823" y="43137"/>
                          <a:pt x="308784" y="39728"/>
                          <a:pt x="298798" y="37230"/>
                        </a:cubicBezTo>
                        <a:cubicBezTo>
                          <a:pt x="292845" y="35737"/>
                          <a:pt x="287192" y="34819"/>
                          <a:pt x="281279" y="33446"/>
                        </a:cubicBezTo>
                        <a:cubicBezTo>
                          <a:pt x="272324" y="31363"/>
                          <a:pt x="263631" y="29301"/>
                          <a:pt x="254804" y="27472"/>
                        </a:cubicBezTo>
                        <a:cubicBezTo>
                          <a:pt x="252400" y="26976"/>
                          <a:pt x="250029" y="26554"/>
                          <a:pt x="247638" y="26079"/>
                        </a:cubicBezTo>
                        <a:cubicBezTo>
                          <a:pt x="237585" y="24076"/>
                          <a:pt x="227365" y="21605"/>
                          <a:pt x="217581" y="19911"/>
                        </a:cubicBezTo>
                        <a:cubicBezTo>
                          <a:pt x="217099" y="19824"/>
                          <a:pt x="216663" y="19790"/>
                          <a:pt x="216188" y="19710"/>
                        </a:cubicBezTo>
                        <a:cubicBezTo>
                          <a:pt x="201126" y="17105"/>
                          <a:pt x="186767" y="15102"/>
                          <a:pt x="172589" y="13140"/>
                        </a:cubicBezTo>
                        <a:cubicBezTo>
                          <a:pt x="172247" y="13093"/>
                          <a:pt x="171932" y="12986"/>
                          <a:pt x="171597" y="12939"/>
                        </a:cubicBezTo>
                        <a:cubicBezTo>
                          <a:pt x="162884" y="11760"/>
                          <a:pt x="154198" y="10729"/>
                          <a:pt x="145913" y="9758"/>
                        </a:cubicBezTo>
                        <a:cubicBezTo>
                          <a:pt x="145598" y="9718"/>
                          <a:pt x="145438" y="9597"/>
                          <a:pt x="145116" y="9557"/>
                        </a:cubicBezTo>
                        <a:cubicBezTo>
                          <a:pt x="107431" y="5150"/>
                          <a:pt x="74259" y="2766"/>
                          <a:pt x="49566" y="1594"/>
                        </a:cubicBezTo>
                        <a:cubicBezTo>
                          <a:pt x="22918" y="482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0514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6" name="Google Shape;3936;p20"/>
                  <p:cNvSpPr/>
                  <p:nvPr/>
                </p:nvSpPr>
                <p:spPr>
                  <a:xfrm>
                    <a:off x="6052647" y="4482347"/>
                    <a:ext cx="475841" cy="9649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841" h="964937" extrusionOk="0">
                        <a:moveTo>
                          <a:pt x="376642" y="0"/>
                        </a:moveTo>
                        <a:cubicBezTo>
                          <a:pt x="376642" y="0"/>
                          <a:pt x="327022" y="35054"/>
                          <a:pt x="263774" y="100727"/>
                        </a:cubicBezTo>
                        <a:cubicBezTo>
                          <a:pt x="246528" y="118635"/>
                          <a:pt x="227957" y="140268"/>
                          <a:pt x="209432" y="162636"/>
                        </a:cubicBezTo>
                        <a:cubicBezTo>
                          <a:pt x="204737" y="168269"/>
                          <a:pt x="200210" y="172856"/>
                          <a:pt x="195495" y="178764"/>
                        </a:cubicBezTo>
                        <a:cubicBezTo>
                          <a:pt x="105048" y="292798"/>
                          <a:pt x="12519" y="457812"/>
                          <a:pt x="2004" y="663492"/>
                        </a:cubicBezTo>
                        <a:cubicBezTo>
                          <a:pt x="1241" y="678312"/>
                          <a:pt x="-119" y="692832"/>
                          <a:pt x="8" y="708082"/>
                        </a:cubicBezTo>
                        <a:cubicBezTo>
                          <a:pt x="866" y="809364"/>
                          <a:pt x="31586" y="894320"/>
                          <a:pt x="64711" y="958104"/>
                        </a:cubicBezTo>
                        <a:cubicBezTo>
                          <a:pt x="85907" y="964835"/>
                          <a:pt x="111973" y="969490"/>
                          <a:pt x="132989" y="957709"/>
                        </a:cubicBezTo>
                        <a:cubicBezTo>
                          <a:pt x="170601" y="936612"/>
                          <a:pt x="183554" y="861556"/>
                          <a:pt x="183547" y="861556"/>
                        </a:cubicBezTo>
                        <a:cubicBezTo>
                          <a:pt x="183547" y="861556"/>
                          <a:pt x="263178" y="954823"/>
                          <a:pt x="381424" y="780339"/>
                        </a:cubicBezTo>
                        <a:cubicBezTo>
                          <a:pt x="407323" y="742124"/>
                          <a:pt x="435257" y="691044"/>
                          <a:pt x="462441" y="638403"/>
                        </a:cubicBezTo>
                        <a:cubicBezTo>
                          <a:pt x="465964" y="618292"/>
                          <a:pt x="468757" y="597088"/>
                          <a:pt x="471000" y="575302"/>
                        </a:cubicBezTo>
                        <a:cubicBezTo>
                          <a:pt x="471054" y="574779"/>
                          <a:pt x="471148" y="574237"/>
                          <a:pt x="471201" y="573708"/>
                        </a:cubicBezTo>
                        <a:cubicBezTo>
                          <a:pt x="471757" y="568009"/>
                          <a:pt x="472139" y="562216"/>
                          <a:pt x="472594" y="556389"/>
                        </a:cubicBezTo>
                        <a:cubicBezTo>
                          <a:pt x="474222" y="536773"/>
                          <a:pt x="475334" y="516487"/>
                          <a:pt x="475782" y="495477"/>
                        </a:cubicBezTo>
                        <a:cubicBezTo>
                          <a:pt x="475782" y="495283"/>
                          <a:pt x="475775" y="495075"/>
                          <a:pt x="475782" y="494881"/>
                        </a:cubicBezTo>
                        <a:cubicBezTo>
                          <a:pt x="475983" y="482484"/>
                          <a:pt x="475628" y="469552"/>
                          <a:pt x="475381" y="456660"/>
                        </a:cubicBezTo>
                        <a:cubicBezTo>
                          <a:pt x="475139" y="440466"/>
                          <a:pt x="474992" y="424312"/>
                          <a:pt x="473987" y="407288"/>
                        </a:cubicBezTo>
                        <a:cubicBezTo>
                          <a:pt x="471938" y="374237"/>
                          <a:pt x="468944" y="340167"/>
                          <a:pt x="463834" y="303976"/>
                        </a:cubicBezTo>
                        <a:cubicBezTo>
                          <a:pt x="460399" y="279611"/>
                          <a:pt x="452804" y="247370"/>
                          <a:pt x="443528" y="213000"/>
                        </a:cubicBezTo>
                        <a:cubicBezTo>
                          <a:pt x="431674" y="169046"/>
                          <a:pt x="417114" y="123337"/>
                          <a:pt x="404517" y="84406"/>
                        </a:cubicBezTo>
                        <a:cubicBezTo>
                          <a:pt x="391584" y="44959"/>
                          <a:pt x="376642" y="0"/>
                          <a:pt x="376642" y="0"/>
                        </a:cubicBezTo>
                        <a:close/>
                      </a:path>
                    </a:pathLst>
                  </a:custGeom>
                  <a:solidFill>
                    <a:srgbClr val="B0302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7" name="Google Shape;3937;p20"/>
                  <p:cNvSpPr/>
                  <p:nvPr/>
                </p:nvSpPr>
                <p:spPr>
                  <a:xfrm>
                    <a:off x="6054652" y="4482347"/>
                    <a:ext cx="441523" cy="7106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523" h="710699" extrusionOk="0">
                        <a:moveTo>
                          <a:pt x="374638" y="0"/>
                        </a:moveTo>
                        <a:cubicBezTo>
                          <a:pt x="374638" y="0"/>
                          <a:pt x="21170" y="249420"/>
                          <a:pt x="0" y="663492"/>
                        </a:cubicBezTo>
                        <a:cubicBezTo>
                          <a:pt x="47477" y="694607"/>
                          <a:pt x="124442" y="731295"/>
                          <a:pt x="188910" y="696730"/>
                        </a:cubicBezTo>
                        <a:cubicBezTo>
                          <a:pt x="346838" y="612077"/>
                          <a:pt x="413623" y="373754"/>
                          <a:pt x="441524" y="213000"/>
                        </a:cubicBezTo>
                        <a:cubicBezTo>
                          <a:pt x="415130" y="115160"/>
                          <a:pt x="374638" y="0"/>
                          <a:pt x="374638" y="0"/>
                        </a:cubicBezTo>
                        <a:close/>
                      </a:path>
                    </a:pathLst>
                  </a:custGeom>
                  <a:solidFill>
                    <a:srgbClr val="E24E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8" name="Google Shape;3938;p20"/>
                  <p:cNvSpPr/>
                  <p:nvPr/>
                </p:nvSpPr>
                <p:spPr>
                  <a:xfrm>
                    <a:off x="5059518" y="4476373"/>
                    <a:ext cx="438342" cy="171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342" h="171977" extrusionOk="0">
                        <a:moveTo>
                          <a:pt x="0" y="0"/>
                        </a:moveTo>
                        <a:cubicBezTo>
                          <a:pt x="0" y="0"/>
                          <a:pt x="3951" y="17587"/>
                          <a:pt x="7561" y="33446"/>
                        </a:cubicBezTo>
                        <a:cubicBezTo>
                          <a:pt x="120785" y="95476"/>
                          <a:pt x="260068" y="165282"/>
                          <a:pt x="330450" y="171396"/>
                        </a:cubicBezTo>
                        <a:cubicBezTo>
                          <a:pt x="406169" y="177980"/>
                          <a:pt x="430574" y="127295"/>
                          <a:pt x="438343" y="85597"/>
                        </a:cubicBezTo>
                        <a:cubicBezTo>
                          <a:pt x="418827" y="76703"/>
                          <a:pt x="399137" y="68044"/>
                          <a:pt x="378824" y="60918"/>
                        </a:cubicBezTo>
                        <a:cubicBezTo>
                          <a:pt x="365651" y="56297"/>
                          <a:pt x="352310" y="52748"/>
                          <a:pt x="339009" y="48970"/>
                        </a:cubicBezTo>
                        <a:cubicBezTo>
                          <a:pt x="337013" y="48381"/>
                          <a:pt x="335037" y="47758"/>
                          <a:pt x="333035" y="47182"/>
                        </a:cubicBezTo>
                        <a:cubicBezTo>
                          <a:pt x="331642" y="46780"/>
                          <a:pt x="330249" y="46385"/>
                          <a:pt x="328856" y="45990"/>
                        </a:cubicBezTo>
                        <a:cubicBezTo>
                          <a:pt x="318823" y="43137"/>
                          <a:pt x="308784" y="39728"/>
                          <a:pt x="298798" y="37230"/>
                        </a:cubicBezTo>
                        <a:cubicBezTo>
                          <a:pt x="292845" y="35737"/>
                          <a:pt x="287192" y="34819"/>
                          <a:pt x="281279" y="33446"/>
                        </a:cubicBezTo>
                        <a:cubicBezTo>
                          <a:pt x="274012" y="31752"/>
                          <a:pt x="266913" y="30218"/>
                          <a:pt x="259780" y="28671"/>
                        </a:cubicBezTo>
                        <a:cubicBezTo>
                          <a:pt x="258092" y="28309"/>
                          <a:pt x="256485" y="27820"/>
                          <a:pt x="254804" y="27472"/>
                        </a:cubicBezTo>
                        <a:cubicBezTo>
                          <a:pt x="252400" y="26976"/>
                          <a:pt x="250029" y="26554"/>
                          <a:pt x="247638" y="26079"/>
                        </a:cubicBezTo>
                        <a:cubicBezTo>
                          <a:pt x="237130" y="23983"/>
                          <a:pt x="226401" y="21471"/>
                          <a:pt x="216188" y="19710"/>
                        </a:cubicBezTo>
                        <a:cubicBezTo>
                          <a:pt x="201474" y="17165"/>
                          <a:pt x="187443" y="15256"/>
                          <a:pt x="173586" y="13341"/>
                        </a:cubicBezTo>
                        <a:cubicBezTo>
                          <a:pt x="173245" y="13294"/>
                          <a:pt x="172930" y="13187"/>
                          <a:pt x="172589" y="13140"/>
                        </a:cubicBezTo>
                        <a:cubicBezTo>
                          <a:pt x="172247" y="13093"/>
                          <a:pt x="171932" y="12993"/>
                          <a:pt x="171597" y="12939"/>
                        </a:cubicBezTo>
                        <a:cubicBezTo>
                          <a:pt x="162884" y="11760"/>
                          <a:pt x="154198" y="10729"/>
                          <a:pt x="145913" y="9758"/>
                        </a:cubicBezTo>
                        <a:cubicBezTo>
                          <a:pt x="145672" y="9731"/>
                          <a:pt x="145518" y="9611"/>
                          <a:pt x="145317" y="9557"/>
                        </a:cubicBezTo>
                        <a:cubicBezTo>
                          <a:pt x="145257" y="9550"/>
                          <a:pt x="145183" y="9564"/>
                          <a:pt x="145116" y="9557"/>
                        </a:cubicBezTo>
                        <a:cubicBezTo>
                          <a:pt x="107431" y="5150"/>
                          <a:pt x="74259" y="2766"/>
                          <a:pt x="49566" y="1594"/>
                        </a:cubicBezTo>
                        <a:cubicBezTo>
                          <a:pt x="22918" y="482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B5F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9" name="Google Shape;3939;p20"/>
                  <p:cNvSpPr/>
                  <p:nvPr/>
                </p:nvSpPr>
                <p:spPr>
                  <a:xfrm>
                    <a:off x="5100525" y="5229256"/>
                    <a:ext cx="800773" cy="377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773" h="377369" extrusionOk="0">
                        <a:moveTo>
                          <a:pt x="480743" y="185"/>
                        </a:moveTo>
                        <a:cubicBezTo>
                          <a:pt x="446674" y="-646"/>
                          <a:pt x="414889" y="1417"/>
                          <a:pt x="384196" y="4565"/>
                        </a:cubicBezTo>
                        <a:cubicBezTo>
                          <a:pt x="383914" y="4598"/>
                          <a:pt x="383687" y="4739"/>
                          <a:pt x="383398" y="4766"/>
                        </a:cubicBezTo>
                        <a:cubicBezTo>
                          <a:pt x="260061" y="17564"/>
                          <a:pt x="164297" y="58390"/>
                          <a:pt x="99334" y="96136"/>
                        </a:cubicBezTo>
                        <a:cubicBezTo>
                          <a:pt x="82223" y="106175"/>
                          <a:pt x="67067" y="115813"/>
                          <a:pt x="54342" y="124801"/>
                        </a:cubicBezTo>
                        <a:cubicBezTo>
                          <a:pt x="54107" y="124968"/>
                          <a:pt x="53786" y="125236"/>
                          <a:pt x="53552" y="125397"/>
                        </a:cubicBezTo>
                        <a:cubicBezTo>
                          <a:pt x="46707" y="130212"/>
                          <a:pt x="41376" y="134291"/>
                          <a:pt x="35831" y="138537"/>
                        </a:cubicBezTo>
                        <a:cubicBezTo>
                          <a:pt x="35094" y="139113"/>
                          <a:pt x="34558" y="139568"/>
                          <a:pt x="33842" y="140131"/>
                        </a:cubicBezTo>
                        <a:cubicBezTo>
                          <a:pt x="28390" y="144403"/>
                          <a:pt x="22744" y="148850"/>
                          <a:pt x="18712" y="152273"/>
                        </a:cubicBezTo>
                        <a:cubicBezTo>
                          <a:pt x="9530" y="160162"/>
                          <a:pt x="0" y="168594"/>
                          <a:pt x="0" y="168594"/>
                        </a:cubicBezTo>
                        <a:cubicBezTo>
                          <a:pt x="0" y="168594"/>
                          <a:pt x="97311" y="201732"/>
                          <a:pt x="234103" y="259771"/>
                        </a:cubicBezTo>
                        <a:cubicBezTo>
                          <a:pt x="273416" y="276447"/>
                          <a:pt x="316828" y="300966"/>
                          <a:pt x="361505" y="322872"/>
                        </a:cubicBezTo>
                        <a:cubicBezTo>
                          <a:pt x="394951" y="339274"/>
                          <a:pt x="429087" y="354242"/>
                          <a:pt x="462627" y="363284"/>
                        </a:cubicBezTo>
                        <a:cubicBezTo>
                          <a:pt x="473825" y="366297"/>
                          <a:pt x="485049" y="368715"/>
                          <a:pt x="496073" y="370249"/>
                        </a:cubicBezTo>
                        <a:cubicBezTo>
                          <a:pt x="512736" y="372573"/>
                          <a:pt x="528809" y="374019"/>
                          <a:pt x="544642" y="375225"/>
                        </a:cubicBezTo>
                        <a:cubicBezTo>
                          <a:pt x="589359" y="378654"/>
                          <a:pt x="630588" y="377763"/>
                          <a:pt x="668461" y="374033"/>
                        </a:cubicBezTo>
                        <a:cubicBezTo>
                          <a:pt x="668863" y="373992"/>
                          <a:pt x="669258" y="374073"/>
                          <a:pt x="669660" y="374033"/>
                        </a:cubicBezTo>
                        <a:cubicBezTo>
                          <a:pt x="684661" y="372532"/>
                          <a:pt x="698732" y="370202"/>
                          <a:pt x="712656" y="367865"/>
                        </a:cubicBezTo>
                        <a:cubicBezTo>
                          <a:pt x="734221" y="364261"/>
                          <a:pt x="754822" y="360056"/>
                          <a:pt x="773769" y="354925"/>
                        </a:cubicBezTo>
                        <a:cubicBezTo>
                          <a:pt x="784411" y="340513"/>
                          <a:pt x="794162" y="324841"/>
                          <a:pt x="798254" y="308741"/>
                        </a:cubicBezTo>
                        <a:cubicBezTo>
                          <a:pt x="809793" y="263387"/>
                          <a:pt x="777948" y="220156"/>
                          <a:pt x="777948" y="220156"/>
                        </a:cubicBezTo>
                        <a:cubicBezTo>
                          <a:pt x="777948" y="220156"/>
                          <a:pt x="807349" y="175492"/>
                          <a:pt x="787706" y="121814"/>
                        </a:cubicBezTo>
                        <a:cubicBezTo>
                          <a:pt x="781383" y="104542"/>
                          <a:pt x="761848" y="77029"/>
                          <a:pt x="739727" y="48164"/>
                        </a:cubicBezTo>
                        <a:cubicBezTo>
                          <a:pt x="731462" y="45284"/>
                          <a:pt x="724905" y="41875"/>
                          <a:pt x="716038" y="39203"/>
                        </a:cubicBezTo>
                        <a:cubicBezTo>
                          <a:pt x="630641" y="13492"/>
                          <a:pt x="552009" y="1939"/>
                          <a:pt x="480743" y="185"/>
                        </a:cubicBezTo>
                        <a:close/>
                      </a:path>
                    </a:pathLst>
                  </a:custGeom>
                  <a:solidFill>
                    <a:srgbClr val="ED72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0" name="Google Shape;3940;p20"/>
                  <p:cNvSpPr/>
                  <p:nvPr/>
                </p:nvSpPr>
                <p:spPr>
                  <a:xfrm>
                    <a:off x="5100525" y="5233820"/>
                    <a:ext cx="641725" cy="370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725" h="370660" extrusionOk="0">
                        <a:moveTo>
                          <a:pt x="384196" y="0"/>
                        </a:moveTo>
                        <a:cubicBezTo>
                          <a:pt x="136698" y="25396"/>
                          <a:pt x="0" y="164029"/>
                          <a:pt x="0" y="164029"/>
                        </a:cubicBezTo>
                        <a:cubicBezTo>
                          <a:pt x="0" y="164029"/>
                          <a:pt x="97311" y="197168"/>
                          <a:pt x="234103" y="255206"/>
                        </a:cubicBezTo>
                        <a:cubicBezTo>
                          <a:pt x="312729" y="288565"/>
                          <a:pt x="407864" y="353401"/>
                          <a:pt x="496073" y="365684"/>
                        </a:cubicBezTo>
                        <a:cubicBezTo>
                          <a:pt x="512736" y="368008"/>
                          <a:pt x="528809" y="369448"/>
                          <a:pt x="544642" y="370660"/>
                        </a:cubicBezTo>
                        <a:cubicBezTo>
                          <a:pt x="609002" y="319567"/>
                          <a:pt x="668508" y="249326"/>
                          <a:pt x="629048" y="179360"/>
                        </a:cubicBezTo>
                        <a:cubicBezTo>
                          <a:pt x="594617" y="118314"/>
                          <a:pt x="488251" y="52909"/>
                          <a:pt x="384196" y="0"/>
                        </a:cubicBezTo>
                        <a:close/>
                      </a:path>
                    </a:pathLst>
                  </a:custGeom>
                  <a:solidFill>
                    <a:srgbClr val="F38C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1" name="Google Shape;3941;p20"/>
                  <p:cNvSpPr/>
                  <p:nvPr/>
                </p:nvSpPr>
                <p:spPr>
                  <a:xfrm>
                    <a:off x="5153956" y="3935287"/>
                    <a:ext cx="1448136" cy="2166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8136" h="2166887" extrusionOk="0">
                        <a:moveTo>
                          <a:pt x="0" y="626516"/>
                        </a:moveTo>
                        <a:cubicBezTo>
                          <a:pt x="0" y="626516"/>
                          <a:pt x="183150" y="759791"/>
                          <a:pt x="288820" y="841277"/>
                        </a:cubicBezTo>
                        <a:cubicBezTo>
                          <a:pt x="394482" y="922763"/>
                          <a:pt x="422671" y="952458"/>
                          <a:pt x="422671" y="952458"/>
                        </a:cubicBezTo>
                        <a:cubicBezTo>
                          <a:pt x="422671" y="952458"/>
                          <a:pt x="382574" y="962190"/>
                          <a:pt x="337951" y="965512"/>
                        </a:cubicBezTo>
                        <a:cubicBezTo>
                          <a:pt x="293334" y="968827"/>
                          <a:pt x="244189" y="965739"/>
                          <a:pt x="244189" y="965739"/>
                        </a:cubicBezTo>
                        <a:cubicBezTo>
                          <a:pt x="244189" y="965739"/>
                          <a:pt x="293387" y="980098"/>
                          <a:pt x="342994" y="981551"/>
                        </a:cubicBezTo>
                        <a:cubicBezTo>
                          <a:pt x="392600" y="982998"/>
                          <a:pt x="442616" y="971552"/>
                          <a:pt x="442616" y="971552"/>
                        </a:cubicBezTo>
                        <a:lnTo>
                          <a:pt x="526479" y="1043977"/>
                        </a:lnTo>
                        <a:cubicBezTo>
                          <a:pt x="526479" y="1043977"/>
                          <a:pt x="482524" y="1039757"/>
                          <a:pt x="434860" y="1046026"/>
                        </a:cubicBezTo>
                        <a:cubicBezTo>
                          <a:pt x="387189" y="1052295"/>
                          <a:pt x="335808" y="1069051"/>
                          <a:pt x="335808" y="1069051"/>
                        </a:cubicBezTo>
                        <a:cubicBezTo>
                          <a:pt x="335808" y="1069051"/>
                          <a:pt x="380974" y="1060037"/>
                          <a:pt x="433748" y="1058831"/>
                        </a:cubicBezTo>
                        <a:cubicBezTo>
                          <a:pt x="486530" y="1057626"/>
                          <a:pt x="546926" y="1064223"/>
                          <a:pt x="546926" y="1064223"/>
                        </a:cubicBezTo>
                        <a:cubicBezTo>
                          <a:pt x="546926" y="1064223"/>
                          <a:pt x="646809" y="1159418"/>
                          <a:pt x="708464" y="1235914"/>
                        </a:cubicBezTo>
                        <a:cubicBezTo>
                          <a:pt x="770112" y="1312403"/>
                          <a:pt x="756095" y="1313448"/>
                          <a:pt x="805473" y="1389060"/>
                        </a:cubicBezTo>
                        <a:cubicBezTo>
                          <a:pt x="854852" y="1464672"/>
                          <a:pt x="905979" y="1538369"/>
                          <a:pt x="905979" y="1538369"/>
                        </a:cubicBezTo>
                        <a:lnTo>
                          <a:pt x="810255" y="1512778"/>
                        </a:lnTo>
                        <a:cubicBezTo>
                          <a:pt x="810255" y="1512778"/>
                          <a:pt x="805145" y="1488481"/>
                          <a:pt x="771398" y="1455410"/>
                        </a:cubicBezTo>
                        <a:cubicBezTo>
                          <a:pt x="737650" y="1422332"/>
                          <a:pt x="675252" y="1380487"/>
                          <a:pt x="675252" y="1380487"/>
                        </a:cubicBezTo>
                        <a:cubicBezTo>
                          <a:pt x="675252" y="1380487"/>
                          <a:pt x="733980" y="1436282"/>
                          <a:pt x="761205" y="1469126"/>
                        </a:cubicBezTo>
                        <a:cubicBezTo>
                          <a:pt x="788435" y="1501962"/>
                          <a:pt x="784156" y="1511854"/>
                          <a:pt x="784156" y="1511854"/>
                        </a:cubicBezTo>
                        <a:lnTo>
                          <a:pt x="655763" y="1486264"/>
                        </a:lnTo>
                        <a:cubicBezTo>
                          <a:pt x="655763" y="1486264"/>
                          <a:pt x="633367" y="1444734"/>
                          <a:pt x="604743" y="1410485"/>
                        </a:cubicBezTo>
                        <a:cubicBezTo>
                          <a:pt x="576119" y="1376235"/>
                          <a:pt x="541260" y="1349258"/>
                          <a:pt x="541260" y="1349258"/>
                        </a:cubicBezTo>
                        <a:cubicBezTo>
                          <a:pt x="541260" y="1349258"/>
                          <a:pt x="569649" y="1387158"/>
                          <a:pt x="589031" y="1418555"/>
                        </a:cubicBezTo>
                        <a:cubicBezTo>
                          <a:pt x="608413" y="1449958"/>
                          <a:pt x="619410" y="1481342"/>
                          <a:pt x="619410" y="1481342"/>
                        </a:cubicBezTo>
                        <a:cubicBezTo>
                          <a:pt x="619410" y="1481342"/>
                          <a:pt x="484561" y="1453816"/>
                          <a:pt x="336022" y="1448184"/>
                        </a:cubicBezTo>
                        <a:cubicBezTo>
                          <a:pt x="187483" y="1442544"/>
                          <a:pt x="25262" y="1458799"/>
                          <a:pt x="25262" y="1458799"/>
                        </a:cubicBezTo>
                        <a:cubicBezTo>
                          <a:pt x="25262" y="1458799"/>
                          <a:pt x="214667" y="1459294"/>
                          <a:pt x="315903" y="1463185"/>
                        </a:cubicBezTo>
                        <a:cubicBezTo>
                          <a:pt x="417139" y="1467083"/>
                          <a:pt x="430205" y="1474376"/>
                          <a:pt x="430205" y="1474376"/>
                        </a:cubicBezTo>
                        <a:cubicBezTo>
                          <a:pt x="430205" y="1474376"/>
                          <a:pt x="391790" y="1483572"/>
                          <a:pt x="373600" y="1496826"/>
                        </a:cubicBezTo>
                        <a:cubicBezTo>
                          <a:pt x="343757" y="1518565"/>
                          <a:pt x="306748" y="1555427"/>
                          <a:pt x="306748" y="1555427"/>
                        </a:cubicBezTo>
                        <a:cubicBezTo>
                          <a:pt x="306748" y="1555427"/>
                          <a:pt x="347688" y="1522175"/>
                          <a:pt x="384135" y="1505552"/>
                        </a:cubicBezTo>
                        <a:cubicBezTo>
                          <a:pt x="420588" y="1488930"/>
                          <a:pt x="452554" y="1488943"/>
                          <a:pt x="452554" y="1488943"/>
                        </a:cubicBezTo>
                        <a:cubicBezTo>
                          <a:pt x="452554" y="1488943"/>
                          <a:pt x="521074" y="1484945"/>
                          <a:pt x="586453" y="1494783"/>
                        </a:cubicBezTo>
                        <a:cubicBezTo>
                          <a:pt x="651838" y="1504615"/>
                          <a:pt x="714076" y="1528283"/>
                          <a:pt x="714076" y="1528283"/>
                        </a:cubicBezTo>
                        <a:cubicBezTo>
                          <a:pt x="714076" y="1528283"/>
                          <a:pt x="706046" y="1552480"/>
                          <a:pt x="672653" y="1572733"/>
                        </a:cubicBezTo>
                        <a:cubicBezTo>
                          <a:pt x="639261" y="1592985"/>
                          <a:pt x="580505" y="1609300"/>
                          <a:pt x="580505" y="1609300"/>
                        </a:cubicBezTo>
                        <a:cubicBezTo>
                          <a:pt x="580505" y="1609300"/>
                          <a:pt x="641096" y="1608027"/>
                          <a:pt x="680402" y="1586864"/>
                        </a:cubicBezTo>
                        <a:cubicBezTo>
                          <a:pt x="727015" y="1561762"/>
                          <a:pt x="744943" y="1539655"/>
                          <a:pt x="744943" y="1539655"/>
                        </a:cubicBezTo>
                        <a:lnTo>
                          <a:pt x="946819" y="1577253"/>
                        </a:lnTo>
                        <a:lnTo>
                          <a:pt x="1087482" y="1760825"/>
                        </a:lnTo>
                        <a:lnTo>
                          <a:pt x="1414469" y="2166887"/>
                        </a:lnTo>
                        <a:lnTo>
                          <a:pt x="1448136" y="2144552"/>
                        </a:lnTo>
                        <a:cubicBezTo>
                          <a:pt x="1448136" y="2144552"/>
                          <a:pt x="1232638" y="1903524"/>
                          <a:pt x="1135146" y="1775887"/>
                        </a:cubicBezTo>
                        <a:cubicBezTo>
                          <a:pt x="1111190" y="1744518"/>
                          <a:pt x="1059561" y="1678757"/>
                          <a:pt x="1059561" y="1678757"/>
                        </a:cubicBezTo>
                        <a:lnTo>
                          <a:pt x="1079599" y="1511406"/>
                        </a:lnTo>
                        <a:cubicBezTo>
                          <a:pt x="1079599" y="1511406"/>
                          <a:pt x="1111806" y="1494977"/>
                          <a:pt x="1166965" y="1430898"/>
                        </a:cubicBezTo>
                        <a:cubicBezTo>
                          <a:pt x="1222130" y="1366812"/>
                          <a:pt x="1300247" y="1255074"/>
                          <a:pt x="1300247" y="1255074"/>
                        </a:cubicBezTo>
                        <a:cubicBezTo>
                          <a:pt x="1300247" y="1255074"/>
                          <a:pt x="1207055" y="1358152"/>
                          <a:pt x="1156229" y="1413244"/>
                        </a:cubicBezTo>
                        <a:cubicBezTo>
                          <a:pt x="1117914" y="1454767"/>
                          <a:pt x="1088245" y="1467083"/>
                          <a:pt x="1088245" y="1467083"/>
                        </a:cubicBezTo>
                        <a:lnTo>
                          <a:pt x="1116675" y="1291581"/>
                        </a:lnTo>
                        <a:cubicBezTo>
                          <a:pt x="1116675" y="1291581"/>
                          <a:pt x="1152130" y="1259026"/>
                          <a:pt x="1190057" y="1210263"/>
                        </a:cubicBezTo>
                        <a:cubicBezTo>
                          <a:pt x="1227977" y="1161507"/>
                          <a:pt x="1268375" y="1096537"/>
                          <a:pt x="1268375" y="1096537"/>
                        </a:cubicBezTo>
                        <a:cubicBezTo>
                          <a:pt x="1268375" y="1096537"/>
                          <a:pt x="1213464" y="1160034"/>
                          <a:pt x="1178431" y="1199032"/>
                        </a:cubicBezTo>
                        <a:cubicBezTo>
                          <a:pt x="1143391" y="1238037"/>
                          <a:pt x="1128235" y="1252543"/>
                          <a:pt x="1128235" y="1252543"/>
                        </a:cubicBezTo>
                        <a:cubicBezTo>
                          <a:pt x="1128235" y="1252543"/>
                          <a:pt x="1133130" y="1137604"/>
                          <a:pt x="1165545" y="981029"/>
                        </a:cubicBezTo>
                        <a:cubicBezTo>
                          <a:pt x="1197960" y="824454"/>
                          <a:pt x="1257901" y="626241"/>
                          <a:pt x="1257901" y="626241"/>
                        </a:cubicBezTo>
                        <a:cubicBezTo>
                          <a:pt x="1257901" y="626241"/>
                          <a:pt x="1178658" y="863760"/>
                          <a:pt x="1144951" y="982101"/>
                        </a:cubicBezTo>
                        <a:cubicBezTo>
                          <a:pt x="1111237" y="1100448"/>
                          <a:pt x="1123065" y="1099624"/>
                          <a:pt x="1123065" y="1099624"/>
                        </a:cubicBezTo>
                        <a:cubicBezTo>
                          <a:pt x="1123065" y="1099624"/>
                          <a:pt x="1111317" y="1085500"/>
                          <a:pt x="1096570" y="1051893"/>
                        </a:cubicBezTo>
                        <a:cubicBezTo>
                          <a:pt x="1081823" y="1018286"/>
                          <a:pt x="1064062" y="965197"/>
                          <a:pt x="1064062" y="965197"/>
                        </a:cubicBezTo>
                        <a:cubicBezTo>
                          <a:pt x="1064062" y="965197"/>
                          <a:pt x="1068274" y="1015835"/>
                          <a:pt x="1081468" y="1055945"/>
                        </a:cubicBezTo>
                        <a:cubicBezTo>
                          <a:pt x="1094661" y="1096055"/>
                          <a:pt x="1116829" y="1125630"/>
                          <a:pt x="1116829" y="1125630"/>
                        </a:cubicBezTo>
                        <a:cubicBezTo>
                          <a:pt x="1116829" y="1125630"/>
                          <a:pt x="1107761" y="1171426"/>
                          <a:pt x="1095050" y="1253688"/>
                        </a:cubicBezTo>
                        <a:cubicBezTo>
                          <a:pt x="1082332" y="1335957"/>
                          <a:pt x="1065964" y="1454687"/>
                          <a:pt x="1065964" y="1454687"/>
                        </a:cubicBezTo>
                        <a:cubicBezTo>
                          <a:pt x="1065964" y="1454687"/>
                          <a:pt x="1045604" y="1432552"/>
                          <a:pt x="1014910" y="1382302"/>
                        </a:cubicBezTo>
                        <a:cubicBezTo>
                          <a:pt x="984210" y="1332053"/>
                          <a:pt x="943169" y="1253688"/>
                          <a:pt x="943169" y="1253688"/>
                        </a:cubicBezTo>
                        <a:cubicBezTo>
                          <a:pt x="943169" y="1253688"/>
                          <a:pt x="967728" y="1331892"/>
                          <a:pt x="995515" y="1390058"/>
                        </a:cubicBezTo>
                        <a:cubicBezTo>
                          <a:pt x="1023309" y="1448224"/>
                          <a:pt x="1054331" y="1486358"/>
                          <a:pt x="1054331" y="1486358"/>
                        </a:cubicBezTo>
                        <a:lnTo>
                          <a:pt x="1028050" y="1639772"/>
                        </a:lnTo>
                        <a:cubicBezTo>
                          <a:pt x="1028050" y="1639772"/>
                          <a:pt x="938186" y="1523233"/>
                          <a:pt x="869299" y="1426370"/>
                        </a:cubicBezTo>
                        <a:cubicBezTo>
                          <a:pt x="800410" y="1329501"/>
                          <a:pt x="756818" y="1243368"/>
                          <a:pt x="756818" y="1243368"/>
                        </a:cubicBezTo>
                        <a:cubicBezTo>
                          <a:pt x="756818" y="1243368"/>
                          <a:pt x="732292" y="1092217"/>
                          <a:pt x="720659" y="976415"/>
                        </a:cubicBezTo>
                        <a:cubicBezTo>
                          <a:pt x="709026" y="860612"/>
                          <a:pt x="710285" y="780151"/>
                          <a:pt x="710285" y="780151"/>
                        </a:cubicBezTo>
                        <a:cubicBezTo>
                          <a:pt x="710285" y="780151"/>
                          <a:pt x="746504" y="768746"/>
                          <a:pt x="781993" y="734148"/>
                        </a:cubicBezTo>
                        <a:cubicBezTo>
                          <a:pt x="817488" y="699543"/>
                          <a:pt x="857772" y="650037"/>
                          <a:pt x="857772" y="650037"/>
                        </a:cubicBezTo>
                        <a:cubicBezTo>
                          <a:pt x="857772" y="650037"/>
                          <a:pt x="810530" y="694540"/>
                          <a:pt x="773715" y="721463"/>
                        </a:cubicBezTo>
                        <a:cubicBezTo>
                          <a:pt x="736893" y="748379"/>
                          <a:pt x="710493" y="757715"/>
                          <a:pt x="710493" y="757715"/>
                        </a:cubicBezTo>
                        <a:lnTo>
                          <a:pt x="709294" y="657993"/>
                        </a:lnTo>
                        <a:cubicBezTo>
                          <a:pt x="709294" y="657993"/>
                          <a:pt x="747073" y="644344"/>
                          <a:pt x="785837" y="597778"/>
                        </a:cubicBezTo>
                        <a:cubicBezTo>
                          <a:pt x="824607" y="551205"/>
                          <a:pt x="864363" y="471709"/>
                          <a:pt x="864363" y="471709"/>
                        </a:cubicBezTo>
                        <a:cubicBezTo>
                          <a:pt x="864363" y="471709"/>
                          <a:pt x="815124" y="543209"/>
                          <a:pt x="777325" y="581102"/>
                        </a:cubicBezTo>
                        <a:cubicBezTo>
                          <a:pt x="739525" y="619002"/>
                          <a:pt x="713178" y="623302"/>
                          <a:pt x="713178" y="623302"/>
                        </a:cubicBezTo>
                        <a:cubicBezTo>
                          <a:pt x="713178" y="623302"/>
                          <a:pt x="702021" y="504820"/>
                          <a:pt x="717391" y="348995"/>
                        </a:cubicBezTo>
                        <a:cubicBezTo>
                          <a:pt x="732761" y="193169"/>
                          <a:pt x="774653" y="0"/>
                          <a:pt x="774653" y="0"/>
                        </a:cubicBezTo>
                        <a:lnTo>
                          <a:pt x="735092" y="133945"/>
                        </a:lnTo>
                        <a:cubicBezTo>
                          <a:pt x="735092" y="133945"/>
                          <a:pt x="721383" y="128152"/>
                          <a:pt x="713051" y="111905"/>
                        </a:cubicBezTo>
                        <a:cubicBezTo>
                          <a:pt x="704713" y="95657"/>
                          <a:pt x="701746" y="68949"/>
                          <a:pt x="701746" y="68949"/>
                        </a:cubicBezTo>
                        <a:cubicBezTo>
                          <a:pt x="701746" y="68949"/>
                          <a:pt x="699134" y="105448"/>
                          <a:pt x="708698" y="127255"/>
                        </a:cubicBezTo>
                        <a:cubicBezTo>
                          <a:pt x="716413" y="144842"/>
                          <a:pt x="725722" y="155216"/>
                          <a:pt x="725722" y="155216"/>
                        </a:cubicBezTo>
                        <a:cubicBezTo>
                          <a:pt x="725722" y="155216"/>
                          <a:pt x="712093" y="197790"/>
                          <a:pt x="701016" y="347186"/>
                        </a:cubicBezTo>
                        <a:cubicBezTo>
                          <a:pt x="689932" y="496575"/>
                          <a:pt x="681400" y="752793"/>
                          <a:pt x="681400" y="752793"/>
                        </a:cubicBezTo>
                        <a:cubicBezTo>
                          <a:pt x="681400" y="752793"/>
                          <a:pt x="663016" y="754481"/>
                          <a:pt x="643312" y="741729"/>
                        </a:cubicBezTo>
                        <a:cubicBezTo>
                          <a:pt x="623602" y="728984"/>
                          <a:pt x="602580" y="701800"/>
                          <a:pt x="602580" y="701800"/>
                        </a:cubicBezTo>
                        <a:cubicBezTo>
                          <a:pt x="602580" y="701800"/>
                          <a:pt x="617180" y="733599"/>
                          <a:pt x="635671" y="753965"/>
                        </a:cubicBezTo>
                        <a:cubicBezTo>
                          <a:pt x="654162" y="774331"/>
                          <a:pt x="681058" y="777526"/>
                          <a:pt x="681058" y="777526"/>
                        </a:cubicBezTo>
                        <a:cubicBezTo>
                          <a:pt x="681058" y="777526"/>
                          <a:pt x="683858" y="859454"/>
                          <a:pt x="692028" y="956979"/>
                        </a:cubicBezTo>
                        <a:cubicBezTo>
                          <a:pt x="700206" y="1054498"/>
                          <a:pt x="709160" y="1180594"/>
                          <a:pt x="709160" y="1180594"/>
                        </a:cubicBezTo>
                        <a:lnTo>
                          <a:pt x="565939" y="1038364"/>
                        </a:lnTo>
                        <a:cubicBezTo>
                          <a:pt x="565939" y="1038364"/>
                          <a:pt x="545720" y="998944"/>
                          <a:pt x="533176" y="953798"/>
                        </a:cubicBezTo>
                        <a:cubicBezTo>
                          <a:pt x="520625" y="908658"/>
                          <a:pt x="515757" y="857793"/>
                          <a:pt x="515757" y="857793"/>
                        </a:cubicBezTo>
                        <a:cubicBezTo>
                          <a:pt x="515757" y="857793"/>
                          <a:pt x="511745" y="910762"/>
                          <a:pt x="515060" y="946886"/>
                        </a:cubicBezTo>
                        <a:cubicBezTo>
                          <a:pt x="518382" y="983018"/>
                          <a:pt x="529024" y="1002300"/>
                          <a:pt x="529024" y="1002300"/>
                        </a:cubicBezTo>
                        <a:cubicBezTo>
                          <a:pt x="529024" y="1002300"/>
                          <a:pt x="428089" y="916568"/>
                          <a:pt x="295832" y="822625"/>
                        </a:cubicBezTo>
                        <a:cubicBezTo>
                          <a:pt x="163581" y="728676"/>
                          <a:pt x="0" y="626516"/>
                          <a:pt x="0" y="626516"/>
                        </a:cubicBezTo>
                        <a:close/>
                      </a:path>
                    </a:pathLst>
                  </a:custGeom>
                  <a:solidFill>
                    <a:srgbClr val="5E02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942" name="Google Shape;3942;p20"/>
                <p:cNvSpPr/>
                <p:nvPr/>
              </p:nvSpPr>
              <p:spPr>
                <a:xfrm>
                  <a:off x="6108564" y="4550867"/>
                  <a:ext cx="268446" cy="51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446" h="519895" extrusionOk="0">
                      <a:moveTo>
                        <a:pt x="0" y="519895"/>
                      </a:moveTo>
                      <a:cubicBezTo>
                        <a:pt x="0" y="519895"/>
                        <a:pt x="1882" y="380840"/>
                        <a:pt x="71138" y="251944"/>
                      </a:cubicBezTo>
                      <a:cubicBezTo>
                        <a:pt x="140395" y="123042"/>
                        <a:pt x="268447" y="0"/>
                        <a:pt x="268447" y="0"/>
                      </a:cubicBezTo>
                      <a:cubicBezTo>
                        <a:pt x="268447" y="0"/>
                        <a:pt x="156756" y="138292"/>
                        <a:pt x="87500" y="267187"/>
                      </a:cubicBezTo>
                      <a:cubicBezTo>
                        <a:pt x="18243" y="396089"/>
                        <a:pt x="0" y="519895"/>
                        <a:pt x="0" y="519895"/>
                      </a:cubicBezTo>
                      <a:close/>
                    </a:path>
                  </a:pathLst>
                </a:custGeom>
                <a:solidFill>
                  <a:srgbClr val="FFB7A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3" name="Google Shape;3943;p20"/>
                <p:cNvSpPr/>
                <p:nvPr/>
              </p:nvSpPr>
              <p:spPr>
                <a:xfrm>
                  <a:off x="5175977" y="5264420"/>
                  <a:ext cx="298142" cy="10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42" h="105555" extrusionOk="0">
                      <a:moveTo>
                        <a:pt x="0" y="105556"/>
                      </a:moveTo>
                      <a:cubicBezTo>
                        <a:pt x="0" y="105556"/>
                        <a:pt x="56840" y="61025"/>
                        <a:pt x="131374" y="34638"/>
                      </a:cubicBezTo>
                      <a:cubicBezTo>
                        <a:pt x="205907" y="8244"/>
                        <a:pt x="298142" y="0"/>
                        <a:pt x="298142" y="0"/>
                      </a:cubicBezTo>
                      <a:cubicBezTo>
                        <a:pt x="298142" y="0"/>
                        <a:pt x="216282" y="23326"/>
                        <a:pt x="141748" y="49714"/>
                      </a:cubicBezTo>
                      <a:cubicBezTo>
                        <a:pt x="67214" y="76101"/>
                        <a:pt x="0" y="105556"/>
                        <a:pt x="0" y="105556"/>
                      </a:cubicBezTo>
                      <a:close/>
                    </a:path>
                  </a:pathLst>
                </a:custGeom>
                <a:solidFill>
                  <a:srgbClr val="F9BF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4" name="Google Shape;3944;p20"/>
                <p:cNvSpPr/>
                <p:nvPr/>
              </p:nvSpPr>
              <p:spPr>
                <a:xfrm>
                  <a:off x="5140428" y="4507071"/>
                  <a:ext cx="241289" cy="50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89" h="50981" extrusionOk="0">
                      <a:moveTo>
                        <a:pt x="0" y="1877"/>
                      </a:moveTo>
                      <a:cubicBezTo>
                        <a:pt x="0" y="1877"/>
                        <a:pt x="69779" y="-5724"/>
                        <a:pt x="127717" y="9666"/>
                      </a:cubicBezTo>
                      <a:cubicBezTo>
                        <a:pt x="185662" y="25050"/>
                        <a:pt x="241289" y="50982"/>
                        <a:pt x="241289" y="50982"/>
                      </a:cubicBezTo>
                      <a:cubicBezTo>
                        <a:pt x="241289" y="50982"/>
                        <a:pt x="181663" y="33709"/>
                        <a:pt x="122500" y="19993"/>
                      </a:cubicBezTo>
                      <a:cubicBezTo>
                        <a:pt x="63336" y="6278"/>
                        <a:pt x="0" y="1877"/>
                        <a:pt x="0" y="1877"/>
                      </a:cubicBezTo>
                      <a:close/>
                    </a:path>
                  </a:pathLst>
                </a:custGeom>
                <a:solidFill>
                  <a:srgbClr val="FDAC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5" name="Google Shape;3945;p20"/>
                <p:cNvSpPr/>
                <p:nvPr/>
              </p:nvSpPr>
              <p:spPr>
                <a:xfrm>
                  <a:off x="5243019" y="3563569"/>
                  <a:ext cx="60467" cy="348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67" h="348538" extrusionOk="0">
                      <a:moveTo>
                        <a:pt x="2094" y="348539"/>
                      </a:moveTo>
                      <a:cubicBezTo>
                        <a:pt x="2094" y="348539"/>
                        <a:pt x="-5728" y="263269"/>
                        <a:pt x="8865" y="176138"/>
                      </a:cubicBezTo>
                      <a:cubicBezTo>
                        <a:pt x="23458" y="89000"/>
                        <a:pt x="60467" y="0"/>
                        <a:pt x="60467" y="0"/>
                      </a:cubicBezTo>
                      <a:lnTo>
                        <a:pt x="21061" y="178489"/>
                      </a:lnTo>
                      <a:lnTo>
                        <a:pt x="2094" y="348539"/>
                      </a:lnTo>
                      <a:close/>
                    </a:path>
                  </a:pathLst>
                </a:custGeom>
                <a:solidFill>
                  <a:srgbClr val="FFB29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6" name="Google Shape;3946;p20"/>
                <p:cNvSpPr/>
                <p:nvPr/>
              </p:nvSpPr>
              <p:spPr>
                <a:xfrm>
                  <a:off x="5720347" y="3979369"/>
                  <a:ext cx="128443" cy="45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443" h="458575" extrusionOk="0">
                      <a:moveTo>
                        <a:pt x="3941" y="458575"/>
                      </a:moveTo>
                      <a:cubicBezTo>
                        <a:pt x="3941" y="458575"/>
                        <a:pt x="-11723" y="340878"/>
                        <a:pt x="19405" y="226233"/>
                      </a:cubicBezTo>
                      <a:cubicBezTo>
                        <a:pt x="50528" y="111590"/>
                        <a:pt x="128443" y="0"/>
                        <a:pt x="128443" y="0"/>
                      </a:cubicBezTo>
                      <a:cubicBezTo>
                        <a:pt x="128443" y="0"/>
                        <a:pt x="66440" y="116318"/>
                        <a:pt x="35318" y="230962"/>
                      </a:cubicBezTo>
                      <a:cubicBezTo>
                        <a:pt x="4196" y="345606"/>
                        <a:pt x="3941" y="458575"/>
                        <a:pt x="3941" y="458575"/>
                      </a:cubicBezTo>
                      <a:close/>
                    </a:path>
                  </a:pathLst>
                </a:custGeom>
                <a:solidFill>
                  <a:srgbClr val="FFD8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47" name="Google Shape;3947;p20"/>
              <p:cNvGrpSpPr/>
              <p:nvPr/>
            </p:nvGrpSpPr>
            <p:grpSpPr>
              <a:xfrm>
                <a:off x="6363958" y="4960878"/>
                <a:ext cx="1224587" cy="1412871"/>
                <a:chOff x="7111724" y="5271709"/>
                <a:chExt cx="892426" cy="1029639"/>
              </a:xfrm>
            </p:grpSpPr>
            <p:grpSp>
              <p:nvGrpSpPr>
                <p:cNvPr id="3948" name="Google Shape;3948;p20"/>
                <p:cNvGrpSpPr/>
                <p:nvPr/>
              </p:nvGrpSpPr>
              <p:grpSpPr>
                <a:xfrm>
                  <a:off x="7229724" y="5271709"/>
                  <a:ext cx="255255" cy="208872"/>
                  <a:chOff x="7229724" y="5271709"/>
                  <a:chExt cx="255255" cy="208872"/>
                </a:xfrm>
              </p:grpSpPr>
              <p:sp>
                <p:nvSpPr>
                  <p:cNvPr id="3949" name="Google Shape;3949;p20"/>
                  <p:cNvSpPr/>
                  <p:nvPr/>
                </p:nvSpPr>
                <p:spPr>
                  <a:xfrm>
                    <a:off x="7251930" y="5275513"/>
                    <a:ext cx="233049" cy="2050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049" h="205068" extrusionOk="0">
                        <a:moveTo>
                          <a:pt x="86943" y="205068"/>
                        </a:moveTo>
                        <a:lnTo>
                          <a:pt x="3997" y="94195"/>
                        </a:lnTo>
                        <a:cubicBezTo>
                          <a:pt x="3997" y="94195"/>
                          <a:pt x="-11320" y="26358"/>
                          <a:pt x="18014" y="10318"/>
                        </a:cubicBezTo>
                        <a:cubicBezTo>
                          <a:pt x="47348" y="-5721"/>
                          <a:pt x="80018" y="-1208"/>
                          <a:pt x="99219" y="11236"/>
                        </a:cubicBezTo>
                        <a:cubicBezTo>
                          <a:pt x="151779" y="45285"/>
                          <a:pt x="233050" y="138785"/>
                          <a:pt x="233050" y="138785"/>
                        </a:cubicBezTo>
                        <a:lnTo>
                          <a:pt x="86943" y="205068"/>
                        </a:lnTo>
                        <a:close/>
                      </a:path>
                    </a:pathLst>
                  </a:custGeom>
                  <a:solidFill>
                    <a:srgbClr val="2B010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0" name="Google Shape;3950;p20"/>
                  <p:cNvSpPr/>
                  <p:nvPr/>
                </p:nvSpPr>
                <p:spPr>
                  <a:xfrm>
                    <a:off x="7229724" y="5271709"/>
                    <a:ext cx="136061" cy="136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61" h="136134" extrusionOk="0">
                        <a:moveTo>
                          <a:pt x="15454" y="120796"/>
                        </a:moveTo>
                        <a:cubicBezTo>
                          <a:pt x="-8388" y="97021"/>
                          <a:pt x="-4176" y="54139"/>
                          <a:pt x="24863" y="25025"/>
                        </a:cubicBezTo>
                        <a:cubicBezTo>
                          <a:pt x="53896" y="-4094"/>
                          <a:pt x="96765" y="-8434"/>
                          <a:pt x="120608" y="15341"/>
                        </a:cubicBezTo>
                        <a:cubicBezTo>
                          <a:pt x="144450" y="39116"/>
                          <a:pt x="140237" y="81992"/>
                          <a:pt x="111198" y="111112"/>
                        </a:cubicBezTo>
                        <a:cubicBezTo>
                          <a:pt x="82158" y="140232"/>
                          <a:pt x="39296" y="144565"/>
                          <a:pt x="15454" y="120796"/>
                        </a:cubicBezTo>
                        <a:close/>
                      </a:path>
                    </a:pathLst>
                  </a:custGeom>
                  <a:solidFill>
                    <a:srgbClr val="2B010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1" name="Google Shape;3951;p20"/>
                  <p:cNvSpPr/>
                  <p:nvPr/>
                </p:nvSpPr>
                <p:spPr>
                  <a:xfrm>
                    <a:off x="7239130" y="5301305"/>
                    <a:ext cx="99794" cy="99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794" h="99810" extrusionOk="0">
                        <a:moveTo>
                          <a:pt x="13622" y="86285"/>
                        </a:moveTo>
                        <a:cubicBezTo>
                          <a:pt x="-5298" y="67412"/>
                          <a:pt x="-4401" y="35828"/>
                          <a:pt x="15638" y="15742"/>
                        </a:cubicBezTo>
                        <a:cubicBezTo>
                          <a:pt x="35669" y="-4349"/>
                          <a:pt x="67247" y="-5341"/>
                          <a:pt x="86173" y="13526"/>
                        </a:cubicBezTo>
                        <a:cubicBezTo>
                          <a:pt x="105093" y="32399"/>
                          <a:pt x="104195" y="63983"/>
                          <a:pt x="84157" y="84068"/>
                        </a:cubicBezTo>
                        <a:cubicBezTo>
                          <a:pt x="64126" y="104160"/>
                          <a:pt x="32548" y="105151"/>
                          <a:pt x="13622" y="86285"/>
                        </a:cubicBezTo>
                        <a:close/>
                      </a:path>
                    </a:pathLst>
                  </a:custGeom>
                  <a:solidFill>
                    <a:srgbClr val="48061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2" name="Google Shape;3952;p20"/>
                  <p:cNvSpPr/>
                  <p:nvPr/>
                </p:nvSpPr>
                <p:spPr>
                  <a:xfrm>
                    <a:off x="7244990" y="5325687"/>
                    <a:ext cx="52566" cy="67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66" h="67628" extrusionOk="0">
                        <a:moveTo>
                          <a:pt x="52567" y="67629"/>
                        </a:moveTo>
                        <a:cubicBezTo>
                          <a:pt x="52567" y="67629"/>
                          <a:pt x="16964" y="65934"/>
                          <a:pt x="5177" y="49031"/>
                        </a:cubicBezTo>
                        <a:cubicBezTo>
                          <a:pt x="-6610" y="32120"/>
                          <a:pt x="5418" y="0"/>
                          <a:pt x="5418" y="0"/>
                        </a:cubicBezTo>
                        <a:cubicBezTo>
                          <a:pt x="5418" y="0"/>
                          <a:pt x="5438" y="20025"/>
                          <a:pt x="17225" y="36935"/>
                        </a:cubicBezTo>
                        <a:cubicBezTo>
                          <a:pt x="29012" y="53839"/>
                          <a:pt x="52567" y="67629"/>
                          <a:pt x="52567" y="67629"/>
                        </a:cubicBezTo>
                        <a:close/>
                      </a:path>
                    </a:pathLst>
                  </a:custGeom>
                  <a:solidFill>
                    <a:srgbClr val="7424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953" name="Google Shape;3953;p20"/>
                <p:cNvGrpSpPr/>
                <p:nvPr/>
              </p:nvGrpSpPr>
              <p:grpSpPr>
                <a:xfrm>
                  <a:off x="7111724" y="5346084"/>
                  <a:ext cx="857048" cy="746130"/>
                  <a:chOff x="7111724" y="5346084"/>
                  <a:chExt cx="857048" cy="746130"/>
                </a:xfrm>
              </p:grpSpPr>
              <p:sp>
                <p:nvSpPr>
                  <p:cNvPr id="3954" name="Google Shape;3954;p20"/>
                  <p:cNvSpPr/>
                  <p:nvPr/>
                </p:nvSpPr>
                <p:spPr>
                  <a:xfrm>
                    <a:off x="7111756" y="5346084"/>
                    <a:ext cx="857016" cy="746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7016" h="746130" extrusionOk="0">
                        <a:moveTo>
                          <a:pt x="282388" y="738275"/>
                        </a:moveTo>
                        <a:cubicBezTo>
                          <a:pt x="282388" y="738275"/>
                          <a:pt x="32721" y="802603"/>
                          <a:pt x="6267" y="563102"/>
                        </a:cubicBezTo>
                        <a:cubicBezTo>
                          <a:pt x="-20248" y="323145"/>
                          <a:pt x="35011" y="189662"/>
                          <a:pt x="217318" y="62890"/>
                        </a:cubicBezTo>
                        <a:cubicBezTo>
                          <a:pt x="420432" y="-78349"/>
                          <a:pt x="854080" y="19337"/>
                          <a:pt x="857014" y="345574"/>
                        </a:cubicBezTo>
                        <a:cubicBezTo>
                          <a:pt x="858581" y="520099"/>
                          <a:pt x="282388" y="738275"/>
                          <a:pt x="282388" y="738275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5" name="Google Shape;3955;p20"/>
                  <p:cNvSpPr/>
                  <p:nvPr/>
                </p:nvSpPr>
                <p:spPr>
                  <a:xfrm>
                    <a:off x="7111724" y="5346261"/>
                    <a:ext cx="659203" cy="744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203" h="744433" extrusionOk="0">
                        <a:moveTo>
                          <a:pt x="245" y="477628"/>
                        </a:moveTo>
                        <a:cubicBezTo>
                          <a:pt x="922" y="504491"/>
                          <a:pt x="3031" y="532907"/>
                          <a:pt x="6347" y="562904"/>
                        </a:cubicBezTo>
                        <a:cubicBezTo>
                          <a:pt x="22098" y="705462"/>
                          <a:pt x="116537" y="739532"/>
                          <a:pt x="190729" y="744434"/>
                        </a:cubicBezTo>
                        <a:cubicBezTo>
                          <a:pt x="224376" y="674099"/>
                          <a:pt x="392765" y="322412"/>
                          <a:pt x="406501" y="309299"/>
                        </a:cubicBezTo>
                        <a:cubicBezTo>
                          <a:pt x="421624" y="294860"/>
                          <a:pt x="388017" y="241014"/>
                          <a:pt x="388017" y="241014"/>
                        </a:cubicBezTo>
                        <a:cubicBezTo>
                          <a:pt x="388017" y="241014"/>
                          <a:pt x="451862" y="261220"/>
                          <a:pt x="481497" y="246177"/>
                        </a:cubicBezTo>
                        <a:cubicBezTo>
                          <a:pt x="511133" y="231135"/>
                          <a:pt x="506719" y="180892"/>
                          <a:pt x="506719" y="180892"/>
                        </a:cubicBezTo>
                        <a:cubicBezTo>
                          <a:pt x="506719" y="180892"/>
                          <a:pt x="551062" y="203589"/>
                          <a:pt x="570966" y="177243"/>
                        </a:cubicBezTo>
                        <a:cubicBezTo>
                          <a:pt x="589390" y="152851"/>
                          <a:pt x="571690" y="123081"/>
                          <a:pt x="571690" y="123081"/>
                        </a:cubicBezTo>
                        <a:cubicBezTo>
                          <a:pt x="571690" y="123081"/>
                          <a:pt x="632347" y="127555"/>
                          <a:pt x="651635" y="98958"/>
                        </a:cubicBezTo>
                        <a:cubicBezTo>
                          <a:pt x="660475" y="85845"/>
                          <a:pt x="660160" y="65873"/>
                          <a:pt x="657729" y="48005"/>
                        </a:cubicBezTo>
                        <a:cubicBezTo>
                          <a:pt x="515721" y="-20146"/>
                          <a:pt x="330561" y="-16148"/>
                          <a:pt x="217237" y="62652"/>
                        </a:cubicBezTo>
                        <a:cubicBezTo>
                          <a:pt x="57721" y="173579"/>
                          <a:pt x="-4443" y="289596"/>
                          <a:pt x="245" y="477628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6" name="Google Shape;3956;p20"/>
                  <p:cNvSpPr/>
                  <p:nvPr/>
                </p:nvSpPr>
                <p:spPr>
                  <a:xfrm>
                    <a:off x="7111756" y="5346843"/>
                    <a:ext cx="451331" cy="661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331" h="661515" extrusionOk="0">
                        <a:moveTo>
                          <a:pt x="213" y="477046"/>
                        </a:moveTo>
                        <a:cubicBezTo>
                          <a:pt x="889" y="503909"/>
                          <a:pt x="2999" y="532326"/>
                          <a:pt x="6314" y="562323"/>
                        </a:cubicBezTo>
                        <a:cubicBezTo>
                          <a:pt x="8115" y="578610"/>
                          <a:pt x="11176" y="593164"/>
                          <a:pt x="14886" y="606739"/>
                        </a:cubicBezTo>
                        <a:cubicBezTo>
                          <a:pt x="16373" y="612191"/>
                          <a:pt x="18275" y="616905"/>
                          <a:pt x="20043" y="621955"/>
                        </a:cubicBezTo>
                        <a:cubicBezTo>
                          <a:pt x="22876" y="630072"/>
                          <a:pt x="25957" y="638042"/>
                          <a:pt x="29446" y="645148"/>
                        </a:cubicBezTo>
                        <a:cubicBezTo>
                          <a:pt x="31388" y="649113"/>
                          <a:pt x="33418" y="652876"/>
                          <a:pt x="35547" y="656540"/>
                        </a:cubicBezTo>
                        <a:cubicBezTo>
                          <a:pt x="36585" y="658328"/>
                          <a:pt x="37825" y="659795"/>
                          <a:pt x="38902" y="661516"/>
                        </a:cubicBezTo>
                        <a:cubicBezTo>
                          <a:pt x="56644" y="658342"/>
                          <a:pt x="76715" y="652696"/>
                          <a:pt x="86694" y="642623"/>
                        </a:cubicBezTo>
                        <a:cubicBezTo>
                          <a:pt x="106826" y="622310"/>
                          <a:pt x="85743" y="584102"/>
                          <a:pt x="85743" y="584102"/>
                        </a:cubicBezTo>
                        <a:cubicBezTo>
                          <a:pt x="85743" y="584102"/>
                          <a:pt x="131854" y="601227"/>
                          <a:pt x="145543" y="576950"/>
                        </a:cubicBezTo>
                        <a:cubicBezTo>
                          <a:pt x="159233" y="552679"/>
                          <a:pt x="140567" y="486905"/>
                          <a:pt x="140567" y="486912"/>
                        </a:cubicBezTo>
                        <a:cubicBezTo>
                          <a:pt x="140567" y="486912"/>
                          <a:pt x="167597" y="472707"/>
                          <a:pt x="175420" y="448570"/>
                        </a:cubicBezTo>
                        <a:cubicBezTo>
                          <a:pt x="183242" y="424426"/>
                          <a:pt x="171904" y="390431"/>
                          <a:pt x="171904" y="390431"/>
                        </a:cubicBezTo>
                        <a:cubicBezTo>
                          <a:pt x="171904" y="390431"/>
                          <a:pt x="203803" y="378931"/>
                          <a:pt x="217003" y="354292"/>
                        </a:cubicBezTo>
                        <a:cubicBezTo>
                          <a:pt x="230210" y="329660"/>
                          <a:pt x="224759" y="291947"/>
                          <a:pt x="224759" y="291947"/>
                        </a:cubicBezTo>
                        <a:cubicBezTo>
                          <a:pt x="224759" y="291947"/>
                          <a:pt x="279160" y="276061"/>
                          <a:pt x="296901" y="251590"/>
                        </a:cubicBezTo>
                        <a:cubicBezTo>
                          <a:pt x="314642" y="227111"/>
                          <a:pt x="295535" y="194027"/>
                          <a:pt x="295535" y="194027"/>
                        </a:cubicBezTo>
                        <a:cubicBezTo>
                          <a:pt x="295535" y="194027"/>
                          <a:pt x="354250" y="202372"/>
                          <a:pt x="381046" y="184148"/>
                        </a:cubicBezTo>
                        <a:cubicBezTo>
                          <a:pt x="407848" y="165925"/>
                          <a:pt x="402886" y="121187"/>
                          <a:pt x="402886" y="121187"/>
                        </a:cubicBezTo>
                        <a:cubicBezTo>
                          <a:pt x="402886" y="121187"/>
                          <a:pt x="442942" y="100459"/>
                          <a:pt x="450088" y="76918"/>
                        </a:cubicBezTo>
                        <a:cubicBezTo>
                          <a:pt x="457227" y="53384"/>
                          <a:pt x="431302" y="27004"/>
                          <a:pt x="431302" y="27004"/>
                        </a:cubicBezTo>
                        <a:lnTo>
                          <a:pt x="447804" y="362"/>
                        </a:lnTo>
                        <a:cubicBezTo>
                          <a:pt x="443257" y="302"/>
                          <a:pt x="438669" y="-54"/>
                          <a:pt x="434135" y="7"/>
                        </a:cubicBezTo>
                        <a:cubicBezTo>
                          <a:pt x="429568" y="87"/>
                          <a:pt x="425060" y="161"/>
                          <a:pt x="420513" y="362"/>
                        </a:cubicBezTo>
                        <a:cubicBezTo>
                          <a:pt x="406563" y="951"/>
                          <a:pt x="392947" y="2264"/>
                          <a:pt x="379325" y="4032"/>
                        </a:cubicBezTo>
                        <a:cubicBezTo>
                          <a:pt x="373726" y="4769"/>
                          <a:pt x="368046" y="5291"/>
                          <a:pt x="362521" y="6229"/>
                        </a:cubicBezTo>
                        <a:cubicBezTo>
                          <a:pt x="351551" y="8070"/>
                          <a:pt x="340849" y="10722"/>
                          <a:pt x="330247" y="13354"/>
                        </a:cubicBezTo>
                        <a:cubicBezTo>
                          <a:pt x="322820" y="15210"/>
                          <a:pt x="315225" y="16924"/>
                          <a:pt x="308012" y="19168"/>
                        </a:cubicBezTo>
                        <a:cubicBezTo>
                          <a:pt x="298067" y="22255"/>
                          <a:pt x="288711" y="26026"/>
                          <a:pt x="279254" y="29850"/>
                        </a:cubicBezTo>
                        <a:cubicBezTo>
                          <a:pt x="272979" y="32395"/>
                          <a:pt x="266442" y="34478"/>
                          <a:pt x="260415" y="37344"/>
                        </a:cubicBezTo>
                        <a:cubicBezTo>
                          <a:pt x="245192" y="44570"/>
                          <a:pt x="230612" y="52754"/>
                          <a:pt x="217204" y="62070"/>
                        </a:cubicBezTo>
                        <a:cubicBezTo>
                          <a:pt x="195739" y="76998"/>
                          <a:pt x="176317" y="92001"/>
                          <a:pt x="158301" y="107277"/>
                        </a:cubicBezTo>
                        <a:cubicBezTo>
                          <a:pt x="152589" y="112119"/>
                          <a:pt x="147867" y="117223"/>
                          <a:pt x="142489" y="122118"/>
                        </a:cubicBezTo>
                        <a:cubicBezTo>
                          <a:pt x="130782" y="132787"/>
                          <a:pt x="119303" y="143462"/>
                          <a:pt x="109157" y="154486"/>
                        </a:cubicBezTo>
                        <a:cubicBezTo>
                          <a:pt x="103806" y="160299"/>
                          <a:pt x="99171" y="166394"/>
                          <a:pt x="94242" y="172327"/>
                        </a:cubicBezTo>
                        <a:cubicBezTo>
                          <a:pt x="85254" y="183143"/>
                          <a:pt x="76789" y="194080"/>
                          <a:pt x="69181" y="205372"/>
                        </a:cubicBezTo>
                        <a:cubicBezTo>
                          <a:pt x="65384" y="211004"/>
                          <a:pt x="61921" y="216717"/>
                          <a:pt x="58452" y="222490"/>
                        </a:cubicBezTo>
                        <a:cubicBezTo>
                          <a:pt x="51132" y="234679"/>
                          <a:pt x="44481" y="247277"/>
                          <a:pt x="38621" y="260155"/>
                        </a:cubicBezTo>
                        <a:cubicBezTo>
                          <a:pt x="35896" y="266143"/>
                          <a:pt x="33190" y="272123"/>
                          <a:pt x="30772" y="278278"/>
                        </a:cubicBezTo>
                        <a:cubicBezTo>
                          <a:pt x="25635" y="291338"/>
                          <a:pt x="21483" y="304933"/>
                          <a:pt x="17699" y="318830"/>
                        </a:cubicBezTo>
                        <a:cubicBezTo>
                          <a:pt x="15904" y="325420"/>
                          <a:pt x="13808" y="331890"/>
                          <a:pt x="12315" y="338681"/>
                        </a:cubicBezTo>
                        <a:cubicBezTo>
                          <a:pt x="8758" y="354801"/>
                          <a:pt x="6247" y="371665"/>
                          <a:pt x="4305" y="389044"/>
                        </a:cubicBezTo>
                        <a:cubicBezTo>
                          <a:pt x="3749" y="394027"/>
                          <a:pt x="2798" y="398655"/>
                          <a:pt x="2369" y="403751"/>
                        </a:cubicBezTo>
                        <a:cubicBezTo>
                          <a:pt x="413" y="426998"/>
                          <a:pt x="-430" y="451262"/>
                          <a:pt x="213" y="477046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7" name="Google Shape;3957;p20"/>
                  <p:cNvSpPr/>
                  <p:nvPr/>
                </p:nvSpPr>
                <p:spPr>
                  <a:xfrm>
                    <a:off x="7247394" y="5433760"/>
                    <a:ext cx="82375" cy="79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75" h="79633" extrusionOk="0">
                        <a:moveTo>
                          <a:pt x="0" y="69431"/>
                        </a:moveTo>
                        <a:lnTo>
                          <a:pt x="65606" y="0"/>
                        </a:lnTo>
                        <a:cubicBezTo>
                          <a:pt x="65606" y="0"/>
                          <a:pt x="93628" y="55326"/>
                          <a:pt x="77226" y="72679"/>
                        </a:cubicBezTo>
                        <a:cubicBezTo>
                          <a:pt x="60824" y="90038"/>
                          <a:pt x="0" y="69431"/>
                          <a:pt x="0" y="69431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8" name="Google Shape;3958;p20"/>
                  <p:cNvSpPr/>
                  <p:nvPr/>
                </p:nvSpPr>
                <p:spPr>
                  <a:xfrm>
                    <a:off x="7162138" y="5676362"/>
                    <a:ext cx="72109" cy="85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109" h="85585" extrusionOk="0">
                        <a:moveTo>
                          <a:pt x="47222" y="85517"/>
                        </a:moveTo>
                        <a:cubicBezTo>
                          <a:pt x="29193" y="88210"/>
                          <a:pt x="0" y="10756"/>
                          <a:pt x="0" y="10756"/>
                        </a:cubicBezTo>
                        <a:lnTo>
                          <a:pt x="72109" y="0"/>
                        </a:lnTo>
                        <a:cubicBezTo>
                          <a:pt x="72109" y="0"/>
                          <a:pt x="65251" y="82832"/>
                          <a:pt x="47222" y="85517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9" name="Google Shape;3959;p20"/>
                  <p:cNvSpPr/>
                  <p:nvPr/>
                </p:nvSpPr>
                <p:spPr>
                  <a:xfrm>
                    <a:off x="7167503" y="5600717"/>
                    <a:ext cx="59264" cy="54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64" h="54555" extrusionOk="0">
                        <a:moveTo>
                          <a:pt x="2672" y="54556"/>
                        </a:moveTo>
                        <a:lnTo>
                          <a:pt x="0" y="0"/>
                        </a:lnTo>
                        <a:lnTo>
                          <a:pt x="59264" y="2297"/>
                        </a:lnTo>
                        <a:cubicBezTo>
                          <a:pt x="59264" y="2297"/>
                          <a:pt x="49432" y="21538"/>
                          <a:pt x="35288" y="34605"/>
                        </a:cubicBezTo>
                        <a:cubicBezTo>
                          <a:pt x="21143" y="47671"/>
                          <a:pt x="2672" y="54556"/>
                          <a:pt x="2672" y="54556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0" name="Google Shape;3960;p20"/>
                  <p:cNvSpPr/>
                  <p:nvPr/>
                </p:nvSpPr>
                <p:spPr>
                  <a:xfrm>
                    <a:off x="7241327" y="5543997"/>
                    <a:ext cx="82603" cy="6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603" h="64655" extrusionOk="0">
                        <a:moveTo>
                          <a:pt x="15189" y="64655"/>
                        </a:moveTo>
                        <a:lnTo>
                          <a:pt x="0" y="0"/>
                        </a:lnTo>
                        <a:lnTo>
                          <a:pt x="82604" y="5572"/>
                        </a:lnTo>
                        <a:cubicBezTo>
                          <a:pt x="82604" y="5572"/>
                          <a:pt x="73958" y="32173"/>
                          <a:pt x="57107" y="46948"/>
                        </a:cubicBezTo>
                        <a:cubicBezTo>
                          <a:pt x="40251" y="61715"/>
                          <a:pt x="15189" y="64655"/>
                          <a:pt x="15189" y="64655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1" name="Google Shape;3961;p20"/>
                  <p:cNvSpPr/>
                  <p:nvPr/>
                </p:nvSpPr>
                <p:spPr>
                  <a:xfrm>
                    <a:off x="7276253" y="5651140"/>
                    <a:ext cx="46589" cy="626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89" h="62639" extrusionOk="0">
                        <a:moveTo>
                          <a:pt x="9591" y="62640"/>
                        </a:moveTo>
                        <a:lnTo>
                          <a:pt x="0" y="7273"/>
                        </a:lnTo>
                        <a:lnTo>
                          <a:pt x="46580" y="0"/>
                        </a:lnTo>
                        <a:cubicBezTo>
                          <a:pt x="46580" y="0"/>
                          <a:pt x="47229" y="19007"/>
                          <a:pt x="37987" y="34672"/>
                        </a:cubicBezTo>
                        <a:cubicBezTo>
                          <a:pt x="28738" y="50330"/>
                          <a:pt x="9591" y="62640"/>
                          <a:pt x="9591" y="62640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2" name="Google Shape;3962;p20"/>
                  <p:cNvSpPr/>
                  <p:nvPr/>
                </p:nvSpPr>
                <p:spPr>
                  <a:xfrm>
                    <a:off x="7353646" y="5550889"/>
                    <a:ext cx="51334" cy="63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34" h="63202" extrusionOk="0">
                        <a:moveTo>
                          <a:pt x="1882" y="63202"/>
                        </a:moveTo>
                        <a:lnTo>
                          <a:pt x="0" y="0"/>
                        </a:lnTo>
                        <a:lnTo>
                          <a:pt x="51334" y="4608"/>
                        </a:lnTo>
                        <a:cubicBezTo>
                          <a:pt x="51334" y="4608"/>
                          <a:pt x="51120" y="29166"/>
                          <a:pt x="38757" y="43820"/>
                        </a:cubicBezTo>
                        <a:cubicBezTo>
                          <a:pt x="26394" y="58467"/>
                          <a:pt x="1882" y="63202"/>
                          <a:pt x="1882" y="63202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3" name="Google Shape;3963;p20"/>
                  <p:cNvSpPr/>
                  <p:nvPr/>
                </p:nvSpPr>
                <p:spPr>
                  <a:xfrm>
                    <a:off x="7352920" y="5437658"/>
                    <a:ext cx="80872" cy="84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72" h="84760" extrusionOk="0">
                        <a:moveTo>
                          <a:pt x="6157" y="78813"/>
                        </a:moveTo>
                        <a:cubicBezTo>
                          <a:pt x="-10860" y="61374"/>
                          <a:pt x="12795" y="0"/>
                          <a:pt x="12795" y="0"/>
                        </a:cubicBezTo>
                        <a:lnTo>
                          <a:pt x="80872" y="69765"/>
                        </a:lnTo>
                        <a:cubicBezTo>
                          <a:pt x="80872" y="69765"/>
                          <a:pt x="23175" y="96260"/>
                          <a:pt x="6157" y="78813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4" name="Google Shape;3964;p20"/>
                  <p:cNvSpPr/>
                  <p:nvPr/>
                </p:nvSpPr>
                <p:spPr>
                  <a:xfrm>
                    <a:off x="7442258" y="5463657"/>
                    <a:ext cx="62264" cy="62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64" h="62994" extrusionOk="0">
                        <a:moveTo>
                          <a:pt x="0" y="0"/>
                        </a:moveTo>
                        <a:lnTo>
                          <a:pt x="6543" y="62995"/>
                        </a:lnTo>
                        <a:cubicBezTo>
                          <a:pt x="6543" y="62995"/>
                          <a:pt x="28169" y="58715"/>
                          <a:pt x="42099" y="45655"/>
                        </a:cubicBezTo>
                        <a:cubicBezTo>
                          <a:pt x="56029" y="32589"/>
                          <a:pt x="62264" y="10736"/>
                          <a:pt x="62264" y="10736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5" name="Google Shape;3965;p20"/>
                  <p:cNvSpPr/>
                  <p:nvPr/>
                </p:nvSpPr>
                <p:spPr>
                  <a:xfrm>
                    <a:off x="7450214" y="5377235"/>
                    <a:ext cx="68044" cy="66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44" h="66120" extrusionOk="0">
                        <a:moveTo>
                          <a:pt x="0" y="0"/>
                        </a:moveTo>
                        <a:lnTo>
                          <a:pt x="14165" y="66042"/>
                        </a:lnTo>
                        <a:cubicBezTo>
                          <a:pt x="14165" y="66042"/>
                          <a:pt x="38342" y="67656"/>
                          <a:pt x="51810" y="56237"/>
                        </a:cubicBezTo>
                        <a:cubicBezTo>
                          <a:pt x="65278" y="44818"/>
                          <a:pt x="68044" y="20360"/>
                          <a:pt x="68044" y="2036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6" name="Google Shape;3966;p20"/>
                  <p:cNvSpPr/>
                  <p:nvPr/>
                </p:nvSpPr>
                <p:spPr>
                  <a:xfrm>
                    <a:off x="7371676" y="5372534"/>
                    <a:ext cx="68763" cy="70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763" h="70418" extrusionOk="0">
                        <a:moveTo>
                          <a:pt x="0" y="32609"/>
                        </a:moveTo>
                        <a:cubicBezTo>
                          <a:pt x="0" y="32609"/>
                          <a:pt x="46774" y="77581"/>
                          <a:pt x="62124" y="69431"/>
                        </a:cubicBezTo>
                        <a:cubicBezTo>
                          <a:pt x="77474" y="61273"/>
                          <a:pt x="61400" y="0"/>
                          <a:pt x="61400" y="0"/>
                        </a:cubicBezTo>
                        <a:lnTo>
                          <a:pt x="0" y="32609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7" name="Google Shape;3967;p20"/>
                  <p:cNvSpPr/>
                  <p:nvPr/>
                </p:nvSpPr>
                <p:spPr>
                  <a:xfrm>
                    <a:off x="7124211" y="5740535"/>
                    <a:ext cx="45116" cy="88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16" h="88993" extrusionOk="0">
                        <a:moveTo>
                          <a:pt x="3074" y="0"/>
                        </a:moveTo>
                        <a:lnTo>
                          <a:pt x="0" y="88993"/>
                        </a:lnTo>
                        <a:cubicBezTo>
                          <a:pt x="0" y="88993"/>
                          <a:pt x="44336" y="53531"/>
                          <a:pt x="45106" y="31283"/>
                        </a:cubicBezTo>
                        <a:cubicBezTo>
                          <a:pt x="45870" y="9041"/>
                          <a:pt x="3074" y="0"/>
                          <a:pt x="3074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8" name="Google Shape;3968;p20"/>
                  <p:cNvSpPr/>
                  <p:nvPr/>
                </p:nvSpPr>
                <p:spPr>
                  <a:xfrm>
                    <a:off x="7128337" y="5795727"/>
                    <a:ext cx="65873" cy="81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73" h="81487" extrusionOk="0">
                        <a:moveTo>
                          <a:pt x="0" y="78485"/>
                        </a:moveTo>
                        <a:lnTo>
                          <a:pt x="52701" y="0"/>
                        </a:lnTo>
                        <a:cubicBezTo>
                          <a:pt x="52701" y="0"/>
                          <a:pt x="74869" y="50116"/>
                          <a:pt x="61689" y="69732"/>
                        </a:cubicBezTo>
                        <a:cubicBezTo>
                          <a:pt x="48515" y="89355"/>
                          <a:pt x="0" y="78485"/>
                          <a:pt x="0" y="78485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9" name="Google Shape;3969;p20"/>
                  <p:cNvSpPr/>
                  <p:nvPr/>
                </p:nvSpPr>
                <p:spPr>
                  <a:xfrm>
                    <a:off x="7218147" y="5732673"/>
                    <a:ext cx="60921" cy="767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21" h="76737" extrusionOk="0">
                        <a:moveTo>
                          <a:pt x="0" y="76737"/>
                        </a:moveTo>
                        <a:lnTo>
                          <a:pt x="47631" y="0"/>
                        </a:lnTo>
                        <a:cubicBezTo>
                          <a:pt x="47631" y="0"/>
                          <a:pt x="69250" y="33881"/>
                          <a:pt x="57342" y="53069"/>
                        </a:cubicBezTo>
                        <a:cubicBezTo>
                          <a:pt x="45434" y="72250"/>
                          <a:pt x="0" y="76737"/>
                          <a:pt x="0" y="76737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0" name="Google Shape;3970;p20"/>
                  <p:cNvSpPr/>
                  <p:nvPr/>
                </p:nvSpPr>
                <p:spPr>
                  <a:xfrm>
                    <a:off x="7191760" y="5837799"/>
                    <a:ext cx="57097" cy="80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97" h="80486" extrusionOk="0">
                        <a:moveTo>
                          <a:pt x="0" y="73523"/>
                        </a:moveTo>
                        <a:lnTo>
                          <a:pt x="39568" y="0"/>
                        </a:lnTo>
                        <a:cubicBezTo>
                          <a:pt x="39568" y="0"/>
                          <a:pt x="64682" y="53485"/>
                          <a:pt x="54790" y="71862"/>
                        </a:cubicBezTo>
                        <a:cubicBezTo>
                          <a:pt x="44898" y="90246"/>
                          <a:pt x="0" y="73523"/>
                          <a:pt x="0" y="73523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1" name="Google Shape;3971;p20"/>
                  <p:cNvSpPr/>
                  <p:nvPr/>
                </p:nvSpPr>
                <p:spPr>
                  <a:xfrm>
                    <a:off x="7148027" y="5946113"/>
                    <a:ext cx="46141" cy="44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41" h="44726" extrusionOk="0">
                        <a:moveTo>
                          <a:pt x="8586" y="44726"/>
                        </a:moveTo>
                        <a:lnTo>
                          <a:pt x="0" y="2"/>
                        </a:lnTo>
                        <a:cubicBezTo>
                          <a:pt x="0" y="2"/>
                          <a:pt x="43914" y="-400"/>
                          <a:pt x="46057" y="10778"/>
                        </a:cubicBezTo>
                        <a:cubicBezTo>
                          <a:pt x="48207" y="21962"/>
                          <a:pt x="8586" y="44726"/>
                          <a:pt x="8586" y="4472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2" name="Google Shape;3972;p20"/>
                  <p:cNvSpPr/>
                  <p:nvPr/>
                </p:nvSpPr>
                <p:spPr>
                  <a:xfrm>
                    <a:off x="7129636" y="5898042"/>
                    <a:ext cx="41502" cy="35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02" h="35147" extrusionOk="0">
                        <a:moveTo>
                          <a:pt x="0" y="0"/>
                        </a:moveTo>
                        <a:cubicBezTo>
                          <a:pt x="0" y="0"/>
                          <a:pt x="40894" y="15350"/>
                          <a:pt x="41496" y="24137"/>
                        </a:cubicBezTo>
                        <a:cubicBezTo>
                          <a:pt x="42099" y="32923"/>
                          <a:pt x="2411" y="35147"/>
                          <a:pt x="2411" y="351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973" name="Google Shape;3973;p20"/>
                <p:cNvSpPr/>
                <p:nvPr/>
              </p:nvSpPr>
              <p:spPr>
                <a:xfrm>
                  <a:off x="7262482" y="5560897"/>
                  <a:ext cx="741668" cy="7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68" h="730613" extrusionOk="0">
                      <a:moveTo>
                        <a:pt x="115208" y="101334"/>
                      </a:moveTo>
                      <a:cubicBezTo>
                        <a:pt x="234908" y="-16994"/>
                        <a:pt x="556303" y="-84495"/>
                        <a:pt x="695205" y="205650"/>
                      </a:cubicBezTo>
                      <a:cubicBezTo>
                        <a:pt x="766015" y="353553"/>
                        <a:pt x="783702" y="681833"/>
                        <a:pt x="543230" y="724488"/>
                      </a:cubicBezTo>
                      <a:cubicBezTo>
                        <a:pt x="326955" y="762843"/>
                        <a:pt x="67704" y="614827"/>
                        <a:pt x="17126" y="455063"/>
                      </a:cubicBezTo>
                      <a:cubicBezTo>
                        <a:pt x="-18430" y="342737"/>
                        <a:pt x="-4499" y="219661"/>
                        <a:pt x="115208" y="101334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4" name="Google Shape;3974;p20"/>
                <p:cNvSpPr/>
                <p:nvPr/>
              </p:nvSpPr>
              <p:spPr>
                <a:xfrm>
                  <a:off x="7262502" y="5585112"/>
                  <a:ext cx="641095" cy="702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095" h="702094" extrusionOk="0">
                      <a:moveTo>
                        <a:pt x="617" y="344896"/>
                      </a:moveTo>
                      <a:cubicBezTo>
                        <a:pt x="2446" y="374076"/>
                        <a:pt x="8232" y="402867"/>
                        <a:pt x="17120" y="430949"/>
                      </a:cubicBezTo>
                      <a:cubicBezTo>
                        <a:pt x="58582" y="561914"/>
                        <a:pt x="240319" y="683115"/>
                        <a:pt x="423610" y="702095"/>
                      </a:cubicBezTo>
                      <a:cubicBezTo>
                        <a:pt x="549747" y="659748"/>
                        <a:pt x="719576" y="410502"/>
                        <a:pt x="600920" y="201380"/>
                      </a:cubicBezTo>
                      <a:cubicBezTo>
                        <a:pt x="488179" y="2672"/>
                        <a:pt x="381350" y="3784"/>
                        <a:pt x="245376" y="0"/>
                      </a:cubicBezTo>
                      <a:cubicBezTo>
                        <a:pt x="192715" y="18505"/>
                        <a:pt x="146839" y="45796"/>
                        <a:pt x="115228" y="77046"/>
                      </a:cubicBezTo>
                      <a:cubicBezTo>
                        <a:pt x="25451" y="165784"/>
                        <a:pt x="-4854" y="257349"/>
                        <a:pt x="617" y="344896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5" name="Google Shape;3975;p20"/>
                <p:cNvSpPr/>
                <p:nvPr/>
              </p:nvSpPr>
              <p:spPr>
                <a:xfrm>
                  <a:off x="7263146" y="5628847"/>
                  <a:ext cx="516116" cy="565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116" h="565019" extrusionOk="0">
                      <a:moveTo>
                        <a:pt x="190243" y="45"/>
                      </a:moveTo>
                      <a:cubicBezTo>
                        <a:pt x="176721" y="313"/>
                        <a:pt x="163279" y="2108"/>
                        <a:pt x="149851" y="4653"/>
                      </a:cubicBezTo>
                      <a:cubicBezTo>
                        <a:pt x="136926" y="13748"/>
                        <a:pt x="124690" y="23238"/>
                        <a:pt x="114483" y="33324"/>
                      </a:cubicBezTo>
                      <a:cubicBezTo>
                        <a:pt x="37270" y="109646"/>
                        <a:pt x="4306" y="188024"/>
                        <a:pt x="0" y="264172"/>
                      </a:cubicBezTo>
                      <a:cubicBezTo>
                        <a:pt x="3556" y="288952"/>
                        <a:pt x="8318" y="313544"/>
                        <a:pt x="15698" y="337628"/>
                      </a:cubicBezTo>
                      <a:cubicBezTo>
                        <a:pt x="21157" y="355436"/>
                        <a:pt x="29294" y="373204"/>
                        <a:pt x="38509" y="390583"/>
                      </a:cubicBezTo>
                      <a:cubicBezTo>
                        <a:pt x="40880" y="395063"/>
                        <a:pt x="43231" y="399531"/>
                        <a:pt x="45836" y="403978"/>
                      </a:cubicBezTo>
                      <a:cubicBezTo>
                        <a:pt x="50384" y="411713"/>
                        <a:pt x="56518" y="418986"/>
                        <a:pt x="61742" y="426581"/>
                      </a:cubicBezTo>
                      <a:cubicBezTo>
                        <a:pt x="65432" y="431965"/>
                        <a:pt x="70080" y="436968"/>
                        <a:pt x="74092" y="442272"/>
                      </a:cubicBezTo>
                      <a:cubicBezTo>
                        <a:pt x="227680" y="574684"/>
                        <a:pt x="379266" y="645381"/>
                        <a:pt x="494131" y="414024"/>
                      </a:cubicBezTo>
                      <a:cubicBezTo>
                        <a:pt x="562142" y="277037"/>
                        <a:pt x="465761" y="111361"/>
                        <a:pt x="295932" y="24323"/>
                      </a:cubicBezTo>
                      <a:cubicBezTo>
                        <a:pt x="262372" y="7118"/>
                        <a:pt x="226368" y="-671"/>
                        <a:pt x="190243" y="45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6" name="Google Shape;3976;p20"/>
                <p:cNvSpPr/>
                <p:nvPr/>
              </p:nvSpPr>
              <p:spPr>
                <a:xfrm>
                  <a:off x="7281121" y="5794977"/>
                  <a:ext cx="347426" cy="35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426" h="352780" extrusionOk="0">
                      <a:moveTo>
                        <a:pt x="56633" y="283757"/>
                      </a:moveTo>
                      <a:cubicBezTo>
                        <a:pt x="-14245" y="206470"/>
                        <a:pt x="-19274" y="95751"/>
                        <a:pt x="45388" y="36453"/>
                      </a:cubicBezTo>
                      <a:cubicBezTo>
                        <a:pt x="110050" y="-22844"/>
                        <a:pt x="219925" y="-8264"/>
                        <a:pt x="290796" y="69022"/>
                      </a:cubicBezTo>
                      <a:cubicBezTo>
                        <a:pt x="361666" y="146309"/>
                        <a:pt x="366703" y="257035"/>
                        <a:pt x="302041" y="316332"/>
                      </a:cubicBezTo>
                      <a:cubicBezTo>
                        <a:pt x="237378" y="375623"/>
                        <a:pt x="127503" y="361043"/>
                        <a:pt x="56633" y="283757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7" name="Google Shape;3977;p20"/>
                <p:cNvSpPr/>
                <p:nvPr/>
              </p:nvSpPr>
              <p:spPr>
                <a:xfrm>
                  <a:off x="7420870" y="5830601"/>
                  <a:ext cx="170190" cy="15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90" h="151494" extrusionOk="0">
                      <a:moveTo>
                        <a:pt x="162164" y="149442"/>
                      </a:moveTo>
                      <a:cubicBezTo>
                        <a:pt x="179772" y="140267"/>
                        <a:pt x="168279" y="99433"/>
                        <a:pt x="128980" y="62464"/>
                      </a:cubicBezTo>
                      <a:cubicBezTo>
                        <a:pt x="89680" y="25489"/>
                        <a:pt x="22574" y="-7629"/>
                        <a:pt x="4966" y="1546"/>
                      </a:cubicBezTo>
                      <a:cubicBezTo>
                        <a:pt x="-12641" y="10728"/>
                        <a:pt x="19245" y="62203"/>
                        <a:pt x="58544" y="99172"/>
                      </a:cubicBezTo>
                      <a:cubicBezTo>
                        <a:pt x="97844" y="136148"/>
                        <a:pt x="144551" y="158624"/>
                        <a:pt x="162164" y="149442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8" name="Google Shape;3978;p20"/>
                <p:cNvSpPr/>
                <p:nvPr/>
              </p:nvSpPr>
              <p:spPr>
                <a:xfrm>
                  <a:off x="7511958" y="6019104"/>
                  <a:ext cx="33891" cy="33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1" h="33897" extrusionOk="0">
                      <a:moveTo>
                        <a:pt x="17967" y="33866"/>
                      </a:moveTo>
                      <a:cubicBezTo>
                        <a:pt x="8625" y="34428"/>
                        <a:pt x="594" y="27316"/>
                        <a:pt x="32" y="17973"/>
                      </a:cubicBezTo>
                      <a:cubicBezTo>
                        <a:pt x="-538" y="8630"/>
                        <a:pt x="6582" y="600"/>
                        <a:pt x="15924" y="31"/>
                      </a:cubicBezTo>
                      <a:cubicBezTo>
                        <a:pt x="25267" y="-532"/>
                        <a:pt x="33297" y="6581"/>
                        <a:pt x="33860" y="15924"/>
                      </a:cubicBezTo>
                      <a:cubicBezTo>
                        <a:pt x="34429" y="25267"/>
                        <a:pt x="27310" y="33296"/>
                        <a:pt x="17967" y="33866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9" name="Google Shape;3979;p20"/>
                <p:cNvSpPr/>
                <p:nvPr/>
              </p:nvSpPr>
              <p:spPr>
                <a:xfrm>
                  <a:off x="7525057" y="6066130"/>
                  <a:ext cx="20907" cy="20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07" h="20907" extrusionOk="0">
                      <a:moveTo>
                        <a:pt x="11084" y="20888"/>
                      </a:moveTo>
                      <a:cubicBezTo>
                        <a:pt x="5324" y="21237"/>
                        <a:pt x="368" y="16843"/>
                        <a:pt x="19" y="11084"/>
                      </a:cubicBezTo>
                      <a:cubicBezTo>
                        <a:pt x="-329" y="5324"/>
                        <a:pt x="4058" y="368"/>
                        <a:pt x="9824" y="19"/>
                      </a:cubicBezTo>
                      <a:cubicBezTo>
                        <a:pt x="15584" y="-329"/>
                        <a:pt x="20540" y="4058"/>
                        <a:pt x="20888" y="9818"/>
                      </a:cubicBezTo>
                      <a:cubicBezTo>
                        <a:pt x="21237" y="15584"/>
                        <a:pt x="16850" y="20540"/>
                        <a:pt x="11084" y="20888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0" name="Google Shape;3980;p20"/>
                <p:cNvSpPr/>
                <p:nvPr/>
              </p:nvSpPr>
              <p:spPr>
                <a:xfrm>
                  <a:off x="7644171" y="6044676"/>
                  <a:ext cx="17357" cy="17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7" h="17364" extrusionOk="0">
                      <a:moveTo>
                        <a:pt x="9205" y="17349"/>
                      </a:moveTo>
                      <a:cubicBezTo>
                        <a:pt x="4416" y="17636"/>
                        <a:pt x="304" y="13993"/>
                        <a:pt x="16" y="9205"/>
                      </a:cubicBezTo>
                      <a:cubicBezTo>
                        <a:pt x="-272" y="4423"/>
                        <a:pt x="3371" y="304"/>
                        <a:pt x="8153" y="16"/>
                      </a:cubicBezTo>
                      <a:cubicBezTo>
                        <a:pt x="12942" y="-272"/>
                        <a:pt x="17054" y="3371"/>
                        <a:pt x="17342" y="8160"/>
                      </a:cubicBezTo>
                      <a:cubicBezTo>
                        <a:pt x="17630" y="12942"/>
                        <a:pt x="13986" y="17054"/>
                        <a:pt x="9205" y="17349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1" name="Google Shape;3981;p20"/>
                <p:cNvSpPr/>
                <p:nvPr/>
              </p:nvSpPr>
              <p:spPr>
                <a:xfrm>
                  <a:off x="7601437" y="5713364"/>
                  <a:ext cx="22565" cy="22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5" h="22571" extrusionOk="0">
                      <a:moveTo>
                        <a:pt x="11962" y="22551"/>
                      </a:moveTo>
                      <a:cubicBezTo>
                        <a:pt x="5741" y="22925"/>
                        <a:pt x="396" y="18191"/>
                        <a:pt x="22" y="11969"/>
                      </a:cubicBezTo>
                      <a:cubicBezTo>
                        <a:pt x="-360" y="5747"/>
                        <a:pt x="4381" y="396"/>
                        <a:pt x="10603" y="21"/>
                      </a:cubicBezTo>
                      <a:cubicBezTo>
                        <a:pt x="16825" y="-354"/>
                        <a:pt x="22169" y="4387"/>
                        <a:pt x="22544" y="10603"/>
                      </a:cubicBezTo>
                      <a:cubicBezTo>
                        <a:pt x="22920" y="16824"/>
                        <a:pt x="18184" y="22175"/>
                        <a:pt x="11962" y="22551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2" name="Google Shape;3982;p20"/>
                <p:cNvSpPr/>
                <p:nvPr/>
              </p:nvSpPr>
              <p:spPr>
                <a:xfrm>
                  <a:off x="7663183" y="5732929"/>
                  <a:ext cx="27247" cy="2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7" h="27241" extrusionOk="0">
                      <a:moveTo>
                        <a:pt x="14451" y="27216"/>
                      </a:moveTo>
                      <a:cubicBezTo>
                        <a:pt x="6937" y="27672"/>
                        <a:pt x="480" y="21952"/>
                        <a:pt x="25" y="14445"/>
                      </a:cubicBezTo>
                      <a:cubicBezTo>
                        <a:pt x="-424" y="6937"/>
                        <a:pt x="5295" y="481"/>
                        <a:pt x="12803" y="25"/>
                      </a:cubicBezTo>
                      <a:cubicBezTo>
                        <a:pt x="20311" y="-430"/>
                        <a:pt x="26767" y="5290"/>
                        <a:pt x="27222" y="12797"/>
                      </a:cubicBezTo>
                      <a:cubicBezTo>
                        <a:pt x="27678" y="20311"/>
                        <a:pt x="21958" y="26767"/>
                        <a:pt x="14451" y="27216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3" name="Google Shape;3983;p20"/>
                <p:cNvSpPr/>
                <p:nvPr/>
              </p:nvSpPr>
              <p:spPr>
                <a:xfrm>
                  <a:off x="7540038" y="6196733"/>
                  <a:ext cx="200964" cy="61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64" h="61344" extrusionOk="0">
                      <a:moveTo>
                        <a:pt x="200965" y="56391"/>
                      </a:moveTo>
                      <a:cubicBezTo>
                        <a:pt x="200965" y="56391"/>
                        <a:pt x="134387" y="68667"/>
                        <a:pt x="84145" y="54569"/>
                      </a:cubicBezTo>
                      <a:cubicBezTo>
                        <a:pt x="33908" y="40471"/>
                        <a:pt x="0" y="0"/>
                        <a:pt x="0" y="0"/>
                      </a:cubicBezTo>
                      <a:cubicBezTo>
                        <a:pt x="0" y="0"/>
                        <a:pt x="42300" y="25517"/>
                        <a:pt x="92543" y="39614"/>
                      </a:cubicBezTo>
                      <a:cubicBezTo>
                        <a:pt x="142786" y="53712"/>
                        <a:pt x="200965" y="56391"/>
                        <a:pt x="200965" y="56391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4" name="Google Shape;3984;p20"/>
                <p:cNvSpPr/>
                <p:nvPr/>
              </p:nvSpPr>
              <p:spPr>
                <a:xfrm>
                  <a:off x="7827418" y="6134839"/>
                  <a:ext cx="173154" cy="166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54" h="166509" extrusionOk="0">
                      <a:moveTo>
                        <a:pt x="6235" y="57039"/>
                      </a:moveTo>
                      <a:cubicBezTo>
                        <a:pt x="24605" y="19219"/>
                        <a:pt x="85155" y="-12981"/>
                        <a:pt x="123932" y="5242"/>
                      </a:cubicBezTo>
                      <a:cubicBezTo>
                        <a:pt x="174417" y="28964"/>
                        <a:pt x="182547" y="91456"/>
                        <a:pt x="164183" y="129275"/>
                      </a:cubicBezTo>
                      <a:cubicBezTo>
                        <a:pt x="145819" y="167095"/>
                        <a:pt x="88638" y="175969"/>
                        <a:pt x="50470" y="156513"/>
                      </a:cubicBezTo>
                      <a:cubicBezTo>
                        <a:pt x="12296" y="137051"/>
                        <a:pt x="-12129" y="94851"/>
                        <a:pt x="6235" y="57039"/>
                      </a:cubicBezTo>
                      <a:close/>
                    </a:path>
                  </a:pathLst>
                </a:custGeom>
                <a:solidFill>
                  <a:srgbClr val="6D1F1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5" name="Google Shape;3985;p20"/>
                <p:cNvSpPr/>
                <p:nvPr/>
              </p:nvSpPr>
              <p:spPr>
                <a:xfrm>
                  <a:off x="7869265" y="6214562"/>
                  <a:ext cx="76673" cy="74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73" h="74404" extrusionOk="0">
                      <a:moveTo>
                        <a:pt x="16639" y="65230"/>
                      </a:moveTo>
                      <a:cubicBezTo>
                        <a:pt x="-814" y="51715"/>
                        <a:pt x="-5247" y="28215"/>
                        <a:pt x="6734" y="12737"/>
                      </a:cubicBezTo>
                      <a:cubicBezTo>
                        <a:pt x="18716" y="-2740"/>
                        <a:pt x="42578" y="-4334"/>
                        <a:pt x="60031" y="9174"/>
                      </a:cubicBezTo>
                      <a:cubicBezTo>
                        <a:pt x="77484" y="22689"/>
                        <a:pt x="81924" y="46190"/>
                        <a:pt x="69936" y="61667"/>
                      </a:cubicBezTo>
                      <a:cubicBezTo>
                        <a:pt x="57955" y="77145"/>
                        <a:pt x="34093" y="78738"/>
                        <a:pt x="16639" y="65230"/>
                      </a:cubicBezTo>
                      <a:close/>
                    </a:path>
                  </a:pathLst>
                </a:custGeom>
                <a:solidFill>
                  <a:srgbClr val="8333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86" name="Google Shape;3986;p20"/>
              <p:cNvGrpSpPr/>
              <p:nvPr/>
            </p:nvGrpSpPr>
            <p:grpSpPr>
              <a:xfrm>
                <a:off x="4552247" y="5262023"/>
                <a:ext cx="1214784" cy="1025958"/>
                <a:chOff x="5791423" y="5491168"/>
                <a:chExt cx="885282" cy="747674"/>
              </a:xfrm>
            </p:grpSpPr>
            <p:grpSp>
              <p:nvGrpSpPr>
                <p:cNvPr id="3987" name="Google Shape;3987;p20"/>
                <p:cNvGrpSpPr/>
                <p:nvPr/>
              </p:nvGrpSpPr>
              <p:grpSpPr>
                <a:xfrm>
                  <a:off x="6498459" y="5615229"/>
                  <a:ext cx="178246" cy="212946"/>
                  <a:chOff x="6498459" y="5615229"/>
                  <a:chExt cx="178246" cy="212946"/>
                </a:xfrm>
              </p:grpSpPr>
              <p:sp>
                <p:nvSpPr>
                  <p:cNvPr id="3988" name="Google Shape;3988;p20"/>
                  <p:cNvSpPr/>
                  <p:nvPr/>
                </p:nvSpPr>
                <p:spPr>
                  <a:xfrm>
                    <a:off x="6498459" y="5634944"/>
                    <a:ext cx="175102" cy="193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102" h="193231" extrusionOk="0">
                        <a:moveTo>
                          <a:pt x="0" y="66218"/>
                        </a:moveTo>
                        <a:lnTo>
                          <a:pt x="98062" y="1717"/>
                        </a:lnTo>
                        <a:cubicBezTo>
                          <a:pt x="98062" y="1717"/>
                          <a:pt x="156234" y="-7773"/>
                          <a:pt x="168309" y="17871"/>
                        </a:cubicBezTo>
                        <a:cubicBezTo>
                          <a:pt x="180378" y="43508"/>
                          <a:pt x="174886" y="70920"/>
                          <a:pt x="163373" y="86531"/>
                        </a:cubicBezTo>
                        <a:cubicBezTo>
                          <a:pt x="131876" y="129253"/>
                          <a:pt x="48602" y="193232"/>
                          <a:pt x="48602" y="193232"/>
                        </a:cubicBezTo>
                        <a:lnTo>
                          <a:pt x="0" y="66218"/>
                        </a:lnTo>
                        <a:close/>
                      </a:path>
                    </a:pathLst>
                  </a:custGeom>
                  <a:solidFill>
                    <a:srgbClr val="2B010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9" name="Google Shape;3989;p20"/>
                  <p:cNvSpPr/>
                  <p:nvPr/>
                </p:nvSpPr>
                <p:spPr>
                  <a:xfrm>
                    <a:off x="6562694" y="5615229"/>
                    <a:ext cx="114011" cy="116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11" h="116700" extrusionOk="0">
                        <a:moveTo>
                          <a:pt x="15087" y="11165"/>
                        </a:moveTo>
                        <a:cubicBezTo>
                          <a:pt x="36418" y="-7789"/>
                          <a:pt x="72483" y="-2029"/>
                          <a:pt x="95636" y="24030"/>
                        </a:cubicBezTo>
                        <a:cubicBezTo>
                          <a:pt x="118788" y="50089"/>
                          <a:pt x="120261" y="86576"/>
                          <a:pt x="98924" y="105536"/>
                        </a:cubicBezTo>
                        <a:cubicBezTo>
                          <a:pt x="77586" y="124489"/>
                          <a:pt x="41528" y="118730"/>
                          <a:pt x="18376" y="92670"/>
                        </a:cubicBezTo>
                        <a:cubicBezTo>
                          <a:pt x="-4777" y="66611"/>
                          <a:pt x="-6250" y="30124"/>
                          <a:pt x="15087" y="11165"/>
                        </a:cubicBezTo>
                        <a:close/>
                      </a:path>
                    </a:pathLst>
                  </a:custGeom>
                  <a:solidFill>
                    <a:srgbClr val="2B010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0" name="Google Shape;3990;p20"/>
                  <p:cNvSpPr/>
                  <p:nvPr/>
                </p:nvSpPr>
                <p:spPr>
                  <a:xfrm>
                    <a:off x="6568322" y="5623164"/>
                    <a:ext cx="84298" cy="84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298" h="84897" extrusionOk="0">
                        <a:moveTo>
                          <a:pt x="13230" y="9893"/>
                        </a:moveTo>
                        <a:cubicBezTo>
                          <a:pt x="30161" y="-5148"/>
                          <a:pt x="56836" y="-2771"/>
                          <a:pt x="72809" y="15205"/>
                        </a:cubicBezTo>
                        <a:cubicBezTo>
                          <a:pt x="88782" y="33187"/>
                          <a:pt x="88005" y="59956"/>
                          <a:pt x="71074" y="75004"/>
                        </a:cubicBezTo>
                        <a:cubicBezTo>
                          <a:pt x="54137" y="90046"/>
                          <a:pt x="27462" y="87669"/>
                          <a:pt x="11489" y="69687"/>
                        </a:cubicBezTo>
                        <a:cubicBezTo>
                          <a:pt x="-4484" y="51711"/>
                          <a:pt x="-3707" y="24936"/>
                          <a:pt x="13230" y="9893"/>
                        </a:cubicBezTo>
                        <a:close/>
                      </a:path>
                    </a:pathLst>
                  </a:custGeom>
                  <a:solidFill>
                    <a:srgbClr val="48061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1" name="Google Shape;3991;p20"/>
                  <p:cNvSpPr/>
                  <p:nvPr/>
                </p:nvSpPr>
                <p:spPr>
                  <a:xfrm>
                    <a:off x="6574406" y="5628076"/>
                    <a:ext cx="59638" cy="42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38" h="42593" extrusionOk="0">
                        <a:moveTo>
                          <a:pt x="0" y="42593"/>
                        </a:moveTo>
                        <a:cubicBezTo>
                          <a:pt x="0" y="42593"/>
                          <a:pt x="3262" y="12556"/>
                          <a:pt x="18170" y="3447"/>
                        </a:cubicBezTo>
                        <a:cubicBezTo>
                          <a:pt x="33078" y="-5661"/>
                          <a:pt x="59639" y="6160"/>
                          <a:pt x="59639" y="6160"/>
                        </a:cubicBezTo>
                        <a:cubicBezTo>
                          <a:pt x="59639" y="6160"/>
                          <a:pt x="42695" y="5155"/>
                          <a:pt x="27787" y="14263"/>
                        </a:cubicBezTo>
                        <a:cubicBezTo>
                          <a:pt x="12879" y="23372"/>
                          <a:pt x="0" y="42593"/>
                          <a:pt x="0" y="42593"/>
                        </a:cubicBezTo>
                        <a:close/>
                      </a:path>
                    </a:pathLst>
                  </a:custGeom>
                  <a:solidFill>
                    <a:srgbClr val="7424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992" name="Google Shape;3992;p20"/>
                <p:cNvGrpSpPr/>
                <p:nvPr/>
              </p:nvGrpSpPr>
              <p:grpSpPr>
                <a:xfrm>
                  <a:off x="5791423" y="5491168"/>
                  <a:ext cx="810584" cy="747674"/>
                  <a:chOff x="5791423" y="5491168"/>
                  <a:chExt cx="810584" cy="747674"/>
                </a:xfrm>
              </p:grpSpPr>
              <p:grpSp>
                <p:nvGrpSpPr>
                  <p:cNvPr id="3993" name="Google Shape;3993;p20"/>
                  <p:cNvGrpSpPr/>
                  <p:nvPr/>
                </p:nvGrpSpPr>
                <p:grpSpPr>
                  <a:xfrm>
                    <a:off x="5981271" y="5491168"/>
                    <a:ext cx="620736" cy="732553"/>
                    <a:chOff x="5981271" y="5491168"/>
                    <a:chExt cx="620736" cy="732553"/>
                  </a:xfrm>
                </p:grpSpPr>
                <p:sp>
                  <p:nvSpPr>
                    <p:cNvPr id="3994" name="Google Shape;3994;p20"/>
                    <p:cNvSpPr/>
                    <p:nvPr/>
                  </p:nvSpPr>
                  <p:spPr>
                    <a:xfrm>
                      <a:off x="5981271" y="5491171"/>
                      <a:ext cx="620736" cy="732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0736" h="732550" extrusionOk="0">
                          <a:moveTo>
                            <a:pt x="3501" y="225850"/>
                          </a:moveTo>
                          <a:cubicBezTo>
                            <a:pt x="3501" y="225850"/>
                            <a:pt x="-38149" y="11317"/>
                            <a:pt x="165850" y="1191"/>
                          </a:cubicBezTo>
                          <a:cubicBezTo>
                            <a:pt x="370237" y="-8956"/>
                            <a:pt x="480347" y="44622"/>
                            <a:pt x="578274" y="205364"/>
                          </a:cubicBezTo>
                          <a:cubicBezTo>
                            <a:pt x="687379" y="384448"/>
                            <a:pt x="582527" y="746362"/>
                            <a:pt x="306345" y="732144"/>
                          </a:cubicBezTo>
                          <a:cubicBezTo>
                            <a:pt x="158603" y="724535"/>
                            <a:pt x="3501" y="225850"/>
                            <a:pt x="3501" y="225850"/>
                          </a:cubicBezTo>
                          <a:close/>
                        </a:path>
                      </a:pathLst>
                    </a:custGeom>
                    <a:solidFill>
                      <a:srgbClr val="36040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95" name="Google Shape;3995;p20"/>
                    <p:cNvSpPr/>
                    <p:nvPr/>
                  </p:nvSpPr>
                  <p:spPr>
                    <a:xfrm>
                      <a:off x="5984103" y="5491170"/>
                      <a:ext cx="617798" cy="5791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17798" h="579145" extrusionOk="0">
                          <a:moveTo>
                            <a:pt x="235496" y="435"/>
                          </a:moveTo>
                          <a:cubicBezTo>
                            <a:pt x="212732" y="-369"/>
                            <a:pt x="188581" y="-34"/>
                            <a:pt x="163038" y="1232"/>
                          </a:cubicBezTo>
                          <a:cubicBezTo>
                            <a:pt x="41603" y="7259"/>
                            <a:pt x="7949" y="85423"/>
                            <a:pt x="0" y="147942"/>
                          </a:cubicBezTo>
                          <a:cubicBezTo>
                            <a:pt x="57790" y="180015"/>
                            <a:pt x="346738" y="340489"/>
                            <a:pt x="357125" y="352785"/>
                          </a:cubicBezTo>
                          <a:cubicBezTo>
                            <a:pt x="368564" y="366320"/>
                            <a:pt x="415853" y="340643"/>
                            <a:pt x="415853" y="340643"/>
                          </a:cubicBezTo>
                          <a:cubicBezTo>
                            <a:pt x="415853" y="340643"/>
                            <a:pt x="395480" y="393625"/>
                            <a:pt x="406691" y="419470"/>
                          </a:cubicBezTo>
                          <a:cubicBezTo>
                            <a:pt x="417903" y="445321"/>
                            <a:pt x="460638" y="444156"/>
                            <a:pt x="460638" y="444156"/>
                          </a:cubicBezTo>
                          <a:cubicBezTo>
                            <a:pt x="460638" y="444156"/>
                            <a:pt x="439166" y="480515"/>
                            <a:pt x="460444" y="498698"/>
                          </a:cubicBezTo>
                          <a:cubicBezTo>
                            <a:pt x="480134" y="515535"/>
                            <a:pt x="506226" y="502080"/>
                            <a:pt x="506226" y="502087"/>
                          </a:cubicBezTo>
                          <a:cubicBezTo>
                            <a:pt x="506226" y="502087"/>
                            <a:pt x="499335" y="553174"/>
                            <a:pt x="522547" y="570962"/>
                          </a:cubicBezTo>
                          <a:cubicBezTo>
                            <a:pt x="533189" y="579112"/>
                            <a:pt x="550100" y="579869"/>
                            <a:pt x="565350" y="578724"/>
                          </a:cubicBezTo>
                          <a:cubicBezTo>
                            <a:pt x="630280" y="462064"/>
                            <a:pt x="636374" y="305194"/>
                            <a:pt x="575503" y="205278"/>
                          </a:cubicBezTo>
                          <a:cubicBezTo>
                            <a:pt x="489811" y="64628"/>
                            <a:pt x="394830" y="6094"/>
                            <a:pt x="235496" y="435"/>
                          </a:cubicBezTo>
                          <a:close/>
                        </a:path>
                      </a:pathLst>
                    </a:custGeom>
                    <a:solidFill>
                      <a:srgbClr val="54010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96" name="Google Shape;3996;p20"/>
                    <p:cNvSpPr/>
                    <p:nvPr/>
                  </p:nvSpPr>
                  <p:spPr>
                    <a:xfrm>
                      <a:off x="6061543" y="5491168"/>
                      <a:ext cx="539922" cy="4035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9922" h="403545" extrusionOk="0">
                          <a:moveTo>
                            <a:pt x="158055" y="437"/>
                          </a:moveTo>
                          <a:cubicBezTo>
                            <a:pt x="135291" y="-367"/>
                            <a:pt x="111141" y="-39"/>
                            <a:pt x="85598" y="1234"/>
                          </a:cubicBezTo>
                          <a:cubicBezTo>
                            <a:pt x="71721" y="1924"/>
                            <a:pt x="59251" y="3772"/>
                            <a:pt x="47577" y="6210"/>
                          </a:cubicBezTo>
                          <a:cubicBezTo>
                            <a:pt x="42883" y="7194"/>
                            <a:pt x="38797" y="8561"/>
                            <a:pt x="34437" y="9793"/>
                          </a:cubicBezTo>
                          <a:cubicBezTo>
                            <a:pt x="27419" y="11782"/>
                            <a:pt x="20520" y="13979"/>
                            <a:pt x="14332" y="16564"/>
                          </a:cubicBezTo>
                          <a:cubicBezTo>
                            <a:pt x="10876" y="18010"/>
                            <a:pt x="7588" y="19531"/>
                            <a:pt x="4380" y="21145"/>
                          </a:cubicBezTo>
                          <a:cubicBezTo>
                            <a:pt x="2813" y="21928"/>
                            <a:pt x="1507" y="22900"/>
                            <a:pt x="0" y="23730"/>
                          </a:cubicBezTo>
                          <a:cubicBezTo>
                            <a:pt x="1775" y="38899"/>
                            <a:pt x="5525" y="56171"/>
                            <a:pt x="13535" y="65139"/>
                          </a:cubicBezTo>
                          <a:cubicBezTo>
                            <a:pt x="29689" y="83208"/>
                            <a:pt x="63102" y="67322"/>
                            <a:pt x="63102" y="67322"/>
                          </a:cubicBezTo>
                          <a:cubicBezTo>
                            <a:pt x="63102" y="67322"/>
                            <a:pt x="46251" y="105463"/>
                            <a:pt x="66088" y="118289"/>
                          </a:cubicBezTo>
                          <a:cubicBezTo>
                            <a:pt x="85926" y="131114"/>
                            <a:pt x="142531" y="118684"/>
                            <a:pt x="142531" y="118684"/>
                          </a:cubicBezTo>
                          <a:cubicBezTo>
                            <a:pt x="142531" y="118684"/>
                            <a:pt x="153160" y="142285"/>
                            <a:pt x="173185" y="150134"/>
                          </a:cubicBezTo>
                          <a:cubicBezTo>
                            <a:pt x="193209" y="157990"/>
                            <a:pt x="222550" y="150134"/>
                            <a:pt x="222550" y="150134"/>
                          </a:cubicBezTo>
                          <a:cubicBezTo>
                            <a:pt x="222550" y="150134"/>
                            <a:pt x="230654" y="177720"/>
                            <a:pt x="250819" y="190150"/>
                          </a:cubicBezTo>
                          <a:cubicBezTo>
                            <a:pt x="270992" y="202580"/>
                            <a:pt x="303172" y="199901"/>
                            <a:pt x="303178" y="199901"/>
                          </a:cubicBezTo>
                          <a:cubicBezTo>
                            <a:pt x="303178" y="199901"/>
                            <a:pt x="313834" y="246742"/>
                            <a:pt x="333631" y="263010"/>
                          </a:cubicBezTo>
                          <a:cubicBezTo>
                            <a:pt x="353428" y="279271"/>
                            <a:pt x="382401" y="264798"/>
                            <a:pt x="382401" y="264798"/>
                          </a:cubicBezTo>
                          <a:cubicBezTo>
                            <a:pt x="382401" y="264798"/>
                            <a:pt x="372334" y="314049"/>
                            <a:pt x="386385" y="337658"/>
                          </a:cubicBezTo>
                          <a:cubicBezTo>
                            <a:pt x="400429" y="361265"/>
                            <a:pt x="438537" y="359357"/>
                            <a:pt x="438537" y="359357"/>
                          </a:cubicBezTo>
                          <a:cubicBezTo>
                            <a:pt x="438537" y="359357"/>
                            <a:pt x="454028" y="394310"/>
                            <a:pt x="473577" y="401556"/>
                          </a:cubicBezTo>
                          <a:cubicBezTo>
                            <a:pt x="493126" y="408809"/>
                            <a:pt x="516774" y="388222"/>
                            <a:pt x="516774" y="388222"/>
                          </a:cubicBezTo>
                          <a:lnTo>
                            <a:pt x="538473" y="403545"/>
                          </a:lnTo>
                          <a:cubicBezTo>
                            <a:pt x="538748" y="399701"/>
                            <a:pt x="539291" y="395837"/>
                            <a:pt x="539465" y="392006"/>
                          </a:cubicBezTo>
                          <a:cubicBezTo>
                            <a:pt x="539639" y="388135"/>
                            <a:pt x="539799" y="384311"/>
                            <a:pt x="539867" y="380460"/>
                          </a:cubicBezTo>
                          <a:cubicBezTo>
                            <a:pt x="540081" y="368619"/>
                            <a:pt x="539666" y="357033"/>
                            <a:pt x="538869" y="345420"/>
                          </a:cubicBezTo>
                          <a:cubicBezTo>
                            <a:pt x="538534" y="340644"/>
                            <a:pt x="538386" y="335816"/>
                            <a:pt x="537877" y="331087"/>
                          </a:cubicBezTo>
                          <a:cubicBezTo>
                            <a:pt x="536873" y="321711"/>
                            <a:pt x="535178" y="312523"/>
                            <a:pt x="533497" y="303421"/>
                          </a:cubicBezTo>
                          <a:cubicBezTo>
                            <a:pt x="532306" y="297032"/>
                            <a:pt x="531241" y="290522"/>
                            <a:pt x="529714" y="284307"/>
                          </a:cubicBezTo>
                          <a:cubicBezTo>
                            <a:pt x="527610" y="275734"/>
                            <a:pt x="524898" y="267624"/>
                            <a:pt x="522146" y="259427"/>
                          </a:cubicBezTo>
                          <a:cubicBezTo>
                            <a:pt x="520317" y="253989"/>
                            <a:pt x="518891" y="248349"/>
                            <a:pt x="516774" y="243099"/>
                          </a:cubicBezTo>
                          <a:cubicBezTo>
                            <a:pt x="511437" y="229852"/>
                            <a:pt x="505262" y="217093"/>
                            <a:pt x="498062" y="205279"/>
                          </a:cubicBezTo>
                          <a:cubicBezTo>
                            <a:pt x="486530" y="186346"/>
                            <a:pt x="474829" y="169148"/>
                            <a:pt x="462828" y="153121"/>
                          </a:cubicBezTo>
                          <a:cubicBezTo>
                            <a:pt x="459024" y="148044"/>
                            <a:pt x="454945" y="143785"/>
                            <a:pt x="451081" y="138990"/>
                          </a:cubicBezTo>
                          <a:cubicBezTo>
                            <a:pt x="442649" y="128535"/>
                            <a:pt x="434204" y="118282"/>
                            <a:pt x="425404" y="109127"/>
                          </a:cubicBezTo>
                          <a:cubicBezTo>
                            <a:pt x="420756" y="104305"/>
                            <a:pt x="415833" y="100065"/>
                            <a:pt x="411071" y="95592"/>
                          </a:cubicBezTo>
                          <a:cubicBezTo>
                            <a:pt x="402378" y="87434"/>
                            <a:pt x="393551" y="79712"/>
                            <a:pt x="384396" y="72700"/>
                          </a:cubicBezTo>
                          <a:cubicBezTo>
                            <a:pt x="379822" y="69197"/>
                            <a:pt x="375167" y="65976"/>
                            <a:pt x="370459" y="62748"/>
                          </a:cubicBezTo>
                          <a:cubicBezTo>
                            <a:pt x="360520" y="55930"/>
                            <a:pt x="350200" y="49655"/>
                            <a:pt x="339605" y="44036"/>
                          </a:cubicBezTo>
                          <a:cubicBezTo>
                            <a:pt x="334676" y="41424"/>
                            <a:pt x="329760" y="38832"/>
                            <a:pt x="324677" y="36468"/>
                          </a:cubicBezTo>
                          <a:cubicBezTo>
                            <a:pt x="313881" y="31452"/>
                            <a:pt x="302596" y="27246"/>
                            <a:pt x="291030" y="23335"/>
                          </a:cubicBezTo>
                          <a:cubicBezTo>
                            <a:pt x="285551" y="21479"/>
                            <a:pt x="280180" y="19370"/>
                            <a:pt x="274507" y="17756"/>
                          </a:cubicBezTo>
                          <a:cubicBezTo>
                            <a:pt x="261053" y="13925"/>
                            <a:pt x="246915" y="10931"/>
                            <a:pt x="232308" y="8400"/>
                          </a:cubicBezTo>
                          <a:cubicBezTo>
                            <a:pt x="228122" y="7677"/>
                            <a:pt x="224251" y="6632"/>
                            <a:pt x="219965" y="6016"/>
                          </a:cubicBezTo>
                          <a:cubicBezTo>
                            <a:pt x="200396" y="3169"/>
                            <a:pt x="179908" y="1214"/>
                            <a:pt x="158055" y="437"/>
                          </a:cubicBezTo>
                          <a:close/>
                        </a:path>
                      </a:pathLst>
                    </a:custGeom>
                    <a:solidFill>
                      <a:srgbClr val="61100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97" name="Google Shape;3997;p20"/>
                    <p:cNvSpPr/>
                    <p:nvPr/>
                  </p:nvSpPr>
                  <p:spPr>
                    <a:xfrm>
                      <a:off x="6472513" y="5622603"/>
                      <a:ext cx="66886" cy="704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886" h="70454" extrusionOk="0">
                          <a:moveTo>
                            <a:pt x="11500" y="0"/>
                          </a:moveTo>
                          <a:lnTo>
                            <a:pt x="66886" y="59063"/>
                          </a:lnTo>
                          <a:cubicBezTo>
                            <a:pt x="66886" y="59063"/>
                            <a:pt x="18646" y="79938"/>
                            <a:pt x="4796" y="65171"/>
                          </a:cubicBezTo>
                          <a:cubicBezTo>
                            <a:pt x="-9054" y="50410"/>
                            <a:pt x="11500" y="0"/>
                            <a:pt x="11500" y="0"/>
                          </a:cubicBezTo>
                          <a:close/>
                        </a:path>
                      </a:pathLst>
                    </a:custGeom>
                    <a:solidFill>
                      <a:srgbClr val="9B534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98" name="Google Shape;3998;p20"/>
                    <p:cNvSpPr/>
                    <p:nvPr/>
                  </p:nvSpPr>
                  <p:spPr>
                    <a:xfrm>
                      <a:off x="6267062" y="5541051"/>
                      <a:ext cx="71105" cy="615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05" h="61567" extrusionOk="0">
                          <a:moveTo>
                            <a:pt x="20" y="36131"/>
                          </a:moveTo>
                          <a:cubicBezTo>
                            <a:pt x="-1333" y="20741"/>
                            <a:pt x="65693" y="0"/>
                            <a:pt x="65693" y="0"/>
                          </a:cubicBezTo>
                          <a:lnTo>
                            <a:pt x="71105" y="61568"/>
                          </a:lnTo>
                          <a:cubicBezTo>
                            <a:pt x="71105" y="61568"/>
                            <a:pt x="1373" y="51522"/>
                            <a:pt x="20" y="36131"/>
                          </a:cubicBezTo>
                          <a:close/>
                        </a:path>
                      </a:pathLst>
                    </a:custGeom>
                    <a:solidFill>
                      <a:srgbClr val="A15D4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999" name="Google Shape;3999;p20"/>
                    <p:cNvSpPr/>
                    <p:nvPr/>
                  </p:nvSpPr>
                  <p:spPr>
                    <a:xfrm>
                      <a:off x="6359283" y="5549489"/>
                      <a:ext cx="46304" cy="50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304" h="50550" extrusionOk="0">
                          <a:moveTo>
                            <a:pt x="0" y="0"/>
                          </a:moveTo>
                          <a:lnTo>
                            <a:pt x="46305" y="529"/>
                          </a:lnTo>
                          <a:lnTo>
                            <a:pt x="41322" y="50551"/>
                          </a:lnTo>
                          <a:cubicBezTo>
                            <a:pt x="41322" y="50551"/>
                            <a:pt x="25550" y="41255"/>
                            <a:pt x="15216" y="28611"/>
                          </a:cubicBezTo>
                          <a:cubicBezTo>
                            <a:pt x="4882" y="15973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D685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0" name="Google Shape;4000;p20"/>
                    <p:cNvSpPr/>
                    <p:nvPr/>
                  </p:nvSpPr>
                  <p:spPr>
                    <a:xfrm>
                      <a:off x="6394317" y="5615384"/>
                      <a:ext cx="55480" cy="69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480" h="69604" extrusionOk="0">
                          <a:moveTo>
                            <a:pt x="0" y="9544"/>
                          </a:moveTo>
                          <a:lnTo>
                            <a:pt x="55480" y="0"/>
                          </a:lnTo>
                          <a:lnTo>
                            <a:pt x="46539" y="69605"/>
                          </a:lnTo>
                          <a:cubicBezTo>
                            <a:pt x="46539" y="69605"/>
                            <a:pt x="24472" y="60931"/>
                            <a:pt x="12839" y="45910"/>
                          </a:cubicBezTo>
                          <a:cubicBezTo>
                            <a:pt x="1199" y="30894"/>
                            <a:pt x="0" y="9544"/>
                            <a:pt x="0" y="9544"/>
                          </a:cubicBezTo>
                          <a:close/>
                        </a:path>
                      </a:pathLst>
                    </a:custGeom>
                    <a:solidFill>
                      <a:srgbClr val="A15F4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1" name="Google Shape;4001;p20"/>
                    <p:cNvSpPr/>
                    <p:nvPr/>
                  </p:nvSpPr>
                  <p:spPr>
                    <a:xfrm>
                      <a:off x="6303863" y="5639078"/>
                      <a:ext cx="51106" cy="397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106" h="39781" extrusionOk="0">
                          <a:moveTo>
                            <a:pt x="0" y="5278"/>
                          </a:moveTo>
                          <a:lnTo>
                            <a:pt x="47336" y="0"/>
                          </a:lnTo>
                          <a:lnTo>
                            <a:pt x="51107" y="39782"/>
                          </a:lnTo>
                          <a:cubicBezTo>
                            <a:pt x="51107" y="39782"/>
                            <a:pt x="34987" y="39360"/>
                            <a:pt x="22215" y="30734"/>
                          </a:cubicBezTo>
                          <a:cubicBezTo>
                            <a:pt x="9436" y="22108"/>
                            <a:pt x="0" y="5278"/>
                            <a:pt x="0" y="5278"/>
                          </a:cubicBezTo>
                          <a:close/>
                        </a:path>
                      </a:pathLst>
                    </a:custGeom>
                    <a:solidFill>
                      <a:srgbClr val="944B45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2" name="Google Shape;4002;p20"/>
                    <p:cNvSpPr/>
                    <p:nvPr/>
                  </p:nvSpPr>
                  <p:spPr>
                    <a:xfrm>
                      <a:off x="6384646" y="5708422"/>
                      <a:ext cx="53571" cy="448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571" h="44845" extrusionOk="0">
                          <a:moveTo>
                            <a:pt x="0" y="0"/>
                          </a:moveTo>
                          <a:lnTo>
                            <a:pt x="53571" y="1641"/>
                          </a:lnTo>
                          <a:lnTo>
                            <a:pt x="47048" y="44845"/>
                          </a:lnTo>
                          <a:cubicBezTo>
                            <a:pt x="47048" y="44845"/>
                            <a:pt x="26273" y="43399"/>
                            <a:pt x="14513" y="32187"/>
                          </a:cubicBezTo>
                          <a:cubicBezTo>
                            <a:pt x="2752" y="20976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13B3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3" name="Google Shape;4003;p20"/>
                    <p:cNvSpPr/>
                    <p:nvPr/>
                  </p:nvSpPr>
                  <p:spPr>
                    <a:xfrm>
                      <a:off x="6460982" y="5712188"/>
                      <a:ext cx="72416" cy="679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2416" h="67914" extrusionOk="0">
                          <a:moveTo>
                            <a:pt x="6074" y="4231"/>
                          </a:moveTo>
                          <a:cubicBezTo>
                            <a:pt x="21698" y="-9278"/>
                            <a:pt x="72417" y="13882"/>
                            <a:pt x="72417" y="13882"/>
                          </a:cubicBezTo>
                          <a:lnTo>
                            <a:pt x="9904" y="67915"/>
                          </a:lnTo>
                          <a:cubicBezTo>
                            <a:pt x="9904" y="67915"/>
                            <a:pt x="-9551" y="17739"/>
                            <a:pt x="6074" y="4231"/>
                          </a:cubicBezTo>
                          <a:close/>
                        </a:path>
                      </a:pathLst>
                    </a:custGeom>
                    <a:solidFill>
                      <a:srgbClr val="8E463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4" name="Google Shape;4004;p20"/>
                    <p:cNvSpPr/>
                    <p:nvPr/>
                  </p:nvSpPr>
                  <p:spPr>
                    <a:xfrm>
                      <a:off x="6453855" y="5789506"/>
                      <a:ext cx="53631" cy="52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631" h="52131" extrusionOk="0">
                          <a:moveTo>
                            <a:pt x="53632" y="0"/>
                          </a:moveTo>
                          <a:lnTo>
                            <a:pt x="0" y="2311"/>
                          </a:lnTo>
                          <a:cubicBezTo>
                            <a:pt x="0" y="2311"/>
                            <a:pt x="2511" y="20822"/>
                            <a:pt x="12845" y="33279"/>
                          </a:cubicBezTo>
                          <a:cubicBezTo>
                            <a:pt x="23186" y="45736"/>
                            <a:pt x="41362" y="52131"/>
                            <a:pt x="41362" y="52131"/>
                          </a:cubicBezTo>
                          <a:lnTo>
                            <a:pt x="53632" y="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5" name="Google Shape;4005;p20"/>
                    <p:cNvSpPr/>
                    <p:nvPr/>
                  </p:nvSpPr>
                  <p:spPr>
                    <a:xfrm>
                      <a:off x="6523249" y="5800663"/>
                      <a:ext cx="56950" cy="565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50" h="56524" extrusionOk="0">
                          <a:moveTo>
                            <a:pt x="56950" y="0"/>
                          </a:moveTo>
                          <a:lnTo>
                            <a:pt x="352" y="8599"/>
                          </a:lnTo>
                          <a:cubicBezTo>
                            <a:pt x="352" y="8599"/>
                            <a:pt x="-2254" y="28972"/>
                            <a:pt x="6714" y="40954"/>
                          </a:cubicBezTo>
                          <a:cubicBezTo>
                            <a:pt x="15689" y="52935"/>
                            <a:pt x="36243" y="56525"/>
                            <a:pt x="36243" y="56525"/>
                          </a:cubicBezTo>
                          <a:lnTo>
                            <a:pt x="56950" y="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6" name="Google Shape;4006;p20"/>
                    <p:cNvSpPr/>
                    <p:nvPr/>
                  </p:nvSpPr>
                  <p:spPr>
                    <a:xfrm>
                      <a:off x="6525650" y="5732780"/>
                      <a:ext cx="59404" cy="57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404" h="57507" extrusionOk="0">
                          <a:moveTo>
                            <a:pt x="34960" y="0"/>
                          </a:moveTo>
                          <a:cubicBezTo>
                            <a:pt x="34960" y="0"/>
                            <a:pt x="-5485" y="37270"/>
                            <a:pt x="629" y="50678"/>
                          </a:cubicBezTo>
                          <a:cubicBezTo>
                            <a:pt x="6738" y="64079"/>
                            <a:pt x="59405" y="53625"/>
                            <a:pt x="59405" y="53625"/>
                          </a:cubicBezTo>
                          <a:lnTo>
                            <a:pt x="34960" y="0"/>
                          </a:lnTo>
                          <a:close/>
                        </a:path>
                      </a:pathLst>
                    </a:custGeom>
                    <a:solidFill>
                      <a:srgbClr val="6C202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7" name="Google Shape;4007;p20"/>
                    <p:cNvSpPr/>
                    <p:nvPr/>
                  </p:nvSpPr>
                  <p:spPr>
                    <a:xfrm>
                      <a:off x="6214207" y="5501677"/>
                      <a:ext cx="75136" cy="4117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136" h="41179" extrusionOk="0">
                          <a:moveTo>
                            <a:pt x="75137" y="7153"/>
                          </a:moveTo>
                          <a:lnTo>
                            <a:pt x="0" y="0"/>
                          </a:lnTo>
                          <a:cubicBezTo>
                            <a:pt x="0" y="0"/>
                            <a:pt x="27727" y="39326"/>
                            <a:pt x="46513" y="41115"/>
                          </a:cubicBezTo>
                          <a:cubicBezTo>
                            <a:pt x="65298" y="42903"/>
                            <a:pt x="75137" y="7153"/>
                            <a:pt x="75137" y="7153"/>
                          </a:cubicBezTo>
                          <a:close/>
                        </a:path>
                      </a:pathLst>
                    </a:custGeom>
                    <a:solidFill>
                      <a:srgbClr val="C1786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8" name="Google Shape;4008;p20"/>
                    <p:cNvSpPr/>
                    <p:nvPr/>
                  </p:nvSpPr>
                  <p:spPr>
                    <a:xfrm>
                      <a:off x="6172052" y="5502876"/>
                      <a:ext cx="67839" cy="571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839" h="57170" extrusionOk="0">
                          <a:moveTo>
                            <a:pt x="4128" y="0"/>
                          </a:moveTo>
                          <a:lnTo>
                            <a:pt x="67839" y="48609"/>
                          </a:lnTo>
                          <a:cubicBezTo>
                            <a:pt x="67839" y="48609"/>
                            <a:pt x="24307" y="64803"/>
                            <a:pt x="8381" y="52647"/>
                          </a:cubicBezTo>
                          <a:cubicBezTo>
                            <a:pt x="-7552" y="40492"/>
                            <a:pt x="4128" y="0"/>
                            <a:pt x="4128" y="0"/>
                          </a:cubicBezTo>
                          <a:close/>
                        </a:path>
                      </a:pathLst>
                    </a:custGeom>
                    <a:solidFill>
                      <a:srgbClr val="AC635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09" name="Google Shape;4009;p20"/>
                    <p:cNvSpPr/>
                    <p:nvPr/>
                  </p:nvSpPr>
                  <p:spPr>
                    <a:xfrm>
                      <a:off x="6226416" y="5582185"/>
                      <a:ext cx="62492" cy="535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492" h="53533" extrusionOk="0">
                          <a:moveTo>
                            <a:pt x="0" y="0"/>
                          </a:moveTo>
                          <a:lnTo>
                            <a:pt x="62492" y="44229"/>
                          </a:lnTo>
                          <a:cubicBezTo>
                            <a:pt x="62492" y="44229"/>
                            <a:pt x="32716" y="60785"/>
                            <a:pt x="17091" y="49728"/>
                          </a:cubicBezTo>
                          <a:cubicBezTo>
                            <a:pt x="1467" y="3867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8A3C3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10" name="Google Shape;4010;p20"/>
                    <p:cNvSpPr/>
                    <p:nvPr/>
                  </p:nvSpPr>
                  <p:spPr>
                    <a:xfrm>
                      <a:off x="6133795" y="5554639"/>
                      <a:ext cx="67928" cy="490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7928" h="49063" extrusionOk="0">
                          <a:moveTo>
                            <a:pt x="7740" y="0"/>
                          </a:moveTo>
                          <a:lnTo>
                            <a:pt x="67929" y="37243"/>
                          </a:lnTo>
                          <a:cubicBezTo>
                            <a:pt x="67929" y="37243"/>
                            <a:pt x="21390" y="55755"/>
                            <a:pt x="6341" y="46446"/>
                          </a:cubicBezTo>
                          <a:cubicBezTo>
                            <a:pt x="-8701" y="37136"/>
                            <a:pt x="7740" y="0"/>
                            <a:pt x="7740" y="0"/>
                          </a:cubicBezTo>
                          <a:close/>
                        </a:path>
                      </a:pathLst>
                    </a:custGeom>
                    <a:solidFill>
                      <a:srgbClr val="7E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11" name="Google Shape;4011;p20"/>
                    <p:cNvSpPr/>
                    <p:nvPr/>
                  </p:nvSpPr>
                  <p:spPr>
                    <a:xfrm>
                      <a:off x="6076062" y="5515855"/>
                      <a:ext cx="38275" cy="384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275" h="38454" extrusionOk="0">
                          <a:moveTo>
                            <a:pt x="0" y="4976"/>
                          </a:moveTo>
                          <a:lnTo>
                            <a:pt x="38275" y="0"/>
                          </a:lnTo>
                          <a:cubicBezTo>
                            <a:pt x="38275" y="0"/>
                            <a:pt x="36373" y="37177"/>
                            <a:pt x="26803" y="38422"/>
                          </a:cubicBezTo>
                          <a:cubicBezTo>
                            <a:pt x="17232" y="39661"/>
                            <a:pt x="0" y="4976"/>
                            <a:pt x="0" y="4976"/>
                          </a:cubicBezTo>
                          <a:close/>
                        </a:path>
                      </a:pathLst>
                    </a:custGeom>
                    <a:solidFill>
                      <a:srgbClr val="83333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12" name="Google Shape;4012;p20"/>
                    <p:cNvSpPr/>
                    <p:nvPr/>
                  </p:nvSpPr>
                  <p:spPr>
                    <a:xfrm>
                      <a:off x="6126091" y="5502762"/>
                      <a:ext cx="29863" cy="338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863" h="33868" extrusionOk="0">
                          <a:moveTo>
                            <a:pt x="29863" y="0"/>
                          </a:moveTo>
                          <a:cubicBezTo>
                            <a:pt x="29863" y="0"/>
                            <a:pt x="14781" y="33808"/>
                            <a:pt x="7320" y="33868"/>
                          </a:cubicBezTo>
                          <a:cubicBezTo>
                            <a:pt x="-147" y="33929"/>
                            <a:pt x="0" y="235"/>
                            <a:pt x="0" y="235"/>
                          </a:cubicBezTo>
                          <a:lnTo>
                            <a:pt x="29863" y="0"/>
                          </a:lnTo>
                          <a:close/>
                        </a:path>
                      </a:pathLst>
                    </a:custGeom>
                    <a:solidFill>
                      <a:srgbClr val="964A4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013" name="Google Shape;4013;p20"/>
                  <p:cNvGrpSpPr/>
                  <p:nvPr/>
                </p:nvGrpSpPr>
                <p:grpSpPr>
                  <a:xfrm>
                    <a:off x="5791423" y="5614047"/>
                    <a:ext cx="624008" cy="624795"/>
                    <a:chOff x="5791423" y="5614047"/>
                    <a:chExt cx="624008" cy="624795"/>
                  </a:xfrm>
                </p:grpSpPr>
                <p:sp>
                  <p:nvSpPr>
                    <p:cNvPr id="4014" name="Google Shape;4014;p20"/>
                    <p:cNvSpPr/>
                    <p:nvPr/>
                  </p:nvSpPr>
                  <p:spPr>
                    <a:xfrm>
                      <a:off x="5791423" y="5614047"/>
                      <a:ext cx="624008" cy="6247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4008" h="624795" extrusionOk="0">
                          <a:moveTo>
                            <a:pt x="551351" y="110656"/>
                          </a:moveTo>
                          <a:cubicBezTo>
                            <a:pt x="645341" y="218000"/>
                            <a:pt x="686007" y="493384"/>
                            <a:pt x="433399" y="596060"/>
                          </a:cubicBezTo>
                          <a:cubicBezTo>
                            <a:pt x="304637" y="648393"/>
                            <a:pt x="25971" y="646558"/>
                            <a:pt x="2196" y="440912"/>
                          </a:cubicBezTo>
                          <a:cubicBezTo>
                            <a:pt x="-19189" y="255960"/>
                            <a:pt x="119324" y="44179"/>
                            <a:pt x="257087" y="9567"/>
                          </a:cubicBezTo>
                          <a:cubicBezTo>
                            <a:pt x="353949" y="-14771"/>
                            <a:pt x="457368" y="3319"/>
                            <a:pt x="551351" y="110656"/>
                          </a:cubicBezTo>
                          <a:close/>
                        </a:path>
                      </a:pathLst>
                    </a:custGeom>
                    <a:solidFill>
                      <a:srgbClr val="581A1B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15" name="Google Shape;4015;p20"/>
                    <p:cNvSpPr/>
                    <p:nvPr/>
                  </p:nvSpPr>
                  <p:spPr>
                    <a:xfrm>
                      <a:off x="5798193" y="5614064"/>
                      <a:ext cx="603175" cy="5138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175" h="513842" extrusionOk="0">
                          <a:moveTo>
                            <a:pt x="323887" y="1"/>
                          </a:moveTo>
                          <a:cubicBezTo>
                            <a:pt x="299100" y="48"/>
                            <a:pt x="274447" y="3470"/>
                            <a:pt x="250230" y="9558"/>
                          </a:cubicBezTo>
                          <a:cubicBezTo>
                            <a:pt x="137294" y="37934"/>
                            <a:pt x="25443" y="185495"/>
                            <a:pt x="0" y="339606"/>
                          </a:cubicBezTo>
                          <a:cubicBezTo>
                            <a:pt x="29381" y="448503"/>
                            <a:pt x="127409" y="408882"/>
                            <a:pt x="127409" y="408882"/>
                          </a:cubicBezTo>
                          <a:cubicBezTo>
                            <a:pt x="127409" y="408882"/>
                            <a:pt x="197195" y="532581"/>
                            <a:pt x="350756" y="511404"/>
                          </a:cubicBezTo>
                          <a:cubicBezTo>
                            <a:pt x="542599" y="484943"/>
                            <a:pt x="593010" y="339599"/>
                            <a:pt x="603176" y="224747"/>
                          </a:cubicBezTo>
                          <a:cubicBezTo>
                            <a:pt x="590210" y="179239"/>
                            <a:pt x="569469" y="139022"/>
                            <a:pt x="544649" y="110680"/>
                          </a:cubicBezTo>
                          <a:cubicBezTo>
                            <a:pt x="474160" y="30178"/>
                            <a:pt x="398240" y="-147"/>
                            <a:pt x="323887" y="1"/>
                          </a:cubicBezTo>
                          <a:close/>
                        </a:path>
                      </a:pathLst>
                    </a:custGeom>
                    <a:solidFill>
                      <a:srgbClr val="8A3D2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16" name="Google Shape;4016;p20"/>
                    <p:cNvSpPr/>
                    <p:nvPr/>
                  </p:nvSpPr>
                  <p:spPr>
                    <a:xfrm>
                      <a:off x="5882690" y="5614064"/>
                      <a:ext cx="386517" cy="361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517" h="361880" extrusionOk="0">
                          <a:moveTo>
                            <a:pt x="239389" y="0"/>
                          </a:moveTo>
                          <a:cubicBezTo>
                            <a:pt x="214603" y="47"/>
                            <a:pt x="189950" y="3470"/>
                            <a:pt x="165733" y="9557"/>
                          </a:cubicBezTo>
                          <a:cubicBezTo>
                            <a:pt x="153490" y="12631"/>
                            <a:pt x="141214" y="17561"/>
                            <a:pt x="129106" y="23294"/>
                          </a:cubicBezTo>
                          <a:cubicBezTo>
                            <a:pt x="125985" y="24767"/>
                            <a:pt x="122857" y="26234"/>
                            <a:pt x="119749" y="27868"/>
                          </a:cubicBezTo>
                          <a:cubicBezTo>
                            <a:pt x="114345" y="30734"/>
                            <a:pt x="109161" y="34679"/>
                            <a:pt x="103823" y="38021"/>
                          </a:cubicBezTo>
                          <a:cubicBezTo>
                            <a:pt x="100033" y="40385"/>
                            <a:pt x="96423" y="43399"/>
                            <a:pt x="92673" y="45984"/>
                          </a:cubicBezTo>
                          <a:cubicBezTo>
                            <a:pt x="-2978" y="148191"/>
                            <a:pt x="-56810" y="251724"/>
                            <a:pt x="94668" y="342197"/>
                          </a:cubicBezTo>
                          <a:cubicBezTo>
                            <a:pt x="184351" y="395762"/>
                            <a:pt x="300107" y="335098"/>
                            <a:pt x="365793" y="219570"/>
                          </a:cubicBezTo>
                          <a:cubicBezTo>
                            <a:pt x="400412" y="158679"/>
                            <a:pt x="389777" y="82598"/>
                            <a:pt x="347878" y="23890"/>
                          </a:cubicBezTo>
                          <a:cubicBezTo>
                            <a:pt x="337819" y="19275"/>
                            <a:pt x="327726" y="15337"/>
                            <a:pt x="317620" y="12142"/>
                          </a:cubicBezTo>
                          <a:cubicBezTo>
                            <a:pt x="314184" y="11058"/>
                            <a:pt x="310702" y="10287"/>
                            <a:pt x="307266" y="9357"/>
                          </a:cubicBezTo>
                          <a:cubicBezTo>
                            <a:pt x="301245" y="7729"/>
                            <a:pt x="295178" y="6537"/>
                            <a:pt x="289157" y="5372"/>
                          </a:cubicBezTo>
                          <a:cubicBezTo>
                            <a:pt x="272534" y="2177"/>
                            <a:pt x="255925" y="-33"/>
                            <a:pt x="239389" y="0"/>
                          </a:cubicBezTo>
                          <a:close/>
                        </a:path>
                      </a:pathLst>
                    </a:custGeom>
                    <a:solidFill>
                      <a:srgbClr val="AD5C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17" name="Google Shape;4017;p20"/>
                    <p:cNvSpPr/>
                    <p:nvPr/>
                  </p:nvSpPr>
                  <p:spPr>
                    <a:xfrm>
                      <a:off x="5917105" y="5642595"/>
                      <a:ext cx="262107" cy="2490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2107" h="249014" extrusionOk="0">
                          <a:moveTo>
                            <a:pt x="61211" y="38442"/>
                          </a:moveTo>
                          <a:cubicBezTo>
                            <a:pt x="122444" y="-11245"/>
                            <a:pt x="203354" y="-12999"/>
                            <a:pt x="241923" y="34538"/>
                          </a:cubicBezTo>
                          <a:cubicBezTo>
                            <a:pt x="280500" y="82068"/>
                            <a:pt x="262129" y="160881"/>
                            <a:pt x="200896" y="210569"/>
                          </a:cubicBezTo>
                          <a:cubicBezTo>
                            <a:pt x="139663" y="260263"/>
                            <a:pt x="58753" y="262010"/>
                            <a:pt x="20184" y="214480"/>
                          </a:cubicBezTo>
                          <a:cubicBezTo>
                            <a:pt x="-18392" y="166943"/>
                            <a:pt x="-22" y="88129"/>
                            <a:pt x="61211" y="38442"/>
                          </a:cubicBezTo>
                          <a:close/>
                        </a:path>
                      </a:pathLst>
                    </a:custGeom>
                    <a:solidFill>
                      <a:srgbClr val="C27C5A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18" name="Google Shape;4018;p20"/>
                    <p:cNvSpPr/>
                    <p:nvPr/>
                  </p:nvSpPr>
                  <p:spPr>
                    <a:xfrm>
                      <a:off x="5954113" y="5679055"/>
                      <a:ext cx="145062" cy="1340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5062" h="134071" extrusionOk="0">
                          <a:moveTo>
                            <a:pt x="141827" y="4935"/>
                          </a:moveTo>
                          <a:cubicBezTo>
                            <a:pt x="130583" y="-7455"/>
                            <a:pt x="89093" y="3783"/>
                            <a:pt x="54267" y="35300"/>
                          </a:cubicBezTo>
                          <a:cubicBezTo>
                            <a:pt x="19435" y="66818"/>
                            <a:pt x="-8734" y="118614"/>
                            <a:pt x="2511" y="130998"/>
                          </a:cubicBezTo>
                          <a:cubicBezTo>
                            <a:pt x="13762" y="143387"/>
                            <a:pt x="64414" y="116371"/>
                            <a:pt x="99246" y="84853"/>
                          </a:cubicBezTo>
                          <a:cubicBezTo>
                            <a:pt x="134072" y="53336"/>
                            <a:pt x="153072" y="17325"/>
                            <a:pt x="141827" y="4935"/>
                          </a:cubicBezTo>
                          <a:close/>
                        </a:path>
                      </a:pathLst>
                    </a:custGeom>
                    <a:solidFill>
                      <a:srgbClr val="DAA27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19" name="Google Shape;4019;p20"/>
                    <p:cNvSpPr/>
                    <p:nvPr/>
                  </p:nvSpPr>
                  <p:spPr>
                    <a:xfrm>
                      <a:off x="6004382" y="5819148"/>
                      <a:ext cx="28731" cy="287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731" h="28731" extrusionOk="0">
                          <a:moveTo>
                            <a:pt x="0" y="14366"/>
                          </a:moveTo>
                          <a:cubicBezTo>
                            <a:pt x="0" y="6436"/>
                            <a:pt x="6430" y="0"/>
                            <a:pt x="14366" y="0"/>
                          </a:cubicBezTo>
                          <a:cubicBezTo>
                            <a:pt x="22302" y="0"/>
                            <a:pt x="28732" y="6436"/>
                            <a:pt x="28732" y="14366"/>
                          </a:cubicBezTo>
                          <a:cubicBezTo>
                            <a:pt x="28732" y="22302"/>
                            <a:pt x="22302" y="28731"/>
                            <a:pt x="14366" y="28731"/>
                          </a:cubicBezTo>
                          <a:cubicBezTo>
                            <a:pt x="6430" y="28731"/>
                            <a:pt x="0" y="22302"/>
                            <a:pt x="0" y="14366"/>
                          </a:cubicBezTo>
                          <a:close/>
                        </a:path>
                      </a:pathLst>
                    </a:custGeom>
                    <a:solidFill>
                      <a:srgbClr val="E29D7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0" name="Google Shape;4020;p20"/>
                    <p:cNvSpPr/>
                    <p:nvPr/>
                  </p:nvSpPr>
                  <p:spPr>
                    <a:xfrm>
                      <a:off x="5975255" y="5828169"/>
                      <a:ext cx="17720" cy="177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20" h="17720" extrusionOk="0">
                          <a:moveTo>
                            <a:pt x="0" y="8860"/>
                          </a:moveTo>
                          <a:cubicBezTo>
                            <a:pt x="0" y="3965"/>
                            <a:pt x="3965" y="0"/>
                            <a:pt x="8860" y="0"/>
                          </a:cubicBezTo>
                          <a:cubicBezTo>
                            <a:pt x="13756" y="0"/>
                            <a:pt x="17721" y="3965"/>
                            <a:pt x="17721" y="8860"/>
                          </a:cubicBezTo>
                          <a:cubicBezTo>
                            <a:pt x="17721" y="13756"/>
                            <a:pt x="13756" y="17721"/>
                            <a:pt x="8860" y="17721"/>
                          </a:cubicBezTo>
                          <a:cubicBezTo>
                            <a:pt x="3965" y="17721"/>
                            <a:pt x="0" y="13756"/>
                            <a:pt x="0" y="8860"/>
                          </a:cubicBezTo>
                          <a:close/>
                        </a:path>
                      </a:pathLst>
                    </a:custGeom>
                    <a:solidFill>
                      <a:srgbClr val="D6926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1" name="Google Shape;4021;p20"/>
                    <p:cNvSpPr/>
                    <p:nvPr/>
                  </p:nvSpPr>
                  <p:spPr>
                    <a:xfrm>
                      <a:off x="5990405" y="5930142"/>
                      <a:ext cx="14714" cy="147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714" h="14714" extrusionOk="0">
                          <a:moveTo>
                            <a:pt x="0" y="7360"/>
                          </a:moveTo>
                          <a:cubicBezTo>
                            <a:pt x="0" y="3295"/>
                            <a:pt x="3289" y="0"/>
                            <a:pt x="7354" y="0"/>
                          </a:cubicBezTo>
                          <a:cubicBezTo>
                            <a:pt x="11419" y="0"/>
                            <a:pt x="14714" y="3295"/>
                            <a:pt x="14714" y="7360"/>
                          </a:cubicBezTo>
                          <a:cubicBezTo>
                            <a:pt x="14714" y="11419"/>
                            <a:pt x="11419" y="14714"/>
                            <a:pt x="7354" y="14714"/>
                          </a:cubicBezTo>
                          <a:cubicBezTo>
                            <a:pt x="3289" y="14714"/>
                            <a:pt x="0" y="11419"/>
                            <a:pt x="0" y="7360"/>
                          </a:cubicBezTo>
                          <a:close/>
                        </a:path>
                      </a:pathLst>
                    </a:custGeom>
                    <a:solidFill>
                      <a:srgbClr val="C4735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2" name="Google Shape;4022;p20"/>
                    <p:cNvSpPr/>
                    <p:nvPr/>
                  </p:nvSpPr>
                  <p:spPr>
                    <a:xfrm>
                      <a:off x="6268368" y="5910806"/>
                      <a:ext cx="19134" cy="191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134" h="19127" extrusionOk="0">
                          <a:moveTo>
                            <a:pt x="0" y="9564"/>
                          </a:moveTo>
                          <a:cubicBezTo>
                            <a:pt x="0" y="4280"/>
                            <a:pt x="4286" y="0"/>
                            <a:pt x="9564" y="0"/>
                          </a:cubicBezTo>
                          <a:cubicBezTo>
                            <a:pt x="14848" y="0"/>
                            <a:pt x="19134" y="4280"/>
                            <a:pt x="19134" y="9564"/>
                          </a:cubicBezTo>
                          <a:cubicBezTo>
                            <a:pt x="19134" y="14848"/>
                            <a:pt x="14848" y="19128"/>
                            <a:pt x="9564" y="19128"/>
                          </a:cubicBezTo>
                          <a:cubicBezTo>
                            <a:pt x="4286" y="19128"/>
                            <a:pt x="0" y="14848"/>
                            <a:pt x="0" y="9564"/>
                          </a:cubicBezTo>
                          <a:close/>
                        </a:path>
                      </a:pathLst>
                    </a:custGeom>
                    <a:solidFill>
                      <a:srgbClr val="A0524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3" name="Google Shape;4023;p20"/>
                    <p:cNvSpPr/>
                    <p:nvPr/>
                  </p:nvSpPr>
                  <p:spPr>
                    <a:xfrm>
                      <a:off x="6244579" y="5961927"/>
                      <a:ext cx="23092" cy="230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092" h="23092" extrusionOk="0">
                          <a:moveTo>
                            <a:pt x="0" y="11546"/>
                          </a:moveTo>
                          <a:cubicBezTo>
                            <a:pt x="0" y="5170"/>
                            <a:pt x="5164" y="0"/>
                            <a:pt x="11546" y="0"/>
                          </a:cubicBezTo>
                          <a:cubicBezTo>
                            <a:pt x="17922" y="0"/>
                            <a:pt x="23092" y="5170"/>
                            <a:pt x="23092" y="11546"/>
                          </a:cubicBezTo>
                          <a:cubicBezTo>
                            <a:pt x="23092" y="17928"/>
                            <a:pt x="17922" y="23092"/>
                            <a:pt x="11546" y="23092"/>
                          </a:cubicBezTo>
                          <a:cubicBezTo>
                            <a:pt x="5164" y="23092"/>
                            <a:pt x="0" y="17928"/>
                            <a:pt x="0" y="11546"/>
                          </a:cubicBezTo>
                          <a:close/>
                        </a:path>
                      </a:pathLst>
                    </a:custGeom>
                    <a:solidFill>
                      <a:srgbClr val="A0524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4" name="Google Shape;4024;p20"/>
                    <p:cNvSpPr/>
                    <p:nvPr/>
                  </p:nvSpPr>
                  <p:spPr>
                    <a:xfrm>
                      <a:off x="6076880" y="5937904"/>
                      <a:ext cx="271399" cy="1587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1399" h="158740" extrusionOk="0">
                          <a:moveTo>
                            <a:pt x="271400" y="0"/>
                          </a:moveTo>
                          <a:cubicBezTo>
                            <a:pt x="271400" y="0"/>
                            <a:pt x="236514" y="98329"/>
                            <a:pt x="168664" y="136410"/>
                          </a:cubicBezTo>
                          <a:cubicBezTo>
                            <a:pt x="100821" y="174491"/>
                            <a:pt x="0" y="152329"/>
                            <a:pt x="0" y="152329"/>
                          </a:cubicBezTo>
                          <a:cubicBezTo>
                            <a:pt x="0" y="152329"/>
                            <a:pt x="86649" y="150032"/>
                            <a:pt x="154499" y="111952"/>
                          </a:cubicBezTo>
                          <a:cubicBezTo>
                            <a:pt x="222349" y="73871"/>
                            <a:pt x="271400" y="0"/>
                            <a:pt x="271400" y="0"/>
                          </a:cubicBezTo>
                          <a:close/>
                        </a:path>
                      </a:pathLst>
                    </a:custGeom>
                    <a:solidFill>
                      <a:srgbClr val="A0524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5" name="Google Shape;4025;p20"/>
                    <p:cNvSpPr/>
                    <p:nvPr/>
                  </p:nvSpPr>
                  <p:spPr>
                    <a:xfrm>
                      <a:off x="5839348" y="5812055"/>
                      <a:ext cx="84271" cy="1555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271" h="155570" extrusionOk="0">
                          <a:moveTo>
                            <a:pt x="0" y="155571"/>
                          </a:moveTo>
                          <a:cubicBezTo>
                            <a:pt x="0" y="155571"/>
                            <a:pt x="2324" y="98229"/>
                            <a:pt x="23393" y="59338"/>
                          </a:cubicBezTo>
                          <a:cubicBezTo>
                            <a:pt x="44463" y="20440"/>
                            <a:pt x="84272" y="0"/>
                            <a:pt x="84272" y="0"/>
                          </a:cubicBezTo>
                          <a:cubicBezTo>
                            <a:pt x="84272" y="0"/>
                            <a:pt x="55252" y="30185"/>
                            <a:pt x="34183" y="69076"/>
                          </a:cubicBezTo>
                          <a:cubicBezTo>
                            <a:pt x="13120" y="107973"/>
                            <a:pt x="0" y="155571"/>
                            <a:pt x="0" y="155571"/>
                          </a:cubicBezTo>
                          <a:close/>
                        </a:path>
                      </a:pathLst>
                    </a:custGeom>
                    <a:solidFill>
                      <a:srgbClr val="B4695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6" name="Google Shape;4026;p20"/>
                    <p:cNvSpPr/>
                    <p:nvPr/>
                  </p:nvSpPr>
                  <p:spPr>
                    <a:xfrm>
                      <a:off x="5846506" y="5993807"/>
                      <a:ext cx="140913" cy="1465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913" h="146553" extrusionOk="0">
                          <a:moveTo>
                            <a:pt x="97279" y="6743"/>
                          </a:moveTo>
                          <a:cubicBezTo>
                            <a:pt x="128335" y="24216"/>
                            <a:pt x="152478" y="77098"/>
                            <a:pt x="135079" y="108977"/>
                          </a:cubicBezTo>
                          <a:cubicBezTo>
                            <a:pt x="112422" y="150480"/>
                            <a:pt x="59125" y="154156"/>
                            <a:pt x="28070" y="136683"/>
                          </a:cubicBezTo>
                          <a:cubicBezTo>
                            <a:pt x="-2985" y="119210"/>
                            <a:pt x="-7573" y="70374"/>
                            <a:pt x="10851" y="39077"/>
                          </a:cubicBezTo>
                          <a:cubicBezTo>
                            <a:pt x="29268" y="7774"/>
                            <a:pt x="66217" y="-10730"/>
                            <a:pt x="97279" y="6743"/>
                          </a:cubicBezTo>
                          <a:close/>
                        </a:path>
                      </a:pathLst>
                    </a:custGeom>
                    <a:solidFill>
                      <a:srgbClr val="8638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7" name="Google Shape;4027;p20"/>
                    <p:cNvSpPr/>
                    <p:nvPr/>
                  </p:nvSpPr>
                  <p:spPr>
                    <a:xfrm>
                      <a:off x="5854658" y="6003734"/>
                      <a:ext cx="90653" cy="92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653" h="92100" extrusionOk="0">
                          <a:moveTo>
                            <a:pt x="13072" y="17805"/>
                          </a:moveTo>
                          <a:cubicBezTo>
                            <a:pt x="30666" y="-2280"/>
                            <a:pt x="59364" y="-5917"/>
                            <a:pt x="77179" y="9681"/>
                          </a:cubicBezTo>
                          <a:cubicBezTo>
                            <a:pt x="94987" y="25279"/>
                            <a:pt x="95167" y="54205"/>
                            <a:pt x="77580" y="74290"/>
                          </a:cubicBezTo>
                          <a:cubicBezTo>
                            <a:pt x="59994" y="94381"/>
                            <a:pt x="31296" y="98018"/>
                            <a:pt x="13481" y="82420"/>
                          </a:cubicBezTo>
                          <a:cubicBezTo>
                            <a:pt x="-4334" y="66822"/>
                            <a:pt x="-4515" y="37896"/>
                            <a:pt x="13072" y="17805"/>
                          </a:cubicBezTo>
                          <a:close/>
                        </a:path>
                      </a:pathLst>
                    </a:custGeom>
                    <a:solidFill>
                      <a:srgbClr val="AE614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28" name="Google Shape;4028;p20"/>
                    <p:cNvSpPr/>
                    <p:nvPr/>
                  </p:nvSpPr>
                  <p:spPr>
                    <a:xfrm>
                      <a:off x="5879927" y="6040452"/>
                      <a:ext cx="18618" cy="186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18" h="18611" extrusionOk="0">
                          <a:moveTo>
                            <a:pt x="0" y="9302"/>
                          </a:moveTo>
                          <a:cubicBezTo>
                            <a:pt x="0" y="4166"/>
                            <a:pt x="4165" y="0"/>
                            <a:pt x="9309" y="0"/>
                          </a:cubicBezTo>
                          <a:cubicBezTo>
                            <a:pt x="14446" y="0"/>
                            <a:pt x="18618" y="4166"/>
                            <a:pt x="18618" y="9302"/>
                          </a:cubicBezTo>
                          <a:cubicBezTo>
                            <a:pt x="18618" y="14446"/>
                            <a:pt x="14446" y="18612"/>
                            <a:pt x="9309" y="18612"/>
                          </a:cubicBezTo>
                          <a:cubicBezTo>
                            <a:pt x="4165" y="18612"/>
                            <a:pt x="0" y="14446"/>
                            <a:pt x="0" y="9302"/>
                          </a:cubicBezTo>
                          <a:close/>
                        </a:path>
                      </a:pathLst>
                    </a:custGeom>
                    <a:solidFill>
                      <a:srgbClr val="D68C6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defTabSz="912223">
                        <a:buClr>
                          <a:srgbClr val="000000"/>
                        </a:buClr>
                        <a:buSzPts val="1400"/>
                      </a:pPr>
                      <a:endParaRPr sz="1400" ker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4029" name="Google Shape;4029;p20"/>
              <p:cNvGrpSpPr/>
              <p:nvPr/>
            </p:nvGrpSpPr>
            <p:grpSpPr>
              <a:xfrm>
                <a:off x="5471892" y="5002528"/>
                <a:ext cx="1173872" cy="1374832"/>
                <a:chOff x="6461622" y="5302060"/>
                <a:chExt cx="855467" cy="1001918"/>
              </a:xfrm>
            </p:grpSpPr>
            <p:grpSp>
              <p:nvGrpSpPr>
                <p:cNvPr id="4030" name="Google Shape;4030;p20"/>
                <p:cNvGrpSpPr/>
                <p:nvPr/>
              </p:nvGrpSpPr>
              <p:grpSpPr>
                <a:xfrm>
                  <a:off x="7069033" y="5302060"/>
                  <a:ext cx="179958" cy="257327"/>
                  <a:chOff x="7069033" y="5302060"/>
                  <a:chExt cx="179958" cy="257327"/>
                </a:xfrm>
              </p:grpSpPr>
              <p:sp>
                <p:nvSpPr>
                  <p:cNvPr id="4031" name="Google Shape;4031;p20"/>
                  <p:cNvSpPr/>
                  <p:nvPr/>
                </p:nvSpPr>
                <p:spPr>
                  <a:xfrm>
                    <a:off x="7069033" y="5311732"/>
                    <a:ext cx="178014" cy="247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014" h="247655" extrusionOk="0">
                        <a:moveTo>
                          <a:pt x="0" y="143962"/>
                        </a:moveTo>
                        <a:lnTo>
                          <a:pt x="65747" y="26211"/>
                        </a:lnTo>
                        <a:cubicBezTo>
                          <a:pt x="65747" y="26211"/>
                          <a:pt x="120015" y="-14314"/>
                          <a:pt x="145913" y="5416"/>
                        </a:cubicBezTo>
                        <a:cubicBezTo>
                          <a:pt x="171819" y="25153"/>
                          <a:pt x="180759" y="56000"/>
                          <a:pt x="177303" y="78021"/>
                        </a:cubicBezTo>
                        <a:cubicBezTo>
                          <a:pt x="167854" y="138276"/>
                          <a:pt x="116907" y="247656"/>
                          <a:pt x="116907" y="247656"/>
                        </a:cubicBezTo>
                        <a:lnTo>
                          <a:pt x="0" y="143962"/>
                        </a:lnTo>
                        <a:close/>
                      </a:path>
                    </a:pathLst>
                  </a:custGeom>
                  <a:solidFill>
                    <a:srgbClr val="2B010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2" name="Google Shape;4032;p20"/>
                  <p:cNvSpPr/>
                  <p:nvPr/>
                </p:nvSpPr>
                <p:spPr>
                  <a:xfrm>
                    <a:off x="7106984" y="5302060"/>
                    <a:ext cx="142007" cy="122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007" h="122440" extrusionOk="0">
                        <a:moveTo>
                          <a:pt x="3251" y="35360"/>
                        </a:moveTo>
                        <a:cubicBezTo>
                          <a:pt x="14944" y="4720"/>
                          <a:pt x="54759" y="-8534"/>
                          <a:pt x="92177" y="5745"/>
                        </a:cubicBezTo>
                        <a:cubicBezTo>
                          <a:pt x="129601" y="20030"/>
                          <a:pt x="150450" y="56449"/>
                          <a:pt x="138756" y="87083"/>
                        </a:cubicBezTo>
                        <a:cubicBezTo>
                          <a:pt x="127063" y="117723"/>
                          <a:pt x="87248" y="130977"/>
                          <a:pt x="49830" y="116692"/>
                        </a:cubicBezTo>
                        <a:cubicBezTo>
                          <a:pt x="12406" y="102413"/>
                          <a:pt x="-8443" y="65993"/>
                          <a:pt x="3251" y="35360"/>
                        </a:cubicBezTo>
                        <a:close/>
                      </a:path>
                    </a:pathLst>
                  </a:custGeom>
                  <a:solidFill>
                    <a:srgbClr val="2B010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3" name="Google Shape;4033;p20"/>
                  <p:cNvSpPr/>
                  <p:nvPr/>
                </p:nvSpPr>
                <p:spPr>
                  <a:xfrm>
                    <a:off x="7114668" y="5312533"/>
                    <a:ext cx="99377" cy="95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377" h="95037" extrusionOk="0">
                        <a:moveTo>
                          <a:pt x="2940" y="29676"/>
                        </a:moveTo>
                        <a:cubicBezTo>
                          <a:pt x="12223" y="5358"/>
                          <a:pt x="40679" y="-6362"/>
                          <a:pt x="66497" y="3489"/>
                        </a:cubicBezTo>
                        <a:cubicBezTo>
                          <a:pt x="92315" y="13348"/>
                          <a:pt x="105716" y="41048"/>
                          <a:pt x="96434" y="65366"/>
                        </a:cubicBezTo>
                        <a:cubicBezTo>
                          <a:pt x="87152" y="89677"/>
                          <a:pt x="58701" y="101403"/>
                          <a:pt x="32884" y="91545"/>
                        </a:cubicBezTo>
                        <a:cubicBezTo>
                          <a:pt x="7066" y="81693"/>
                          <a:pt x="-6336" y="53994"/>
                          <a:pt x="2940" y="29676"/>
                        </a:cubicBezTo>
                        <a:close/>
                      </a:path>
                    </a:pathLst>
                  </a:custGeom>
                  <a:solidFill>
                    <a:srgbClr val="48061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4" name="Google Shape;4034;p20"/>
                  <p:cNvSpPr/>
                  <p:nvPr/>
                </p:nvSpPr>
                <p:spPr>
                  <a:xfrm>
                    <a:off x="7123945" y="5315574"/>
                    <a:ext cx="47803" cy="68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3" h="68760" extrusionOk="0">
                        <a:moveTo>
                          <a:pt x="6334" y="68761"/>
                        </a:moveTo>
                        <a:cubicBezTo>
                          <a:pt x="6334" y="68761"/>
                          <a:pt x="-6277" y="36420"/>
                          <a:pt x="4090" y="19228"/>
                        </a:cubicBezTo>
                        <a:cubicBezTo>
                          <a:pt x="14458" y="2036"/>
                          <a:pt x="47803" y="0"/>
                          <a:pt x="47803" y="0"/>
                        </a:cubicBezTo>
                        <a:cubicBezTo>
                          <a:pt x="47803" y="0"/>
                          <a:pt x="29995" y="7963"/>
                          <a:pt x="19628" y="25155"/>
                        </a:cubicBezTo>
                        <a:cubicBezTo>
                          <a:pt x="9261" y="42340"/>
                          <a:pt x="6334" y="68761"/>
                          <a:pt x="6334" y="68761"/>
                        </a:cubicBezTo>
                        <a:close/>
                      </a:path>
                    </a:pathLst>
                  </a:custGeom>
                  <a:solidFill>
                    <a:srgbClr val="74242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035" name="Google Shape;4035;p20"/>
                <p:cNvGrpSpPr/>
                <p:nvPr/>
              </p:nvGrpSpPr>
              <p:grpSpPr>
                <a:xfrm>
                  <a:off x="6496326" y="5337221"/>
                  <a:ext cx="820763" cy="770439"/>
                  <a:chOff x="6496326" y="5337221"/>
                  <a:chExt cx="820763" cy="770439"/>
                </a:xfrm>
              </p:grpSpPr>
              <p:sp>
                <p:nvSpPr>
                  <p:cNvPr id="4036" name="Google Shape;4036;p20"/>
                  <p:cNvSpPr/>
                  <p:nvPr/>
                </p:nvSpPr>
                <p:spPr>
                  <a:xfrm>
                    <a:off x="6496326" y="5337312"/>
                    <a:ext cx="820763" cy="770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763" h="770348" extrusionOk="0">
                        <a:moveTo>
                          <a:pt x="57506" y="406994"/>
                        </a:moveTo>
                        <a:cubicBezTo>
                          <a:pt x="57506" y="406994"/>
                          <a:pt x="-98728" y="210396"/>
                          <a:pt x="103838" y="91881"/>
                        </a:cubicBezTo>
                        <a:cubicBezTo>
                          <a:pt x="306792" y="-26855"/>
                          <a:pt x="447448" y="-30639"/>
                          <a:pt x="632520" y="81273"/>
                        </a:cubicBezTo>
                        <a:cubicBezTo>
                          <a:pt x="838715" y="205956"/>
                          <a:pt x="923784" y="630469"/>
                          <a:pt x="634724" y="762452"/>
                        </a:cubicBezTo>
                        <a:cubicBezTo>
                          <a:pt x="480090" y="833054"/>
                          <a:pt x="57506" y="406994"/>
                          <a:pt x="57506" y="406994"/>
                        </a:cubicBezTo>
                        <a:close/>
                      </a:path>
                    </a:pathLst>
                  </a:custGeom>
                  <a:solidFill>
                    <a:srgbClr val="3604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7" name="Google Shape;4037;p20"/>
                  <p:cNvSpPr/>
                  <p:nvPr/>
                </p:nvSpPr>
                <p:spPr>
                  <a:xfrm>
                    <a:off x="6496800" y="5337221"/>
                    <a:ext cx="819943" cy="4825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943" h="482584" extrusionOk="0">
                        <a:moveTo>
                          <a:pt x="176847" y="52766"/>
                        </a:moveTo>
                        <a:cubicBezTo>
                          <a:pt x="153212" y="64018"/>
                          <a:pt x="128774" y="77164"/>
                          <a:pt x="103404" y="92013"/>
                        </a:cubicBezTo>
                        <a:cubicBezTo>
                          <a:pt x="-17173" y="162555"/>
                          <a:pt x="-10027" y="260080"/>
                          <a:pt x="15034" y="328024"/>
                        </a:cubicBezTo>
                        <a:cubicBezTo>
                          <a:pt x="90948" y="330060"/>
                          <a:pt x="470582" y="340394"/>
                          <a:pt x="487694" y="347419"/>
                        </a:cubicBezTo>
                        <a:cubicBezTo>
                          <a:pt x="506540" y="355148"/>
                          <a:pt x="541118" y="303894"/>
                          <a:pt x="541118" y="303894"/>
                        </a:cubicBezTo>
                        <a:cubicBezTo>
                          <a:pt x="541118" y="303894"/>
                          <a:pt x="548451" y="368703"/>
                          <a:pt x="573593" y="389103"/>
                        </a:cubicBezTo>
                        <a:cubicBezTo>
                          <a:pt x="598727" y="409503"/>
                          <a:pt x="641670" y="385654"/>
                          <a:pt x="641670" y="385654"/>
                        </a:cubicBezTo>
                        <a:cubicBezTo>
                          <a:pt x="641670" y="385654"/>
                          <a:pt x="639065" y="434102"/>
                          <a:pt x="670395" y="441355"/>
                        </a:cubicBezTo>
                        <a:cubicBezTo>
                          <a:pt x="699401" y="448073"/>
                          <a:pt x="718863" y="420526"/>
                          <a:pt x="718863" y="420526"/>
                        </a:cubicBezTo>
                        <a:cubicBezTo>
                          <a:pt x="718863" y="420526"/>
                          <a:pt x="738935" y="476255"/>
                          <a:pt x="772026" y="482074"/>
                        </a:cubicBezTo>
                        <a:cubicBezTo>
                          <a:pt x="787195" y="484740"/>
                          <a:pt x="804836" y="476543"/>
                          <a:pt x="819771" y="467294"/>
                        </a:cubicBezTo>
                        <a:cubicBezTo>
                          <a:pt x="824084" y="313933"/>
                          <a:pt x="747106" y="150808"/>
                          <a:pt x="632060" y="81243"/>
                        </a:cubicBezTo>
                        <a:cubicBezTo>
                          <a:pt x="470120" y="-16677"/>
                          <a:pt x="342262" y="-25973"/>
                          <a:pt x="176847" y="52766"/>
                        </a:cubicBezTo>
                        <a:close/>
                      </a:path>
                    </a:pathLst>
                  </a:custGeom>
                  <a:solidFill>
                    <a:srgbClr val="5401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8" name="Google Shape;4038;p20"/>
                  <p:cNvSpPr/>
                  <p:nvPr/>
                </p:nvSpPr>
                <p:spPr>
                  <a:xfrm>
                    <a:off x="6524887" y="5338111"/>
                    <a:ext cx="750314" cy="293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314" h="293632" extrusionOk="0">
                        <a:moveTo>
                          <a:pt x="148760" y="51876"/>
                        </a:moveTo>
                        <a:cubicBezTo>
                          <a:pt x="125125" y="63127"/>
                          <a:pt x="100687" y="76274"/>
                          <a:pt x="75317" y="91122"/>
                        </a:cubicBezTo>
                        <a:cubicBezTo>
                          <a:pt x="61541" y="99179"/>
                          <a:pt x="49807" y="107678"/>
                          <a:pt x="39205" y="116357"/>
                        </a:cubicBezTo>
                        <a:cubicBezTo>
                          <a:pt x="34940" y="119847"/>
                          <a:pt x="31504" y="123410"/>
                          <a:pt x="27713" y="126979"/>
                        </a:cubicBezTo>
                        <a:cubicBezTo>
                          <a:pt x="21612" y="132726"/>
                          <a:pt x="15745" y="138619"/>
                          <a:pt x="10809" y="144539"/>
                        </a:cubicBezTo>
                        <a:cubicBezTo>
                          <a:pt x="8050" y="147848"/>
                          <a:pt x="5512" y="151143"/>
                          <a:pt x="3087" y="154485"/>
                        </a:cubicBezTo>
                        <a:cubicBezTo>
                          <a:pt x="1909" y="156119"/>
                          <a:pt x="1098" y="157800"/>
                          <a:pt x="0" y="159448"/>
                        </a:cubicBezTo>
                        <a:cubicBezTo>
                          <a:pt x="9851" y="173968"/>
                          <a:pt x="22837" y="189585"/>
                          <a:pt x="35757" y="194474"/>
                        </a:cubicBezTo>
                        <a:cubicBezTo>
                          <a:pt x="61809" y="204326"/>
                          <a:pt x="87439" y="170418"/>
                          <a:pt x="87446" y="170418"/>
                        </a:cubicBezTo>
                        <a:cubicBezTo>
                          <a:pt x="87446" y="170418"/>
                          <a:pt x="90493" y="218223"/>
                          <a:pt x="117517" y="220781"/>
                        </a:cubicBezTo>
                        <a:cubicBezTo>
                          <a:pt x="144540" y="223333"/>
                          <a:pt x="195647" y="180644"/>
                          <a:pt x="195647" y="180644"/>
                        </a:cubicBezTo>
                        <a:cubicBezTo>
                          <a:pt x="195647" y="180644"/>
                          <a:pt x="219000" y="199055"/>
                          <a:pt x="243573" y="196443"/>
                        </a:cubicBezTo>
                        <a:cubicBezTo>
                          <a:pt x="268152" y="193832"/>
                          <a:pt x="293896" y="170264"/>
                          <a:pt x="293896" y="170264"/>
                        </a:cubicBezTo>
                        <a:cubicBezTo>
                          <a:pt x="293896" y="170264"/>
                          <a:pt x="316781" y="194079"/>
                          <a:pt x="343931" y="196055"/>
                        </a:cubicBezTo>
                        <a:cubicBezTo>
                          <a:pt x="371082" y="198031"/>
                          <a:pt x="402472" y="178233"/>
                          <a:pt x="402472" y="178233"/>
                        </a:cubicBezTo>
                        <a:cubicBezTo>
                          <a:pt x="402472" y="178233"/>
                          <a:pt x="438175" y="220326"/>
                          <a:pt x="466980" y="226400"/>
                        </a:cubicBezTo>
                        <a:cubicBezTo>
                          <a:pt x="495792" y="232482"/>
                          <a:pt x="517645" y="202364"/>
                          <a:pt x="517645" y="202364"/>
                        </a:cubicBezTo>
                        <a:cubicBezTo>
                          <a:pt x="517645" y="202364"/>
                          <a:pt x="533511" y="257904"/>
                          <a:pt x="560347" y="274514"/>
                        </a:cubicBezTo>
                        <a:cubicBezTo>
                          <a:pt x="587183" y="291129"/>
                          <a:pt x="625015" y="268975"/>
                          <a:pt x="625015" y="268975"/>
                        </a:cubicBezTo>
                        <a:cubicBezTo>
                          <a:pt x="625015" y="268975"/>
                          <a:pt x="659339" y="296387"/>
                          <a:pt x="683114" y="293406"/>
                        </a:cubicBezTo>
                        <a:cubicBezTo>
                          <a:pt x="706883" y="290433"/>
                          <a:pt x="720070" y="256906"/>
                          <a:pt x="720070" y="256906"/>
                        </a:cubicBezTo>
                        <a:lnTo>
                          <a:pt x="750315" y="261018"/>
                        </a:lnTo>
                        <a:cubicBezTo>
                          <a:pt x="748567" y="256953"/>
                          <a:pt x="747066" y="252727"/>
                          <a:pt x="745211" y="248722"/>
                        </a:cubicBezTo>
                        <a:cubicBezTo>
                          <a:pt x="743329" y="244691"/>
                          <a:pt x="741474" y="240706"/>
                          <a:pt x="739492" y="236741"/>
                        </a:cubicBezTo>
                        <a:cubicBezTo>
                          <a:pt x="733431" y="224565"/>
                          <a:pt x="726868" y="212972"/>
                          <a:pt x="719896" y="201560"/>
                        </a:cubicBezTo>
                        <a:cubicBezTo>
                          <a:pt x="717016" y="196866"/>
                          <a:pt x="714303" y="192023"/>
                          <a:pt x="711276" y="187476"/>
                        </a:cubicBezTo>
                        <a:cubicBezTo>
                          <a:pt x="705289" y="178455"/>
                          <a:pt x="698685" y="169976"/>
                          <a:pt x="692142" y="161597"/>
                        </a:cubicBezTo>
                        <a:cubicBezTo>
                          <a:pt x="687541" y="155717"/>
                          <a:pt x="683007" y="149649"/>
                          <a:pt x="678152" y="144118"/>
                        </a:cubicBezTo>
                        <a:cubicBezTo>
                          <a:pt x="671461" y="136496"/>
                          <a:pt x="664395" y="129665"/>
                          <a:pt x="657243" y="122767"/>
                        </a:cubicBezTo>
                        <a:cubicBezTo>
                          <a:pt x="652494" y="118199"/>
                          <a:pt x="648048" y="113203"/>
                          <a:pt x="643105" y="108977"/>
                        </a:cubicBezTo>
                        <a:cubicBezTo>
                          <a:pt x="630634" y="98309"/>
                          <a:pt x="617582" y="88577"/>
                          <a:pt x="603972" y="80353"/>
                        </a:cubicBezTo>
                        <a:cubicBezTo>
                          <a:pt x="582180" y="67173"/>
                          <a:pt x="561130" y="55848"/>
                          <a:pt x="540395" y="45875"/>
                        </a:cubicBezTo>
                        <a:cubicBezTo>
                          <a:pt x="533825" y="42714"/>
                          <a:pt x="527410" y="40538"/>
                          <a:pt x="520927" y="37698"/>
                        </a:cubicBezTo>
                        <a:cubicBezTo>
                          <a:pt x="506789" y="31510"/>
                          <a:pt x="492744" y="25536"/>
                          <a:pt x="478915" y="20881"/>
                        </a:cubicBezTo>
                        <a:cubicBezTo>
                          <a:pt x="471621" y="18423"/>
                          <a:pt x="464355" y="16715"/>
                          <a:pt x="457128" y="14686"/>
                        </a:cubicBezTo>
                        <a:cubicBezTo>
                          <a:pt x="443942" y="10976"/>
                          <a:pt x="430848" y="7788"/>
                          <a:pt x="417796" y="5498"/>
                        </a:cubicBezTo>
                        <a:cubicBezTo>
                          <a:pt x="411272" y="4352"/>
                          <a:pt x="404816" y="3536"/>
                          <a:pt x="398313" y="2738"/>
                        </a:cubicBezTo>
                        <a:cubicBezTo>
                          <a:pt x="384563" y="1064"/>
                          <a:pt x="370720" y="140"/>
                          <a:pt x="356937" y="33"/>
                        </a:cubicBezTo>
                        <a:cubicBezTo>
                          <a:pt x="350528" y="-14"/>
                          <a:pt x="344139" y="-54"/>
                          <a:pt x="337703" y="240"/>
                        </a:cubicBezTo>
                        <a:cubicBezTo>
                          <a:pt x="324047" y="850"/>
                          <a:pt x="310304" y="2544"/>
                          <a:pt x="296448" y="4687"/>
                        </a:cubicBezTo>
                        <a:cubicBezTo>
                          <a:pt x="289871" y="5705"/>
                          <a:pt x="283287" y="6408"/>
                          <a:pt x="276651" y="7768"/>
                        </a:cubicBezTo>
                        <a:cubicBezTo>
                          <a:pt x="260892" y="10996"/>
                          <a:pt x="244899" y="15450"/>
                          <a:pt x="228671" y="20613"/>
                        </a:cubicBezTo>
                        <a:cubicBezTo>
                          <a:pt x="224017" y="22094"/>
                          <a:pt x="219523" y="23084"/>
                          <a:pt x="214821" y="24726"/>
                        </a:cubicBezTo>
                        <a:cubicBezTo>
                          <a:pt x="193363" y="32206"/>
                          <a:pt x="171443" y="41080"/>
                          <a:pt x="148760" y="51876"/>
                        </a:cubicBezTo>
                        <a:close/>
                      </a:path>
                    </a:pathLst>
                  </a:custGeom>
                  <a:solidFill>
                    <a:srgbClr val="61100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9" name="Google Shape;4039;p20"/>
                  <p:cNvSpPr/>
                  <p:nvPr/>
                </p:nvSpPr>
                <p:spPr>
                  <a:xfrm>
                    <a:off x="7012642" y="5383283"/>
                    <a:ext cx="87787" cy="70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787" h="70843" extrusionOk="0">
                        <a:moveTo>
                          <a:pt x="0" y="0"/>
                        </a:moveTo>
                        <a:lnTo>
                          <a:pt x="87788" y="30834"/>
                        </a:lnTo>
                        <a:cubicBezTo>
                          <a:pt x="87788" y="30834"/>
                          <a:pt x="49680" y="77695"/>
                          <a:pt x="27733" y="69987"/>
                        </a:cubicBezTo>
                        <a:cubicBezTo>
                          <a:pt x="5787" y="6228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B53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0" name="Google Shape;4040;p20"/>
                  <p:cNvSpPr/>
                  <p:nvPr/>
                </p:nvSpPr>
                <p:spPr>
                  <a:xfrm>
                    <a:off x="6766356" y="5380376"/>
                    <a:ext cx="87024" cy="76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024" h="76212" extrusionOk="0">
                        <a:moveTo>
                          <a:pt x="1072" y="71661"/>
                        </a:moveTo>
                        <a:cubicBezTo>
                          <a:pt x="-8472" y="56686"/>
                          <a:pt x="48857" y="0"/>
                          <a:pt x="48857" y="0"/>
                        </a:cubicBezTo>
                        <a:lnTo>
                          <a:pt x="87024" y="59887"/>
                        </a:lnTo>
                        <a:cubicBezTo>
                          <a:pt x="87024" y="59887"/>
                          <a:pt x="10615" y="86629"/>
                          <a:pt x="1072" y="71661"/>
                        </a:cubicBezTo>
                        <a:close/>
                      </a:path>
                    </a:pathLst>
                  </a:custGeom>
                  <a:solidFill>
                    <a:srgbClr val="A15D4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1" name="Google Shape;4041;p20"/>
                  <p:cNvSpPr/>
                  <p:nvPr/>
                </p:nvSpPr>
                <p:spPr>
                  <a:xfrm>
                    <a:off x="6846730" y="5350888"/>
                    <a:ext cx="68928" cy="53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928" h="53632" extrusionOk="0">
                        <a:moveTo>
                          <a:pt x="0" y="24017"/>
                        </a:moveTo>
                        <a:lnTo>
                          <a:pt x="47470" y="0"/>
                        </a:lnTo>
                        <a:lnTo>
                          <a:pt x="68928" y="53632"/>
                        </a:lnTo>
                        <a:cubicBezTo>
                          <a:pt x="68928" y="53632"/>
                          <a:pt x="47919" y="52520"/>
                          <a:pt x="30680" y="45113"/>
                        </a:cubicBezTo>
                        <a:cubicBezTo>
                          <a:pt x="13448" y="37713"/>
                          <a:pt x="0" y="24017"/>
                          <a:pt x="0" y="24017"/>
                        </a:cubicBezTo>
                        <a:close/>
                      </a:path>
                    </a:pathLst>
                  </a:custGeom>
                  <a:solidFill>
                    <a:srgbClr val="AD685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2" name="Google Shape;4042;p20"/>
                  <p:cNvSpPr/>
                  <p:nvPr/>
                </p:nvSpPr>
                <p:spPr>
                  <a:xfrm>
                    <a:off x="6922443" y="5394073"/>
                    <a:ext cx="79295" cy="76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295" h="76116" extrusionOk="0">
                        <a:moveTo>
                          <a:pt x="0" y="39145"/>
                        </a:moveTo>
                        <a:lnTo>
                          <a:pt x="51489" y="0"/>
                        </a:lnTo>
                        <a:lnTo>
                          <a:pt x="79296" y="75692"/>
                        </a:lnTo>
                        <a:cubicBezTo>
                          <a:pt x="79296" y="75692"/>
                          <a:pt x="52199" y="78552"/>
                          <a:pt x="32374" y="69417"/>
                        </a:cubicBezTo>
                        <a:cubicBezTo>
                          <a:pt x="12551" y="60282"/>
                          <a:pt x="0" y="39145"/>
                          <a:pt x="0" y="39145"/>
                        </a:cubicBezTo>
                        <a:close/>
                      </a:path>
                    </a:pathLst>
                  </a:custGeom>
                  <a:solidFill>
                    <a:srgbClr val="A15F4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3" name="Google Shape;4043;p20"/>
                  <p:cNvSpPr/>
                  <p:nvPr/>
                </p:nvSpPr>
                <p:spPr>
                  <a:xfrm>
                    <a:off x="6840549" y="5470515"/>
                    <a:ext cx="70394" cy="44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394" h="44972" extrusionOk="0">
                        <a:moveTo>
                          <a:pt x="0" y="30486"/>
                        </a:moveTo>
                        <a:lnTo>
                          <a:pt x="45454" y="0"/>
                        </a:lnTo>
                        <a:lnTo>
                          <a:pt x="70395" y="38549"/>
                        </a:lnTo>
                        <a:cubicBezTo>
                          <a:pt x="70395" y="38549"/>
                          <a:pt x="53745" y="46666"/>
                          <a:pt x="36145" y="44651"/>
                        </a:cubicBezTo>
                        <a:cubicBezTo>
                          <a:pt x="18545" y="42635"/>
                          <a:pt x="0" y="30486"/>
                          <a:pt x="0" y="30486"/>
                        </a:cubicBezTo>
                        <a:close/>
                      </a:path>
                    </a:pathLst>
                  </a:custGeom>
                  <a:solidFill>
                    <a:srgbClr val="944B4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4" name="Google Shape;4044;p20"/>
                  <p:cNvSpPr/>
                  <p:nvPr/>
                </p:nvSpPr>
                <p:spPr>
                  <a:xfrm>
                    <a:off x="6956867" y="5496721"/>
                    <a:ext cx="71740" cy="5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40" h="53396" extrusionOk="0">
                        <a:moveTo>
                          <a:pt x="0" y="26736"/>
                        </a:moveTo>
                        <a:lnTo>
                          <a:pt x="55480" y="0"/>
                        </a:lnTo>
                        <a:lnTo>
                          <a:pt x="71741" y="47497"/>
                        </a:lnTo>
                        <a:cubicBezTo>
                          <a:pt x="71741" y="47497"/>
                          <a:pt x="49801" y="57041"/>
                          <a:pt x="31866" y="51850"/>
                        </a:cubicBezTo>
                        <a:cubicBezTo>
                          <a:pt x="13937" y="46667"/>
                          <a:pt x="0" y="26736"/>
                          <a:pt x="0" y="26736"/>
                        </a:cubicBezTo>
                        <a:close/>
                      </a:path>
                    </a:pathLst>
                  </a:custGeom>
                  <a:solidFill>
                    <a:srgbClr val="813B3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5" name="Google Shape;4045;p20"/>
                  <p:cNvSpPr/>
                  <p:nvPr/>
                </p:nvSpPr>
                <p:spPr>
                  <a:xfrm>
                    <a:off x="7044015" y="5462552"/>
                    <a:ext cx="73847" cy="88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47" h="88236" extrusionOk="0">
                        <a:moveTo>
                          <a:pt x="1101" y="25356"/>
                        </a:moveTo>
                        <a:cubicBezTo>
                          <a:pt x="9868" y="3295"/>
                          <a:pt x="73847" y="0"/>
                          <a:pt x="73847" y="0"/>
                        </a:cubicBezTo>
                        <a:lnTo>
                          <a:pt x="38780" y="88236"/>
                        </a:lnTo>
                        <a:cubicBezTo>
                          <a:pt x="38780" y="88236"/>
                          <a:pt x="-7665" y="47410"/>
                          <a:pt x="1101" y="25356"/>
                        </a:cubicBezTo>
                        <a:close/>
                      </a:path>
                    </a:pathLst>
                  </a:custGeom>
                  <a:solidFill>
                    <a:srgbClr val="8E463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6" name="Google Shape;4046;p20"/>
                  <p:cNvSpPr/>
                  <p:nvPr/>
                </p:nvSpPr>
                <p:spPr>
                  <a:xfrm>
                    <a:off x="7071645" y="5540964"/>
                    <a:ext cx="68586" cy="60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86" h="60314" extrusionOk="0">
                        <a:moveTo>
                          <a:pt x="53444" y="0"/>
                        </a:moveTo>
                        <a:lnTo>
                          <a:pt x="0" y="30794"/>
                        </a:lnTo>
                        <a:cubicBezTo>
                          <a:pt x="0" y="30794"/>
                          <a:pt x="12377" y="48334"/>
                          <a:pt x="29522" y="55547"/>
                        </a:cubicBezTo>
                        <a:cubicBezTo>
                          <a:pt x="46673" y="62760"/>
                          <a:pt x="68586" y="59646"/>
                          <a:pt x="68586" y="59646"/>
                        </a:cubicBezTo>
                        <a:lnTo>
                          <a:pt x="53444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7" name="Google Shape;4047;p20"/>
                  <p:cNvSpPr/>
                  <p:nvPr/>
                </p:nvSpPr>
                <p:spPr>
                  <a:xfrm>
                    <a:off x="7151992" y="5513766"/>
                    <a:ext cx="62003" cy="71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3" h="71762" extrusionOk="0">
                        <a:moveTo>
                          <a:pt x="53136" y="0"/>
                        </a:moveTo>
                        <a:lnTo>
                          <a:pt x="0" y="38791"/>
                        </a:lnTo>
                        <a:cubicBezTo>
                          <a:pt x="0" y="38791"/>
                          <a:pt x="8150" y="60938"/>
                          <a:pt x="23648" y="68393"/>
                        </a:cubicBezTo>
                        <a:cubicBezTo>
                          <a:pt x="39152" y="75847"/>
                          <a:pt x="62003" y="68607"/>
                          <a:pt x="62003" y="68607"/>
                        </a:cubicBezTo>
                        <a:lnTo>
                          <a:pt x="53136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8" name="Google Shape;4048;p20"/>
                  <p:cNvSpPr/>
                  <p:nvPr/>
                </p:nvSpPr>
                <p:spPr>
                  <a:xfrm>
                    <a:off x="7136665" y="5454964"/>
                    <a:ext cx="65851" cy="7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51" h="71651" extrusionOk="0">
                        <a:moveTo>
                          <a:pt x="12487" y="0"/>
                        </a:moveTo>
                        <a:cubicBezTo>
                          <a:pt x="12487" y="0"/>
                          <a:pt x="-8971" y="59438"/>
                          <a:pt x="4370" y="69866"/>
                        </a:cubicBezTo>
                        <a:cubicBezTo>
                          <a:pt x="17711" y="80287"/>
                          <a:pt x="65851" y="41690"/>
                          <a:pt x="65851" y="41690"/>
                        </a:cubicBezTo>
                        <a:lnTo>
                          <a:pt x="12487" y="0"/>
                        </a:lnTo>
                        <a:close/>
                      </a:path>
                    </a:pathLst>
                  </a:custGeom>
                  <a:solidFill>
                    <a:srgbClr val="6C202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9" name="Google Shape;4049;p20"/>
                  <p:cNvSpPr/>
                  <p:nvPr/>
                </p:nvSpPr>
                <p:spPr>
                  <a:xfrm>
                    <a:off x="6673486" y="5370552"/>
                    <a:ext cx="82366" cy="51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66" h="51411" extrusionOk="0">
                        <a:moveTo>
                          <a:pt x="80387" y="0"/>
                        </a:moveTo>
                        <a:lnTo>
                          <a:pt x="0" y="32562"/>
                        </a:lnTo>
                        <a:cubicBezTo>
                          <a:pt x="0" y="32562"/>
                          <a:pt x="49124" y="57945"/>
                          <a:pt x="69223" y="49801"/>
                        </a:cubicBezTo>
                        <a:cubicBezTo>
                          <a:pt x="89321" y="41664"/>
                          <a:pt x="80387" y="0"/>
                          <a:pt x="80387" y="0"/>
                        </a:cubicBezTo>
                        <a:close/>
                      </a:path>
                    </a:pathLst>
                  </a:custGeom>
                  <a:solidFill>
                    <a:srgbClr val="C1786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0" name="Google Shape;4050;p20"/>
                  <p:cNvSpPr/>
                  <p:nvPr/>
                </p:nvSpPr>
                <p:spPr>
                  <a:xfrm>
                    <a:off x="6635365" y="5424505"/>
                    <a:ext cx="90721" cy="516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721" h="51684" extrusionOk="0">
                        <a:moveTo>
                          <a:pt x="0" y="0"/>
                        </a:moveTo>
                        <a:lnTo>
                          <a:pt x="90721" y="15759"/>
                        </a:lnTo>
                        <a:cubicBezTo>
                          <a:pt x="90721" y="15759"/>
                          <a:pt x="54931" y="55353"/>
                          <a:pt x="32254" y="51408"/>
                        </a:cubicBezTo>
                        <a:cubicBezTo>
                          <a:pt x="9571" y="4747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AC635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1" name="Google Shape;4051;p20"/>
                  <p:cNvSpPr/>
                  <p:nvPr/>
                </p:nvSpPr>
                <p:spPr>
                  <a:xfrm>
                    <a:off x="6728631" y="5478706"/>
                    <a:ext cx="87158" cy="418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158" h="41816" extrusionOk="0">
                        <a:moveTo>
                          <a:pt x="0" y="0"/>
                        </a:moveTo>
                        <a:lnTo>
                          <a:pt x="87158" y="11941"/>
                        </a:lnTo>
                        <a:cubicBezTo>
                          <a:pt x="87158" y="11941"/>
                          <a:pt x="65586" y="44611"/>
                          <a:pt x="43800" y="41624"/>
                        </a:cubicBezTo>
                        <a:cubicBezTo>
                          <a:pt x="22007" y="3863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8A3C3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2" name="Google Shape;4052;p20"/>
                  <p:cNvSpPr/>
                  <p:nvPr/>
                </p:nvSpPr>
                <p:spPr>
                  <a:xfrm>
                    <a:off x="6627509" y="5495636"/>
                    <a:ext cx="81096" cy="48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096" h="48124" extrusionOk="0">
                        <a:moveTo>
                          <a:pt x="0" y="0"/>
                        </a:moveTo>
                        <a:lnTo>
                          <a:pt x="81097" y="6048"/>
                        </a:lnTo>
                        <a:cubicBezTo>
                          <a:pt x="81097" y="6048"/>
                          <a:pt x="43478" y="49600"/>
                          <a:pt x="23199" y="48086"/>
                        </a:cubicBezTo>
                        <a:cubicBezTo>
                          <a:pt x="2926" y="4658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7E303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3" name="Google Shape;4053;p20"/>
                  <p:cNvSpPr/>
                  <p:nvPr/>
                </p:nvSpPr>
                <p:spPr>
                  <a:xfrm>
                    <a:off x="6542828" y="5470528"/>
                    <a:ext cx="47655" cy="46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55" h="46243" extrusionOk="0">
                        <a:moveTo>
                          <a:pt x="0" y="25376"/>
                        </a:moveTo>
                        <a:lnTo>
                          <a:pt x="36380" y="0"/>
                        </a:lnTo>
                        <a:cubicBezTo>
                          <a:pt x="36380" y="0"/>
                          <a:pt x="54161" y="38911"/>
                          <a:pt x="45066" y="45254"/>
                        </a:cubicBezTo>
                        <a:cubicBezTo>
                          <a:pt x="35971" y="51596"/>
                          <a:pt x="0" y="25376"/>
                          <a:pt x="0" y="25376"/>
                        </a:cubicBezTo>
                        <a:close/>
                      </a:path>
                    </a:pathLst>
                  </a:custGeom>
                  <a:solidFill>
                    <a:srgbClr val="83333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4" name="Google Shape;4054;p20"/>
                  <p:cNvSpPr/>
                  <p:nvPr/>
                </p:nvSpPr>
                <p:spPr>
                  <a:xfrm>
                    <a:off x="6584372" y="5435113"/>
                    <a:ext cx="30734" cy="46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34" h="46811" extrusionOk="0">
                        <a:moveTo>
                          <a:pt x="30319" y="0"/>
                        </a:moveTo>
                        <a:cubicBezTo>
                          <a:pt x="30319" y="0"/>
                          <a:pt x="32877" y="42460"/>
                          <a:pt x="25296" y="46486"/>
                        </a:cubicBezTo>
                        <a:cubicBezTo>
                          <a:pt x="17721" y="50504"/>
                          <a:pt x="0" y="16080"/>
                          <a:pt x="0" y="16080"/>
                        </a:cubicBezTo>
                        <a:lnTo>
                          <a:pt x="30319" y="0"/>
                        </a:lnTo>
                        <a:close/>
                      </a:path>
                    </a:pathLst>
                  </a:custGeom>
                  <a:solidFill>
                    <a:srgbClr val="964A4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223">
                      <a:buClr>
                        <a:srgbClr val="000000"/>
                      </a:buClr>
                      <a:buSzPts val="1400"/>
                    </a:pPr>
                    <a:endParaRPr sz="1400" kern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055" name="Google Shape;4055;p20"/>
                <p:cNvSpPr/>
                <p:nvPr/>
              </p:nvSpPr>
              <p:spPr>
                <a:xfrm>
                  <a:off x="6461622" y="5532574"/>
                  <a:ext cx="687319" cy="754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319" h="754166" extrusionOk="0">
                      <a:moveTo>
                        <a:pt x="461209" y="29687"/>
                      </a:moveTo>
                      <a:cubicBezTo>
                        <a:pt x="613941" y="89253"/>
                        <a:pt x="801444" y="348397"/>
                        <a:pt x="598410" y="587027"/>
                      </a:cubicBezTo>
                      <a:cubicBezTo>
                        <a:pt x="494917" y="708670"/>
                        <a:pt x="209895" y="854583"/>
                        <a:pt x="76585" y="657576"/>
                      </a:cubicBezTo>
                      <a:cubicBezTo>
                        <a:pt x="-43302" y="480393"/>
                        <a:pt x="-14430" y="191058"/>
                        <a:pt x="107641" y="82709"/>
                      </a:cubicBezTo>
                      <a:cubicBezTo>
                        <a:pt x="193466" y="6535"/>
                        <a:pt x="308478" y="-29878"/>
                        <a:pt x="461209" y="29687"/>
                      </a:cubicBezTo>
                      <a:close/>
                    </a:path>
                  </a:pathLst>
                </a:custGeom>
                <a:solidFill>
                  <a:srgbClr val="581A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6" name="Google Shape;4056;p20"/>
                <p:cNvSpPr/>
                <p:nvPr/>
              </p:nvSpPr>
              <p:spPr>
                <a:xfrm>
                  <a:off x="6462822" y="5532599"/>
                  <a:ext cx="560582" cy="706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82" h="706876" extrusionOk="0">
                      <a:moveTo>
                        <a:pt x="176360" y="33935"/>
                      </a:moveTo>
                      <a:cubicBezTo>
                        <a:pt x="151124" y="47128"/>
                        <a:pt x="127811" y="63691"/>
                        <a:pt x="106353" y="82738"/>
                      </a:cubicBezTo>
                      <a:cubicBezTo>
                        <a:pt x="6283" y="171557"/>
                        <a:pt x="-29461" y="381295"/>
                        <a:pt x="26334" y="551874"/>
                      </a:cubicBezTo>
                      <a:cubicBezTo>
                        <a:pt x="39005" y="590725"/>
                        <a:pt x="61836" y="638088"/>
                        <a:pt x="76992" y="658220"/>
                      </a:cubicBezTo>
                      <a:cubicBezTo>
                        <a:pt x="104170" y="694325"/>
                        <a:pt x="117919" y="708349"/>
                        <a:pt x="129452" y="706755"/>
                      </a:cubicBezTo>
                      <a:cubicBezTo>
                        <a:pt x="134897" y="705999"/>
                        <a:pt x="173359" y="653258"/>
                        <a:pt x="178704" y="655541"/>
                      </a:cubicBezTo>
                      <a:cubicBezTo>
                        <a:pt x="236247" y="680174"/>
                        <a:pt x="392708" y="690053"/>
                        <a:pt x="485211" y="562704"/>
                      </a:cubicBezTo>
                      <a:cubicBezTo>
                        <a:pt x="649234" y="336879"/>
                        <a:pt x="500420" y="45400"/>
                        <a:pt x="460096" y="29668"/>
                      </a:cubicBezTo>
                      <a:cubicBezTo>
                        <a:pt x="345546" y="-15002"/>
                        <a:pt x="252072" y="-5653"/>
                        <a:pt x="176360" y="33935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7" name="Google Shape;4057;p20"/>
                <p:cNvSpPr/>
                <p:nvPr/>
              </p:nvSpPr>
              <p:spPr>
                <a:xfrm>
                  <a:off x="6473119" y="5533342"/>
                  <a:ext cx="394121" cy="579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121" h="579473" extrusionOk="0">
                      <a:moveTo>
                        <a:pt x="166063" y="33192"/>
                      </a:moveTo>
                      <a:cubicBezTo>
                        <a:pt x="140828" y="46385"/>
                        <a:pt x="117515" y="62948"/>
                        <a:pt x="96057" y="81994"/>
                      </a:cubicBezTo>
                      <a:cubicBezTo>
                        <a:pt x="85207" y="91625"/>
                        <a:pt x="75309" y="103158"/>
                        <a:pt x="66006" y="115421"/>
                      </a:cubicBezTo>
                      <a:cubicBezTo>
                        <a:pt x="63602" y="118582"/>
                        <a:pt x="61191" y="121736"/>
                        <a:pt x="58894" y="125051"/>
                      </a:cubicBezTo>
                      <a:cubicBezTo>
                        <a:pt x="54902" y="130838"/>
                        <a:pt x="51714" y="137609"/>
                        <a:pt x="48044" y="143844"/>
                      </a:cubicBezTo>
                      <a:cubicBezTo>
                        <a:pt x="45439" y="148264"/>
                        <a:pt x="43356" y="153247"/>
                        <a:pt x="40905" y="157875"/>
                      </a:cubicBezTo>
                      <a:cubicBezTo>
                        <a:pt x="-2386" y="312789"/>
                        <a:pt x="-57070" y="567312"/>
                        <a:pt x="145315" y="579193"/>
                      </a:cubicBezTo>
                      <a:cubicBezTo>
                        <a:pt x="265143" y="586232"/>
                        <a:pt x="346890" y="459754"/>
                        <a:pt x="382887" y="314952"/>
                      </a:cubicBezTo>
                      <a:cubicBezTo>
                        <a:pt x="418892" y="170157"/>
                        <a:pt x="363170" y="37625"/>
                        <a:pt x="289320" y="0"/>
                      </a:cubicBezTo>
                      <a:cubicBezTo>
                        <a:pt x="276622" y="630"/>
                        <a:pt x="264245" y="1969"/>
                        <a:pt x="252251" y="4079"/>
                      </a:cubicBezTo>
                      <a:cubicBezTo>
                        <a:pt x="248178" y="4795"/>
                        <a:pt x="244214" y="5853"/>
                        <a:pt x="240222" y="6724"/>
                      </a:cubicBezTo>
                      <a:cubicBezTo>
                        <a:pt x="233224" y="8264"/>
                        <a:pt x="226399" y="10267"/>
                        <a:pt x="219642" y="12276"/>
                      </a:cubicBezTo>
                      <a:cubicBezTo>
                        <a:pt x="201010" y="17828"/>
                        <a:pt x="182907" y="24385"/>
                        <a:pt x="166063" y="33192"/>
                      </a:cubicBezTo>
                      <a:close/>
                    </a:path>
                  </a:pathLst>
                </a:custGeom>
                <a:solidFill>
                  <a:srgbClr val="AD5C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8" name="Google Shape;4058;p20"/>
                <p:cNvSpPr/>
                <p:nvPr/>
              </p:nvSpPr>
              <p:spPr>
                <a:xfrm>
                  <a:off x="6511135" y="5602872"/>
                  <a:ext cx="267735" cy="317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735" h="317721" extrusionOk="0">
                      <a:moveTo>
                        <a:pt x="17033" y="108176"/>
                      </a:moveTo>
                      <a:cubicBezTo>
                        <a:pt x="53091" y="25049"/>
                        <a:pt x="134637" y="-19642"/>
                        <a:pt x="199166" y="8346"/>
                      </a:cubicBezTo>
                      <a:cubicBezTo>
                        <a:pt x="263693" y="36341"/>
                        <a:pt x="286766" y="126426"/>
                        <a:pt x="250701" y="209545"/>
                      </a:cubicBezTo>
                      <a:cubicBezTo>
                        <a:pt x="214643" y="292672"/>
                        <a:pt x="133097" y="337363"/>
                        <a:pt x="68569" y="309375"/>
                      </a:cubicBezTo>
                      <a:cubicBezTo>
                        <a:pt x="4047" y="281380"/>
                        <a:pt x="-19031" y="191302"/>
                        <a:pt x="17033" y="108176"/>
                      </a:cubicBezTo>
                      <a:close/>
                    </a:path>
                  </a:pathLst>
                </a:custGeom>
                <a:solidFill>
                  <a:srgbClr val="C27C5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59" name="Google Shape;4059;p20"/>
                <p:cNvSpPr/>
                <p:nvPr/>
              </p:nvSpPr>
              <p:spPr>
                <a:xfrm>
                  <a:off x="6538952" y="5635810"/>
                  <a:ext cx="101284" cy="203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84" h="203791" extrusionOk="0">
                      <a:moveTo>
                        <a:pt x="87987" y="844"/>
                      </a:moveTo>
                      <a:cubicBezTo>
                        <a:pt x="69951" y="-5820"/>
                        <a:pt x="33619" y="27640"/>
                        <a:pt x="14833" y="78238"/>
                      </a:cubicBezTo>
                      <a:cubicBezTo>
                        <a:pt x="-3953" y="128835"/>
                        <a:pt x="-5199" y="196572"/>
                        <a:pt x="12837" y="203235"/>
                      </a:cubicBezTo>
                      <a:cubicBezTo>
                        <a:pt x="30873" y="209899"/>
                        <a:pt x="68176" y="155490"/>
                        <a:pt x="86962" y="104892"/>
                      </a:cubicBezTo>
                      <a:cubicBezTo>
                        <a:pt x="105748" y="54301"/>
                        <a:pt x="106016" y="7507"/>
                        <a:pt x="87987" y="844"/>
                      </a:cubicBezTo>
                      <a:close/>
                    </a:path>
                  </a:pathLst>
                </a:custGeom>
                <a:solidFill>
                  <a:srgbClr val="DAA27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0" name="Google Shape;4060;p20"/>
                <p:cNvSpPr/>
                <p:nvPr/>
              </p:nvSpPr>
              <p:spPr>
                <a:xfrm>
                  <a:off x="6633736" y="5828519"/>
                  <a:ext cx="33016" cy="33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6" h="33016" extrusionOk="0">
                      <a:moveTo>
                        <a:pt x="1870" y="24128"/>
                      </a:moveTo>
                      <a:cubicBezTo>
                        <a:pt x="-2343" y="16038"/>
                        <a:pt x="805" y="6073"/>
                        <a:pt x="8888" y="1866"/>
                      </a:cubicBezTo>
                      <a:cubicBezTo>
                        <a:pt x="16979" y="-2339"/>
                        <a:pt x="26944" y="802"/>
                        <a:pt x="31150" y="8892"/>
                      </a:cubicBezTo>
                      <a:cubicBezTo>
                        <a:pt x="35356" y="16976"/>
                        <a:pt x="32215" y="26941"/>
                        <a:pt x="24125" y="31147"/>
                      </a:cubicBezTo>
                      <a:cubicBezTo>
                        <a:pt x="16041" y="35360"/>
                        <a:pt x="6075" y="32212"/>
                        <a:pt x="1870" y="24128"/>
                      </a:cubicBezTo>
                      <a:close/>
                    </a:path>
                  </a:pathLst>
                </a:custGeom>
                <a:solidFill>
                  <a:srgbClr val="E29D7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1" name="Google Shape;4061;p20"/>
                <p:cNvSpPr/>
                <p:nvPr/>
              </p:nvSpPr>
              <p:spPr>
                <a:xfrm>
                  <a:off x="6606626" y="5856795"/>
                  <a:ext cx="20365" cy="20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65" h="20365" extrusionOk="0">
                      <a:moveTo>
                        <a:pt x="1153" y="14879"/>
                      </a:moveTo>
                      <a:cubicBezTo>
                        <a:pt x="-1446" y="9897"/>
                        <a:pt x="497" y="3749"/>
                        <a:pt x="5486" y="1150"/>
                      </a:cubicBezTo>
                      <a:cubicBezTo>
                        <a:pt x="10476" y="-1442"/>
                        <a:pt x="16617" y="494"/>
                        <a:pt x="19216" y="5483"/>
                      </a:cubicBezTo>
                      <a:cubicBezTo>
                        <a:pt x="21808" y="10473"/>
                        <a:pt x="19872" y="16621"/>
                        <a:pt x="14882" y="19212"/>
                      </a:cubicBezTo>
                      <a:cubicBezTo>
                        <a:pt x="9893" y="21811"/>
                        <a:pt x="3745" y="19869"/>
                        <a:pt x="1153" y="14879"/>
                      </a:cubicBezTo>
                      <a:close/>
                    </a:path>
                  </a:pathLst>
                </a:custGeom>
                <a:solidFill>
                  <a:srgbClr val="D692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2" name="Google Shape;4062;p20"/>
                <p:cNvSpPr/>
                <p:nvPr/>
              </p:nvSpPr>
              <p:spPr>
                <a:xfrm>
                  <a:off x="6685353" y="6111183"/>
                  <a:ext cx="16910" cy="1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0" h="16914" extrusionOk="0">
                      <a:moveTo>
                        <a:pt x="958" y="12362"/>
                      </a:moveTo>
                      <a:cubicBezTo>
                        <a:pt x="-1199" y="8216"/>
                        <a:pt x="409" y="3113"/>
                        <a:pt x="4554" y="956"/>
                      </a:cubicBezTo>
                      <a:cubicBezTo>
                        <a:pt x="8693" y="-1200"/>
                        <a:pt x="13796" y="414"/>
                        <a:pt x="15953" y="4553"/>
                      </a:cubicBezTo>
                      <a:cubicBezTo>
                        <a:pt x="18110" y="8698"/>
                        <a:pt x="16502" y="13802"/>
                        <a:pt x="12357" y="15958"/>
                      </a:cubicBezTo>
                      <a:cubicBezTo>
                        <a:pt x="8217" y="18115"/>
                        <a:pt x="3107" y="16501"/>
                        <a:pt x="958" y="12362"/>
                      </a:cubicBezTo>
                      <a:close/>
                    </a:path>
                  </a:pathLst>
                </a:custGeom>
                <a:solidFill>
                  <a:srgbClr val="C473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3" name="Google Shape;4063;p20"/>
                <p:cNvSpPr/>
                <p:nvPr/>
              </p:nvSpPr>
              <p:spPr>
                <a:xfrm>
                  <a:off x="6929547" y="5650279"/>
                  <a:ext cx="21984" cy="21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4" h="21983" extrusionOk="0">
                      <a:moveTo>
                        <a:pt x="1241" y="16064"/>
                      </a:moveTo>
                      <a:cubicBezTo>
                        <a:pt x="-1558" y="10679"/>
                        <a:pt x="538" y="4042"/>
                        <a:pt x="5922" y="1243"/>
                      </a:cubicBezTo>
                      <a:cubicBezTo>
                        <a:pt x="11307" y="-1557"/>
                        <a:pt x="17937" y="533"/>
                        <a:pt x="20744" y="5917"/>
                      </a:cubicBezTo>
                      <a:cubicBezTo>
                        <a:pt x="23543" y="11302"/>
                        <a:pt x="21447" y="17939"/>
                        <a:pt x="16062" y="20738"/>
                      </a:cubicBezTo>
                      <a:cubicBezTo>
                        <a:pt x="10678" y="23545"/>
                        <a:pt x="4047" y="21448"/>
                        <a:pt x="1241" y="16064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4" name="Google Shape;4064;p20"/>
                <p:cNvSpPr/>
                <p:nvPr/>
              </p:nvSpPr>
              <p:spPr>
                <a:xfrm>
                  <a:off x="6910474" y="5612162"/>
                  <a:ext cx="26541" cy="2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1" h="26541" extrusionOk="0">
                      <a:moveTo>
                        <a:pt x="1501" y="19395"/>
                      </a:moveTo>
                      <a:cubicBezTo>
                        <a:pt x="-1881" y="12899"/>
                        <a:pt x="644" y="4882"/>
                        <a:pt x="7147" y="1500"/>
                      </a:cubicBezTo>
                      <a:cubicBezTo>
                        <a:pt x="13643" y="-1882"/>
                        <a:pt x="21660" y="649"/>
                        <a:pt x="25042" y="7146"/>
                      </a:cubicBezTo>
                      <a:cubicBezTo>
                        <a:pt x="28424" y="13649"/>
                        <a:pt x="25892" y="21659"/>
                        <a:pt x="19390" y="25041"/>
                      </a:cubicBezTo>
                      <a:cubicBezTo>
                        <a:pt x="12893" y="28423"/>
                        <a:pt x="4883" y="25898"/>
                        <a:pt x="1501" y="19395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5" name="Google Shape;4065;p20"/>
                <p:cNvSpPr/>
                <p:nvPr/>
              </p:nvSpPr>
              <p:spPr>
                <a:xfrm>
                  <a:off x="6891856" y="5709058"/>
                  <a:ext cx="113402" cy="415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02" h="415752" extrusionOk="0">
                      <a:moveTo>
                        <a:pt x="85785" y="0"/>
                      </a:moveTo>
                      <a:cubicBezTo>
                        <a:pt x="85785" y="0"/>
                        <a:pt x="127643" y="131521"/>
                        <a:pt x="108295" y="218800"/>
                      </a:cubicBezTo>
                      <a:cubicBezTo>
                        <a:pt x="88940" y="306085"/>
                        <a:pt x="0" y="415753"/>
                        <a:pt x="0" y="415753"/>
                      </a:cubicBezTo>
                      <a:cubicBezTo>
                        <a:pt x="0" y="415753"/>
                        <a:pt x="57141" y="299482"/>
                        <a:pt x="76496" y="212203"/>
                      </a:cubicBezTo>
                      <a:cubicBezTo>
                        <a:pt x="95851" y="124917"/>
                        <a:pt x="85785" y="0"/>
                        <a:pt x="85785" y="0"/>
                      </a:cubicBezTo>
                      <a:close/>
                    </a:path>
                  </a:pathLst>
                </a:custGeom>
                <a:solidFill>
                  <a:srgbClr val="A05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6" name="Google Shape;4066;p20"/>
                <p:cNvSpPr/>
                <p:nvPr/>
              </p:nvSpPr>
              <p:spPr>
                <a:xfrm>
                  <a:off x="6511292" y="5873603"/>
                  <a:ext cx="30605" cy="20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5" h="203268" extrusionOk="0">
                      <a:moveTo>
                        <a:pt x="27216" y="203269"/>
                      </a:moveTo>
                      <a:cubicBezTo>
                        <a:pt x="27216" y="203269"/>
                        <a:pt x="-825" y="143589"/>
                        <a:pt x="19" y="92770"/>
                      </a:cubicBezTo>
                      <a:cubicBezTo>
                        <a:pt x="869" y="41952"/>
                        <a:pt x="30605" y="0"/>
                        <a:pt x="30605" y="0"/>
                      </a:cubicBezTo>
                      <a:cubicBezTo>
                        <a:pt x="30605" y="0"/>
                        <a:pt x="17037" y="46164"/>
                        <a:pt x="16186" y="96977"/>
                      </a:cubicBezTo>
                      <a:cubicBezTo>
                        <a:pt x="15342" y="147795"/>
                        <a:pt x="27216" y="203269"/>
                        <a:pt x="27216" y="203269"/>
                      </a:cubicBezTo>
                      <a:close/>
                    </a:path>
                  </a:pathLst>
                </a:custGeom>
                <a:solidFill>
                  <a:srgbClr val="B469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7" name="Google Shape;4067;p20"/>
                <p:cNvSpPr/>
                <p:nvPr/>
              </p:nvSpPr>
              <p:spPr>
                <a:xfrm>
                  <a:off x="6544998" y="6178588"/>
                  <a:ext cx="128555" cy="125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55" h="125390" extrusionOk="0">
                      <a:moveTo>
                        <a:pt x="58347" y="2"/>
                      </a:moveTo>
                      <a:cubicBezTo>
                        <a:pt x="90406" y="-266"/>
                        <a:pt x="130429" y="28559"/>
                        <a:pt x="128487" y="59501"/>
                      </a:cubicBezTo>
                      <a:cubicBezTo>
                        <a:pt x="125962" y="99778"/>
                        <a:pt x="83897" y="125120"/>
                        <a:pt x="51844" y="125388"/>
                      </a:cubicBezTo>
                      <a:cubicBezTo>
                        <a:pt x="19784" y="125663"/>
                        <a:pt x="-2732" y="91527"/>
                        <a:pt x="268" y="60585"/>
                      </a:cubicBezTo>
                      <a:cubicBezTo>
                        <a:pt x="3262" y="29637"/>
                        <a:pt x="26293" y="277"/>
                        <a:pt x="58347" y="2"/>
                      </a:cubicBezTo>
                      <a:close/>
                    </a:path>
                  </a:pathLst>
                </a:custGeom>
                <a:solidFill>
                  <a:srgbClr val="5B1A2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8" name="Google Shape;4068;p20"/>
                <p:cNvSpPr/>
                <p:nvPr/>
              </p:nvSpPr>
              <p:spPr>
                <a:xfrm>
                  <a:off x="6552410" y="6163842"/>
                  <a:ext cx="95361" cy="105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361" h="105964" extrusionOk="0">
                      <a:moveTo>
                        <a:pt x="1717" y="41758"/>
                      </a:moveTo>
                      <a:cubicBezTo>
                        <a:pt x="8696" y="13167"/>
                        <a:pt x="34936" y="-4982"/>
                        <a:pt x="60318" y="1213"/>
                      </a:cubicBezTo>
                      <a:cubicBezTo>
                        <a:pt x="85701" y="7408"/>
                        <a:pt x="100622" y="35610"/>
                        <a:pt x="93644" y="64201"/>
                      </a:cubicBezTo>
                      <a:cubicBezTo>
                        <a:pt x="86665" y="92791"/>
                        <a:pt x="60425" y="110947"/>
                        <a:pt x="35043" y="104752"/>
                      </a:cubicBezTo>
                      <a:cubicBezTo>
                        <a:pt x="9660" y="98551"/>
                        <a:pt x="-5261" y="70348"/>
                        <a:pt x="1717" y="41758"/>
                      </a:cubicBezTo>
                      <a:close/>
                    </a:path>
                  </a:pathLst>
                </a:custGeom>
                <a:solidFill>
                  <a:srgbClr val="8A3D2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69" name="Google Shape;4069;p20"/>
                <p:cNvSpPr/>
                <p:nvPr/>
              </p:nvSpPr>
              <p:spPr>
                <a:xfrm>
                  <a:off x="6561154" y="6207912"/>
                  <a:ext cx="23282" cy="3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82" h="36512" extrusionOk="0">
                      <a:moveTo>
                        <a:pt x="293" y="16642"/>
                      </a:moveTo>
                      <a:cubicBezTo>
                        <a:pt x="1726" y="6602"/>
                        <a:pt x="7961" y="-818"/>
                        <a:pt x="14230" y="72"/>
                      </a:cubicBezTo>
                      <a:cubicBezTo>
                        <a:pt x="20492" y="963"/>
                        <a:pt x="24417" y="9830"/>
                        <a:pt x="22990" y="19870"/>
                      </a:cubicBezTo>
                      <a:cubicBezTo>
                        <a:pt x="21557" y="29915"/>
                        <a:pt x="15322" y="37336"/>
                        <a:pt x="9053" y="36439"/>
                      </a:cubicBezTo>
                      <a:cubicBezTo>
                        <a:pt x="2785" y="35548"/>
                        <a:pt x="-1133" y="26687"/>
                        <a:pt x="293" y="16642"/>
                      </a:cubicBezTo>
                      <a:close/>
                    </a:path>
                  </a:pathLst>
                </a:custGeom>
                <a:solidFill>
                  <a:srgbClr val="D68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4070" name="Google Shape;4070;p20"/>
          <p:cNvGrpSpPr/>
          <p:nvPr/>
        </p:nvGrpSpPr>
        <p:grpSpPr>
          <a:xfrm>
            <a:off x="1715260" y="-2766"/>
            <a:ext cx="877430" cy="1129874"/>
            <a:chOff x="-145837" y="-420611"/>
            <a:chExt cx="1817071" cy="2392680"/>
          </a:xfrm>
        </p:grpSpPr>
        <p:sp>
          <p:nvSpPr>
            <p:cNvPr id="4071" name="Google Shape;4071;p20"/>
            <p:cNvSpPr/>
            <p:nvPr/>
          </p:nvSpPr>
          <p:spPr>
            <a:xfrm rot="9712688">
              <a:off x="167549" y="-274825"/>
              <a:ext cx="1205140" cy="2111848"/>
            </a:xfrm>
            <a:custGeom>
              <a:avLst/>
              <a:gdLst/>
              <a:ahLst/>
              <a:cxnLst/>
              <a:rect l="l" t="t" r="r" b="b"/>
              <a:pathLst>
                <a:path w="1205140" h="2111848" extrusionOk="0">
                  <a:moveTo>
                    <a:pt x="1178838" y="2111848"/>
                  </a:moveTo>
                  <a:lnTo>
                    <a:pt x="923379" y="1794611"/>
                  </a:lnTo>
                  <a:lnTo>
                    <a:pt x="813485" y="1651195"/>
                  </a:lnTo>
                  <a:lnTo>
                    <a:pt x="773490" y="1643746"/>
                  </a:lnTo>
                  <a:lnTo>
                    <a:pt x="753869" y="1657381"/>
                  </a:lnTo>
                  <a:cubicBezTo>
                    <a:pt x="729021" y="1672843"/>
                    <a:pt x="692032" y="1691776"/>
                    <a:pt x="643472" y="1705656"/>
                  </a:cubicBezTo>
                  <a:lnTo>
                    <a:pt x="636560" y="1707139"/>
                  </a:lnTo>
                  <a:lnTo>
                    <a:pt x="636546" y="1707164"/>
                  </a:lnTo>
                  <a:lnTo>
                    <a:pt x="628519" y="1708864"/>
                  </a:lnTo>
                  <a:lnTo>
                    <a:pt x="579682" y="1719342"/>
                  </a:lnTo>
                  <a:lnTo>
                    <a:pt x="568663" y="1720163"/>
                  </a:lnTo>
                  <a:lnTo>
                    <a:pt x="555211" y="1722093"/>
                  </a:lnTo>
                  <a:cubicBezTo>
                    <a:pt x="554897" y="1722124"/>
                    <a:pt x="554588" y="1722061"/>
                    <a:pt x="554274" y="1722093"/>
                  </a:cubicBezTo>
                  <a:lnTo>
                    <a:pt x="541049" y="1722220"/>
                  </a:lnTo>
                  <a:lnTo>
                    <a:pt x="505001" y="1724905"/>
                  </a:lnTo>
                  <a:lnTo>
                    <a:pt x="475004" y="1722856"/>
                  </a:lnTo>
                  <a:lnTo>
                    <a:pt x="457540" y="1723024"/>
                  </a:lnTo>
                  <a:cubicBezTo>
                    <a:pt x="445171" y="1722082"/>
                    <a:pt x="432614" y="1720952"/>
                    <a:pt x="419596" y="1719136"/>
                  </a:cubicBezTo>
                  <a:cubicBezTo>
                    <a:pt x="410983" y="1717938"/>
                    <a:pt x="402214" y="1716049"/>
                    <a:pt x="393466" y="1713695"/>
                  </a:cubicBezTo>
                  <a:lnTo>
                    <a:pt x="382554" y="1709334"/>
                  </a:lnTo>
                  <a:lnTo>
                    <a:pt x="367182" y="1705266"/>
                  </a:lnTo>
                  <a:cubicBezTo>
                    <a:pt x="349564" y="1698761"/>
                    <a:pt x="331893" y="1690715"/>
                    <a:pt x="314456" y="1682155"/>
                  </a:cubicBezTo>
                  <a:lnTo>
                    <a:pt x="216561" y="1633632"/>
                  </a:lnTo>
                  <a:lnTo>
                    <a:pt x="214931" y="1632825"/>
                  </a:lnTo>
                  <a:cubicBezTo>
                    <a:pt x="188214" y="1621490"/>
                    <a:pt x="163424" y="1611370"/>
                    <a:pt x="141268" y="1602566"/>
                  </a:cubicBezTo>
                  <a:lnTo>
                    <a:pt x="114875" y="1592366"/>
                  </a:lnTo>
                  <a:lnTo>
                    <a:pt x="83362" y="1580197"/>
                  </a:lnTo>
                  <a:cubicBezTo>
                    <a:pt x="51008" y="1568074"/>
                    <a:pt x="32012" y="1561619"/>
                    <a:pt x="32012" y="1561619"/>
                  </a:cubicBezTo>
                  <a:lnTo>
                    <a:pt x="32039" y="1561594"/>
                  </a:lnTo>
                  <a:lnTo>
                    <a:pt x="32037" y="1561593"/>
                  </a:lnTo>
                  <a:lnTo>
                    <a:pt x="32038" y="1561593"/>
                  </a:lnTo>
                  <a:lnTo>
                    <a:pt x="32038" y="1561592"/>
                  </a:lnTo>
                  <a:cubicBezTo>
                    <a:pt x="32038" y="1561592"/>
                    <a:pt x="33706" y="1559900"/>
                    <a:pt x="37004" y="1556900"/>
                  </a:cubicBezTo>
                  <a:lnTo>
                    <a:pt x="38341" y="1555763"/>
                  </a:lnTo>
                  <a:lnTo>
                    <a:pt x="41454" y="1552882"/>
                  </a:lnTo>
                  <a:lnTo>
                    <a:pt x="45423" y="1549738"/>
                  </a:lnTo>
                  <a:lnTo>
                    <a:pt x="51746" y="1544359"/>
                  </a:lnTo>
                  <a:lnTo>
                    <a:pt x="58649" y="1539218"/>
                  </a:lnTo>
                  <a:lnTo>
                    <a:pt x="60030" y="1538111"/>
                  </a:lnTo>
                  <a:lnTo>
                    <a:pt x="61133" y="1537294"/>
                  </a:lnTo>
                  <a:lnTo>
                    <a:pt x="69379" y="1530762"/>
                  </a:lnTo>
                  <a:lnTo>
                    <a:pt x="73541" y="1528093"/>
                  </a:lnTo>
                  <a:lnTo>
                    <a:pt x="73875" y="1527845"/>
                  </a:lnTo>
                  <a:cubicBezTo>
                    <a:pt x="74058" y="1527720"/>
                    <a:pt x="74309" y="1527510"/>
                    <a:pt x="74492" y="1527380"/>
                  </a:cubicBezTo>
                  <a:lnTo>
                    <a:pt x="74853" y="1527150"/>
                  </a:lnTo>
                  <a:lnTo>
                    <a:pt x="76025" y="1526277"/>
                  </a:lnTo>
                  <a:cubicBezTo>
                    <a:pt x="85682" y="1519582"/>
                    <a:pt x="96888" y="1512348"/>
                    <a:pt x="109605" y="1504959"/>
                  </a:cubicBezTo>
                  <a:lnTo>
                    <a:pt x="109703" y="1504908"/>
                  </a:lnTo>
                  <a:lnTo>
                    <a:pt x="115185" y="1501393"/>
                  </a:lnTo>
                  <a:lnTo>
                    <a:pt x="132168" y="1493187"/>
                  </a:lnTo>
                  <a:lnTo>
                    <a:pt x="152249" y="1482710"/>
                  </a:lnTo>
                  <a:lnTo>
                    <a:pt x="162217" y="1478668"/>
                  </a:lnTo>
                  <a:lnTo>
                    <a:pt x="178273" y="1470910"/>
                  </a:lnTo>
                  <a:lnTo>
                    <a:pt x="192715" y="1466300"/>
                  </a:lnTo>
                  <a:lnTo>
                    <a:pt x="203720" y="1461838"/>
                  </a:lnTo>
                  <a:lnTo>
                    <a:pt x="232534" y="1453590"/>
                  </a:lnTo>
                  <a:lnTo>
                    <a:pt x="258040" y="1445449"/>
                  </a:lnTo>
                  <a:lnTo>
                    <a:pt x="267556" y="1444029"/>
                  </a:lnTo>
                  <a:lnTo>
                    <a:pt x="332192" y="1433444"/>
                  </a:lnTo>
                  <a:lnTo>
                    <a:pt x="332193" y="1433445"/>
                  </a:lnTo>
                  <a:lnTo>
                    <a:pt x="341208" y="1433036"/>
                  </a:lnTo>
                  <a:lnTo>
                    <a:pt x="353887" y="1431144"/>
                  </a:lnTo>
                  <a:lnTo>
                    <a:pt x="372132" y="1431633"/>
                  </a:lnTo>
                  <a:lnTo>
                    <a:pt x="407619" y="1430023"/>
                  </a:lnTo>
                  <a:lnTo>
                    <a:pt x="445934" y="1433613"/>
                  </a:lnTo>
                  <a:lnTo>
                    <a:pt x="465211" y="1434130"/>
                  </a:lnTo>
                  <a:lnTo>
                    <a:pt x="476361" y="1436463"/>
                  </a:lnTo>
                  <a:lnTo>
                    <a:pt x="495392" y="1438246"/>
                  </a:lnTo>
                  <a:cubicBezTo>
                    <a:pt x="526049" y="1443185"/>
                    <a:pt x="558086" y="1450463"/>
                    <a:pt x="591444" y="1460506"/>
                  </a:cubicBezTo>
                  <a:cubicBezTo>
                    <a:pt x="598371" y="1462594"/>
                    <a:pt x="603494" y="1465257"/>
                    <a:pt x="609951" y="1467507"/>
                  </a:cubicBezTo>
                  <a:lnTo>
                    <a:pt x="609992" y="1467564"/>
                  </a:lnTo>
                  <a:lnTo>
                    <a:pt x="652413" y="1483597"/>
                  </a:lnTo>
                  <a:cubicBezTo>
                    <a:pt x="668116" y="1490936"/>
                    <a:pt x="682065" y="1498727"/>
                    <a:pt x="694454" y="1506742"/>
                  </a:cubicBezTo>
                  <a:lnTo>
                    <a:pt x="714894" y="1522060"/>
                  </a:lnTo>
                  <a:lnTo>
                    <a:pt x="703058" y="1504169"/>
                  </a:lnTo>
                  <a:cubicBezTo>
                    <a:pt x="664481" y="1445096"/>
                    <a:pt x="675432" y="1444280"/>
                    <a:pt x="627270" y="1384523"/>
                  </a:cubicBezTo>
                  <a:cubicBezTo>
                    <a:pt x="615228" y="1369582"/>
                    <a:pt x="601319" y="1353728"/>
                    <a:pt x="587230" y="1338352"/>
                  </a:cubicBezTo>
                  <a:lnTo>
                    <a:pt x="581308" y="1332116"/>
                  </a:lnTo>
                  <a:lnTo>
                    <a:pt x="575342" y="1333048"/>
                  </a:lnTo>
                  <a:cubicBezTo>
                    <a:pt x="535565" y="1338332"/>
                    <a:pt x="443007" y="1344180"/>
                    <a:pt x="338982" y="1306434"/>
                  </a:cubicBezTo>
                  <a:cubicBezTo>
                    <a:pt x="292749" y="1289657"/>
                    <a:pt x="244251" y="1264269"/>
                    <a:pt x="197115" y="1226393"/>
                  </a:cubicBezTo>
                  <a:cubicBezTo>
                    <a:pt x="65889" y="1120952"/>
                    <a:pt x="13416" y="905492"/>
                    <a:pt x="2348" y="853275"/>
                  </a:cubicBezTo>
                  <a:lnTo>
                    <a:pt x="274" y="842902"/>
                  </a:lnTo>
                  <a:lnTo>
                    <a:pt x="43" y="841874"/>
                  </a:lnTo>
                  <a:lnTo>
                    <a:pt x="0" y="841687"/>
                  </a:lnTo>
                  <a:lnTo>
                    <a:pt x="1" y="841687"/>
                  </a:lnTo>
                  <a:lnTo>
                    <a:pt x="1" y="841687"/>
                  </a:lnTo>
                  <a:lnTo>
                    <a:pt x="31" y="841688"/>
                  </a:lnTo>
                  <a:lnTo>
                    <a:pt x="31" y="841687"/>
                  </a:lnTo>
                  <a:cubicBezTo>
                    <a:pt x="31" y="841687"/>
                    <a:pt x="53628" y="840992"/>
                    <a:pt x="126401" y="850424"/>
                  </a:cubicBezTo>
                  <a:lnTo>
                    <a:pt x="158975" y="855590"/>
                  </a:lnTo>
                  <a:lnTo>
                    <a:pt x="168676" y="857052"/>
                  </a:lnTo>
                  <a:lnTo>
                    <a:pt x="168898" y="857086"/>
                  </a:lnTo>
                  <a:lnTo>
                    <a:pt x="168902" y="857086"/>
                  </a:lnTo>
                  <a:lnTo>
                    <a:pt x="169986" y="857243"/>
                  </a:lnTo>
                  <a:lnTo>
                    <a:pt x="172007" y="857658"/>
                  </a:lnTo>
                  <a:lnTo>
                    <a:pt x="184038" y="859566"/>
                  </a:lnTo>
                  <a:cubicBezTo>
                    <a:pt x="204091" y="863359"/>
                    <a:pt x="224804" y="867954"/>
                    <a:pt x="245640" y="873520"/>
                  </a:cubicBezTo>
                  <a:lnTo>
                    <a:pt x="283895" y="885659"/>
                  </a:lnTo>
                  <a:lnTo>
                    <a:pt x="295958" y="889279"/>
                  </a:lnTo>
                  <a:lnTo>
                    <a:pt x="298094" y="890165"/>
                  </a:lnTo>
                  <a:lnTo>
                    <a:pt x="307979" y="893302"/>
                  </a:lnTo>
                  <a:lnTo>
                    <a:pt x="339850" y="907479"/>
                  </a:lnTo>
                  <a:lnTo>
                    <a:pt x="342457" y="908560"/>
                  </a:lnTo>
                  <a:lnTo>
                    <a:pt x="342454" y="908571"/>
                  </a:lnTo>
                  <a:lnTo>
                    <a:pt x="354433" y="913541"/>
                  </a:lnTo>
                  <a:cubicBezTo>
                    <a:pt x="354580" y="913609"/>
                    <a:pt x="354753" y="913625"/>
                    <a:pt x="354899" y="913694"/>
                  </a:cubicBezTo>
                  <a:lnTo>
                    <a:pt x="357563" y="915358"/>
                  </a:lnTo>
                  <a:lnTo>
                    <a:pt x="367828" y="919924"/>
                  </a:lnTo>
                  <a:lnTo>
                    <a:pt x="420316" y="954313"/>
                  </a:lnTo>
                  <a:lnTo>
                    <a:pt x="403723" y="908527"/>
                  </a:lnTo>
                  <a:cubicBezTo>
                    <a:pt x="396789" y="889334"/>
                    <a:pt x="389484" y="869048"/>
                    <a:pt x="382333" y="849076"/>
                  </a:cubicBezTo>
                  <a:cubicBezTo>
                    <a:pt x="375183" y="829103"/>
                    <a:pt x="368186" y="809443"/>
                    <a:pt x="361714" y="791188"/>
                  </a:cubicBezTo>
                  <a:lnTo>
                    <a:pt x="348085" y="752618"/>
                  </a:lnTo>
                  <a:lnTo>
                    <a:pt x="331605" y="752797"/>
                  </a:lnTo>
                  <a:cubicBezTo>
                    <a:pt x="314103" y="749496"/>
                    <a:pt x="291554" y="739895"/>
                    <a:pt x="266154" y="718935"/>
                  </a:cubicBezTo>
                  <a:lnTo>
                    <a:pt x="257880" y="710530"/>
                  </a:lnTo>
                  <a:lnTo>
                    <a:pt x="257542" y="710740"/>
                  </a:lnTo>
                  <a:lnTo>
                    <a:pt x="247218" y="699701"/>
                  </a:lnTo>
                  <a:lnTo>
                    <a:pt x="226191" y="678343"/>
                  </a:lnTo>
                  <a:lnTo>
                    <a:pt x="223170" y="673986"/>
                  </a:lnTo>
                  <a:lnTo>
                    <a:pt x="221578" y="672284"/>
                  </a:lnTo>
                  <a:lnTo>
                    <a:pt x="186886" y="621659"/>
                  </a:lnTo>
                  <a:lnTo>
                    <a:pt x="183600" y="616920"/>
                  </a:lnTo>
                  <a:lnTo>
                    <a:pt x="183340" y="616298"/>
                  </a:lnTo>
                  <a:lnTo>
                    <a:pt x="157387" y="563619"/>
                  </a:lnTo>
                  <a:lnTo>
                    <a:pt x="148943" y="533942"/>
                  </a:lnTo>
                  <a:lnTo>
                    <a:pt x="140145" y="512875"/>
                  </a:lnTo>
                  <a:lnTo>
                    <a:pt x="136820" y="491330"/>
                  </a:lnTo>
                  <a:lnTo>
                    <a:pt x="130562" y="469334"/>
                  </a:lnTo>
                  <a:lnTo>
                    <a:pt x="127189" y="428913"/>
                  </a:lnTo>
                  <a:lnTo>
                    <a:pt x="122981" y="401638"/>
                  </a:lnTo>
                  <a:lnTo>
                    <a:pt x="123707" y="387181"/>
                  </a:lnTo>
                  <a:lnTo>
                    <a:pt x="122462" y="372264"/>
                  </a:lnTo>
                  <a:lnTo>
                    <a:pt x="127107" y="319496"/>
                  </a:lnTo>
                  <a:lnTo>
                    <a:pt x="128481" y="292120"/>
                  </a:lnTo>
                  <a:lnTo>
                    <a:pt x="130084" y="285659"/>
                  </a:lnTo>
                  <a:lnTo>
                    <a:pt x="130736" y="278259"/>
                  </a:lnTo>
                  <a:cubicBezTo>
                    <a:pt x="135962" y="248084"/>
                    <a:pt x="143524" y="219394"/>
                    <a:pt x="153033" y="193165"/>
                  </a:cubicBezTo>
                  <a:cubicBezTo>
                    <a:pt x="162987" y="165706"/>
                    <a:pt x="173105" y="141175"/>
                    <a:pt x="182868" y="119425"/>
                  </a:cubicBezTo>
                  <a:lnTo>
                    <a:pt x="182868" y="119424"/>
                  </a:lnTo>
                  <a:lnTo>
                    <a:pt x="182868" y="119424"/>
                  </a:lnTo>
                  <a:lnTo>
                    <a:pt x="184132" y="116821"/>
                  </a:lnTo>
                  <a:lnTo>
                    <a:pt x="186065" y="112074"/>
                  </a:lnTo>
                  <a:lnTo>
                    <a:pt x="208678" y="66273"/>
                  </a:lnTo>
                  <a:lnTo>
                    <a:pt x="210572" y="62373"/>
                  </a:lnTo>
                  <a:lnTo>
                    <a:pt x="210572" y="62373"/>
                  </a:lnTo>
                  <a:lnTo>
                    <a:pt x="210855" y="61865"/>
                  </a:lnTo>
                  <a:lnTo>
                    <a:pt x="216065" y="51313"/>
                  </a:lnTo>
                  <a:cubicBezTo>
                    <a:pt x="224983" y="34710"/>
                    <a:pt x="232532" y="21881"/>
                    <a:pt x="237852" y="13204"/>
                  </a:cubicBezTo>
                  <a:lnTo>
                    <a:pt x="242366" y="6117"/>
                  </a:lnTo>
                  <a:lnTo>
                    <a:pt x="243503" y="4245"/>
                  </a:lnTo>
                  <a:cubicBezTo>
                    <a:pt x="245242" y="1460"/>
                    <a:pt x="246188" y="11"/>
                    <a:pt x="246188" y="11"/>
                  </a:cubicBezTo>
                  <a:lnTo>
                    <a:pt x="246199" y="99"/>
                  </a:lnTo>
                  <a:lnTo>
                    <a:pt x="246262" y="0"/>
                  </a:lnTo>
                  <a:cubicBezTo>
                    <a:pt x="246262" y="0"/>
                    <a:pt x="248286" y="21863"/>
                    <a:pt x="254509" y="49918"/>
                  </a:cubicBezTo>
                  <a:lnTo>
                    <a:pt x="257462" y="60278"/>
                  </a:lnTo>
                  <a:lnTo>
                    <a:pt x="267313" y="94720"/>
                  </a:lnTo>
                  <a:cubicBezTo>
                    <a:pt x="272810" y="109887"/>
                    <a:pt x="279625" y="124641"/>
                    <a:pt x="288025" y="137023"/>
                  </a:cubicBezTo>
                  <a:cubicBezTo>
                    <a:pt x="294451" y="146496"/>
                    <a:pt x="303375" y="159370"/>
                    <a:pt x="313771" y="174549"/>
                  </a:cubicBezTo>
                  <a:lnTo>
                    <a:pt x="317443" y="180005"/>
                  </a:lnTo>
                  <a:lnTo>
                    <a:pt x="323730" y="189186"/>
                  </a:lnTo>
                  <a:lnTo>
                    <a:pt x="328405" y="196291"/>
                  </a:lnTo>
                  <a:lnTo>
                    <a:pt x="348342" y="225911"/>
                  </a:lnTo>
                  <a:lnTo>
                    <a:pt x="360772" y="245486"/>
                  </a:lnTo>
                  <a:lnTo>
                    <a:pt x="371399" y="261639"/>
                  </a:lnTo>
                  <a:lnTo>
                    <a:pt x="375862" y="269252"/>
                  </a:lnTo>
                  <a:lnTo>
                    <a:pt x="385569" y="284539"/>
                  </a:lnTo>
                  <a:lnTo>
                    <a:pt x="409075" y="325904"/>
                  </a:lnTo>
                  <a:lnTo>
                    <a:pt x="417082" y="339562"/>
                  </a:lnTo>
                  <a:lnTo>
                    <a:pt x="418577" y="342625"/>
                  </a:lnTo>
                  <a:lnTo>
                    <a:pt x="419281" y="343864"/>
                  </a:lnTo>
                  <a:lnTo>
                    <a:pt x="419290" y="344086"/>
                  </a:lnTo>
                  <a:lnTo>
                    <a:pt x="434841" y="375956"/>
                  </a:lnTo>
                  <a:cubicBezTo>
                    <a:pt x="439907" y="387494"/>
                    <a:pt x="444022" y="398336"/>
                    <a:pt x="446898" y="408174"/>
                  </a:cubicBezTo>
                  <a:cubicBezTo>
                    <a:pt x="516414" y="645967"/>
                    <a:pt x="417912" y="725204"/>
                    <a:pt x="374037" y="746584"/>
                  </a:cubicBezTo>
                  <a:lnTo>
                    <a:pt x="369270" y="748487"/>
                  </a:lnTo>
                  <a:lnTo>
                    <a:pt x="377333" y="775979"/>
                  </a:lnTo>
                  <a:cubicBezTo>
                    <a:pt x="383461" y="795896"/>
                    <a:pt x="390541" y="817850"/>
                    <a:pt x="398526" y="840986"/>
                  </a:cubicBezTo>
                  <a:cubicBezTo>
                    <a:pt x="414500" y="887255"/>
                    <a:pt x="434099" y="938250"/>
                    <a:pt x="449704" y="977677"/>
                  </a:cubicBezTo>
                  <a:lnTo>
                    <a:pt x="451861" y="983045"/>
                  </a:lnTo>
                  <a:lnTo>
                    <a:pt x="476203" y="1007628"/>
                  </a:lnTo>
                  <a:lnTo>
                    <a:pt x="475970" y="1007852"/>
                  </a:lnTo>
                  <a:lnTo>
                    <a:pt x="478990" y="1010930"/>
                  </a:lnTo>
                  <a:cubicBezTo>
                    <a:pt x="556427" y="1107759"/>
                    <a:pt x="583525" y="1238590"/>
                    <a:pt x="592233" y="1297954"/>
                  </a:cubicBezTo>
                  <a:lnTo>
                    <a:pt x="593407" y="1307135"/>
                  </a:lnTo>
                  <a:lnTo>
                    <a:pt x="627814" y="1341304"/>
                  </a:lnTo>
                  <a:cubicBezTo>
                    <a:pt x="627814" y="1341304"/>
                    <a:pt x="620818" y="1242791"/>
                    <a:pt x="614429" y="1166604"/>
                  </a:cubicBezTo>
                  <a:cubicBezTo>
                    <a:pt x="612833" y="1147556"/>
                    <a:pt x="611500" y="1129270"/>
                    <a:pt x="610397" y="1112555"/>
                  </a:cubicBezTo>
                  <a:lnTo>
                    <a:pt x="610375" y="1112180"/>
                  </a:lnTo>
                  <a:lnTo>
                    <a:pt x="600924" y="1099247"/>
                  </a:lnTo>
                  <a:cubicBezTo>
                    <a:pt x="588172" y="1081046"/>
                    <a:pt x="571144" y="1054926"/>
                    <a:pt x="554041" y="1023257"/>
                  </a:cubicBezTo>
                  <a:lnTo>
                    <a:pt x="517586" y="939084"/>
                  </a:lnTo>
                  <a:lnTo>
                    <a:pt x="516173" y="938576"/>
                  </a:lnTo>
                  <a:lnTo>
                    <a:pt x="511015" y="923912"/>
                  </a:lnTo>
                  <a:lnTo>
                    <a:pt x="506708" y="913967"/>
                  </a:lnTo>
                  <a:lnTo>
                    <a:pt x="504588" y="905636"/>
                  </a:lnTo>
                  <a:lnTo>
                    <a:pt x="504195" y="904520"/>
                  </a:lnTo>
                  <a:lnTo>
                    <a:pt x="502046" y="895652"/>
                  </a:lnTo>
                  <a:lnTo>
                    <a:pt x="490750" y="851274"/>
                  </a:lnTo>
                  <a:lnTo>
                    <a:pt x="490364" y="847443"/>
                  </a:lnTo>
                  <a:lnTo>
                    <a:pt x="490076" y="846254"/>
                  </a:lnTo>
                  <a:lnTo>
                    <a:pt x="484388" y="788127"/>
                  </a:lnTo>
                  <a:lnTo>
                    <a:pt x="484131" y="785582"/>
                  </a:lnTo>
                  <a:cubicBezTo>
                    <a:pt x="483657" y="750373"/>
                    <a:pt x="486562" y="717180"/>
                    <a:pt x="492008" y="686048"/>
                  </a:cubicBezTo>
                  <a:lnTo>
                    <a:pt x="492012" y="686032"/>
                  </a:lnTo>
                  <a:lnTo>
                    <a:pt x="492014" y="686007"/>
                  </a:lnTo>
                  <a:lnTo>
                    <a:pt x="510513" y="616297"/>
                  </a:lnTo>
                  <a:lnTo>
                    <a:pt x="515132" y="598887"/>
                  </a:lnTo>
                  <a:lnTo>
                    <a:pt x="515135" y="598881"/>
                  </a:lnTo>
                  <a:lnTo>
                    <a:pt x="515146" y="598841"/>
                  </a:lnTo>
                  <a:cubicBezTo>
                    <a:pt x="522417" y="578618"/>
                    <a:pt x="530646" y="559582"/>
                    <a:pt x="539481" y="541751"/>
                  </a:cubicBezTo>
                  <a:lnTo>
                    <a:pt x="545535" y="530958"/>
                  </a:lnTo>
                  <a:lnTo>
                    <a:pt x="548506" y="524322"/>
                  </a:lnTo>
                  <a:lnTo>
                    <a:pt x="555736" y="512775"/>
                  </a:lnTo>
                  <a:lnTo>
                    <a:pt x="567450" y="491892"/>
                  </a:lnTo>
                  <a:lnTo>
                    <a:pt x="575545" y="481135"/>
                  </a:lnTo>
                  <a:lnTo>
                    <a:pt x="587068" y="462729"/>
                  </a:lnTo>
                  <a:lnTo>
                    <a:pt x="625794" y="414358"/>
                  </a:lnTo>
                  <a:lnTo>
                    <a:pt x="625808" y="414340"/>
                  </a:lnTo>
                  <a:cubicBezTo>
                    <a:pt x="635096" y="403916"/>
                    <a:pt x="643930" y="394756"/>
                    <a:pt x="651956" y="386880"/>
                  </a:cubicBezTo>
                  <a:lnTo>
                    <a:pt x="657122" y="382089"/>
                  </a:lnTo>
                  <a:lnTo>
                    <a:pt x="659701" y="379432"/>
                  </a:lnTo>
                  <a:lnTo>
                    <a:pt x="665303" y="374500"/>
                  </a:lnTo>
                  <a:lnTo>
                    <a:pt x="673259" y="367121"/>
                  </a:lnTo>
                  <a:lnTo>
                    <a:pt x="681162" y="360538"/>
                  </a:lnTo>
                  <a:lnTo>
                    <a:pt x="683722" y="358284"/>
                  </a:lnTo>
                  <a:lnTo>
                    <a:pt x="685991" y="356515"/>
                  </a:lnTo>
                  <a:lnTo>
                    <a:pt x="687595" y="355179"/>
                  </a:lnTo>
                  <a:cubicBezTo>
                    <a:pt x="690977" y="352515"/>
                    <a:pt x="692845" y="351173"/>
                    <a:pt x="692845" y="351173"/>
                  </a:cubicBezTo>
                  <a:lnTo>
                    <a:pt x="692845" y="351173"/>
                  </a:lnTo>
                  <a:lnTo>
                    <a:pt x="692845" y="351173"/>
                  </a:lnTo>
                  <a:lnTo>
                    <a:pt x="695186" y="357752"/>
                  </a:lnTo>
                  <a:lnTo>
                    <a:pt x="696345" y="360881"/>
                  </a:lnTo>
                  <a:cubicBezTo>
                    <a:pt x="707716" y="391973"/>
                    <a:pt x="743608" y="493262"/>
                    <a:pt x="764985" y="589429"/>
                  </a:cubicBezTo>
                  <a:lnTo>
                    <a:pt x="768197" y="606271"/>
                  </a:lnTo>
                  <a:lnTo>
                    <a:pt x="768201" y="606284"/>
                  </a:lnTo>
                  <a:lnTo>
                    <a:pt x="768203" y="606301"/>
                  </a:lnTo>
                  <a:lnTo>
                    <a:pt x="775757" y="645911"/>
                  </a:lnTo>
                  <a:lnTo>
                    <a:pt x="781133" y="697175"/>
                  </a:lnTo>
                  <a:lnTo>
                    <a:pt x="781182" y="697522"/>
                  </a:lnTo>
                  <a:cubicBezTo>
                    <a:pt x="782594" y="729635"/>
                    <a:pt x="782125" y="759528"/>
                    <a:pt x="780176" y="787383"/>
                  </a:cubicBezTo>
                  <a:lnTo>
                    <a:pt x="778709" y="798907"/>
                  </a:lnTo>
                  <a:lnTo>
                    <a:pt x="778450" y="809527"/>
                  </a:lnTo>
                  <a:lnTo>
                    <a:pt x="774353" y="833119"/>
                  </a:lnTo>
                  <a:lnTo>
                    <a:pt x="770293" y="865017"/>
                  </a:lnTo>
                  <a:lnTo>
                    <a:pt x="768511" y="866763"/>
                  </a:lnTo>
                  <a:lnTo>
                    <a:pt x="762367" y="902143"/>
                  </a:lnTo>
                  <a:cubicBezTo>
                    <a:pt x="730334" y="1027229"/>
                    <a:pt x="667480" y="1091581"/>
                    <a:pt x="638055" y="1115939"/>
                  </a:cubicBezTo>
                  <a:lnTo>
                    <a:pt x="631773" y="1120598"/>
                  </a:lnTo>
                  <a:lnTo>
                    <a:pt x="636797" y="1181789"/>
                  </a:lnTo>
                  <a:cubicBezTo>
                    <a:pt x="645885" y="1272259"/>
                    <a:pt x="665046" y="1390346"/>
                    <a:pt x="665046" y="1390346"/>
                  </a:cubicBezTo>
                  <a:cubicBezTo>
                    <a:pt x="665046" y="1390346"/>
                    <a:pt x="699103" y="1457638"/>
                    <a:pt x="752923" y="1533317"/>
                  </a:cubicBezTo>
                  <a:cubicBezTo>
                    <a:pt x="806741" y="1608992"/>
                    <a:pt x="876947" y="1700038"/>
                    <a:pt x="876947" y="1700038"/>
                  </a:cubicBezTo>
                  <a:lnTo>
                    <a:pt x="880706" y="1678097"/>
                  </a:lnTo>
                  <a:lnTo>
                    <a:pt x="873521" y="1669436"/>
                  </a:lnTo>
                  <a:cubicBezTo>
                    <a:pt x="862811" y="1655782"/>
                    <a:pt x="848515" y="1635761"/>
                    <a:pt x="834173" y="1610298"/>
                  </a:cubicBezTo>
                  <a:lnTo>
                    <a:pt x="827616" y="1595107"/>
                  </a:lnTo>
                  <a:lnTo>
                    <a:pt x="826440" y="1594875"/>
                  </a:lnTo>
                  <a:lnTo>
                    <a:pt x="812534" y="1560165"/>
                  </a:lnTo>
                  <a:lnTo>
                    <a:pt x="794549" y="1518499"/>
                  </a:lnTo>
                  <a:lnTo>
                    <a:pt x="792710" y="1510686"/>
                  </a:lnTo>
                  <a:lnTo>
                    <a:pt x="791712" y="1508196"/>
                  </a:lnTo>
                  <a:lnTo>
                    <a:pt x="791044" y="1503610"/>
                  </a:lnTo>
                  <a:lnTo>
                    <a:pt x="781270" y="1462082"/>
                  </a:lnTo>
                  <a:cubicBezTo>
                    <a:pt x="778012" y="1442223"/>
                    <a:pt x="776070" y="1421349"/>
                    <a:pt x="775886" y="1399576"/>
                  </a:cubicBezTo>
                  <a:lnTo>
                    <a:pt x="777181" y="1370717"/>
                  </a:lnTo>
                  <a:lnTo>
                    <a:pt x="777450" y="1364709"/>
                  </a:lnTo>
                  <a:lnTo>
                    <a:pt x="777451" y="1364703"/>
                  </a:lnTo>
                  <a:lnTo>
                    <a:pt x="778713" y="1336582"/>
                  </a:lnTo>
                  <a:cubicBezTo>
                    <a:pt x="780730" y="1316126"/>
                    <a:pt x="783774" y="1296219"/>
                    <a:pt x="787699" y="1276878"/>
                  </a:cubicBezTo>
                  <a:lnTo>
                    <a:pt x="793482" y="1257728"/>
                  </a:lnTo>
                  <a:lnTo>
                    <a:pt x="794599" y="1250276"/>
                  </a:lnTo>
                  <a:lnTo>
                    <a:pt x="794723" y="1249916"/>
                  </a:lnTo>
                  <a:lnTo>
                    <a:pt x="794776" y="1249557"/>
                  </a:lnTo>
                  <a:lnTo>
                    <a:pt x="804028" y="1222807"/>
                  </a:lnTo>
                  <a:lnTo>
                    <a:pt x="820647" y="1167773"/>
                  </a:lnTo>
                  <a:lnTo>
                    <a:pt x="828240" y="1152508"/>
                  </a:lnTo>
                  <a:lnTo>
                    <a:pt x="829615" y="1148512"/>
                  </a:lnTo>
                  <a:lnTo>
                    <a:pt x="829923" y="1147931"/>
                  </a:lnTo>
                  <a:lnTo>
                    <a:pt x="830161" y="1147241"/>
                  </a:lnTo>
                  <a:lnTo>
                    <a:pt x="840987" y="1126881"/>
                  </a:lnTo>
                  <a:lnTo>
                    <a:pt x="867731" y="1073114"/>
                  </a:lnTo>
                  <a:lnTo>
                    <a:pt x="875545" y="1061678"/>
                  </a:lnTo>
                  <a:lnTo>
                    <a:pt x="876341" y="1060173"/>
                  </a:lnTo>
                  <a:lnTo>
                    <a:pt x="876817" y="1059497"/>
                  </a:lnTo>
                  <a:lnTo>
                    <a:pt x="877327" y="1058537"/>
                  </a:lnTo>
                  <a:lnTo>
                    <a:pt x="887412" y="1044308"/>
                  </a:lnTo>
                  <a:lnTo>
                    <a:pt x="921952" y="993753"/>
                  </a:lnTo>
                  <a:lnTo>
                    <a:pt x="929285" y="985225"/>
                  </a:lnTo>
                  <a:lnTo>
                    <a:pt x="929997" y="984221"/>
                  </a:lnTo>
                  <a:lnTo>
                    <a:pt x="937673" y="975471"/>
                  </a:lnTo>
                  <a:lnTo>
                    <a:pt x="976309" y="930543"/>
                  </a:lnTo>
                  <a:lnTo>
                    <a:pt x="981632" y="925364"/>
                  </a:lnTo>
                  <a:lnTo>
                    <a:pt x="981891" y="925068"/>
                  </a:lnTo>
                  <a:lnTo>
                    <a:pt x="984639" y="922421"/>
                  </a:lnTo>
                  <a:lnTo>
                    <a:pt x="1016582" y="891107"/>
                  </a:lnTo>
                  <a:lnTo>
                    <a:pt x="1019322" y="888695"/>
                  </a:lnTo>
                  <a:lnTo>
                    <a:pt x="1023801" y="884337"/>
                  </a:lnTo>
                  <a:lnTo>
                    <a:pt x="1026639" y="881945"/>
                  </a:lnTo>
                  <a:lnTo>
                    <a:pt x="1026732" y="881856"/>
                  </a:lnTo>
                  <a:lnTo>
                    <a:pt x="1032183" y="877272"/>
                  </a:lnTo>
                  <a:lnTo>
                    <a:pt x="1034894" y="874986"/>
                  </a:lnTo>
                  <a:lnTo>
                    <a:pt x="1044578" y="866461"/>
                  </a:lnTo>
                  <a:lnTo>
                    <a:pt x="1053451" y="859343"/>
                  </a:lnTo>
                  <a:lnTo>
                    <a:pt x="1057430" y="855988"/>
                  </a:lnTo>
                  <a:lnTo>
                    <a:pt x="1058034" y="855532"/>
                  </a:lnTo>
                  <a:lnTo>
                    <a:pt x="1058240" y="855359"/>
                  </a:lnTo>
                  <a:lnTo>
                    <a:pt x="1061364" y="852995"/>
                  </a:lnTo>
                  <a:lnTo>
                    <a:pt x="1063308" y="851435"/>
                  </a:lnTo>
                  <a:cubicBezTo>
                    <a:pt x="1067714" y="848066"/>
                    <a:pt x="1070137" y="846355"/>
                    <a:pt x="1070137" y="846355"/>
                  </a:cubicBezTo>
                  <a:lnTo>
                    <a:pt x="1070137" y="846355"/>
                  </a:lnTo>
                  <a:lnTo>
                    <a:pt x="1070138" y="846354"/>
                  </a:lnTo>
                  <a:lnTo>
                    <a:pt x="1070149" y="846384"/>
                  </a:lnTo>
                  <a:lnTo>
                    <a:pt x="1070196" y="846349"/>
                  </a:lnTo>
                  <a:cubicBezTo>
                    <a:pt x="1070196" y="846349"/>
                    <a:pt x="1073803" y="856614"/>
                    <a:pt x="1079374" y="873155"/>
                  </a:cubicBezTo>
                  <a:lnTo>
                    <a:pt x="1083430" y="885625"/>
                  </a:lnTo>
                  <a:lnTo>
                    <a:pt x="1088533" y="900893"/>
                  </a:lnTo>
                  <a:lnTo>
                    <a:pt x="1093748" y="917347"/>
                  </a:lnTo>
                  <a:lnTo>
                    <a:pt x="1100343" y="937621"/>
                  </a:lnTo>
                  <a:lnTo>
                    <a:pt x="1102391" y="944614"/>
                  </a:lnTo>
                  <a:lnTo>
                    <a:pt x="1105529" y="954513"/>
                  </a:lnTo>
                  <a:cubicBezTo>
                    <a:pt x="1111395" y="973696"/>
                    <a:pt x="1117238" y="993651"/>
                    <a:pt x="1122393" y="1012761"/>
                  </a:cubicBezTo>
                  <a:lnTo>
                    <a:pt x="1122392" y="1012764"/>
                  </a:lnTo>
                  <a:lnTo>
                    <a:pt x="1122613" y="1013644"/>
                  </a:lnTo>
                  <a:lnTo>
                    <a:pt x="1123249" y="1015814"/>
                  </a:lnTo>
                  <a:lnTo>
                    <a:pt x="1123919" y="1018853"/>
                  </a:lnTo>
                  <a:lnTo>
                    <a:pt x="1132035" y="1051230"/>
                  </a:lnTo>
                  <a:cubicBezTo>
                    <a:pt x="1134760" y="1063263"/>
                    <a:pt x="1136914" y="1074319"/>
                    <a:pt x="1138256" y="1083837"/>
                  </a:cubicBezTo>
                  <a:lnTo>
                    <a:pt x="1140114" y="1102741"/>
                  </a:lnTo>
                  <a:lnTo>
                    <a:pt x="1146987" y="1172212"/>
                  </a:lnTo>
                  <a:lnTo>
                    <a:pt x="1147257" y="1202393"/>
                  </a:lnTo>
                  <a:lnTo>
                    <a:pt x="1147277" y="1203121"/>
                  </a:lnTo>
                  <a:cubicBezTo>
                    <a:pt x="1147470" y="1213193"/>
                    <a:pt x="1147748" y="1223296"/>
                    <a:pt x="1147591" y="1232981"/>
                  </a:cubicBezTo>
                  <a:cubicBezTo>
                    <a:pt x="1147585" y="1233133"/>
                    <a:pt x="1147590" y="1233295"/>
                    <a:pt x="1147590" y="1233447"/>
                  </a:cubicBezTo>
                  <a:lnTo>
                    <a:pt x="1147543" y="1234362"/>
                  </a:lnTo>
                  <a:lnTo>
                    <a:pt x="1147701" y="1252025"/>
                  </a:lnTo>
                  <a:lnTo>
                    <a:pt x="1144513" y="1288332"/>
                  </a:lnTo>
                  <a:lnTo>
                    <a:pt x="1144012" y="1294565"/>
                  </a:lnTo>
                  <a:lnTo>
                    <a:pt x="1143860" y="1295764"/>
                  </a:lnTo>
                  <a:lnTo>
                    <a:pt x="1141413" y="1323644"/>
                  </a:lnTo>
                  <a:cubicBezTo>
                    <a:pt x="1110715" y="1543519"/>
                    <a:pt x="985407" y="1639870"/>
                    <a:pt x="924672" y="1674303"/>
                  </a:cubicBezTo>
                  <a:lnTo>
                    <a:pt x="907230" y="1683181"/>
                  </a:lnTo>
                  <a:lnTo>
                    <a:pt x="901565" y="1730495"/>
                  </a:lnTo>
                  <a:cubicBezTo>
                    <a:pt x="901565" y="1730495"/>
                    <a:pt x="941900" y="1781871"/>
                    <a:pt x="960616" y="1806378"/>
                  </a:cubicBezTo>
                  <a:cubicBezTo>
                    <a:pt x="1036782" y="1906095"/>
                    <a:pt x="1205140" y="2094399"/>
                    <a:pt x="1205140" y="2094399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223">
                <a:buClr>
                  <a:srgbClr val="000000"/>
                </a:buClr>
              </a:pPr>
              <a:endParaRPr sz="1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72" name="Google Shape;4072;p20"/>
            <p:cNvGrpSpPr/>
            <p:nvPr/>
          </p:nvGrpSpPr>
          <p:grpSpPr>
            <a:xfrm rot="9712688">
              <a:off x="152707" y="-285565"/>
              <a:ext cx="1205140" cy="2111848"/>
              <a:chOff x="5059518" y="3399017"/>
              <a:chExt cx="1542574" cy="2703157"/>
            </a:xfrm>
          </p:grpSpPr>
          <p:grpSp>
            <p:nvGrpSpPr>
              <p:cNvPr id="4073" name="Google Shape;4073;p20"/>
              <p:cNvGrpSpPr/>
              <p:nvPr/>
            </p:nvGrpSpPr>
            <p:grpSpPr>
              <a:xfrm>
                <a:off x="5059518" y="3399017"/>
                <a:ext cx="1542574" cy="2703157"/>
                <a:chOff x="5059518" y="3399017"/>
                <a:chExt cx="1542574" cy="2703157"/>
              </a:xfrm>
            </p:grpSpPr>
            <p:sp>
              <p:nvSpPr>
                <p:cNvPr id="4074" name="Google Shape;4074;p20"/>
                <p:cNvSpPr/>
                <p:nvPr/>
              </p:nvSpPr>
              <p:spPr>
                <a:xfrm>
                  <a:off x="5216151" y="3399017"/>
                  <a:ext cx="446260" cy="965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60" h="965377" extrusionOk="0">
                      <a:moveTo>
                        <a:pt x="303175" y="963194"/>
                      </a:moveTo>
                      <a:cubicBezTo>
                        <a:pt x="269742" y="972925"/>
                        <a:pt x="177032" y="956008"/>
                        <a:pt x="78374" y="789655"/>
                      </a:cubicBezTo>
                      <a:cubicBezTo>
                        <a:pt x="-20290" y="623294"/>
                        <a:pt x="-16827" y="401963"/>
                        <a:pt x="39229" y="247337"/>
                      </a:cubicBezTo>
                      <a:cubicBezTo>
                        <a:pt x="95291" y="92703"/>
                        <a:pt x="158581" y="0"/>
                        <a:pt x="158581" y="0"/>
                      </a:cubicBezTo>
                      <a:cubicBezTo>
                        <a:pt x="158581" y="0"/>
                        <a:pt x="168941" y="111938"/>
                        <a:pt x="211951" y="175341"/>
                      </a:cubicBezTo>
                      <a:cubicBezTo>
                        <a:pt x="254954" y="238737"/>
                        <a:pt x="385946" y="421720"/>
                        <a:pt x="415394" y="522461"/>
                      </a:cubicBezTo>
                      <a:cubicBezTo>
                        <a:pt x="517085" y="870317"/>
                        <a:pt x="337880" y="953095"/>
                        <a:pt x="303175" y="963194"/>
                      </a:cubicBezTo>
                      <a:close/>
                    </a:path>
                  </a:pathLst>
                </a:custGeom>
                <a:solidFill>
                  <a:srgbClr val="8F1E2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5" name="Google Shape;4075;p20"/>
                <p:cNvSpPr/>
                <p:nvPr/>
              </p:nvSpPr>
              <p:spPr>
                <a:xfrm>
                  <a:off x="5216260" y="3399031"/>
                  <a:ext cx="382099" cy="90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99" h="909729" extrusionOk="0">
                      <a:moveTo>
                        <a:pt x="158378" y="0"/>
                      </a:moveTo>
                      <a:cubicBezTo>
                        <a:pt x="158378" y="0"/>
                        <a:pt x="139002" y="29669"/>
                        <a:pt x="112789" y="79825"/>
                      </a:cubicBezTo>
                      <a:cubicBezTo>
                        <a:pt x="90943" y="121636"/>
                        <a:pt x="64622" y="176942"/>
                        <a:pt x="39139" y="247236"/>
                      </a:cubicBezTo>
                      <a:cubicBezTo>
                        <a:pt x="-9543" y="381530"/>
                        <a:pt x="-18383" y="566207"/>
                        <a:pt x="44712" y="721416"/>
                      </a:cubicBezTo>
                      <a:cubicBezTo>
                        <a:pt x="54269" y="744924"/>
                        <a:pt x="65379" y="767815"/>
                        <a:pt x="78352" y="789695"/>
                      </a:cubicBezTo>
                      <a:cubicBezTo>
                        <a:pt x="111316" y="845276"/>
                        <a:pt x="143269" y="882934"/>
                        <a:pt x="172910" y="909730"/>
                      </a:cubicBezTo>
                      <a:cubicBezTo>
                        <a:pt x="193779" y="898445"/>
                        <a:pt x="214594" y="884977"/>
                        <a:pt x="227252" y="867925"/>
                      </a:cubicBezTo>
                      <a:cubicBezTo>
                        <a:pt x="260739" y="822833"/>
                        <a:pt x="237807" y="759035"/>
                        <a:pt x="237807" y="759041"/>
                      </a:cubicBezTo>
                      <a:cubicBezTo>
                        <a:pt x="237807" y="759041"/>
                        <a:pt x="327885" y="752538"/>
                        <a:pt x="362423" y="659306"/>
                      </a:cubicBezTo>
                      <a:cubicBezTo>
                        <a:pt x="385388" y="597303"/>
                        <a:pt x="383533" y="500393"/>
                        <a:pt x="379936" y="440131"/>
                      </a:cubicBezTo>
                      <a:cubicBezTo>
                        <a:pt x="328910" y="342023"/>
                        <a:pt x="244826" y="223876"/>
                        <a:pt x="211929" y="175375"/>
                      </a:cubicBezTo>
                      <a:cubicBezTo>
                        <a:pt x="168919" y="111978"/>
                        <a:pt x="158378" y="0"/>
                        <a:pt x="158378" y="0"/>
                      </a:cubicBezTo>
                      <a:close/>
                    </a:path>
                  </a:pathLst>
                </a:custGeom>
                <a:solidFill>
                  <a:srgbClr val="BC433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6" name="Google Shape;4076;p20"/>
                <p:cNvSpPr/>
                <p:nvPr/>
              </p:nvSpPr>
              <p:spPr>
                <a:xfrm>
                  <a:off x="5216260" y="3478855"/>
                  <a:ext cx="199697" cy="641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97" h="641591" extrusionOk="0">
                      <a:moveTo>
                        <a:pt x="112789" y="0"/>
                      </a:moveTo>
                      <a:cubicBezTo>
                        <a:pt x="90943" y="41811"/>
                        <a:pt x="64622" y="97117"/>
                        <a:pt x="39139" y="167412"/>
                      </a:cubicBezTo>
                      <a:cubicBezTo>
                        <a:pt x="-9543" y="301705"/>
                        <a:pt x="-18383" y="486382"/>
                        <a:pt x="44712" y="641591"/>
                      </a:cubicBezTo>
                      <a:cubicBezTo>
                        <a:pt x="103721" y="634131"/>
                        <a:pt x="175697" y="609384"/>
                        <a:pt x="186847" y="531107"/>
                      </a:cubicBezTo>
                      <a:cubicBezTo>
                        <a:pt x="226623" y="251777"/>
                        <a:pt x="166180" y="87044"/>
                        <a:pt x="112789" y="0"/>
                      </a:cubicBezTo>
                      <a:close/>
                    </a:path>
                  </a:pathLst>
                </a:custGeom>
                <a:solidFill>
                  <a:srgbClr val="DD5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7" name="Google Shape;4077;p20"/>
                <p:cNvSpPr/>
                <p:nvPr/>
              </p:nvSpPr>
              <p:spPr>
                <a:xfrm>
                  <a:off x="5245260" y="3519702"/>
                  <a:ext cx="424713" cy="121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713" h="1216866" extrusionOk="0">
                      <a:moveTo>
                        <a:pt x="110699" y="0"/>
                      </a:moveTo>
                      <a:cubicBezTo>
                        <a:pt x="110699" y="0"/>
                        <a:pt x="110357" y="187229"/>
                        <a:pt x="130617" y="344018"/>
                      </a:cubicBezTo>
                      <a:cubicBezTo>
                        <a:pt x="150876" y="500808"/>
                        <a:pt x="191736" y="627166"/>
                        <a:pt x="191736" y="627166"/>
                      </a:cubicBezTo>
                      <a:cubicBezTo>
                        <a:pt x="191736" y="627166"/>
                        <a:pt x="153012" y="621781"/>
                        <a:pt x="105080" y="592099"/>
                      </a:cubicBezTo>
                      <a:cubicBezTo>
                        <a:pt x="57147" y="562423"/>
                        <a:pt x="0" y="508450"/>
                        <a:pt x="0" y="508450"/>
                      </a:cubicBezTo>
                      <a:cubicBezTo>
                        <a:pt x="0" y="508450"/>
                        <a:pt x="47892" y="571953"/>
                        <a:pt x="97077" y="608929"/>
                      </a:cubicBezTo>
                      <a:cubicBezTo>
                        <a:pt x="146255" y="645904"/>
                        <a:pt x="201574" y="654477"/>
                        <a:pt x="201574" y="654477"/>
                      </a:cubicBezTo>
                      <a:lnTo>
                        <a:pt x="226990" y="747100"/>
                      </a:lnTo>
                      <a:cubicBezTo>
                        <a:pt x="226990" y="747100"/>
                        <a:pt x="204400" y="751829"/>
                        <a:pt x="174571" y="741468"/>
                      </a:cubicBezTo>
                      <a:cubicBezTo>
                        <a:pt x="144734" y="731107"/>
                        <a:pt x="107659" y="705657"/>
                        <a:pt x="107659" y="705657"/>
                      </a:cubicBezTo>
                      <a:cubicBezTo>
                        <a:pt x="107659" y="705657"/>
                        <a:pt x="138211" y="736525"/>
                        <a:pt x="169688" y="752116"/>
                      </a:cubicBezTo>
                      <a:cubicBezTo>
                        <a:pt x="201166" y="767701"/>
                        <a:pt x="233574" y="768016"/>
                        <a:pt x="233574" y="768016"/>
                      </a:cubicBezTo>
                      <a:cubicBezTo>
                        <a:pt x="233574" y="768016"/>
                        <a:pt x="267033" y="863867"/>
                        <a:pt x="303641" y="966128"/>
                      </a:cubicBezTo>
                      <a:cubicBezTo>
                        <a:pt x="340255" y="1068388"/>
                        <a:pt x="380016" y="1177051"/>
                        <a:pt x="380016" y="1177051"/>
                      </a:cubicBezTo>
                      <a:lnTo>
                        <a:pt x="424714" y="1216866"/>
                      </a:lnTo>
                      <a:cubicBezTo>
                        <a:pt x="424714" y="1216866"/>
                        <a:pt x="365262" y="1074222"/>
                        <a:pt x="324369" y="955773"/>
                      </a:cubicBezTo>
                      <a:cubicBezTo>
                        <a:pt x="283482" y="837319"/>
                        <a:pt x="261146" y="743068"/>
                        <a:pt x="261146" y="743068"/>
                      </a:cubicBezTo>
                      <a:cubicBezTo>
                        <a:pt x="261146" y="743068"/>
                        <a:pt x="287132" y="719722"/>
                        <a:pt x="316372" y="673752"/>
                      </a:cubicBezTo>
                      <a:cubicBezTo>
                        <a:pt x="345619" y="627782"/>
                        <a:pt x="378121" y="559182"/>
                        <a:pt x="378121" y="559182"/>
                      </a:cubicBezTo>
                      <a:cubicBezTo>
                        <a:pt x="378121" y="559182"/>
                        <a:pt x="335285" y="617977"/>
                        <a:pt x="304498" y="657953"/>
                      </a:cubicBezTo>
                      <a:cubicBezTo>
                        <a:pt x="273717" y="697935"/>
                        <a:pt x="250377" y="722139"/>
                        <a:pt x="250377" y="722139"/>
                      </a:cubicBezTo>
                      <a:lnTo>
                        <a:pt x="225396" y="638765"/>
                      </a:lnTo>
                      <a:cubicBezTo>
                        <a:pt x="225396" y="638765"/>
                        <a:pt x="267924" y="608025"/>
                        <a:pt x="291545" y="544856"/>
                      </a:cubicBezTo>
                      <a:cubicBezTo>
                        <a:pt x="315160" y="481687"/>
                        <a:pt x="319861" y="386084"/>
                        <a:pt x="319861" y="386084"/>
                      </a:cubicBezTo>
                      <a:cubicBezTo>
                        <a:pt x="319861" y="386084"/>
                        <a:pt x="302957" y="480649"/>
                        <a:pt x="277910" y="536833"/>
                      </a:cubicBezTo>
                      <a:cubicBezTo>
                        <a:pt x="252862" y="593016"/>
                        <a:pt x="219677" y="610811"/>
                        <a:pt x="219677" y="610811"/>
                      </a:cubicBezTo>
                      <a:lnTo>
                        <a:pt x="176459" y="460805"/>
                      </a:lnTo>
                      <a:cubicBezTo>
                        <a:pt x="176459" y="460805"/>
                        <a:pt x="197656" y="428089"/>
                        <a:pt x="214266" y="378328"/>
                      </a:cubicBezTo>
                      <a:cubicBezTo>
                        <a:pt x="230868" y="328561"/>
                        <a:pt x="242890" y="261756"/>
                        <a:pt x="242890" y="261756"/>
                      </a:cubicBezTo>
                      <a:cubicBezTo>
                        <a:pt x="242890" y="261756"/>
                        <a:pt x="217608" y="327469"/>
                        <a:pt x="199237" y="369917"/>
                      </a:cubicBezTo>
                      <a:cubicBezTo>
                        <a:pt x="180866" y="412357"/>
                        <a:pt x="169407" y="431518"/>
                        <a:pt x="169407" y="431518"/>
                      </a:cubicBezTo>
                      <a:cubicBezTo>
                        <a:pt x="169407" y="431518"/>
                        <a:pt x="164739" y="441778"/>
                        <a:pt x="150059" y="333899"/>
                      </a:cubicBezTo>
                      <a:cubicBezTo>
                        <a:pt x="135378" y="226019"/>
                        <a:pt x="110699" y="0"/>
                        <a:pt x="110699" y="0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8" name="Google Shape;4078;p20"/>
                <p:cNvSpPr/>
                <p:nvPr/>
              </p:nvSpPr>
              <p:spPr>
                <a:xfrm>
                  <a:off x="5679139" y="3848618"/>
                  <a:ext cx="381351" cy="99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51" h="993894" extrusionOk="0">
                      <a:moveTo>
                        <a:pt x="176731" y="993894"/>
                      </a:moveTo>
                      <a:cubicBezTo>
                        <a:pt x="176731" y="993894"/>
                        <a:pt x="3132" y="783265"/>
                        <a:pt x="64" y="555940"/>
                      </a:cubicBezTo>
                      <a:cubicBezTo>
                        <a:pt x="-4791" y="195400"/>
                        <a:pt x="267131" y="0"/>
                        <a:pt x="267131" y="0"/>
                      </a:cubicBezTo>
                      <a:cubicBezTo>
                        <a:pt x="267131" y="0"/>
                        <a:pt x="373069" y="279383"/>
                        <a:pt x="380275" y="443259"/>
                      </a:cubicBezTo>
                      <a:cubicBezTo>
                        <a:pt x="398605" y="860070"/>
                        <a:pt x="176731" y="993894"/>
                        <a:pt x="176731" y="993894"/>
                      </a:cubicBezTo>
                      <a:close/>
                    </a:path>
                  </a:pathLst>
                </a:custGeom>
                <a:solidFill>
                  <a:srgbClr val="DB58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9" name="Google Shape;4079;p20"/>
                <p:cNvSpPr/>
                <p:nvPr/>
              </p:nvSpPr>
              <p:spPr>
                <a:xfrm>
                  <a:off x="5059558" y="4476358"/>
                  <a:ext cx="762832" cy="633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832" h="633904" extrusionOk="0">
                      <a:moveTo>
                        <a:pt x="762832" y="624528"/>
                      </a:moveTo>
                      <a:cubicBezTo>
                        <a:pt x="762832" y="624528"/>
                        <a:pt x="739834" y="307627"/>
                        <a:pt x="549129" y="151493"/>
                      </a:cubicBezTo>
                      <a:cubicBezTo>
                        <a:pt x="358418" y="-4633"/>
                        <a:pt x="0" y="15"/>
                        <a:pt x="0" y="15"/>
                      </a:cubicBezTo>
                      <a:cubicBezTo>
                        <a:pt x="0" y="15"/>
                        <a:pt x="60302" y="338193"/>
                        <a:pt x="252266" y="492438"/>
                      </a:cubicBezTo>
                      <a:cubicBezTo>
                        <a:pt x="493602" y="686364"/>
                        <a:pt x="762832" y="624528"/>
                        <a:pt x="762832" y="624528"/>
                      </a:cubicBezTo>
                      <a:close/>
                    </a:path>
                  </a:pathLst>
                </a:custGeom>
                <a:solidFill>
                  <a:srgbClr val="AC1F2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0" name="Google Shape;4080;p20"/>
                <p:cNvSpPr/>
                <p:nvPr/>
              </p:nvSpPr>
              <p:spPr>
                <a:xfrm>
                  <a:off x="6052622" y="4482340"/>
                  <a:ext cx="476732" cy="108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32" h="1080355" extrusionOk="0">
                      <a:moveTo>
                        <a:pt x="147829" y="1080356"/>
                      </a:moveTo>
                      <a:cubicBezTo>
                        <a:pt x="147829" y="1080356"/>
                        <a:pt x="1909" y="931087"/>
                        <a:pt x="27" y="708129"/>
                      </a:cubicBezTo>
                      <a:cubicBezTo>
                        <a:pt x="-3690" y="267094"/>
                        <a:pt x="376742" y="0"/>
                        <a:pt x="376742" y="0"/>
                      </a:cubicBezTo>
                      <a:cubicBezTo>
                        <a:pt x="376742" y="0"/>
                        <a:pt x="450612" y="210227"/>
                        <a:pt x="463839" y="303942"/>
                      </a:cubicBezTo>
                      <a:cubicBezTo>
                        <a:pt x="553308" y="937711"/>
                        <a:pt x="147829" y="1080356"/>
                        <a:pt x="147829" y="1080356"/>
                      </a:cubicBezTo>
                      <a:close/>
                    </a:path>
                  </a:pathLst>
                </a:custGeom>
                <a:solidFill>
                  <a:srgbClr val="8D151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1" name="Google Shape;4081;p20"/>
                <p:cNvSpPr/>
                <p:nvPr/>
              </p:nvSpPr>
              <p:spPr>
                <a:xfrm>
                  <a:off x="5100492" y="5229292"/>
                  <a:ext cx="972047" cy="377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047" h="377606" extrusionOk="0">
                      <a:moveTo>
                        <a:pt x="972048" y="256024"/>
                      </a:moveTo>
                      <a:cubicBezTo>
                        <a:pt x="972048" y="256024"/>
                        <a:pt x="949665" y="109548"/>
                        <a:pt x="716031" y="39213"/>
                      </a:cubicBezTo>
                      <a:cubicBezTo>
                        <a:pt x="260557" y="-97900"/>
                        <a:pt x="0" y="168591"/>
                        <a:pt x="0" y="168591"/>
                      </a:cubicBezTo>
                      <a:cubicBezTo>
                        <a:pt x="0" y="168591"/>
                        <a:pt x="97258" y="201642"/>
                        <a:pt x="234049" y="259681"/>
                      </a:cubicBezTo>
                      <a:cubicBezTo>
                        <a:pt x="312682" y="293040"/>
                        <a:pt x="407971" y="357849"/>
                        <a:pt x="496173" y="370132"/>
                      </a:cubicBezTo>
                      <a:cubicBezTo>
                        <a:pt x="805474" y="413209"/>
                        <a:pt x="972048" y="256024"/>
                        <a:pt x="972048" y="256024"/>
                      </a:cubicBezTo>
                      <a:close/>
                    </a:path>
                  </a:pathLst>
                </a:custGeom>
                <a:solidFill>
                  <a:srgbClr val="D33C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2" name="Google Shape;4082;p20"/>
                <p:cNvSpPr/>
                <p:nvPr/>
              </p:nvSpPr>
              <p:spPr>
                <a:xfrm>
                  <a:off x="5679145" y="3848517"/>
                  <a:ext cx="381328" cy="78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328" h="786865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30323" y="723365"/>
                        <a:pt x="35680" y="737503"/>
                        <a:pt x="41072" y="751875"/>
                      </a:cubicBezTo>
                      <a:cubicBezTo>
                        <a:pt x="95507" y="779107"/>
                        <a:pt x="160604" y="799252"/>
                        <a:pt x="215254" y="777955"/>
                      </a:cubicBezTo>
                      <a:cubicBezTo>
                        <a:pt x="268136" y="757347"/>
                        <a:pt x="322156" y="706903"/>
                        <a:pt x="366344" y="657719"/>
                      </a:cubicBezTo>
                      <a:cubicBezTo>
                        <a:pt x="377877" y="596378"/>
                        <a:pt x="383898" y="525535"/>
                        <a:pt x="380282" y="443326"/>
                      </a:cubicBezTo>
                      <a:cubicBezTo>
                        <a:pt x="377187" y="372998"/>
                        <a:pt x="355193" y="282919"/>
                        <a:pt x="331907" y="201260"/>
                      </a:cubicBez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68D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3" name="Google Shape;4083;p20"/>
                <p:cNvSpPr/>
                <p:nvPr/>
              </p:nvSpPr>
              <p:spPr>
                <a:xfrm>
                  <a:off x="5679145" y="3848517"/>
                  <a:ext cx="331907" cy="742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907" h="742044" extrusionOk="0">
                      <a:moveTo>
                        <a:pt x="267211" y="0"/>
                      </a:moveTo>
                      <a:cubicBezTo>
                        <a:pt x="267211" y="0"/>
                        <a:pt x="-4791" y="195447"/>
                        <a:pt x="64" y="555994"/>
                      </a:cubicBezTo>
                      <a:cubicBezTo>
                        <a:pt x="774" y="608514"/>
                        <a:pt x="11074" y="659935"/>
                        <a:pt x="25741" y="708283"/>
                      </a:cubicBezTo>
                      <a:cubicBezTo>
                        <a:pt x="57694" y="733190"/>
                        <a:pt x="102445" y="756202"/>
                        <a:pt x="146379" y="731375"/>
                      </a:cubicBezTo>
                      <a:cubicBezTo>
                        <a:pt x="249276" y="673216"/>
                        <a:pt x="293090" y="466612"/>
                        <a:pt x="293090" y="466612"/>
                      </a:cubicBezTo>
                      <a:lnTo>
                        <a:pt x="331907" y="201260"/>
                      </a:lnTo>
                      <a:cubicBezTo>
                        <a:pt x="300939" y="92637"/>
                        <a:pt x="267211" y="7"/>
                        <a:pt x="267211" y="0"/>
                      </a:cubicBezTo>
                      <a:close/>
                    </a:path>
                  </a:pathLst>
                </a:custGeom>
                <a:solidFill>
                  <a:srgbClr val="FCB2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4" name="Google Shape;4084;p20"/>
                <p:cNvSpPr/>
                <p:nvPr/>
              </p:nvSpPr>
              <p:spPr>
                <a:xfrm>
                  <a:off x="5059518" y="4476373"/>
                  <a:ext cx="609538" cy="285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538" h="285263" extrusionOk="0">
                      <a:moveTo>
                        <a:pt x="0" y="0"/>
                      </a:moveTo>
                      <a:cubicBezTo>
                        <a:pt x="0" y="0"/>
                        <a:pt x="4728" y="20915"/>
                        <a:pt x="8954" y="39420"/>
                      </a:cubicBezTo>
                      <a:cubicBezTo>
                        <a:pt x="14278" y="61293"/>
                        <a:pt x="21806" y="90158"/>
                        <a:pt x="32649" y="124616"/>
                      </a:cubicBezTo>
                      <a:cubicBezTo>
                        <a:pt x="112306" y="162643"/>
                        <a:pt x="210576" y="207240"/>
                        <a:pt x="300788" y="241865"/>
                      </a:cubicBezTo>
                      <a:cubicBezTo>
                        <a:pt x="303982" y="243091"/>
                        <a:pt x="307585" y="244859"/>
                        <a:pt x="310740" y="246051"/>
                      </a:cubicBezTo>
                      <a:cubicBezTo>
                        <a:pt x="373111" y="269592"/>
                        <a:pt x="428270" y="285337"/>
                        <a:pt x="458247" y="285263"/>
                      </a:cubicBezTo>
                      <a:cubicBezTo>
                        <a:pt x="531207" y="285089"/>
                        <a:pt x="581276" y="243070"/>
                        <a:pt x="609538" y="212404"/>
                      </a:cubicBezTo>
                      <a:cubicBezTo>
                        <a:pt x="591536" y="190410"/>
                        <a:pt x="571618" y="169823"/>
                        <a:pt x="549223" y="151492"/>
                      </a:cubicBezTo>
                      <a:cubicBezTo>
                        <a:pt x="520820" y="128239"/>
                        <a:pt x="488371" y="108837"/>
                        <a:pt x="454269" y="92168"/>
                      </a:cubicBezTo>
                      <a:cubicBezTo>
                        <a:pt x="454082" y="92080"/>
                        <a:pt x="453860" y="92060"/>
                        <a:pt x="453673" y="91973"/>
                      </a:cubicBezTo>
                      <a:cubicBezTo>
                        <a:pt x="429482" y="80180"/>
                        <a:pt x="404367" y="69879"/>
                        <a:pt x="378824" y="60918"/>
                      </a:cubicBezTo>
                      <a:cubicBezTo>
                        <a:pt x="363675" y="55601"/>
                        <a:pt x="348311" y="51609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2324" y="31363"/>
                        <a:pt x="263631" y="29301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585" y="24076"/>
                        <a:pt x="227365" y="21605"/>
                        <a:pt x="217581" y="19911"/>
                      </a:cubicBezTo>
                      <a:cubicBezTo>
                        <a:pt x="217099" y="19824"/>
                        <a:pt x="216663" y="19790"/>
                        <a:pt x="216188" y="19710"/>
                      </a:cubicBezTo>
                      <a:cubicBezTo>
                        <a:pt x="201126" y="17105"/>
                        <a:pt x="186767" y="15102"/>
                        <a:pt x="172589" y="13140"/>
                      </a:cubicBezTo>
                      <a:cubicBezTo>
                        <a:pt x="172247" y="13093"/>
                        <a:pt x="171932" y="12986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598" y="9718"/>
                        <a:pt x="145438" y="9597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051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5" name="Google Shape;4085;p20"/>
                <p:cNvSpPr/>
                <p:nvPr/>
              </p:nvSpPr>
              <p:spPr>
                <a:xfrm>
                  <a:off x="6052647" y="4482347"/>
                  <a:ext cx="475841" cy="96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41" h="964937" extrusionOk="0">
                      <a:moveTo>
                        <a:pt x="376642" y="0"/>
                      </a:moveTo>
                      <a:cubicBezTo>
                        <a:pt x="376642" y="0"/>
                        <a:pt x="327022" y="35054"/>
                        <a:pt x="263774" y="100727"/>
                      </a:cubicBezTo>
                      <a:cubicBezTo>
                        <a:pt x="246528" y="118635"/>
                        <a:pt x="227957" y="140268"/>
                        <a:pt x="209432" y="162636"/>
                      </a:cubicBezTo>
                      <a:cubicBezTo>
                        <a:pt x="204737" y="168269"/>
                        <a:pt x="200210" y="172856"/>
                        <a:pt x="195495" y="178764"/>
                      </a:cubicBezTo>
                      <a:cubicBezTo>
                        <a:pt x="105048" y="292798"/>
                        <a:pt x="12519" y="457812"/>
                        <a:pt x="2004" y="663492"/>
                      </a:cubicBezTo>
                      <a:cubicBezTo>
                        <a:pt x="1241" y="678312"/>
                        <a:pt x="-119" y="692832"/>
                        <a:pt x="8" y="708082"/>
                      </a:cubicBezTo>
                      <a:cubicBezTo>
                        <a:pt x="866" y="809364"/>
                        <a:pt x="31586" y="894320"/>
                        <a:pt x="64711" y="958104"/>
                      </a:cubicBezTo>
                      <a:cubicBezTo>
                        <a:pt x="85907" y="964835"/>
                        <a:pt x="111973" y="969490"/>
                        <a:pt x="132989" y="957709"/>
                      </a:cubicBezTo>
                      <a:cubicBezTo>
                        <a:pt x="170601" y="936612"/>
                        <a:pt x="183554" y="861556"/>
                        <a:pt x="183547" y="861556"/>
                      </a:cubicBezTo>
                      <a:cubicBezTo>
                        <a:pt x="183547" y="861556"/>
                        <a:pt x="263178" y="954823"/>
                        <a:pt x="381424" y="780339"/>
                      </a:cubicBezTo>
                      <a:cubicBezTo>
                        <a:pt x="407323" y="742124"/>
                        <a:pt x="435257" y="691044"/>
                        <a:pt x="462441" y="638403"/>
                      </a:cubicBezTo>
                      <a:cubicBezTo>
                        <a:pt x="465964" y="618292"/>
                        <a:pt x="468757" y="597088"/>
                        <a:pt x="471000" y="575302"/>
                      </a:cubicBezTo>
                      <a:cubicBezTo>
                        <a:pt x="471054" y="574779"/>
                        <a:pt x="471148" y="574237"/>
                        <a:pt x="471201" y="573708"/>
                      </a:cubicBezTo>
                      <a:cubicBezTo>
                        <a:pt x="471757" y="568009"/>
                        <a:pt x="472139" y="562216"/>
                        <a:pt x="472594" y="556389"/>
                      </a:cubicBezTo>
                      <a:cubicBezTo>
                        <a:pt x="474222" y="536773"/>
                        <a:pt x="475334" y="516487"/>
                        <a:pt x="475782" y="495477"/>
                      </a:cubicBezTo>
                      <a:cubicBezTo>
                        <a:pt x="475782" y="495283"/>
                        <a:pt x="475775" y="495075"/>
                        <a:pt x="475782" y="494881"/>
                      </a:cubicBezTo>
                      <a:cubicBezTo>
                        <a:pt x="475983" y="482484"/>
                        <a:pt x="475628" y="469552"/>
                        <a:pt x="475381" y="456660"/>
                      </a:cubicBezTo>
                      <a:cubicBezTo>
                        <a:pt x="475139" y="440466"/>
                        <a:pt x="474992" y="424312"/>
                        <a:pt x="473987" y="407288"/>
                      </a:cubicBezTo>
                      <a:cubicBezTo>
                        <a:pt x="471938" y="374237"/>
                        <a:pt x="468944" y="340167"/>
                        <a:pt x="463834" y="303976"/>
                      </a:cubicBezTo>
                      <a:cubicBezTo>
                        <a:pt x="460399" y="279611"/>
                        <a:pt x="452804" y="247370"/>
                        <a:pt x="443528" y="213000"/>
                      </a:cubicBezTo>
                      <a:cubicBezTo>
                        <a:pt x="431674" y="169046"/>
                        <a:pt x="417114" y="123337"/>
                        <a:pt x="404517" y="84406"/>
                      </a:cubicBezTo>
                      <a:cubicBezTo>
                        <a:pt x="391584" y="44959"/>
                        <a:pt x="376642" y="0"/>
                        <a:pt x="376642" y="0"/>
                      </a:cubicBezTo>
                      <a:close/>
                    </a:path>
                  </a:pathLst>
                </a:custGeom>
                <a:solidFill>
                  <a:srgbClr val="B030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6" name="Google Shape;4086;p20"/>
                <p:cNvSpPr/>
                <p:nvPr/>
              </p:nvSpPr>
              <p:spPr>
                <a:xfrm>
                  <a:off x="6054652" y="4482347"/>
                  <a:ext cx="441523" cy="710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23" h="710699" extrusionOk="0">
                      <a:moveTo>
                        <a:pt x="374638" y="0"/>
                      </a:moveTo>
                      <a:cubicBezTo>
                        <a:pt x="374638" y="0"/>
                        <a:pt x="21170" y="249420"/>
                        <a:pt x="0" y="663492"/>
                      </a:cubicBezTo>
                      <a:cubicBezTo>
                        <a:pt x="47477" y="694607"/>
                        <a:pt x="124442" y="731295"/>
                        <a:pt x="188910" y="696730"/>
                      </a:cubicBezTo>
                      <a:cubicBezTo>
                        <a:pt x="346838" y="612077"/>
                        <a:pt x="413623" y="373754"/>
                        <a:pt x="441524" y="213000"/>
                      </a:cubicBezTo>
                      <a:cubicBezTo>
                        <a:pt x="415130" y="115160"/>
                        <a:pt x="374638" y="0"/>
                        <a:pt x="374638" y="0"/>
                      </a:cubicBezTo>
                      <a:close/>
                    </a:path>
                  </a:pathLst>
                </a:custGeom>
                <a:solidFill>
                  <a:srgbClr val="E24E4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7" name="Google Shape;4087;p20"/>
                <p:cNvSpPr/>
                <p:nvPr/>
              </p:nvSpPr>
              <p:spPr>
                <a:xfrm>
                  <a:off x="5059518" y="4476373"/>
                  <a:ext cx="438342" cy="171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342" h="171977" extrusionOk="0">
                      <a:moveTo>
                        <a:pt x="0" y="0"/>
                      </a:moveTo>
                      <a:cubicBezTo>
                        <a:pt x="0" y="0"/>
                        <a:pt x="3951" y="17587"/>
                        <a:pt x="7561" y="33446"/>
                      </a:cubicBezTo>
                      <a:cubicBezTo>
                        <a:pt x="120785" y="95476"/>
                        <a:pt x="260068" y="165282"/>
                        <a:pt x="330450" y="171396"/>
                      </a:cubicBezTo>
                      <a:cubicBezTo>
                        <a:pt x="406169" y="177980"/>
                        <a:pt x="430574" y="127295"/>
                        <a:pt x="438343" y="85597"/>
                      </a:cubicBezTo>
                      <a:cubicBezTo>
                        <a:pt x="418827" y="76703"/>
                        <a:pt x="399137" y="68044"/>
                        <a:pt x="378824" y="60918"/>
                      </a:cubicBezTo>
                      <a:cubicBezTo>
                        <a:pt x="365651" y="56297"/>
                        <a:pt x="352310" y="52748"/>
                        <a:pt x="339009" y="48970"/>
                      </a:cubicBezTo>
                      <a:cubicBezTo>
                        <a:pt x="337013" y="48381"/>
                        <a:pt x="335037" y="47758"/>
                        <a:pt x="333035" y="47182"/>
                      </a:cubicBezTo>
                      <a:cubicBezTo>
                        <a:pt x="331642" y="46780"/>
                        <a:pt x="330249" y="46385"/>
                        <a:pt x="328856" y="45990"/>
                      </a:cubicBezTo>
                      <a:cubicBezTo>
                        <a:pt x="318823" y="43137"/>
                        <a:pt x="308784" y="39728"/>
                        <a:pt x="298798" y="37230"/>
                      </a:cubicBezTo>
                      <a:cubicBezTo>
                        <a:pt x="292845" y="35737"/>
                        <a:pt x="287192" y="34819"/>
                        <a:pt x="281279" y="33446"/>
                      </a:cubicBezTo>
                      <a:cubicBezTo>
                        <a:pt x="274012" y="31752"/>
                        <a:pt x="266913" y="30218"/>
                        <a:pt x="259780" y="28671"/>
                      </a:cubicBezTo>
                      <a:cubicBezTo>
                        <a:pt x="258092" y="28309"/>
                        <a:pt x="256485" y="27820"/>
                        <a:pt x="254804" y="27472"/>
                      </a:cubicBezTo>
                      <a:cubicBezTo>
                        <a:pt x="252400" y="26976"/>
                        <a:pt x="250029" y="26554"/>
                        <a:pt x="247638" y="26079"/>
                      </a:cubicBezTo>
                      <a:cubicBezTo>
                        <a:pt x="237130" y="23983"/>
                        <a:pt x="226401" y="21471"/>
                        <a:pt x="216188" y="19710"/>
                      </a:cubicBezTo>
                      <a:cubicBezTo>
                        <a:pt x="201474" y="17165"/>
                        <a:pt x="187443" y="15256"/>
                        <a:pt x="173586" y="13341"/>
                      </a:cubicBezTo>
                      <a:cubicBezTo>
                        <a:pt x="173245" y="13294"/>
                        <a:pt x="172930" y="13187"/>
                        <a:pt x="172589" y="13140"/>
                      </a:cubicBezTo>
                      <a:cubicBezTo>
                        <a:pt x="172247" y="13093"/>
                        <a:pt x="171932" y="12993"/>
                        <a:pt x="171597" y="12939"/>
                      </a:cubicBezTo>
                      <a:cubicBezTo>
                        <a:pt x="162884" y="11760"/>
                        <a:pt x="154198" y="10729"/>
                        <a:pt x="145913" y="9758"/>
                      </a:cubicBezTo>
                      <a:cubicBezTo>
                        <a:pt x="145672" y="9731"/>
                        <a:pt x="145518" y="9611"/>
                        <a:pt x="145317" y="9557"/>
                      </a:cubicBezTo>
                      <a:cubicBezTo>
                        <a:pt x="145257" y="9550"/>
                        <a:pt x="145183" y="9564"/>
                        <a:pt x="145116" y="9557"/>
                      </a:cubicBezTo>
                      <a:cubicBezTo>
                        <a:pt x="107431" y="5150"/>
                        <a:pt x="74259" y="2766"/>
                        <a:pt x="49566" y="1594"/>
                      </a:cubicBezTo>
                      <a:cubicBezTo>
                        <a:pt x="22918" y="48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B5F5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8" name="Google Shape;4088;p20"/>
                <p:cNvSpPr/>
                <p:nvPr/>
              </p:nvSpPr>
              <p:spPr>
                <a:xfrm>
                  <a:off x="5100525" y="5229256"/>
                  <a:ext cx="800773" cy="377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73" h="377369" extrusionOk="0">
                      <a:moveTo>
                        <a:pt x="480743" y="185"/>
                      </a:moveTo>
                      <a:cubicBezTo>
                        <a:pt x="446674" y="-646"/>
                        <a:pt x="414889" y="1417"/>
                        <a:pt x="384196" y="4565"/>
                      </a:cubicBezTo>
                      <a:cubicBezTo>
                        <a:pt x="383914" y="4598"/>
                        <a:pt x="383687" y="4739"/>
                        <a:pt x="383398" y="4766"/>
                      </a:cubicBezTo>
                      <a:cubicBezTo>
                        <a:pt x="260061" y="17564"/>
                        <a:pt x="164297" y="58390"/>
                        <a:pt x="99334" y="96136"/>
                      </a:cubicBezTo>
                      <a:cubicBezTo>
                        <a:pt x="82223" y="106175"/>
                        <a:pt x="67067" y="115813"/>
                        <a:pt x="54342" y="124801"/>
                      </a:cubicBezTo>
                      <a:cubicBezTo>
                        <a:pt x="54107" y="124968"/>
                        <a:pt x="53786" y="125236"/>
                        <a:pt x="53552" y="125397"/>
                      </a:cubicBezTo>
                      <a:cubicBezTo>
                        <a:pt x="46707" y="130212"/>
                        <a:pt x="41376" y="134291"/>
                        <a:pt x="35831" y="138537"/>
                      </a:cubicBezTo>
                      <a:cubicBezTo>
                        <a:pt x="35094" y="139113"/>
                        <a:pt x="34558" y="139568"/>
                        <a:pt x="33842" y="140131"/>
                      </a:cubicBezTo>
                      <a:cubicBezTo>
                        <a:pt x="28390" y="144403"/>
                        <a:pt x="22744" y="148850"/>
                        <a:pt x="18712" y="152273"/>
                      </a:cubicBezTo>
                      <a:cubicBezTo>
                        <a:pt x="9530" y="160162"/>
                        <a:pt x="0" y="168594"/>
                        <a:pt x="0" y="168594"/>
                      </a:cubicBezTo>
                      <a:cubicBezTo>
                        <a:pt x="0" y="168594"/>
                        <a:pt x="97311" y="201732"/>
                        <a:pt x="234103" y="259771"/>
                      </a:cubicBezTo>
                      <a:cubicBezTo>
                        <a:pt x="273416" y="276447"/>
                        <a:pt x="316828" y="300966"/>
                        <a:pt x="361505" y="322872"/>
                      </a:cubicBezTo>
                      <a:cubicBezTo>
                        <a:pt x="394951" y="339274"/>
                        <a:pt x="429087" y="354242"/>
                        <a:pt x="462627" y="363284"/>
                      </a:cubicBezTo>
                      <a:cubicBezTo>
                        <a:pt x="473825" y="366297"/>
                        <a:pt x="485049" y="368715"/>
                        <a:pt x="496073" y="370249"/>
                      </a:cubicBezTo>
                      <a:cubicBezTo>
                        <a:pt x="512736" y="372573"/>
                        <a:pt x="528809" y="374019"/>
                        <a:pt x="544642" y="375225"/>
                      </a:cubicBezTo>
                      <a:cubicBezTo>
                        <a:pt x="589359" y="378654"/>
                        <a:pt x="630588" y="377763"/>
                        <a:pt x="668461" y="374033"/>
                      </a:cubicBezTo>
                      <a:cubicBezTo>
                        <a:pt x="668863" y="373992"/>
                        <a:pt x="669258" y="374073"/>
                        <a:pt x="669660" y="374033"/>
                      </a:cubicBezTo>
                      <a:cubicBezTo>
                        <a:pt x="684661" y="372532"/>
                        <a:pt x="698732" y="370202"/>
                        <a:pt x="712656" y="367865"/>
                      </a:cubicBezTo>
                      <a:cubicBezTo>
                        <a:pt x="734221" y="364261"/>
                        <a:pt x="754822" y="360056"/>
                        <a:pt x="773769" y="354925"/>
                      </a:cubicBezTo>
                      <a:cubicBezTo>
                        <a:pt x="784411" y="340513"/>
                        <a:pt x="794162" y="324841"/>
                        <a:pt x="798254" y="308741"/>
                      </a:cubicBezTo>
                      <a:cubicBezTo>
                        <a:pt x="809793" y="263387"/>
                        <a:pt x="777948" y="220156"/>
                        <a:pt x="777948" y="220156"/>
                      </a:cubicBezTo>
                      <a:cubicBezTo>
                        <a:pt x="777948" y="220156"/>
                        <a:pt x="807349" y="175492"/>
                        <a:pt x="787706" y="121814"/>
                      </a:cubicBezTo>
                      <a:cubicBezTo>
                        <a:pt x="781383" y="104542"/>
                        <a:pt x="761848" y="77029"/>
                        <a:pt x="739727" y="48164"/>
                      </a:cubicBezTo>
                      <a:cubicBezTo>
                        <a:pt x="731462" y="45284"/>
                        <a:pt x="724905" y="41875"/>
                        <a:pt x="716038" y="39203"/>
                      </a:cubicBezTo>
                      <a:cubicBezTo>
                        <a:pt x="630641" y="13492"/>
                        <a:pt x="552009" y="1939"/>
                        <a:pt x="480743" y="185"/>
                      </a:cubicBezTo>
                      <a:close/>
                    </a:path>
                  </a:pathLst>
                </a:custGeom>
                <a:solidFill>
                  <a:srgbClr val="ED72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9" name="Google Shape;4089;p20"/>
                <p:cNvSpPr/>
                <p:nvPr/>
              </p:nvSpPr>
              <p:spPr>
                <a:xfrm>
                  <a:off x="5100525" y="5233820"/>
                  <a:ext cx="641725" cy="37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725" h="370660" extrusionOk="0">
                      <a:moveTo>
                        <a:pt x="384196" y="0"/>
                      </a:moveTo>
                      <a:cubicBezTo>
                        <a:pt x="136698" y="25396"/>
                        <a:pt x="0" y="164029"/>
                        <a:pt x="0" y="164029"/>
                      </a:cubicBezTo>
                      <a:cubicBezTo>
                        <a:pt x="0" y="164029"/>
                        <a:pt x="97311" y="197168"/>
                        <a:pt x="234103" y="255206"/>
                      </a:cubicBezTo>
                      <a:cubicBezTo>
                        <a:pt x="312729" y="288565"/>
                        <a:pt x="407864" y="353401"/>
                        <a:pt x="496073" y="365684"/>
                      </a:cubicBezTo>
                      <a:cubicBezTo>
                        <a:pt x="512736" y="368008"/>
                        <a:pt x="528809" y="369448"/>
                        <a:pt x="544642" y="370660"/>
                      </a:cubicBezTo>
                      <a:cubicBezTo>
                        <a:pt x="609002" y="319567"/>
                        <a:pt x="668508" y="249326"/>
                        <a:pt x="629048" y="179360"/>
                      </a:cubicBezTo>
                      <a:cubicBezTo>
                        <a:pt x="594617" y="118314"/>
                        <a:pt x="488251" y="52909"/>
                        <a:pt x="384196" y="0"/>
                      </a:cubicBezTo>
                      <a:close/>
                    </a:path>
                  </a:pathLst>
                </a:custGeom>
                <a:solidFill>
                  <a:srgbClr val="F38C4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90" name="Google Shape;4090;p20"/>
                <p:cNvSpPr/>
                <p:nvPr/>
              </p:nvSpPr>
              <p:spPr>
                <a:xfrm>
                  <a:off x="5153956" y="3935287"/>
                  <a:ext cx="1448136" cy="2166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136" h="2166887" extrusionOk="0">
                      <a:moveTo>
                        <a:pt x="0" y="626516"/>
                      </a:moveTo>
                      <a:cubicBezTo>
                        <a:pt x="0" y="626516"/>
                        <a:pt x="183150" y="759791"/>
                        <a:pt x="288820" y="841277"/>
                      </a:cubicBezTo>
                      <a:cubicBezTo>
                        <a:pt x="394482" y="922763"/>
                        <a:pt x="422671" y="952458"/>
                        <a:pt x="422671" y="952458"/>
                      </a:cubicBezTo>
                      <a:cubicBezTo>
                        <a:pt x="422671" y="952458"/>
                        <a:pt x="382574" y="962190"/>
                        <a:pt x="337951" y="965512"/>
                      </a:cubicBezTo>
                      <a:cubicBezTo>
                        <a:pt x="293334" y="968827"/>
                        <a:pt x="244189" y="965739"/>
                        <a:pt x="244189" y="965739"/>
                      </a:cubicBezTo>
                      <a:cubicBezTo>
                        <a:pt x="244189" y="965739"/>
                        <a:pt x="293387" y="980098"/>
                        <a:pt x="342994" y="981551"/>
                      </a:cubicBezTo>
                      <a:cubicBezTo>
                        <a:pt x="392600" y="982998"/>
                        <a:pt x="442616" y="971552"/>
                        <a:pt x="442616" y="971552"/>
                      </a:cubicBezTo>
                      <a:lnTo>
                        <a:pt x="526479" y="1043977"/>
                      </a:lnTo>
                      <a:cubicBezTo>
                        <a:pt x="526479" y="1043977"/>
                        <a:pt x="482524" y="1039757"/>
                        <a:pt x="434860" y="1046026"/>
                      </a:cubicBezTo>
                      <a:cubicBezTo>
                        <a:pt x="387189" y="1052295"/>
                        <a:pt x="335808" y="1069051"/>
                        <a:pt x="335808" y="1069051"/>
                      </a:cubicBezTo>
                      <a:cubicBezTo>
                        <a:pt x="335808" y="1069051"/>
                        <a:pt x="380974" y="1060037"/>
                        <a:pt x="433748" y="1058831"/>
                      </a:cubicBezTo>
                      <a:cubicBezTo>
                        <a:pt x="486530" y="1057626"/>
                        <a:pt x="546926" y="1064223"/>
                        <a:pt x="546926" y="1064223"/>
                      </a:cubicBezTo>
                      <a:cubicBezTo>
                        <a:pt x="546926" y="1064223"/>
                        <a:pt x="646809" y="1159418"/>
                        <a:pt x="708464" y="1235914"/>
                      </a:cubicBezTo>
                      <a:cubicBezTo>
                        <a:pt x="770112" y="1312403"/>
                        <a:pt x="756095" y="1313448"/>
                        <a:pt x="805473" y="1389060"/>
                      </a:cubicBezTo>
                      <a:cubicBezTo>
                        <a:pt x="854852" y="1464672"/>
                        <a:pt x="905979" y="1538369"/>
                        <a:pt x="905979" y="1538369"/>
                      </a:cubicBezTo>
                      <a:lnTo>
                        <a:pt x="810255" y="1512778"/>
                      </a:lnTo>
                      <a:cubicBezTo>
                        <a:pt x="810255" y="1512778"/>
                        <a:pt x="805145" y="1488481"/>
                        <a:pt x="771398" y="1455410"/>
                      </a:cubicBezTo>
                      <a:cubicBezTo>
                        <a:pt x="737650" y="1422332"/>
                        <a:pt x="675252" y="1380487"/>
                        <a:pt x="675252" y="1380487"/>
                      </a:cubicBezTo>
                      <a:cubicBezTo>
                        <a:pt x="675252" y="1380487"/>
                        <a:pt x="733980" y="1436282"/>
                        <a:pt x="761205" y="1469126"/>
                      </a:cubicBezTo>
                      <a:cubicBezTo>
                        <a:pt x="788435" y="1501962"/>
                        <a:pt x="784156" y="1511854"/>
                        <a:pt x="784156" y="1511854"/>
                      </a:cubicBezTo>
                      <a:lnTo>
                        <a:pt x="655763" y="1486264"/>
                      </a:lnTo>
                      <a:cubicBezTo>
                        <a:pt x="655763" y="1486264"/>
                        <a:pt x="633367" y="1444734"/>
                        <a:pt x="604743" y="1410485"/>
                      </a:cubicBezTo>
                      <a:cubicBezTo>
                        <a:pt x="576119" y="1376235"/>
                        <a:pt x="541260" y="1349258"/>
                        <a:pt x="541260" y="1349258"/>
                      </a:cubicBezTo>
                      <a:cubicBezTo>
                        <a:pt x="541260" y="1349258"/>
                        <a:pt x="569649" y="1387158"/>
                        <a:pt x="589031" y="1418555"/>
                      </a:cubicBezTo>
                      <a:cubicBezTo>
                        <a:pt x="608413" y="1449958"/>
                        <a:pt x="619410" y="1481342"/>
                        <a:pt x="619410" y="1481342"/>
                      </a:cubicBezTo>
                      <a:cubicBezTo>
                        <a:pt x="619410" y="1481342"/>
                        <a:pt x="484561" y="1453816"/>
                        <a:pt x="336022" y="1448184"/>
                      </a:cubicBezTo>
                      <a:cubicBezTo>
                        <a:pt x="187483" y="1442544"/>
                        <a:pt x="25262" y="1458799"/>
                        <a:pt x="25262" y="1458799"/>
                      </a:cubicBezTo>
                      <a:cubicBezTo>
                        <a:pt x="25262" y="1458799"/>
                        <a:pt x="214667" y="1459294"/>
                        <a:pt x="315903" y="1463185"/>
                      </a:cubicBezTo>
                      <a:cubicBezTo>
                        <a:pt x="417139" y="1467083"/>
                        <a:pt x="430205" y="1474376"/>
                        <a:pt x="430205" y="1474376"/>
                      </a:cubicBezTo>
                      <a:cubicBezTo>
                        <a:pt x="430205" y="1474376"/>
                        <a:pt x="391790" y="1483572"/>
                        <a:pt x="373600" y="1496826"/>
                      </a:cubicBezTo>
                      <a:cubicBezTo>
                        <a:pt x="343757" y="1518565"/>
                        <a:pt x="306748" y="1555427"/>
                        <a:pt x="306748" y="1555427"/>
                      </a:cubicBezTo>
                      <a:cubicBezTo>
                        <a:pt x="306748" y="1555427"/>
                        <a:pt x="347688" y="1522175"/>
                        <a:pt x="384135" y="1505552"/>
                      </a:cubicBezTo>
                      <a:cubicBezTo>
                        <a:pt x="420588" y="1488930"/>
                        <a:pt x="452554" y="1488943"/>
                        <a:pt x="452554" y="1488943"/>
                      </a:cubicBezTo>
                      <a:cubicBezTo>
                        <a:pt x="452554" y="1488943"/>
                        <a:pt x="521074" y="1484945"/>
                        <a:pt x="586453" y="1494783"/>
                      </a:cubicBezTo>
                      <a:cubicBezTo>
                        <a:pt x="651838" y="1504615"/>
                        <a:pt x="714076" y="1528283"/>
                        <a:pt x="714076" y="1528283"/>
                      </a:cubicBezTo>
                      <a:cubicBezTo>
                        <a:pt x="714076" y="1528283"/>
                        <a:pt x="706046" y="1552480"/>
                        <a:pt x="672653" y="1572733"/>
                      </a:cubicBezTo>
                      <a:cubicBezTo>
                        <a:pt x="639261" y="1592985"/>
                        <a:pt x="580505" y="1609300"/>
                        <a:pt x="580505" y="1609300"/>
                      </a:cubicBezTo>
                      <a:cubicBezTo>
                        <a:pt x="580505" y="1609300"/>
                        <a:pt x="641096" y="1608027"/>
                        <a:pt x="680402" y="1586864"/>
                      </a:cubicBezTo>
                      <a:cubicBezTo>
                        <a:pt x="727015" y="1561762"/>
                        <a:pt x="744943" y="1539655"/>
                        <a:pt x="744943" y="1539655"/>
                      </a:cubicBezTo>
                      <a:lnTo>
                        <a:pt x="946819" y="1577253"/>
                      </a:lnTo>
                      <a:lnTo>
                        <a:pt x="1087482" y="1760825"/>
                      </a:lnTo>
                      <a:lnTo>
                        <a:pt x="1414469" y="2166887"/>
                      </a:lnTo>
                      <a:lnTo>
                        <a:pt x="1448136" y="2144552"/>
                      </a:lnTo>
                      <a:cubicBezTo>
                        <a:pt x="1448136" y="2144552"/>
                        <a:pt x="1232638" y="1903524"/>
                        <a:pt x="1135146" y="1775887"/>
                      </a:cubicBezTo>
                      <a:cubicBezTo>
                        <a:pt x="1111190" y="1744518"/>
                        <a:pt x="1059561" y="1678757"/>
                        <a:pt x="1059561" y="1678757"/>
                      </a:cubicBezTo>
                      <a:lnTo>
                        <a:pt x="1079599" y="1511406"/>
                      </a:lnTo>
                      <a:cubicBezTo>
                        <a:pt x="1079599" y="1511406"/>
                        <a:pt x="1111806" y="1494977"/>
                        <a:pt x="1166965" y="1430898"/>
                      </a:cubicBezTo>
                      <a:cubicBezTo>
                        <a:pt x="1222130" y="1366812"/>
                        <a:pt x="1300247" y="1255074"/>
                        <a:pt x="1300247" y="1255074"/>
                      </a:cubicBezTo>
                      <a:cubicBezTo>
                        <a:pt x="1300247" y="1255074"/>
                        <a:pt x="1207055" y="1358152"/>
                        <a:pt x="1156229" y="1413244"/>
                      </a:cubicBezTo>
                      <a:cubicBezTo>
                        <a:pt x="1117914" y="1454767"/>
                        <a:pt x="1088245" y="1467083"/>
                        <a:pt x="1088245" y="1467083"/>
                      </a:cubicBezTo>
                      <a:lnTo>
                        <a:pt x="1116675" y="1291581"/>
                      </a:lnTo>
                      <a:cubicBezTo>
                        <a:pt x="1116675" y="1291581"/>
                        <a:pt x="1152130" y="1259026"/>
                        <a:pt x="1190057" y="1210263"/>
                      </a:cubicBezTo>
                      <a:cubicBezTo>
                        <a:pt x="1227977" y="1161507"/>
                        <a:pt x="1268375" y="1096537"/>
                        <a:pt x="1268375" y="1096537"/>
                      </a:cubicBezTo>
                      <a:cubicBezTo>
                        <a:pt x="1268375" y="1096537"/>
                        <a:pt x="1213464" y="1160034"/>
                        <a:pt x="1178431" y="1199032"/>
                      </a:cubicBezTo>
                      <a:cubicBezTo>
                        <a:pt x="1143391" y="1238037"/>
                        <a:pt x="1128235" y="1252543"/>
                        <a:pt x="1128235" y="1252543"/>
                      </a:cubicBezTo>
                      <a:cubicBezTo>
                        <a:pt x="1128235" y="1252543"/>
                        <a:pt x="1133130" y="1137604"/>
                        <a:pt x="1165545" y="981029"/>
                      </a:cubicBezTo>
                      <a:cubicBezTo>
                        <a:pt x="1197960" y="824454"/>
                        <a:pt x="1257901" y="626241"/>
                        <a:pt x="1257901" y="626241"/>
                      </a:cubicBezTo>
                      <a:cubicBezTo>
                        <a:pt x="1257901" y="626241"/>
                        <a:pt x="1178658" y="863760"/>
                        <a:pt x="1144951" y="982101"/>
                      </a:cubicBezTo>
                      <a:cubicBezTo>
                        <a:pt x="1111237" y="1100448"/>
                        <a:pt x="1123065" y="1099624"/>
                        <a:pt x="1123065" y="1099624"/>
                      </a:cubicBezTo>
                      <a:cubicBezTo>
                        <a:pt x="1123065" y="1099624"/>
                        <a:pt x="1111317" y="1085500"/>
                        <a:pt x="1096570" y="1051893"/>
                      </a:cubicBezTo>
                      <a:cubicBezTo>
                        <a:pt x="1081823" y="1018286"/>
                        <a:pt x="1064062" y="965197"/>
                        <a:pt x="1064062" y="965197"/>
                      </a:cubicBezTo>
                      <a:cubicBezTo>
                        <a:pt x="1064062" y="965197"/>
                        <a:pt x="1068274" y="1015835"/>
                        <a:pt x="1081468" y="1055945"/>
                      </a:cubicBezTo>
                      <a:cubicBezTo>
                        <a:pt x="1094661" y="1096055"/>
                        <a:pt x="1116829" y="1125630"/>
                        <a:pt x="1116829" y="1125630"/>
                      </a:cubicBezTo>
                      <a:cubicBezTo>
                        <a:pt x="1116829" y="1125630"/>
                        <a:pt x="1107761" y="1171426"/>
                        <a:pt x="1095050" y="1253688"/>
                      </a:cubicBezTo>
                      <a:cubicBezTo>
                        <a:pt x="1082332" y="1335957"/>
                        <a:pt x="1065964" y="1454687"/>
                        <a:pt x="1065964" y="1454687"/>
                      </a:cubicBezTo>
                      <a:cubicBezTo>
                        <a:pt x="1065964" y="1454687"/>
                        <a:pt x="1045604" y="1432552"/>
                        <a:pt x="1014910" y="1382302"/>
                      </a:cubicBezTo>
                      <a:cubicBezTo>
                        <a:pt x="984210" y="1332053"/>
                        <a:pt x="943169" y="1253688"/>
                        <a:pt x="943169" y="1253688"/>
                      </a:cubicBezTo>
                      <a:cubicBezTo>
                        <a:pt x="943169" y="1253688"/>
                        <a:pt x="967728" y="1331892"/>
                        <a:pt x="995515" y="1390058"/>
                      </a:cubicBezTo>
                      <a:cubicBezTo>
                        <a:pt x="1023309" y="1448224"/>
                        <a:pt x="1054331" y="1486358"/>
                        <a:pt x="1054331" y="1486358"/>
                      </a:cubicBezTo>
                      <a:lnTo>
                        <a:pt x="1028050" y="1639772"/>
                      </a:lnTo>
                      <a:cubicBezTo>
                        <a:pt x="1028050" y="1639772"/>
                        <a:pt x="938186" y="1523233"/>
                        <a:pt x="869299" y="1426370"/>
                      </a:cubicBezTo>
                      <a:cubicBezTo>
                        <a:pt x="800410" y="1329501"/>
                        <a:pt x="756818" y="1243368"/>
                        <a:pt x="756818" y="1243368"/>
                      </a:cubicBezTo>
                      <a:cubicBezTo>
                        <a:pt x="756818" y="1243368"/>
                        <a:pt x="732292" y="1092217"/>
                        <a:pt x="720659" y="976415"/>
                      </a:cubicBezTo>
                      <a:cubicBezTo>
                        <a:pt x="709026" y="860612"/>
                        <a:pt x="710285" y="780151"/>
                        <a:pt x="710285" y="780151"/>
                      </a:cubicBezTo>
                      <a:cubicBezTo>
                        <a:pt x="710285" y="780151"/>
                        <a:pt x="746504" y="768746"/>
                        <a:pt x="781993" y="734148"/>
                      </a:cubicBezTo>
                      <a:cubicBezTo>
                        <a:pt x="817488" y="699543"/>
                        <a:pt x="857772" y="650037"/>
                        <a:pt x="857772" y="650037"/>
                      </a:cubicBezTo>
                      <a:cubicBezTo>
                        <a:pt x="857772" y="650037"/>
                        <a:pt x="810530" y="694540"/>
                        <a:pt x="773715" y="721463"/>
                      </a:cubicBezTo>
                      <a:cubicBezTo>
                        <a:pt x="736893" y="748379"/>
                        <a:pt x="710493" y="757715"/>
                        <a:pt x="710493" y="757715"/>
                      </a:cubicBezTo>
                      <a:lnTo>
                        <a:pt x="709294" y="657993"/>
                      </a:lnTo>
                      <a:cubicBezTo>
                        <a:pt x="709294" y="657993"/>
                        <a:pt x="747073" y="644344"/>
                        <a:pt x="785837" y="597778"/>
                      </a:cubicBezTo>
                      <a:cubicBezTo>
                        <a:pt x="824607" y="551205"/>
                        <a:pt x="864363" y="471709"/>
                        <a:pt x="864363" y="471709"/>
                      </a:cubicBezTo>
                      <a:cubicBezTo>
                        <a:pt x="864363" y="471709"/>
                        <a:pt x="815124" y="543209"/>
                        <a:pt x="777325" y="581102"/>
                      </a:cubicBezTo>
                      <a:cubicBezTo>
                        <a:pt x="739525" y="619002"/>
                        <a:pt x="713178" y="623302"/>
                        <a:pt x="713178" y="623302"/>
                      </a:cubicBezTo>
                      <a:cubicBezTo>
                        <a:pt x="713178" y="623302"/>
                        <a:pt x="702021" y="504820"/>
                        <a:pt x="717391" y="348995"/>
                      </a:cubicBezTo>
                      <a:cubicBezTo>
                        <a:pt x="732761" y="193169"/>
                        <a:pt x="774653" y="0"/>
                        <a:pt x="774653" y="0"/>
                      </a:cubicBezTo>
                      <a:lnTo>
                        <a:pt x="735092" y="133945"/>
                      </a:lnTo>
                      <a:cubicBezTo>
                        <a:pt x="735092" y="133945"/>
                        <a:pt x="721383" y="128152"/>
                        <a:pt x="713051" y="111905"/>
                      </a:cubicBezTo>
                      <a:cubicBezTo>
                        <a:pt x="704713" y="95657"/>
                        <a:pt x="701746" y="68949"/>
                        <a:pt x="701746" y="68949"/>
                      </a:cubicBezTo>
                      <a:cubicBezTo>
                        <a:pt x="701746" y="68949"/>
                        <a:pt x="699134" y="105448"/>
                        <a:pt x="708698" y="127255"/>
                      </a:cubicBezTo>
                      <a:cubicBezTo>
                        <a:pt x="716413" y="144842"/>
                        <a:pt x="725722" y="155216"/>
                        <a:pt x="725722" y="155216"/>
                      </a:cubicBezTo>
                      <a:cubicBezTo>
                        <a:pt x="725722" y="155216"/>
                        <a:pt x="712093" y="197790"/>
                        <a:pt x="701016" y="347186"/>
                      </a:cubicBezTo>
                      <a:cubicBezTo>
                        <a:pt x="689932" y="496575"/>
                        <a:pt x="681400" y="752793"/>
                        <a:pt x="681400" y="752793"/>
                      </a:cubicBezTo>
                      <a:cubicBezTo>
                        <a:pt x="681400" y="752793"/>
                        <a:pt x="663016" y="754481"/>
                        <a:pt x="643312" y="741729"/>
                      </a:cubicBezTo>
                      <a:cubicBezTo>
                        <a:pt x="623602" y="728984"/>
                        <a:pt x="602580" y="701800"/>
                        <a:pt x="602580" y="701800"/>
                      </a:cubicBezTo>
                      <a:cubicBezTo>
                        <a:pt x="602580" y="701800"/>
                        <a:pt x="617180" y="733599"/>
                        <a:pt x="635671" y="753965"/>
                      </a:cubicBezTo>
                      <a:cubicBezTo>
                        <a:pt x="654162" y="774331"/>
                        <a:pt x="681058" y="777526"/>
                        <a:pt x="681058" y="777526"/>
                      </a:cubicBezTo>
                      <a:cubicBezTo>
                        <a:pt x="681058" y="777526"/>
                        <a:pt x="683858" y="859454"/>
                        <a:pt x="692028" y="956979"/>
                      </a:cubicBezTo>
                      <a:cubicBezTo>
                        <a:pt x="700206" y="1054498"/>
                        <a:pt x="709160" y="1180594"/>
                        <a:pt x="709160" y="1180594"/>
                      </a:cubicBezTo>
                      <a:lnTo>
                        <a:pt x="565939" y="1038364"/>
                      </a:lnTo>
                      <a:cubicBezTo>
                        <a:pt x="565939" y="1038364"/>
                        <a:pt x="545720" y="998944"/>
                        <a:pt x="533176" y="953798"/>
                      </a:cubicBezTo>
                      <a:cubicBezTo>
                        <a:pt x="520625" y="908658"/>
                        <a:pt x="515757" y="857793"/>
                        <a:pt x="515757" y="857793"/>
                      </a:cubicBezTo>
                      <a:cubicBezTo>
                        <a:pt x="515757" y="857793"/>
                        <a:pt x="511745" y="910762"/>
                        <a:pt x="515060" y="946886"/>
                      </a:cubicBezTo>
                      <a:cubicBezTo>
                        <a:pt x="518382" y="983018"/>
                        <a:pt x="529024" y="1002300"/>
                        <a:pt x="529024" y="1002300"/>
                      </a:cubicBezTo>
                      <a:cubicBezTo>
                        <a:pt x="529024" y="1002300"/>
                        <a:pt x="428089" y="916568"/>
                        <a:pt x="295832" y="822625"/>
                      </a:cubicBezTo>
                      <a:cubicBezTo>
                        <a:pt x="163581" y="728676"/>
                        <a:pt x="0" y="626516"/>
                        <a:pt x="0" y="626516"/>
                      </a:cubicBezTo>
                      <a:close/>
                    </a:path>
                  </a:pathLst>
                </a:custGeom>
                <a:solidFill>
                  <a:srgbClr val="5E02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223">
                    <a:buClr>
                      <a:srgbClr val="000000"/>
                    </a:buClr>
                    <a:buSzPts val="1400"/>
                  </a:pPr>
                  <a:endParaRPr sz="1400" ker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91" name="Google Shape;4091;p20"/>
              <p:cNvSpPr/>
              <p:nvPr/>
            </p:nvSpPr>
            <p:spPr>
              <a:xfrm>
                <a:off x="6108564" y="4550867"/>
                <a:ext cx="268446" cy="519895"/>
              </a:xfrm>
              <a:custGeom>
                <a:avLst/>
                <a:gdLst/>
                <a:ahLst/>
                <a:cxnLst/>
                <a:rect l="l" t="t" r="r" b="b"/>
                <a:pathLst>
                  <a:path w="268446" h="519895" extrusionOk="0">
                    <a:moveTo>
                      <a:pt x="0" y="519895"/>
                    </a:moveTo>
                    <a:cubicBezTo>
                      <a:pt x="0" y="519895"/>
                      <a:pt x="1882" y="380840"/>
                      <a:pt x="71138" y="251944"/>
                    </a:cubicBezTo>
                    <a:cubicBezTo>
                      <a:pt x="140395" y="123042"/>
                      <a:pt x="268447" y="0"/>
                      <a:pt x="268447" y="0"/>
                    </a:cubicBezTo>
                    <a:cubicBezTo>
                      <a:pt x="268447" y="0"/>
                      <a:pt x="156756" y="138292"/>
                      <a:pt x="87500" y="267187"/>
                    </a:cubicBezTo>
                    <a:cubicBezTo>
                      <a:pt x="18243" y="396089"/>
                      <a:pt x="0" y="519895"/>
                      <a:pt x="0" y="519895"/>
                    </a:cubicBezTo>
                    <a:close/>
                  </a:path>
                </a:pathLst>
              </a:custGeom>
              <a:solidFill>
                <a:srgbClr val="FFB7A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223"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2" name="Google Shape;4092;p20"/>
              <p:cNvSpPr/>
              <p:nvPr/>
            </p:nvSpPr>
            <p:spPr>
              <a:xfrm>
                <a:off x="5175977" y="5264420"/>
                <a:ext cx="298142" cy="105555"/>
              </a:xfrm>
              <a:custGeom>
                <a:avLst/>
                <a:gdLst/>
                <a:ahLst/>
                <a:cxnLst/>
                <a:rect l="l" t="t" r="r" b="b"/>
                <a:pathLst>
                  <a:path w="298142" h="105555" extrusionOk="0">
                    <a:moveTo>
                      <a:pt x="0" y="105556"/>
                    </a:moveTo>
                    <a:cubicBezTo>
                      <a:pt x="0" y="105556"/>
                      <a:pt x="56840" y="61025"/>
                      <a:pt x="131374" y="34638"/>
                    </a:cubicBezTo>
                    <a:cubicBezTo>
                      <a:pt x="205907" y="8244"/>
                      <a:pt x="298142" y="0"/>
                      <a:pt x="298142" y="0"/>
                    </a:cubicBezTo>
                    <a:cubicBezTo>
                      <a:pt x="298142" y="0"/>
                      <a:pt x="216282" y="23326"/>
                      <a:pt x="141748" y="49714"/>
                    </a:cubicBezTo>
                    <a:cubicBezTo>
                      <a:pt x="67214" y="76101"/>
                      <a:pt x="0" y="105556"/>
                      <a:pt x="0" y="105556"/>
                    </a:cubicBezTo>
                    <a:close/>
                  </a:path>
                </a:pathLst>
              </a:custGeom>
              <a:solidFill>
                <a:srgbClr val="F9BF8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223"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3" name="Google Shape;4093;p20"/>
              <p:cNvSpPr/>
              <p:nvPr/>
            </p:nvSpPr>
            <p:spPr>
              <a:xfrm>
                <a:off x="5140428" y="4507071"/>
                <a:ext cx="241289" cy="50981"/>
              </a:xfrm>
              <a:custGeom>
                <a:avLst/>
                <a:gdLst/>
                <a:ahLst/>
                <a:cxnLst/>
                <a:rect l="l" t="t" r="r" b="b"/>
                <a:pathLst>
                  <a:path w="241289" h="50981" extrusionOk="0">
                    <a:moveTo>
                      <a:pt x="0" y="1877"/>
                    </a:moveTo>
                    <a:cubicBezTo>
                      <a:pt x="0" y="1877"/>
                      <a:pt x="69779" y="-5724"/>
                      <a:pt x="127717" y="9666"/>
                    </a:cubicBezTo>
                    <a:cubicBezTo>
                      <a:pt x="185662" y="25050"/>
                      <a:pt x="241289" y="50982"/>
                      <a:pt x="241289" y="50982"/>
                    </a:cubicBezTo>
                    <a:cubicBezTo>
                      <a:pt x="241289" y="50982"/>
                      <a:pt x="181663" y="33709"/>
                      <a:pt x="122500" y="19993"/>
                    </a:cubicBezTo>
                    <a:cubicBezTo>
                      <a:pt x="63336" y="6278"/>
                      <a:pt x="0" y="1877"/>
                      <a:pt x="0" y="1877"/>
                    </a:cubicBezTo>
                    <a:close/>
                  </a:path>
                </a:pathLst>
              </a:custGeom>
              <a:solidFill>
                <a:srgbClr val="FDA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223"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4" name="Google Shape;4094;p20"/>
              <p:cNvSpPr/>
              <p:nvPr/>
            </p:nvSpPr>
            <p:spPr>
              <a:xfrm>
                <a:off x="5243019" y="3563569"/>
                <a:ext cx="60467" cy="348538"/>
              </a:xfrm>
              <a:custGeom>
                <a:avLst/>
                <a:gdLst/>
                <a:ahLst/>
                <a:cxnLst/>
                <a:rect l="l" t="t" r="r" b="b"/>
                <a:pathLst>
                  <a:path w="60467" h="348538" extrusionOk="0">
                    <a:moveTo>
                      <a:pt x="2094" y="348539"/>
                    </a:moveTo>
                    <a:cubicBezTo>
                      <a:pt x="2094" y="348539"/>
                      <a:pt x="-5728" y="263269"/>
                      <a:pt x="8865" y="176138"/>
                    </a:cubicBezTo>
                    <a:cubicBezTo>
                      <a:pt x="23458" y="89000"/>
                      <a:pt x="60467" y="0"/>
                      <a:pt x="60467" y="0"/>
                    </a:cubicBezTo>
                    <a:lnTo>
                      <a:pt x="21061" y="178489"/>
                    </a:lnTo>
                    <a:lnTo>
                      <a:pt x="2094" y="348539"/>
                    </a:lnTo>
                    <a:close/>
                  </a:path>
                </a:pathLst>
              </a:custGeom>
              <a:solidFill>
                <a:srgbClr val="FFB29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223"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5" name="Google Shape;4095;p20"/>
              <p:cNvSpPr/>
              <p:nvPr/>
            </p:nvSpPr>
            <p:spPr>
              <a:xfrm>
                <a:off x="5720347" y="3979369"/>
                <a:ext cx="128443" cy="458575"/>
              </a:xfrm>
              <a:custGeom>
                <a:avLst/>
                <a:gdLst/>
                <a:ahLst/>
                <a:cxnLst/>
                <a:rect l="l" t="t" r="r" b="b"/>
                <a:pathLst>
                  <a:path w="128443" h="458575" extrusionOk="0">
                    <a:moveTo>
                      <a:pt x="3941" y="458575"/>
                    </a:moveTo>
                    <a:cubicBezTo>
                      <a:pt x="3941" y="458575"/>
                      <a:pt x="-11723" y="340878"/>
                      <a:pt x="19405" y="226233"/>
                    </a:cubicBezTo>
                    <a:cubicBezTo>
                      <a:pt x="50528" y="111590"/>
                      <a:pt x="128443" y="0"/>
                      <a:pt x="128443" y="0"/>
                    </a:cubicBezTo>
                    <a:cubicBezTo>
                      <a:pt x="128443" y="0"/>
                      <a:pt x="66440" y="116318"/>
                      <a:pt x="35318" y="230962"/>
                    </a:cubicBezTo>
                    <a:cubicBezTo>
                      <a:pt x="4196" y="345606"/>
                      <a:pt x="3941" y="458575"/>
                      <a:pt x="3941" y="458575"/>
                    </a:cubicBezTo>
                    <a:close/>
                  </a:path>
                </a:pathLst>
              </a:custGeom>
              <a:solidFill>
                <a:srgbClr val="FFD8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223">
                  <a:buClr>
                    <a:srgbClr val="000000"/>
                  </a:buClr>
                  <a:buSzPts val="1400"/>
                </a:pPr>
                <a:endParaRPr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1" name="WordArt 45"/>
          <p:cNvSpPr>
            <a:spLocks noChangeArrowheads="1" noChangeShapeType="1" noTextEdit="1"/>
          </p:cNvSpPr>
          <p:nvPr/>
        </p:nvSpPr>
        <p:spPr bwMode="auto">
          <a:xfrm>
            <a:off x="2455965" y="1676400"/>
            <a:ext cx="7400925" cy="1112838"/>
          </a:xfrm>
          <a:prstGeom prst="rect">
            <a:avLst/>
          </a:prstGeom>
        </p:spPr>
        <p:txBody>
          <a:bodyPr wrap="none" lIns="91430" tIns="45720" rIns="91430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223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NHIỆT LIỆT CHÀO MỪNG  </a:t>
            </a:r>
          </a:p>
        </p:txBody>
      </p:sp>
      <p:sp>
        <p:nvSpPr>
          <p:cNvPr id="262" name="WordArt 43"/>
          <p:cNvSpPr>
            <a:spLocks noChangeArrowheads="1" noChangeShapeType="1" noTextEdit="1"/>
          </p:cNvSpPr>
          <p:nvPr/>
        </p:nvSpPr>
        <p:spPr bwMode="auto">
          <a:xfrm>
            <a:off x="2239112" y="2971800"/>
            <a:ext cx="7543800" cy="1219200"/>
          </a:xfrm>
          <a:prstGeom prst="rect">
            <a:avLst/>
          </a:prstGeom>
        </p:spPr>
        <p:txBody>
          <a:bodyPr wrap="none" lIns="91430" tIns="45720" rIns="91430" bIns="457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223"/>
            <a:r>
              <a:rPr lang="en-US" sz="3600" b="1" kern="1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QUÝ THẦY CÔ ĐẾN DỰ GIỜ</a:t>
            </a:r>
          </a:p>
        </p:txBody>
      </p:sp>
      <p:sp>
        <p:nvSpPr>
          <p:cNvPr id="263" name="Text Box 44"/>
          <p:cNvSpPr txBox="1">
            <a:spLocks noChangeArrowheads="1"/>
          </p:cNvSpPr>
          <p:nvPr/>
        </p:nvSpPr>
        <p:spPr bwMode="auto">
          <a:xfrm>
            <a:off x="2752867" y="4404469"/>
            <a:ext cx="6477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20" rIns="91430" bIns="45720">
            <a:spAutoFit/>
          </a:bodyPr>
          <a:lstStyle/>
          <a:p>
            <a:pPr algn="ctr" defTabSz="912223">
              <a:spcBef>
                <a:spcPct val="50000"/>
              </a:spcBef>
            </a:pP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MÔN:TOÁN 7</a:t>
            </a:r>
          </a:p>
        </p:txBody>
      </p:sp>
    </p:spTree>
    <p:extLst>
      <p:ext uri="{BB962C8B-B14F-4D97-AF65-F5344CB8AC3E}">
        <p14:creationId xmlns:p14="http://schemas.microsoft.com/office/powerpoint/2010/main" val="294017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62" grpId="0" animBg="1"/>
      <p:bldP spid="26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5820556" y="2293061"/>
            <a:ext cx="1854200" cy="679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736783">
            <a:off x="10887553" y="156371"/>
            <a:ext cx="1246459" cy="83045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12671">
            <a:off x="10878867" y="5545106"/>
            <a:ext cx="797465" cy="12037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75800" y="152374"/>
            <a:ext cx="3747244" cy="757469"/>
            <a:chOff x="5638800" y="495300"/>
            <a:chExt cx="5943600" cy="1136203"/>
          </a:xfrm>
        </p:grpSpPr>
        <p:grpSp>
          <p:nvGrpSpPr>
            <p:cNvPr id="15" name="Group 6"/>
            <p:cNvGrpSpPr/>
            <p:nvPr/>
          </p:nvGrpSpPr>
          <p:grpSpPr>
            <a:xfrm>
              <a:off x="5638800" y="495300"/>
              <a:ext cx="5943600" cy="1136203"/>
              <a:chOff x="0" y="0"/>
              <a:chExt cx="7267641" cy="2387260"/>
            </a:xfrm>
          </p:grpSpPr>
          <p:sp>
            <p:nvSpPr>
              <p:cNvPr id="17" name="Freeform 7"/>
              <p:cNvSpPr/>
              <p:nvPr/>
            </p:nvSpPr>
            <p:spPr>
              <a:xfrm>
                <a:off x="0" y="0"/>
                <a:ext cx="7267641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</p:grpSp>
        <p:sp>
          <p:nvSpPr>
            <p:cNvPr id="16" name="TextBox 15"/>
            <p:cNvSpPr txBox="1"/>
            <p:nvPr/>
          </p:nvSpPr>
          <p:spPr>
            <a:xfrm>
              <a:off x="6018846" y="696697"/>
              <a:ext cx="487211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9.2/SGK – 62.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63600" y="990601"/>
                <a:ext cx="11019958" cy="1942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9.6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BC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DC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D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nằm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giữa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A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C.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Hỏi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luận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?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sao</a:t>
                </a: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=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b)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&gt;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c)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2667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990601"/>
                <a:ext cx="11019958" cy="1942583"/>
              </a:xfrm>
              <a:prstGeom prst="rect">
                <a:avLst/>
              </a:prstGeom>
              <a:blipFill>
                <a:blip r:embed="rId6"/>
                <a:stretch>
                  <a:fillRect l="-1051" r="-1107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18"/>
          <a:stretch/>
        </p:blipFill>
        <p:spPr bwMode="auto">
          <a:xfrm>
            <a:off x="9094839" y="2087865"/>
            <a:ext cx="2587340" cy="2975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09821" y="3879021"/>
                <a:ext cx="10566400" cy="281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= AD + DC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= AD + BC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BC &lt; AC =&gt;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2)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c)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21" y="3879021"/>
                <a:ext cx="10566400" cy="2814104"/>
              </a:xfrm>
              <a:prstGeom prst="rect">
                <a:avLst/>
              </a:prstGeom>
              <a:blipFill>
                <a:blip r:embed="rId9"/>
                <a:stretch>
                  <a:fillRect l="-1212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19"/>
          <p:cNvSpPr/>
          <p:nvPr/>
        </p:nvSpPr>
        <p:spPr>
          <a:xfrm>
            <a:off x="3774191" y="3080311"/>
            <a:ext cx="1168400" cy="64398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b="1">
                <a:solidFill>
                  <a:prstClr val="black"/>
                </a:solidFill>
                <a:latin typeface="Arial" panose="020B0604020202020204" pitchFamily="34" charset="0"/>
              </a:rPr>
              <a:t>Giải</a:t>
            </a:r>
            <a:endParaRPr lang="en-US" sz="2667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2462" y="4007524"/>
            <a:ext cx="2249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DC = BC.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2776" y="4587653"/>
            <a:ext cx="405155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09630">
              <a:lnSpc>
                <a:spcPct val="150000"/>
              </a:lnSpc>
              <a:spcAft>
                <a:spcPts val="533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AC &gt; BC hay BC &lt; AC</a:t>
            </a: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79779">
            <a:off x="310516" y="211919"/>
            <a:ext cx="663605" cy="7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24000" y="0"/>
            <a:ext cx="9144000" cy="675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92">
              <a:lnSpc>
                <a:spcPct val="150000"/>
              </a:lnSpc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419600" y="71824"/>
            <a:ext cx="3924300" cy="657485"/>
            <a:chOff x="5638800" y="495300"/>
            <a:chExt cx="5943600" cy="1136203"/>
          </a:xfrm>
        </p:grpSpPr>
        <p:grpSp>
          <p:nvGrpSpPr>
            <p:cNvPr id="22" name="Group 6"/>
            <p:cNvGrpSpPr/>
            <p:nvPr/>
          </p:nvGrpSpPr>
          <p:grpSpPr>
            <a:xfrm>
              <a:off x="5638800" y="495300"/>
              <a:ext cx="5943600" cy="1136203"/>
              <a:chOff x="0" y="0"/>
              <a:chExt cx="7267641" cy="2387260"/>
            </a:xfrm>
          </p:grpSpPr>
          <p:sp>
            <p:nvSpPr>
              <p:cNvPr id="24" name="Freeform 7"/>
              <p:cNvSpPr/>
              <p:nvPr/>
            </p:nvSpPr>
            <p:spPr>
              <a:xfrm>
                <a:off x="0" y="0"/>
                <a:ext cx="7267641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</p:sp>
        </p:grpSp>
        <p:sp>
          <p:nvSpPr>
            <p:cNvPr id="23" name="TextBox 22"/>
            <p:cNvSpPr txBox="1"/>
            <p:nvPr/>
          </p:nvSpPr>
          <p:spPr>
            <a:xfrm>
              <a:off x="6018846" y="696697"/>
              <a:ext cx="5563554" cy="904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1692"/>
              <a:r>
                <a:rPr lang="en-US" sz="2800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9.5: (SGK – tr.62)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33550" y="847562"/>
                <a:ext cx="8934450" cy="2530718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692"/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A,B,C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đỉnh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ABC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với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 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tù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AC= 500m.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Đặt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loa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truyền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thanh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một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nằm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B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thì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nghe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thấy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tiếng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loa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không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nếu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bán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kính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nghe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rõ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tiếng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loa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500m?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550" y="847562"/>
                <a:ext cx="8934450" cy="2530718"/>
              </a:xfrm>
              <a:prstGeom prst="rect">
                <a:avLst/>
              </a:prstGeom>
              <a:blipFill>
                <a:blip r:embed="rId3"/>
                <a:stretch>
                  <a:fillRect l="-2183" t="-4096" r="-2046" b="-7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Callout 24"/>
          <p:cNvSpPr/>
          <p:nvPr/>
        </p:nvSpPr>
        <p:spPr>
          <a:xfrm>
            <a:off x="4997015" y="3378150"/>
            <a:ext cx="1203760" cy="52031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92"/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38134" y="4038600"/>
                <a:ext cx="8877466" cy="2021476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692"/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đặt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loa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truyền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thanh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O. O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đoạn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AB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A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B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O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AB</a:t>
                </a:r>
                <a:endParaRPr lang="en-US" sz="3200" i="1" dirty="0">
                  <a:solidFill>
                    <a:srgbClr val="333333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defTabSz="511692"/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⇒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OC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chính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khoảng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cách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từ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đặt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loa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cho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đến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C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134" y="4038600"/>
                <a:ext cx="8877466" cy="2021476"/>
              </a:xfrm>
              <a:prstGeom prst="rect">
                <a:avLst/>
              </a:prstGeom>
              <a:blipFill>
                <a:blip r:embed="rId4"/>
                <a:stretch>
                  <a:fillRect l="-2198" t="-5438" r="-2473" b="-9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147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24000" y="0"/>
            <a:ext cx="9144000" cy="67818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780">
              <a:lnSpc>
                <a:spcPct val="150000"/>
              </a:lnSpc>
              <a:defRPr/>
            </a:pPr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76400" y="990600"/>
                <a:ext cx="8839200" cy="4500488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 defTabSz="511780">
                  <a:defRPr/>
                </a:pP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tù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suy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𝑂𝐴𝐶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OAC. 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defTabSz="511780">
                  <a:defRPr/>
                </a:pP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Theo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lý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2, ta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OC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chính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độ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dài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lớn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nhất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OAC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defTabSz="511780">
                  <a:defRPr/>
                </a:pP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OC &gt; AC. </a:t>
                </a:r>
              </a:p>
              <a:p>
                <a:pPr defTabSz="511780">
                  <a:defRPr/>
                </a:pP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Mà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AC= 500m =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bán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kính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nghe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rõ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tiếng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loa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đặt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ở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O. 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defTabSz="511780">
                  <a:defRPr/>
                </a:pP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OC &gt;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bán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kính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để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nghe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rõ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tiếng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loa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defTabSz="511780">
                  <a:defRPr/>
                </a:pP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C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sẽ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không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nghe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thấy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tiếng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loa</a:t>
                </a:r>
                <a:r>
                  <a:rPr lang="en-US" sz="3200" dirty="0">
                    <a:solidFill>
                      <a:srgbClr val="333333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990600"/>
                <a:ext cx="8839200" cy="4500488"/>
              </a:xfrm>
              <a:prstGeom prst="rect">
                <a:avLst/>
              </a:prstGeom>
              <a:blipFill>
                <a:blip r:embed="rId3"/>
                <a:stretch>
                  <a:fillRect l="-2207" t="-2033" b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13"/>
          <p:cNvSpPr/>
          <p:nvPr/>
        </p:nvSpPr>
        <p:spPr>
          <a:xfrm>
            <a:off x="5105400" y="152469"/>
            <a:ext cx="1219200" cy="64398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780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64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368345" y="1164273"/>
            <a:ext cx="6967696" cy="54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12060">
              <a:lnSpc>
                <a:spcPts val="4759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842905" y="2206522"/>
            <a:ext cx="2705714" cy="3349624"/>
            <a:chOff x="924909" y="3568797"/>
            <a:chExt cx="5411428" cy="4241703"/>
          </a:xfrm>
        </p:grpSpPr>
        <p:grpSp>
          <p:nvGrpSpPr>
            <p:cNvPr id="15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18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1118771" y="4786715"/>
              <a:ext cx="4796230" cy="2046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206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200" kern="0" dirty="0">
                  <a:solidFill>
                    <a:prstClr val="black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pt-BR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Ghi nhớ </a:t>
              </a:r>
            </a:p>
            <a:p>
              <a:pPr algn="ctr" defTabSz="51206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87855" y="2221573"/>
            <a:ext cx="2711112" cy="3334575"/>
            <a:chOff x="6840639" y="3553166"/>
            <a:chExt cx="5422223" cy="5001862"/>
          </a:xfrm>
        </p:grpSpPr>
        <p:grpSp>
          <p:nvGrpSpPr>
            <p:cNvPr id="20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3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7376245" y="4962947"/>
              <a:ext cx="4360209" cy="242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2060">
                <a:lnSpc>
                  <a:spcPct val="150000"/>
                </a:lnSpc>
                <a:spcBef>
                  <a:spcPts val="336"/>
                </a:spcBef>
                <a:spcAft>
                  <a:spcPts val="336"/>
                </a:spcAft>
                <a:buClr>
                  <a:srgbClr val="000000"/>
                </a:buClr>
              </a:pPr>
              <a:r>
                <a:rPr lang="pt-BR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* Hoàn thành các bài tập trong SGK</a:t>
              </a:r>
              <a:r>
                <a:rPr lang="pt-BR" sz="2200" kern="0" dirty="0">
                  <a:solidFill>
                    <a:prstClr val="black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40644" y="2204039"/>
            <a:ext cx="2711112" cy="3342405"/>
            <a:chOff x="12644694" y="3479846"/>
            <a:chExt cx="5422223" cy="4709752"/>
          </a:xfrm>
        </p:grpSpPr>
        <p:grpSp>
          <p:nvGrpSpPr>
            <p:cNvPr id="25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7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8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12756290" y="3989041"/>
              <a:ext cx="5196871" cy="2992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512060">
                <a:lnSpc>
                  <a:spcPct val="150000"/>
                </a:lnSpc>
                <a:buClr>
                  <a:srgbClr val="000000"/>
                </a:buClr>
              </a:pPr>
              <a:r>
                <a:rPr lang="pt-BR" sz="2200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* </a:t>
              </a:r>
              <a:r>
                <a:rPr lang="vi-VN" sz="2200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Chuẩn bị trước </a:t>
              </a:r>
              <a:endParaRPr lang="en-US" sz="2200" kern="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endParaRPr>
            </a:p>
            <a:p>
              <a:pPr algn="ctr" defTabSz="51206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200" b="1" kern="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  <a:sym typeface="Arial"/>
                </a:rPr>
                <a:t>“ Bài 32. Quan hệ giữa đường vuông góc và đường xiên”</a:t>
              </a:r>
              <a:endParaRPr lang="pt-BR" sz="2200" b="1" kern="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28801" y="835454"/>
            <a:ext cx="8610599" cy="55907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36911" y="2822190"/>
            <a:ext cx="6743560" cy="173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1964">
              <a:lnSpc>
                <a:spcPct val="150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 ƠN CÁC EM ĐÃ CHÚ Ý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17518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E601E3-AA9A-736F-64C9-0FAC881E8E44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</p:spTree>
    <p:extLst>
      <p:ext uri="{BB962C8B-B14F-4D97-AF65-F5344CB8AC3E}">
        <p14:creationId xmlns:p14="http://schemas.microsoft.com/office/powerpoint/2010/main" val="3120866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củng cố bài họ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65087C8-C872-29CF-E462-95E72755D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577" y="787096"/>
            <a:ext cx="7266823" cy="49279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11580" y="810370"/>
            <a:ext cx="3702417" cy="30533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676449" y="810370"/>
            <a:ext cx="3564407" cy="308346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67797" y="736600"/>
            <a:ext cx="1179362" cy="10263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367797" y="1706114"/>
            <a:ext cx="1179363" cy="106721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60866" y="2717383"/>
            <a:ext cx="1174097" cy="10672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2400">
                <a:solidFill>
                  <a:prstClr val="white"/>
                </a:solidFill>
                <a:latin typeface="Calibri" panose="020F0502020204030204"/>
              </a:rPr>
              <a:t>3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355601" y="3753709"/>
            <a:ext cx="1179363" cy="105700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  <a:hlinkClick r:id="rId7" action="ppaction://hlinksldjump"/>
              </a:rPr>
              <a:t>4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hlinkClick r:id="rId7" action="ppaction://hlinksldjump"/>
          </p:cNvPr>
          <p:cNvSpPr txBox="1"/>
          <p:nvPr/>
        </p:nvSpPr>
        <p:spPr>
          <a:xfrm>
            <a:off x="3149601" y="24562"/>
            <a:ext cx="822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TRÒ CHƠI: BỨC HÌNH BÍ ẨN</a:t>
            </a:r>
          </a:p>
        </p:txBody>
      </p:sp>
      <p:sp>
        <p:nvSpPr>
          <p:cNvPr id="9" name="Action Button: Beginning 4">
            <a:hlinkClick r:id="rId8" action="ppaction://hlinksldjump"/>
          </p:cNvPr>
          <p:cNvSpPr/>
          <p:nvPr/>
        </p:nvSpPr>
        <p:spPr>
          <a:xfrm>
            <a:off x="11379200" y="6232487"/>
            <a:ext cx="812800" cy="59944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3024" y="5758966"/>
            <a:ext cx="6433171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Có</a:t>
            </a:r>
            <a:r>
              <a:rPr lang="en-US" sz="36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công</a:t>
            </a:r>
            <a:r>
              <a:rPr lang="en-US" sz="36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mài</a:t>
            </a:r>
            <a:r>
              <a:rPr lang="en-US" sz="36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sắt</a:t>
            </a:r>
            <a:r>
              <a:rPr lang="en-US" sz="36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36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có</a:t>
            </a:r>
            <a:r>
              <a:rPr lang="en-US" sz="36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ngày</a:t>
            </a:r>
            <a:r>
              <a:rPr lang="en-US" sz="36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nên</a:t>
            </a:r>
            <a:r>
              <a:rPr lang="en-US" sz="36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kim</a:t>
            </a:r>
            <a:endParaRPr lang="en-US" sz="3600" b="1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00962" y="5770207"/>
            <a:ext cx="7300122" cy="762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CÂU TỤC NGỮ?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7576" y="3860402"/>
            <a:ext cx="3678419" cy="30483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64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4006" y="3901400"/>
            <a:ext cx="3572382" cy="3014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19589805">
            <a:off x="1752036" y="194492"/>
            <a:ext cx="1048381" cy="11418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 rot="-1085547">
            <a:off x="10986456" y="357986"/>
            <a:ext cx="595511" cy="561516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TextBox 50"/>
          <p:cNvSpPr txBox="1"/>
          <p:nvPr/>
        </p:nvSpPr>
        <p:spPr>
          <a:xfrm>
            <a:off x="2929467" y="173418"/>
            <a:ext cx="690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7" y="0"/>
            <a:ext cx="2118783" cy="14004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0181DB-4896-CF5E-8A97-2FD8DCC64C43}"/>
              </a:ext>
            </a:extLst>
          </p:cNvPr>
          <p:cNvSpPr/>
          <p:nvPr/>
        </p:nvSpPr>
        <p:spPr>
          <a:xfrm>
            <a:off x="2748969" y="1670276"/>
            <a:ext cx="7848600" cy="913480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defTabSz="511192">
              <a:spcAft>
                <a:spcPts val="336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1: Cho </a:t>
            </a:r>
            <a:r>
              <a:rPr lang="el-GR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MNP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MN &lt; MP &lt; NP.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839E408-5569-DA51-3357-49AF1C9F3202}"/>
                  </a:ext>
                </a:extLst>
              </p:cNvPr>
              <p:cNvSpPr/>
              <p:nvPr/>
            </p:nvSpPr>
            <p:spPr>
              <a:xfrm>
                <a:off x="2896284" y="2773517"/>
                <a:ext cx="2264196" cy="494135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 algn="just" defTabSz="511192">
                  <a:spcAft>
                    <a:spcPts val="448"/>
                  </a:spcAft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𝐌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𝐏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𝐍</m:t>
                        </m:r>
                      </m:e>
                    </m:acc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839E408-5569-DA51-3357-49AF1C9F32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284" y="2773517"/>
                <a:ext cx="2264196" cy="494135"/>
              </a:xfrm>
              <a:prstGeom prst="rect">
                <a:avLst/>
              </a:prstGeom>
              <a:blipFill>
                <a:blip r:embed="rId9"/>
                <a:stretch>
                  <a:fillRect l="-7258" t="-14815" b="-38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9ACD487-E4F2-D17B-E5E8-55B6FDFE4F69}"/>
                  </a:ext>
                </a:extLst>
              </p:cNvPr>
              <p:cNvSpPr/>
              <p:nvPr/>
            </p:nvSpPr>
            <p:spPr>
              <a:xfrm>
                <a:off x="6454171" y="2637176"/>
                <a:ext cx="2243357" cy="632763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 algn="just" defTabSz="511192">
                  <a:lnSpc>
                    <a:spcPct val="150000"/>
                  </a:lnSpc>
                  <a:spcAft>
                    <a:spcPts val="448"/>
                  </a:spcAft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𝐍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𝐏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𝐌</m:t>
                        </m:r>
                      </m:e>
                    </m:acc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9ACD487-E4F2-D17B-E5E8-55B6FDFE4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71" y="2637176"/>
                <a:ext cx="2243357" cy="632763"/>
              </a:xfrm>
              <a:prstGeom prst="rect">
                <a:avLst/>
              </a:prstGeom>
              <a:blipFill>
                <a:blip r:embed="rId10"/>
                <a:stretch>
                  <a:fillRect l="-7337" b="-30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F236C8-59E8-6B6B-E13C-ABD77C37B020}"/>
                  </a:ext>
                </a:extLst>
              </p:cNvPr>
              <p:cNvSpPr/>
              <p:nvPr/>
            </p:nvSpPr>
            <p:spPr>
              <a:xfrm>
                <a:off x="2896284" y="3581014"/>
                <a:ext cx="2264196" cy="632763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 algn="just" defTabSz="511192">
                  <a:lnSpc>
                    <a:spcPct val="150000"/>
                  </a:lnSpc>
                  <a:spcAft>
                    <a:spcPts val="448"/>
                  </a:spcAft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𝐏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𝐍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𝐌</m:t>
                        </m:r>
                      </m:e>
                    </m:acc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F236C8-59E8-6B6B-E13C-ABD77C37B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284" y="3581014"/>
                <a:ext cx="2264196" cy="632763"/>
              </a:xfrm>
              <a:prstGeom prst="rect">
                <a:avLst/>
              </a:prstGeom>
              <a:blipFill>
                <a:blip r:embed="rId11"/>
                <a:stretch>
                  <a:fillRect l="-7258" b="-29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57EABB-22F4-C720-343D-3403E3E92138}"/>
                  </a:ext>
                </a:extLst>
              </p:cNvPr>
              <p:cNvSpPr/>
              <p:nvPr/>
            </p:nvSpPr>
            <p:spPr>
              <a:xfrm>
                <a:off x="6454171" y="3588062"/>
                <a:ext cx="2264196" cy="632763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 algn="just" defTabSz="511192">
                  <a:lnSpc>
                    <a:spcPct val="150000"/>
                  </a:lnSpc>
                  <a:spcAft>
                    <a:spcPts val="448"/>
                  </a:spcAft>
                </a:pP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𝐏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𝐌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𝐍</m:t>
                        </m:r>
                      </m:e>
                    </m:acc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57EABB-22F4-C720-343D-3403E3E92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171" y="3588062"/>
                <a:ext cx="2264196" cy="632763"/>
              </a:xfrm>
              <a:prstGeom prst="rect">
                <a:avLst/>
              </a:prstGeom>
              <a:blipFill>
                <a:blip r:embed="rId12"/>
                <a:stretch>
                  <a:fillRect l="-7278" b="-30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27280858-8A66-1777-FCDB-990AA743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830" y="5689023"/>
            <a:ext cx="1213715" cy="116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EA6603-AC5F-C5A3-F46C-23FF593541E3}"/>
              </a:ext>
            </a:extLst>
          </p:cNvPr>
          <p:cNvSpPr/>
          <p:nvPr/>
        </p:nvSpPr>
        <p:spPr>
          <a:xfrm>
            <a:off x="2788297" y="3717382"/>
            <a:ext cx="566620" cy="4963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7B4D0-9E76-4AC1-C42D-0E160263C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5F13D0CE-F96B-032B-2E7B-FB0007884EA6}"/>
              </a:ext>
            </a:extLst>
          </p:cNvPr>
          <p:cNvSpPr/>
          <p:nvPr/>
        </p:nvSpPr>
        <p:spPr>
          <a:xfrm rot="-1085547">
            <a:off x="10986456" y="357986"/>
            <a:ext cx="595511" cy="561516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7DFA4B-2253-C4E9-CA5A-BA5C5DD979F1}"/>
              </a:ext>
            </a:extLst>
          </p:cNvPr>
          <p:cNvSpPr txBox="1"/>
          <p:nvPr/>
        </p:nvSpPr>
        <p:spPr>
          <a:xfrm>
            <a:off x="2826627" y="212902"/>
            <a:ext cx="690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9CD27409-9349-00B1-8847-2539C8BFF4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243"/>
            <a:ext cx="2118783" cy="1400462"/>
          </a:xfrm>
          <a:prstGeom prst="rect">
            <a:avLst/>
          </a:prstGeom>
        </p:spPr>
      </p:pic>
      <p:sp>
        <p:nvSpPr>
          <p:cNvPr id="8" name="Flowchart: Terminator 6">
            <a:extLst>
              <a:ext uri="{FF2B5EF4-FFF2-40B4-BE49-F238E27FC236}">
                <a16:creationId xmlns:a16="http://schemas.microsoft.com/office/drawing/2014/main" id="{835925F7-76D3-F8BC-C251-383241B24F18}"/>
              </a:ext>
            </a:extLst>
          </p:cNvPr>
          <p:cNvSpPr/>
          <p:nvPr/>
        </p:nvSpPr>
        <p:spPr>
          <a:xfrm>
            <a:off x="1826343" y="1812925"/>
            <a:ext cx="8458200" cy="11443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lowchart: Terminator 6">
            <a:extLst>
              <a:ext uri="{FF2B5EF4-FFF2-40B4-BE49-F238E27FC236}">
                <a16:creationId xmlns:a16="http://schemas.microsoft.com/office/drawing/2014/main" id="{C779E262-6681-1A57-F990-C65FB27C447B}"/>
              </a:ext>
            </a:extLst>
          </p:cNvPr>
          <p:cNvSpPr/>
          <p:nvPr/>
        </p:nvSpPr>
        <p:spPr>
          <a:xfrm>
            <a:off x="6304937" y="3033268"/>
            <a:ext cx="3235150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>
            <a:extLst>
              <a:ext uri="{FF2B5EF4-FFF2-40B4-BE49-F238E27FC236}">
                <a16:creationId xmlns:a16="http://schemas.microsoft.com/office/drawing/2014/main" id="{315D5003-89C5-CA2C-9726-5414F35AB290}"/>
              </a:ext>
            </a:extLst>
          </p:cNvPr>
          <p:cNvSpPr/>
          <p:nvPr/>
        </p:nvSpPr>
        <p:spPr>
          <a:xfrm>
            <a:off x="6294733" y="4913685"/>
            <a:ext cx="3234658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>
            <a:extLst>
              <a:ext uri="{FF2B5EF4-FFF2-40B4-BE49-F238E27FC236}">
                <a16:creationId xmlns:a16="http://schemas.microsoft.com/office/drawing/2014/main" id="{5F86A5FC-91F1-2BDA-1DF7-CEA27426E5D9}"/>
              </a:ext>
            </a:extLst>
          </p:cNvPr>
          <p:cNvSpPr/>
          <p:nvPr/>
        </p:nvSpPr>
        <p:spPr>
          <a:xfrm>
            <a:off x="1978743" y="4913685"/>
            <a:ext cx="3236257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Terminator 6">
            <a:extLst>
              <a:ext uri="{FF2B5EF4-FFF2-40B4-BE49-F238E27FC236}">
                <a16:creationId xmlns:a16="http://schemas.microsoft.com/office/drawing/2014/main" id="{89FF7BE9-067D-242F-775E-56510DDF8EBF}"/>
              </a:ext>
            </a:extLst>
          </p:cNvPr>
          <p:cNvSpPr/>
          <p:nvPr/>
        </p:nvSpPr>
        <p:spPr>
          <a:xfrm>
            <a:off x="1978743" y="2996397"/>
            <a:ext cx="3234658" cy="8433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8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CC8C0D-5C2C-116A-E6F4-0B3920F86FCC}"/>
                  </a:ext>
                </a:extLst>
              </p:cNvPr>
              <p:cNvSpPr/>
              <p:nvPr/>
            </p:nvSpPr>
            <p:spPr>
              <a:xfrm>
                <a:off x="2103465" y="1893131"/>
                <a:ext cx="8181078" cy="9263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1206" tIns="25603" rIns="51206" bIns="25603">
                <a:spAutoFit/>
              </a:bodyPr>
              <a:lstStyle/>
              <a:p>
                <a:pPr marL="17069" marR="17069" defTabSz="511252"/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2: Cho tam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ABC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𝐁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𝟗𝟓</m:t>
                        </m:r>
                      </m:e>
                      <m:sup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𝐨</m:t>
                        </m:r>
                      </m:sup>
                    </m:sSup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𝐀</m:t>
                        </m:r>
                      </m:e>
                    </m:acc>
                    <m:r>
                      <a:rPr lang="en-US" sz="2800" b="1" i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e>
                      <m:sup>
                        <m:r>
                          <a:rPr lang="en-US" sz="2800" b="1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𝐨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marL="17069" marR="17069" defTabSz="511252"/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Em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hãy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chọn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trả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lời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đúng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nhất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CC8C0D-5C2C-116A-E6F4-0B3920F86F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465" y="1893131"/>
                <a:ext cx="8181078" cy="926304"/>
              </a:xfrm>
              <a:prstGeom prst="rect">
                <a:avLst/>
              </a:prstGeom>
              <a:blipFill>
                <a:blip r:embed="rId7"/>
                <a:stretch>
                  <a:fillRect l="-1788" t="-7237" b="-19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B4E049C2-0B9F-D6D9-5A6B-713E6B2A4486}"/>
              </a:ext>
            </a:extLst>
          </p:cNvPr>
          <p:cNvSpPr/>
          <p:nvPr/>
        </p:nvSpPr>
        <p:spPr>
          <a:xfrm>
            <a:off x="2115051" y="3004500"/>
            <a:ext cx="2878659" cy="698037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>
            <a:spAutoFit/>
          </a:bodyPr>
          <a:lstStyle/>
          <a:p>
            <a:pPr defTabSz="511252">
              <a:lnSpc>
                <a:spcPct val="150000"/>
              </a:lnSpc>
              <a:spcAft>
                <a:spcPts val="448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BC  &lt; AB &lt; AC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545AFA-8476-9AFF-9B7F-1091A0C2EA53}"/>
              </a:ext>
            </a:extLst>
          </p:cNvPr>
          <p:cNvSpPr/>
          <p:nvPr/>
        </p:nvSpPr>
        <p:spPr>
          <a:xfrm>
            <a:off x="2103465" y="3728806"/>
            <a:ext cx="2768052" cy="698037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>
            <a:spAutoFit/>
          </a:bodyPr>
          <a:lstStyle/>
          <a:p>
            <a:pPr algn="just" defTabSz="511252">
              <a:lnSpc>
                <a:spcPct val="150000"/>
              </a:lnSpc>
              <a:spcAft>
                <a:spcPts val="448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AC &lt; AB &lt; BC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77B53C-0F53-10D0-6B95-C372B328DF45}"/>
              </a:ext>
            </a:extLst>
          </p:cNvPr>
          <p:cNvSpPr/>
          <p:nvPr/>
        </p:nvSpPr>
        <p:spPr>
          <a:xfrm>
            <a:off x="2115051" y="4426843"/>
            <a:ext cx="2788891" cy="698037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>
            <a:spAutoFit/>
          </a:bodyPr>
          <a:lstStyle/>
          <a:p>
            <a:pPr algn="just" defTabSz="511252">
              <a:lnSpc>
                <a:spcPct val="150000"/>
              </a:lnSpc>
              <a:spcAft>
                <a:spcPts val="448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AC &lt; BC &lt; AB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C109C7-1497-1CDA-A3F6-180C584EA11F}"/>
              </a:ext>
            </a:extLst>
          </p:cNvPr>
          <p:cNvSpPr/>
          <p:nvPr/>
        </p:nvSpPr>
        <p:spPr>
          <a:xfrm>
            <a:off x="2115051" y="5151735"/>
            <a:ext cx="2788891" cy="698037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>
            <a:spAutoFit/>
          </a:bodyPr>
          <a:lstStyle/>
          <a:p>
            <a:pPr algn="just" defTabSz="511252">
              <a:lnSpc>
                <a:spcPct val="150000"/>
              </a:lnSpc>
              <a:spcAft>
                <a:spcPts val="448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D. AB &lt; BC &lt; AC</a:t>
            </a:r>
          </a:p>
        </p:txBody>
      </p:sp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AE70E0C7-64F1-ECCB-2DC3-6B0B76511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285" y="5729196"/>
            <a:ext cx="1213715" cy="116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5ABB1F-CA49-A111-1A9D-8FBF8E13623F}"/>
              </a:ext>
            </a:extLst>
          </p:cNvPr>
          <p:cNvSpPr/>
          <p:nvPr/>
        </p:nvSpPr>
        <p:spPr>
          <a:xfrm>
            <a:off x="1979859" y="3180802"/>
            <a:ext cx="566620" cy="4963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D87BD-5E6C-25AA-645F-4BBD6764BD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0169" y="3148861"/>
            <a:ext cx="3528366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D171B-768C-CD95-4BBE-D0F3B304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F854AF31-3D68-D3DA-F6C3-FC23095B80E1}"/>
              </a:ext>
            </a:extLst>
          </p:cNvPr>
          <p:cNvSpPr/>
          <p:nvPr/>
        </p:nvSpPr>
        <p:spPr>
          <a:xfrm rot="-1085547">
            <a:off x="10986456" y="357986"/>
            <a:ext cx="595511" cy="561516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1E0C7F-CC27-C56B-38F6-228D92999444}"/>
              </a:ext>
            </a:extLst>
          </p:cNvPr>
          <p:cNvSpPr txBox="1"/>
          <p:nvPr/>
        </p:nvSpPr>
        <p:spPr>
          <a:xfrm>
            <a:off x="2826627" y="212902"/>
            <a:ext cx="690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32F41F5B-53AC-48F9-E8BD-674926769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7" y="0"/>
            <a:ext cx="2118783" cy="1400462"/>
          </a:xfrm>
          <a:prstGeom prst="rect">
            <a:avLst/>
          </a:prstGeom>
        </p:spPr>
      </p:pic>
      <p:sp>
        <p:nvSpPr>
          <p:cNvPr id="8" name="Flowchart: Terminator 6">
            <a:extLst>
              <a:ext uri="{FF2B5EF4-FFF2-40B4-BE49-F238E27FC236}">
                <a16:creationId xmlns:a16="http://schemas.microsoft.com/office/drawing/2014/main" id="{4BEAAF4A-0F36-D24C-625C-CF968F33B4EA}"/>
              </a:ext>
            </a:extLst>
          </p:cNvPr>
          <p:cNvSpPr/>
          <p:nvPr/>
        </p:nvSpPr>
        <p:spPr>
          <a:xfrm>
            <a:off x="1678974" y="1515677"/>
            <a:ext cx="8763000" cy="1014880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9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lowchart: Terminator 6">
            <a:extLst>
              <a:ext uri="{FF2B5EF4-FFF2-40B4-BE49-F238E27FC236}">
                <a16:creationId xmlns:a16="http://schemas.microsoft.com/office/drawing/2014/main" id="{08D9A65E-FB4E-19D9-BBCB-A3483E1DE09E}"/>
              </a:ext>
            </a:extLst>
          </p:cNvPr>
          <p:cNvSpPr/>
          <p:nvPr/>
        </p:nvSpPr>
        <p:spPr>
          <a:xfrm>
            <a:off x="1075850" y="2661783"/>
            <a:ext cx="5715000" cy="82713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9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>
            <a:extLst>
              <a:ext uri="{FF2B5EF4-FFF2-40B4-BE49-F238E27FC236}">
                <a16:creationId xmlns:a16="http://schemas.microsoft.com/office/drawing/2014/main" id="{E31520AC-652A-A116-8201-9F3016985DC3}"/>
              </a:ext>
            </a:extLst>
          </p:cNvPr>
          <p:cNvSpPr/>
          <p:nvPr/>
        </p:nvSpPr>
        <p:spPr>
          <a:xfrm>
            <a:off x="5184847" y="5484770"/>
            <a:ext cx="5547209" cy="79063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9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>
            <a:extLst>
              <a:ext uri="{FF2B5EF4-FFF2-40B4-BE49-F238E27FC236}">
                <a16:creationId xmlns:a16="http://schemas.microsoft.com/office/drawing/2014/main" id="{64877A3B-31A0-D500-75C3-EAF27759FAEB}"/>
              </a:ext>
            </a:extLst>
          </p:cNvPr>
          <p:cNvSpPr/>
          <p:nvPr/>
        </p:nvSpPr>
        <p:spPr>
          <a:xfrm>
            <a:off x="2469708" y="3630268"/>
            <a:ext cx="5683638" cy="79617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9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Terminator 6">
            <a:extLst>
              <a:ext uri="{FF2B5EF4-FFF2-40B4-BE49-F238E27FC236}">
                <a16:creationId xmlns:a16="http://schemas.microsoft.com/office/drawing/2014/main" id="{EFA58C45-3B19-93CD-5B3C-E298E3CAB350}"/>
              </a:ext>
            </a:extLst>
          </p:cNvPr>
          <p:cNvSpPr/>
          <p:nvPr/>
        </p:nvSpPr>
        <p:spPr>
          <a:xfrm>
            <a:off x="3886176" y="4567800"/>
            <a:ext cx="5778933" cy="7745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lIns="51206" tIns="25603" rIns="51206" bIns="25603" rtlCol="0" anchor="ctr"/>
          <a:lstStyle/>
          <a:p>
            <a:pPr marL="0" marR="0" lvl="0" indent="0" algn="ctr" defTabSz="7669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14B659-3E45-FACA-BC9F-9798F7808FCD}"/>
              </a:ext>
            </a:extLst>
          </p:cNvPr>
          <p:cNvSpPr/>
          <p:nvPr/>
        </p:nvSpPr>
        <p:spPr>
          <a:xfrm>
            <a:off x="1831374" y="1617077"/>
            <a:ext cx="8534400" cy="913480"/>
          </a:xfrm>
          <a:prstGeom prst="rect">
            <a:avLst/>
          </a:prstGeom>
          <a:noFill/>
          <a:ln>
            <a:noFill/>
          </a:ln>
        </p:spPr>
        <p:txBody>
          <a:bodyPr wrap="square" lIns="51206" tIns="25603" rIns="51206" bIns="25603">
            <a:spAutoFit/>
          </a:bodyPr>
          <a:lstStyle/>
          <a:p>
            <a:pPr defTabSz="511316">
              <a:spcAft>
                <a:spcPts val="336"/>
              </a:spcAft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Ba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6cm; 7cm; 8cm.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ED7CA1-4336-120C-B2B9-003E49E8E993}"/>
              </a:ext>
            </a:extLst>
          </p:cNvPr>
          <p:cNvSpPr/>
          <p:nvPr/>
        </p:nvSpPr>
        <p:spPr>
          <a:xfrm>
            <a:off x="1115362" y="2839116"/>
            <a:ext cx="5851634" cy="482593"/>
          </a:xfrm>
          <a:prstGeom prst="rect">
            <a:avLst/>
          </a:prstGeom>
          <a:noFill/>
          <a:ln>
            <a:noFill/>
          </a:ln>
        </p:spPr>
        <p:txBody>
          <a:bodyPr wrap="square" lIns="51206" tIns="25603" rIns="51206" bIns="25603">
            <a:spAutoFit/>
          </a:bodyPr>
          <a:lstStyle/>
          <a:p>
            <a:pPr defTabSz="511316">
              <a:spcAft>
                <a:spcPts val="448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6cm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52C2C-FC97-A727-8E85-53E1FA1CB130}"/>
              </a:ext>
            </a:extLst>
          </p:cNvPr>
          <p:cNvSpPr/>
          <p:nvPr/>
        </p:nvSpPr>
        <p:spPr>
          <a:xfrm>
            <a:off x="2669574" y="3630268"/>
            <a:ext cx="5943600" cy="698037"/>
          </a:xfrm>
          <a:prstGeom prst="rect">
            <a:avLst/>
          </a:prstGeom>
          <a:noFill/>
          <a:ln>
            <a:noFill/>
          </a:ln>
        </p:spPr>
        <p:txBody>
          <a:bodyPr wrap="square" lIns="51206" tIns="25603" rIns="51206" bIns="25603">
            <a:spAutoFit/>
          </a:bodyPr>
          <a:lstStyle/>
          <a:p>
            <a:pPr defTabSz="511316">
              <a:lnSpc>
                <a:spcPct val="150000"/>
              </a:lnSpc>
              <a:spcAft>
                <a:spcPts val="448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7cm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98BED7-E32A-E578-4F8E-F324AD515EA6}"/>
              </a:ext>
            </a:extLst>
          </p:cNvPr>
          <p:cNvSpPr/>
          <p:nvPr/>
        </p:nvSpPr>
        <p:spPr>
          <a:xfrm>
            <a:off x="4011315" y="4617079"/>
            <a:ext cx="5516143" cy="62058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lIns="51206" tIns="25603" rIns="51206" bIns="25603">
            <a:spAutoFit/>
          </a:bodyPr>
          <a:lstStyle/>
          <a:p>
            <a:pPr marL="0" marR="0" lvl="0" indent="0" defTabSz="511316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4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8cm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425F78-740F-D78F-4F3C-043F8805C85C}"/>
              </a:ext>
            </a:extLst>
          </p:cNvPr>
          <p:cNvSpPr/>
          <p:nvPr/>
        </p:nvSpPr>
        <p:spPr>
          <a:xfrm>
            <a:off x="5398030" y="5533930"/>
            <a:ext cx="4976541" cy="69803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none" lIns="51206" tIns="25603" rIns="51206" bIns="25603">
            <a:spAutoFit/>
          </a:bodyPr>
          <a:lstStyle/>
          <a:p>
            <a:pPr marL="0" marR="0" lvl="0" indent="0" defTabSz="511316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4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Ba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DB41DC35-A740-02B8-8816-6A1AB0773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830" y="5689023"/>
            <a:ext cx="1213715" cy="116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513AED-6109-4EF9-A733-35A1501FCBDC}"/>
              </a:ext>
            </a:extLst>
          </p:cNvPr>
          <p:cNvSpPr/>
          <p:nvPr/>
        </p:nvSpPr>
        <p:spPr>
          <a:xfrm>
            <a:off x="3887818" y="4750236"/>
            <a:ext cx="566620" cy="4963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E2926-C21E-C601-23AC-1E0F76CB0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E7FAA495-9E93-A330-3AA5-F0FC6E09B4B1}"/>
              </a:ext>
            </a:extLst>
          </p:cNvPr>
          <p:cNvSpPr/>
          <p:nvPr/>
        </p:nvSpPr>
        <p:spPr>
          <a:xfrm rot="-1085547">
            <a:off x="10986456" y="357986"/>
            <a:ext cx="595511" cy="561516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AECF06-0A65-5F4B-E5D9-D68BD1ECEA71}"/>
              </a:ext>
            </a:extLst>
          </p:cNvPr>
          <p:cNvSpPr txBox="1"/>
          <p:nvPr/>
        </p:nvSpPr>
        <p:spPr>
          <a:xfrm>
            <a:off x="2826627" y="207349"/>
            <a:ext cx="690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24F9A4B5-D424-8DE8-EB57-E75BFDD7E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7" y="0"/>
            <a:ext cx="2118783" cy="14004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2686F5-938E-E478-2F50-10E9FEABBAFF}"/>
              </a:ext>
            </a:extLst>
          </p:cNvPr>
          <p:cNvSpPr/>
          <p:nvPr/>
        </p:nvSpPr>
        <p:spPr>
          <a:xfrm>
            <a:off x="1144673" y="1644731"/>
            <a:ext cx="10189461" cy="975036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lIns="51206" tIns="25603" rIns="51206" bIns="25603">
            <a:spAutoFit/>
          </a:bodyPr>
          <a:lstStyle/>
          <a:p>
            <a:pPr marL="0" marR="0" lvl="0" indent="0" algn="just" defTabSz="51145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4: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Cho tam giác ABC vuông tại A. Trên hai cạnh góc vuông AB,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AC lấy lần lượt hai điểm M và N. So sánh MN và BC.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2AA8D4-D816-03C8-C2E0-7D05B769599E}"/>
              </a:ext>
            </a:extLst>
          </p:cNvPr>
          <p:cNvSpPr/>
          <p:nvPr/>
        </p:nvSpPr>
        <p:spPr>
          <a:xfrm>
            <a:off x="1954991" y="3000886"/>
            <a:ext cx="2203346" cy="482593"/>
          </a:xfrm>
          <a:prstGeom prst="rect">
            <a:avLst/>
          </a:prstGeom>
          <a:noFill/>
        </p:spPr>
        <p:txBody>
          <a:bodyPr wrap="none" lIns="51206" tIns="25603" rIns="51206" bIns="25603">
            <a:spAutoFit/>
          </a:bodyPr>
          <a:lstStyle/>
          <a:p>
            <a:pPr defTabSz="511456">
              <a:spcAft>
                <a:spcPts val="336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MN  &gt;  BC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6CC06A-40CE-83F2-0F52-CCD3414ADF01}"/>
              </a:ext>
            </a:extLst>
          </p:cNvPr>
          <p:cNvSpPr/>
          <p:nvPr/>
        </p:nvSpPr>
        <p:spPr>
          <a:xfrm>
            <a:off x="1870981" y="3935538"/>
            <a:ext cx="2191831" cy="48259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defTabSz="511456">
              <a:spcAft>
                <a:spcPts val="336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MN  &lt;  BC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842113-B4AF-EE59-4086-87AB540C13BC}"/>
              </a:ext>
            </a:extLst>
          </p:cNvPr>
          <p:cNvSpPr/>
          <p:nvPr/>
        </p:nvSpPr>
        <p:spPr>
          <a:xfrm>
            <a:off x="1891742" y="4733135"/>
            <a:ext cx="2023810" cy="482593"/>
          </a:xfrm>
          <a:prstGeom prst="rect">
            <a:avLst/>
          </a:prstGeom>
          <a:noFill/>
        </p:spPr>
        <p:txBody>
          <a:bodyPr wrap="none" lIns="51206" tIns="25603" rIns="51206" bIns="25603">
            <a:spAutoFit/>
          </a:bodyPr>
          <a:lstStyle/>
          <a:p>
            <a:pPr defTabSz="511456">
              <a:spcAft>
                <a:spcPts val="336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MN = BC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184D8B-25EE-B71E-9DC7-113BAAF3355F}"/>
              </a:ext>
            </a:extLst>
          </p:cNvPr>
          <p:cNvSpPr/>
          <p:nvPr/>
        </p:nvSpPr>
        <p:spPr>
          <a:xfrm>
            <a:off x="1932921" y="5596847"/>
            <a:ext cx="5333278" cy="48259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defTabSz="511456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đủ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004C7F1E-1712-0978-200C-4BD303A9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830" y="5689023"/>
            <a:ext cx="1213715" cy="116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38563D-2878-124B-BBF3-04D8BB828629}"/>
              </a:ext>
            </a:extLst>
          </p:cNvPr>
          <p:cNvCxnSpPr>
            <a:cxnSpLocks/>
          </p:cNvCxnSpPr>
          <p:nvPr/>
        </p:nvCxnSpPr>
        <p:spPr>
          <a:xfrm flipH="1" flipV="1">
            <a:off x="7408559" y="3792130"/>
            <a:ext cx="3303640" cy="130710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A2E844-CAA3-0E1F-A312-D3978EF600B7}"/>
              </a:ext>
            </a:extLst>
          </p:cNvPr>
          <p:cNvSpPr txBox="1"/>
          <p:nvPr/>
        </p:nvSpPr>
        <p:spPr>
          <a:xfrm>
            <a:off x="8750250" y="5179931"/>
            <a:ext cx="37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FF499F-C51C-F4B5-2339-5C3463271478}"/>
              </a:ext>
            </a:extLst>
          </p:cNvPr>
          <p:cNvGrpSpPr/>
          <p:nvPr/>
        </p:nvGrpSpPr>
        <p:grpSpPr>
          <a:xfrm>
            <a:off x="6933698" y="2888741"/>
            <a:ext cx="4164506" cy="2600111"/>
            <a:chOff x="6933698" y="2888741"/>
            <a:chExt cx="4164506" cy="2600111"/>
          </a:xfrm>
          <a:noFill/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87C769C-8C72-25FE-9710-1D5DD6E26B3F}"/>
                </a:ext>
              </a:extLst>
            </p:cNvPr>
            <p:cNvSpPr txBox="1"/>
            <p:nvPr/>
          </p:nvSpPr>
          <p:spPr>
            <a:xfrm>
              <a:off x="7413519" y="4927924"/>
              <a:ext cx="186712" cy="18288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DE0FDD9-9552-4CFE-57B8-6229DB1C497B}"/>
                </a:ext>
              </a:extLst>
            </p:cNvPr>
            <p:cNvCxnSpPr/>
            <p:nvPr/>
          </p:nvCxnSpPr>
          <p:spPr>
            <a:xfrm>
              <a:off x="7413523" y="3087329"/>
              <a:ext cx="0" cy="2015613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828878A-02D1-711D-6F32-766CE5DC19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13523" y="5102942"/>
              <a:ext cx="3303638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87F5E19-7B1A-6096-1E94-9FF42D07A7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13523" y="3087329"/>
              <a:ext cx="3303638" cy="2015613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22B570-0104-B291-C4EA-7BEC2A9332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13522" y="3795833"/>
              <a:ext cx="1455175" cy="1307108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88C1FB-48C3-068F-9A49-7382A2D99D6E}"/>
                </a:ext>
              </a:extLst>
            </p:cNvPr>
            <p:cNvSpPr txBox="1"/>
            <p:nvPr/>
          </p:nvSpPr>
          <p:spPr>
            <a:xfrm>
              <a:off x="7045087" y="5027187"/>
              <a:ext cx="368433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897182-D90F-DB56-84B8-E9F48CBE5830}"/>
                </a:ext>
              </a:extLst>
            </p:cNvPr>
            <p:cNvSpPr txBox="1"/>
            <p:nvPr/>
          </p:nvSpPr>
          <p:spPr>
            <a:xfrm>
              <a:off x="7045086" y="2888741"/>
              <a:ext cx="368433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FE452D-C446-0A77-3E4A-EAA72DCA14FB}"/>
                </a:ext>
              </a:extLst>
            </p:cNvPr>
            <p:cNvSpPr txBox="1"/>
            <p:nvPr/>
          </p:nvSpPr>
          <p:spPr>
            <a:xfrm>
              <a:off x="10729771" y="4957420"/>
              <a:ext cx="368433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98C13C-B79B-E5B9-A20E-EF0971F3B910}"/>
                </a:ext>
              </a:extLst>
            </p:cNvPr>
            <p:cNvSpPr txBox="1"/>
            <p:nvPr/>
          </p:nvSpPr>
          <p:spPr>
            <a:xfrm>
              <a:off x="6933698" y="3558317"/>
              <a:ext cx="368433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8F1E5254-5852-3A37-08FB-BF2F6E668A05}"/>
              </a:ext>
            </a:extLst>
          </p:cNvPr>
          <p:cNvSpPr/>
          <p:nvPr/>
        </p:nvSpPr>
        <p:spPr>
          <a:xfrm>
            <a:off x="1724296" y="3935538"/>
            <a:ext cx="566620" cy="4963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8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8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54000D"/>
      </a:dk1>
      <a:lt1>
        <a:srgbClr val="FFEFC1"/>
      </a:lt1>
      <a:dk2>
        <a:srgbClr val="30050C"/>
      </a:dk2>
      <a:lt2>
        <a:srgbClr val="FFF4D6"/>
      </a:lt2>
      <a:accent1>
        <a:srgbClr val="D33C2B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A030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1095</Words>
  <Application>Microsoft Office PowerPoint</Application>
  <PresentationFormat>Widescreen</PresentationFormat>
  <Paragraphs>154</Paragraphs>
  <Slides>24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Abril Fatface</vt:lpstr>
      <vt:lpstr>ADLaM Display</vt:lpstr>
      <vt:lpstr>Aldrich</vt:lpstr>
      <vt:lpstr>Arial</vt:lpstr>
      <vt:lpstr>Calibri</vt:lpstr>
      <vt:lpstr>Cambria Math</vt:lpstr>
      <vt:lpstr>Courgette</vt:lpstr>
      <vt:lpstr>Homemade Apple</vt:lpstr>
      <vt:lpstr>Poppins</vt:lpstr>
      <vt:lpstr>Questrial</vt:lpstr>
      <vt:lpstr>Times New Roman</vt:lpstr>
      <vt:lpstr>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</cp:revision>
  <dcterms:created xsi:type="dcterms:W3CDTF">2026-01-21T23:30:08Z</dcterms:created>
  <dcterms:modified xsi:type="dcterms:W3CDTF">2026-01-23T02:03:39Z</dcterms:modified>
</cp:coreProperties>
</file>