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4" r:id="rId3"/>
    <p:sldId id="285" r:id="rId4"/>
    <p:sldId id="265" r:id="rId5"/>
    <p:sldId id="266" r:id="rId6"/>
    <p:sldId id="267" r:id="rId7"/>
    <p:sldId id="268" r:id="rId8"/>
    <p:sldId id="270" r:id="rId9"/>
    <p:sldId id="269" r:id="rId10"/>
    <p:sldId id="271" r:id="rId11"/>
    <p:sldId id="259" r:id="rId12"/>
    <p:sldId id="272" r:id="rId13"/>
    <p:sldId id="282" r:id="rId14"/>
    <p:sldId id="260" r:id="rId15"/>
    <p:sldId id="261" r:id="rId16"/>
    <p:sldId id="262" r:id="rId17"/>
    <p:sldId id="263" r:id="rId18"/>
    <p:sldId id="273" r:id="rId19"/>
    <p:sldId id="274" r:id="rId20"/>
    <p:sldId id="275" r:id="rId21"/>
    <p:sldId id="283" r:id="rId22"/>
    <p:sldId id="277" r:id="rId23"/>
    <p:sldId id="278" r:id="rId24"/>
    <p:sldId id="279" r:id="rId25"/>
    <p:sldId id="280" r:id="rId26"/>
    <p:sldId id="281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3CDD6-6D77-4329-B7B6-5DB5CFAE45D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2AEBC-F6DE-4F15-A2DC-5691F963F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2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24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71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09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50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180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945869E-ADF0-4682-97B4-0DD426BF97D9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39775"/>
            <a:ext cx="6581775" cy="370363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2" tIns="45555" rIns="91112" bIns="45555"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30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THCS LONG KIẾN</a:t>
            </a:r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B7ED5C7-0793-472C-AF12-920EA8FB5CEC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214752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0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16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9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2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7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3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9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7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4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0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1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F8AEC-57D8-4A36-92DD-06B0AD61EF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F40A-5B5A-4EEC-8215-FF70D9C0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5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8.pn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12.xml"/><Relationship Id="rId3" Type="http://schemas.openxmlformats.org/officeDocument/2006/relationships/slide" Target="slide4.xml"/><Relationship Id="rId7" Type="http://schemas.openxmlformats.org/officeDocument/2006/relationships/slide" Target="slide24.xml"/><Relationship Id="rId12" Type="http://schemas.openxmlformats.org/officeDocument/2006/relationships/image" Target="../media/image39.gif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19.xml"/><Relationship Id="rId5" Type="http://schemas.openxmlformats.org/officeDocument/2006/relationships/slide" Target="slide2.xml"/><Relationship Id="rId10" Type="http://schemas.openxmlformats.org/officeDocument/2006/relationships/slide" Target="slide25.xml"/><Relationship Id="rId4" Type="http://schemas.openxmlformats.org/officeDocument/2006/relationships/slide" Target="slide5.xml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OINS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179" y="5026450"/>
            <a:ext cx="1999787" cy="183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" y="20633"/>
            <a:ext cx="1980741" cy="197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9"/>
          <p:cNvSpPr>
            <a:spLocks noChangeArrowheads="1" noChangeShapeType="1" noTextEdit="1"/>
          </p:cNvSpPr>
          <p:nvPr/>
        </p:nvSpPr>
        <p:spPr bwMode="auto">
          <a:xfrm>
            <a:off x="1214846" y="285336"/>
            <a:ext cx="9849394" cy="236641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r>
              <a:rPr lang="en-US" dirty="0" err="1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dirty="0">
                <a:solidFill>
                  <a:srgbClr val="FF0000"/>
                </a:solidFill>
                <a:effectLst>
                  <a:outerShdw dist="3594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WordArt 10"/>
          <p:cNvSpPr>
            <a:spLocks noChangeArrowheads="1" noChangeShapeType="1" noTextEdit="1"/>
          </p:cNvSpPr>
          <p:nvPr/>
        </p:nvSpPr>
        <p:spPr bwMode="auto">
          <a:xfrm>
            <a:off x="3617693" y="2660034"/>
            <a:ext cx="4851864" cy="12792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999" b="1" kern="1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Universe" panose="020B7200000000000000" pitchFamily="34" charset="0"/>
            </a:endParaRPr>
          </a:p>
        </p:txBody>
      </p:sp>
      <p:pic>
        <p:nvPicPr>
          <p:cNvPr id="2054" name="Picture 12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93193" y="3967"/>
            <a:ext cx="1980741" cy="197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334"/>
          <p:cNvSpPr>
            <a:spLocks noChangeArrowheads="1" noChangeShapeType="1" noTextEdit="1"/>
          </p:cNvSpPr>
          <p:nvPr/>
        </p:nvSpPr>
        <p:spPr bwMode="auto">
          <a:xfrm>
            <a:off x="3865887" y="1804749"/>
            <a:ext cx="4953440" cy="1299861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999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999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999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999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999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99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999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13" name="Text Box 335"/>
          <p:cNvSpPr txBox="1">
            <a:spLocks noChangeArrowheads="1"/>
          </p:cNvSpPr>
          <p:nvPr/>
        </p:nvSpPr>
        <p:spPr bwMode="auto">
          <a:xfrm>
            <a:off x="1201784" y="3209236"/>
            <a:ext cx="3367703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Bộ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môn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KHTN 6</a:t>
            </a:r>
          </a:p>
        </p:txBody>
      </p:sp>
      <p:grpSp>
        <p:nvGrpSpPr>
          <p:cNvPr id="2057" name="Group 328"/>
          <p:cNvGrpSpPr>
            <a:grpSpLocks/>
          </p:cNvGrpSpPr>
          <p:nvPr/>
        </p:nvGrpSpPr>
        <p:grpSpPr bwMode="auto">
          <a:xfrm>
            <a:off x="4031680" y="1601564"/>
            <a:ext cx="4572529" cy="671372"/>
            <a:chOff x="1296" y="2064"/>
            <a:chExt cx="2880" cy="891"/>
          </a:xfrm>
        </p:grpSpPr>
        <p:pic>
          <p:nvPicPr>
            <p:cNvPr id="2103" name="Picture 329" descr="ROSE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216"/>
              <a:ext cx="52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4" name="Picture 330" descr="ROSE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9" y="2316"/>
              <a:ext cx="52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5" name="Picture 331" descr="ROSE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216"/>
              <a:ext cx="52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6" name="Picture 332" descr="!hp8ls2l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078"/>
              <a:ext cx="2304" cy="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7" name="Picture 333" descr="!hp8ls2l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2064"/>
              <a:ext cx="230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8" name="Text Box 336"/>
          <p:cNvSpPr txBox="1">
            <a:spLocks noChangeArrowheads="1"/>
          </p:cNvSpPr>
          <p:nvPr/>
        </p:nvSpPr>
        <p:spPr bwMode="auto">
          <a:xfrm>
            <a:off x="4165252" y="5820728"/>
            <a:ext cx="4902653" cy="58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199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vi-VN" sz="3199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9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viên</a:t>
            </a:r>
            <a:r>
              <a:rPr lang="en-US" altLang="vi-VN" sz="3199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9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dạy</a:t>
            </a:r>
            <a:r>
              <a:rPr lang="en-US" altLang="vi-VN" sz="3199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vi-VN" sz="3199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Lại</a:t>
            </a:r>
            <a:r>
              <a:rPr lang="en-US" altLang="vi-VN" sz="3199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9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Thị</a:t>
            </a:r>
            <a:r>
              <a:rPr lang="en-US" altLang="vi-VN" sz="3199" dirty="0">
                <a:solidFill>
                  <a:srgbClr val="FF0000"/>
                </a:solidFill>
                <a:cs typeface="Times New Roman" panose="02020603050405020304" pitchFamily="18" charset="0"/>
              </a:rPr>
              <a:t> Lan</a:t>
            </a:r>
          </a:p>
        </p:txBody>
      </p:sp>
      <p:grpSp>
        <p:nvGrpSpPr>
          <p:cNvPr id="22" name="Group 10"/>
          <p:cNvGrpSpPr>
            <a:grpSpLocks noChangeAspect="1"/>
          </p:cNvGrpSpPr>
          <p:nvPr/>
        </p:nvGrpSpPr>
        <p:grpSpPr bwMode="auto">
          <a:xfrm>
            <a:off x="1703611" y="4518568"/>
            <a:ext cx="2191830" cy="1423657"/>
            <a:chOff x="760" y="3174"/>
            <a:chExt cx="1381" cy="897"/>
          </a:xfrm>
        </p:grpSpPr>
        <p:sp>
          <p:nvSpPr>
            <p:cNvPr id="2061" name="AutoShape 9"/>
            <p:cNvSpPr>
              <a:spLocks noChangeAspect="1" noChangeArrowheads="1" noTextEdit="1"/>
            </p:cNvSpPr>
            <p:nvPr/>
          </p:nvSpPr>
          <p:spPr bwMode="auto">
            <a:xfrm>
              <a:off x="760" y="3174"/>
              <a:ext cx="1381" cy="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11"/>
            <p:cNvSpPr>
              <a:spLocks/>
            </p:cNvSpPr>
            <p:nvPr/>
          </p:nvSpPr>
          <p:spPr bwMode="auto">
            <a:xfrm>
              <a:off x="867" y="3192"/>
              <a:ext cx="1273" cy="573"/>
            </a:xfrm>
            <a:custGeom>
              <a:avLst/>
              <a:gdLst>
                <a:gd name="T0" fmla="*/ 0 w 2547"/>
                <a:gd name="T1" fmla="*/ 0 h 1147"/>
                <a:gd name="T2" fmla="*/ 0 w 2547"/>
                <a:gd name="T3" fmla="*/ 0 h 1147"/>
                <a:gd name="T4" fmla="*/ 0 w 2547"/>
                <a:gd name="T5" fmla="*/ 0 h 1147"/>
                <a:gd name="T6" fmla="*/ 0 w 2547"/>
                <a:gd name="T7" fmla="*/ 0 h 1147"/>
                <a:gd name="T8" fmla="*/ 0 w 2547"/>
                <a:gd name="T9" fmla="*/ 0 h 1147"/>
                <a:gd name="T10" fmla="*/ 0 w 2547"/>
                <a:gd name="T11" fmla="*/ 0 h 1147"/>
                <a:gd name="T12" fmla="*/ 0 w 2547"/>
                <a:gd name="T13" fmla="*/ 0 h 1147"/>
                <a:gd name="T14" fmla="*/ 0 w 2547"/>
                <a:gd name="T15" fmla="*/ 0 h 1147"/>
                <a:gd name="T16" fmla="*/ 0 w 2547"/>
                <a:gd name="T17" fmla="*/ 0 h 1147"/>
                <a:gd name="T18" fmla="*/ 0 w 2547"/>
                <a:gd name="T19" fmla="*/ 0 h 1147"/>
                <a:gd name="T20" fmla="*/ 0 w 2547"/>
                <a:gd name="T21" fmla="*/ 0 h 1147"/>
                <a:gd name="T22" fmla="*/ 0 w 2547"/>
                <a:gd name="T23" fmla="*/ 0 h 1147"/>
                <a:gd name="T24" fmla="*/ 0 w 2547"/>
                <a:gd name="T25" fmla="*/ 0 h 1147"/>
                <a:gd name="T26" fmla="*/ 0 w 2547"/>
                <a:gd name="T27" fmla="*/ 0 h 1147"/>
                <a:gd name="T28" fmla="*/ 0 w 2547"/>
                <a:gd name="T29" fmla="*/ 0 h 1147"/>
                <a:gd name="T30" fmla="*/ 0 w 2547"/>
                <a:gd name="T31" fmla="*/ 0 h 1147"/>
                <a:gd name="T32" fmla="*/ 0 w 2547"/>
                <a:gd name="T33" fmla="*/ 0 h 1147"/>
                <a:gd name="T34" fmla="*/ 0 w 2547"/>
                <a:gd name="T35" fmla="*/ 0 h 1147"/>
                <a:gd name="T36" fmla="*/ 0 w 2547"/>
                <a:gd name="T37" fmla="*/ 0 h 1147"/>
                <a:gd name="T38" fmla="*/ 0 w 2547"/>
                <a:gd name="T39" fmla="*/ 0 h 1147"/>
                <a:gd name="T40" fmla="*/ 0 w 2547"/>
                <a:gd name="T41" fmla="*/ 0 h 1147"/>
                <a:gd name="T42" fmla="*/ 0 w 2547"/>
                <a:gd name="T43" fmla="*/ 0 h 1147"/>
                <a:gd name="T44" fmla="*/ 0 w 2547"/>
                <a:gd name="T45" fmla="*/ 0 h 1147"/>
                <a:gd name="T46" fmla="*/ 0 w 2547"/>
                <a:gd name="T47" fmla="*/ 0 h 1147"/>
                <a:gd name="T48" fmla="*/ 0 w 2547"/>
                <a:gd name="T49" fmla="*/ 0 h 1147"/>
                <a:gd name="T50" fmla="*/ 0 w 2547"/>
                <a:gd name="T51" fmla="*/ 0 h 1147"/>
                <a:gd name="T52" fmla="*/ 0 w 2547"/>
                <a:gd name="T53" fmla="*/ 0 h 1147"/>
                <a:gd name="T54" fmla="*/ 0 w 2547"/>
                <a:gd name="T55" fmla="*/ 0 h 1147"/>
                <a:gd name="T56" fmla="*/ 0 w 2547"/>
                <a:gd name="T57" fmla="*/ 0 h 1147"/>
                <a:gd name="T58" fmla="*/ 0 w 2547"/>
                <a:gd name="T59" fmla="*/ 0 h 1147"/>
                <a:gd name="T60" fmla="*/ 0 w 2547"/>
                <a:gd name="T61" fmla="*/ 0 h 1147"/>
                <a:gd name="T62" fmla="*/ 0 w 2547"/>
                <a:gd name="T63" fmla="*/ 0 h 1147"/>
                <a:gd name="T64" fmla="*/ 0 w 2547"/>
                <a:gd name="T65" fmla="*/ 0 h 1147"/>
                <a:gd name="T66" fmla="*/ 0 w 2547"/>
                <a:gd name="T67" fmla="*/ 0 h 1147"/>
                <a:gd name="T68" fmla="*/ 0 w 2547"/>
                <a:gd name="T69" fmla="*/ 0 h 1147"/>
                <a:gd name="T70" fmla="*/ 0 w 2547"/>
                <a:gd name="T71" fmla="*/ 0 h 1147"/>
                <a:gd name="T72" fmla="*/ 0 w 2547"/>
                <a:gd name="T73" fmla="*/ 0 h 1147"/>
                <a:gd name="T74" fmla="*/ 0 w 2547"/>
                <a:gd name="T75" fmla="*/ 0 h 1147"/>
                <a:gd name="T76" fmla="*/ 0 w 2547"/>
                <a:gd name="T77" fmla="*/ 0 h 1147"/>
                <a:gd name="T78" fmla="*/ 0 w 2547"/>
                <a:gd name="T79" fmla="*/ 0 h 1147"/>
                <a:gd name="T80" fmla="*/ 0 w 2547"/>
                <a:gd name="T81" fmla="*/ 0 h 1147"/>
                <a:gd name="T82" fmla="*/ 0 w 2547"/>
                <a:gd name="T83" fmla="*/ 0 h 1147"/>
                <a:gd name="T84" fmla="*/ 0 w 2547"/>
                <a:gd name="T85" fmla="*/ 0 h 1147"/>
                <a:gd name="T86" fmla="*/ 0 w 2547"/>
                <a:gd name="T87" fmla="*/ 0 h 1147"/>
                <a:gd name="T88" fmla="*/ 0 w 2547"/>
                <a:gd name="T89" fmla="*/ 0 h 1147"/>
                <a:gd name="T90" fmla="*/ 0 w 2547"/>
                <a:gd name="T91" fmla="*/ 0 h 1147"/>
                <a:gd name="T92" fmla="*/ 0 w 2547"/>
                <a:gd name="T93" fmla="*/ 0 h 1147"/>
                <a:gd name="T94" fmla="*/ 0 w 2547"/>
                <a:gd name="T95" fmla="*/ 0 h 1147"/>
                <a:gd name="T96" fmla="*/ 0 w 2547"/>
                <a:gd name="T97" fmla="*/ 0 h 1147"/>
                <a:gd name="T98" fmla="*/ 0 w 2547"/>
                <a:gd name="T99" fmla="*/ 0 h 1147"/>
                <a:gd name="T100" fmla="*/ 0 w 2547"/>
                <a:gd name="T101" fmla="*/ 0 h 1147"/>
                <a:gd name="T102" fmla="*/ 0 w 2547"/>
                <a:gd name="T103" fmla="*/ 0 h 1147"/>
                <a:gd name="T104" fmla="*/ 0 w 2547"/>
                <a:gd name="T105" fmla="*/ 0 h 1147"/>
                <a:gd name="T106" fmla="*/ 0 w 2547"/>
                <a:gd name="T107" fmla="*/ 0 h 1147"/>
                <a:gd name="T108" fmla="*/ 0 w 2547"/>
                <a:gd name="T109" fmla="*/ 0 h 1147"/>
                <a:gd name="T110" fmla="*/ 0 w 2547"/>
                <a:gd name="T111" fmla="*/ 0 h 1147"/>
                <a:gd name="T112" fmla="*/ 0 w 2547"/>
                <a:gd name="T113" fmla="*/ 0 h 1147"/>
                <a:gd name="T114" fmla="*/ 0 w 2547"/>
                <a:gd name="T115" fmla="*/ 0 h 1147"/>
                <a:gd name="T116" fmla="*/ 0 w 2547"/>
                <a:gd name="T117" fmla="*/ 0 h 114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7"/>
                <a:gd name="T178" fmla="*/ 0 h 1147"/>
                <a:gd name="T179" fmla="*/ 2547 w 2547"/>
                <a:gd name="T180" fmla="*/ 1147 h 114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7" h="1147">
                  <a:moveTo>
                    <a:pt x="173" y="817"/>
                  </a:moveTo>
                  <a:lnTo>
                    <a:pt x="170" y="821"/>
                  </a:lnTo>
                  <a:lnTo>
                    <a:pt x="165" y="824"/>
                  </a:lnTo>
                  <a:lnTo>
                    <a:pt x="161" y="828"/>
                  </a:lnTo>
                  <a:lnTo>
                    <a:pt x="157" y="831"/>
                  </a:lnTo>
                  <a:lnTo>
                    <a:pt x="138" y="847"/>
                  </a:lnTo>
                  <a:lnTo>
                    <a:pt x="120" y="863"/>
                  </a:lnTo>
                  <a:lnTo>
                    <a:pt x="102" y="878"/>
                  </a:lnTo>
                  <a:lnTo>
                    <a:pt x="83" y="892"/>
                  </a:lnTo>
                  <a:lnTo>
                    <a:pt x="64" y="904"/>
                  </a:lnTo>
                  <a:lnTo>
                    <a:pt x="44" y="913"/>
                  </a:lnTo>
                  <a:lnTo>
                    <a:pt x="22" y="919"/>
                  </a:lnTo>
                  <a:lnTo>
                    <a:pt x="0" y="921"/>
                  </a:lnTo>
                  <a:lnTo>
                    <a:pt x="0" y="974"/>
                  </a:lnTo>
                  <a:lnTo>
                    <a:pt x="0" y="989"/>
                  </a:lnTo>
                  <a:lnTo>
                    <a:pt x="0" y="1147"/>
                  </a:lnTo>
                  <a:lnTo>
                    <a:pt x="2547" y="1147"/>
                  </a:lnTo>
                  <a:lnTo>
                    <a:pt x="2547" y="989"/>
                  </a:lnTo>
                  <a:lnTo>
                    <a:pt x="2547" y="974"/>
                  </a:lnTo>
                  <a:lnTo>
                    <a:pt x="2547" y="960"/>
                  </a:lnTo>
                  <a:lnTo>
                    <a:pt x="2543" y="959"/>
                  </a:lnTo>
                  <a:lnTo>
                    <a:pt x="2540" y="959"/>
                  </a:lnTo>
                  <a:lnTo>
                    <a:pt x="2536" y="959"/>
                  </a:lnTo>
                  <a:lnTo>
                    <a:pt x="2532" y="958"/>
                  </a:lnTo>
                  <a:lnTo>
                    <a:pt x="2512" y="953"/>
                  </a:lnTo>
                  <a:lnTo>
                    <a:pt x="2493" y="945"/>
                  </a:lnTo>
                  <a:lnTo>
                    <a:pt x="2474" y="936"/>
                  </a:lnTo>
                  <a:lnTo>
                    <a:pt x="2456" y="924"/>
                  </a:lnTo>
                  <a:lnTo>
                    <a:pt x="2438" y="912"/>
                  </a:lnTo>
                  <a:lnTo>
                    <a:pt x="2421" y="898"/>
                  </a:lnTo>
                  <a:lnTo>
                    <a:pt x="2405" y="883"/>
                  </a:lnTo>
                  <a:lnTo>
                    <a:pt x="2389" y="868"/>
                  </a:lnTo>
                  <a:lnTo>
                    <a:pt x="2385" y="864"/>
                  </a:lnTo>
                  <a:lnTo>
                    <a:pt x="2382" y="861"/>
                  </a:lnTo>
                  <a:lnTo>
                    <a:pt x="2377" y="858"/>
                  </a:lnTo>
                  <a:lnTo>
                    <a:pt x="2374" y="854"/>
                  </a:lnTo>
                  <a:lnTo>
                    <a:pt x="2368" y="848"/>
                  </a:lnTo>
                  <a:lnTo>
                    <a:pt x="2362" y="843"/>
                  </a:lnTo>
                  <a:lnTo>
                    <a:pt x="2355" y="837"/>
                  </a:lnTo>
                  <a:lnTo>
                    <a:pt x="2350" y="831"/>
                  </a:lnTo>
                  <a:lnTo>
                    <a:pt x="2346" y="828"/>
                  </a:lnTo>
                  <a:lnTo>
                    <a:pt x="2343" y="824"/>
                  </a:lnTo>
                  <a:lnTo>
                    <a:pt x="2338" y="821"/>
                  </a:lnTo>
                  <a:lnTo>
                    <a:pt x="2335" y="817"/>
                  </a:lnTo>
                  <a:lnTo>
                    <a:pt x="2322" y="807"/>
                  </a:lnTo>
                  <a:lnTo>
                    <a:pt x="2309" y="797"/>
                  </a:lnTo>
                  <a:lnTo>
                    <a:pt x="2297" y="788"/>
                  </a:lnTo>
                  <a:lnTo>
                    <a:pt x="2284" y="780"/>
                  </a:lnTo>
                  <a:lnTo>
                    <a:pt x="2271" y="773"/>
                  </a:lnTo>
                  <a:lnTo>
                    <a:pt x="2257" y="768"/>
                  </a:lnTo>
                  <a:lnTo>
                    <a:pt x="2244" y="763"/>
                  </a:lnTo>
                  <a:lnTo>
                    <a:pt x="2230" y="761"/>
                  </a:lnTo>
                  <a:lnTo>
                    <a:pt x="2226" y="760"/>
                  </a:lnTo>
                  <a:lnTo>
                    <a:pt x="2223" y="760"/>
                  </a:lnTo>
                  <a:lnTo>
                    <a:pt x="2219" y="760"/>
                  </a:lnTo>
                  <a:lnTo>
                    <a:pt x="2216" y="760"/>
                  </a:lnTo>
                  <a:lnTo>
                    <a:pt x="2202" y="761"/>
                  </a:lnTo>
                  <a:lnTo>
                    <a:pt x="2187" y="764"/>
                  </a:lnTo>
                  <a:lnTo>
                    <a:pt x="2173" y="769"/>
                  </a:lnTo>
                  <a:lnTo>
                    <a:pt x="2158" y="776"/>
                  </a:lnTo>
                  <a:lnTo>
                    <a:pt x="2143" y="784"/>
                  </a:lnTo>
                  <a:lnTo>
                    <a:pt x="2128" y="794"/>
                  </a:lnTo>
                  <a:lnTo>
                    <a:pt x="2115" y="806"/>
                  </a:lnTo>
                  <a:lnTo>
                    <a:pt x="2100" y="817"/>
                  </a:lnTo>
                  <a:lnTo>
                    <a:pt x="2095" y="821"/>
                  </a:lnTo>
                  <a:lnTo>
                    <a:pt x="2092" y="824"/>
                  </a:lnTo>
                  <a:lnTo>
                    <a:pt x="2087" y="828"/>
                  </a:lnTo>
                  <a:lnTo>
                    <a:pt x="2082" y="832"/>
                  </a:lnTo>
                  <a:lnTo>
                    <a:pt x="2080" y="835"/>
                  </a:lnTo>
                  <a:lnTo>
                    <a:pt x="2078" y="837"/>
                  </a:lnTo>
                  <a:lnTo>
                    <a:pt x="2074" y="839"/>
                  </a:lnTo>
                  <a:lnTo>
                    <a:pt x="2072" y="841"/>
                  </a:lnTo>
                  <a:lnTo>
                    <a:pt x="2069" y="845"/>
                  </a:lnTo>
                  <a:lnTo>
                    <a:pt x="2065" y="848"/>
                  </a:lnTo>
                  <a:lnTo>
                    <a:pt x="2062" y="852"/>
                  </a:lnTo>
                  <a:lnTo>
                    <a:pt x="2058" y="855"/>
                  </a:lnTo>
                  <a:lnTo>
                    <a:pt x="2041" y="871"/>
                  </a:lnTo>
                  <a:lnTo>
                    <a:pt x="2024" y="887"/>
                  </a:lnTo>
                  <a:lnTo>
                    <a:pt x="2006" y="904"/>
                  </a:lnTo>
                  <a:lnTo>
                    <a:pt x="1989" y="920"/>
                  </a:lnTo>
                  <a:lnTo>
                    <a:pt x="1972" y="935"/>
                  </a:lnTo>
                  <a:lnTo>
                    <a:pt x="1954" y="949"/>
                  </a:lnTo>
                  <a:lnTo>
                    <a:pt x="1937" y="962"/>
                  </a:lnTo>
                  <a:lnTo>
                    <a:pt x="1920" y="974"/>
                  </a:lnTo>
                  <a:lnTo>
                    <a:pt x="1915" y="977"/>
                  </a:lnTo>
                  <a:lnTo>
                    <a:pt x="1909" y="981"/>
                  </a:lnTo>
                  <a:lnTo>
                    <a:pt x="1905" y="984"/>
                  </a:lnTo>
                  <a:lnTo>
                    <a:pt x="1899" y="987"/>
                  </a:lnTo>
                  <a:lnTo>
                    <a:pt x="1898" y="988"/>
                  </a:lnTo>
                  <a:lnTo>
                    <a:pt x="1897" y="988"/>
                  </a:lnTo>
                  <a:lnTo>
                    <a:pt x="1896" y="988"/>
                  </a:lnTo>
                  <a:lnTo>
                    <a:pt x="1895" y="989"/>
                  </a:lnTo>
                  <a:lnTo>
                    <a:pt x="1886" y="992"/>
                  </a:lnTo>
                  <a:lnTo>
                    <a:pt x="1878" y="996"/>
                  </a:lnTo>
                  <a:lnTo>
                    <a:pt x="1870" y="999"/>
                  </a:lnTo>
                  <a:lnTo>
                    <a:pt x="1862" y="1001"/>
                  </a:lnTo>
                  <a:lnTo>
                    <a:pt x="1854" y="1004"/>
                  </a:lnTo>
                  <a:lnTo>
                    <a:pt x="1846" y="1005"/>
                  </a:lnTo>
                  <a:lnTo>
                    <a:pt x="1838" y="1006"/>
                  </a:lnTo>
                  <a:lnTo>
                    <a:pt x="1830" y="1006"/>
                  </a:lnTo>
                  <a:lnTo>
                    <a:pt x="1823" y="1006"/>
                  </a:lnTo>
                  <a:lnTo>
                    <a:pt x="1816" y="1005"/>
                  </a:lnTo>
                  <a:lnTo>
                    <a:pt x="1809" y="1004"/>
                  </a:lnTo>
                  <a:lnTo>
                    <a:pt x="1802" y="1001"/>
                  </a:lnTo>
                  <a:lnTo>
                    <a:pt x="1795" y="999"/>
                  </a:lnTo>
                  <a:lnTo>
                    <a:pt x="1788" y="996"/>
                  </a:lnTo>
                  <a:lnTo>
                    <a:pt x="1783" y="992"/>
                  </a:lnTo>
                  <a:lnTo>
                    <a:pt x="1776" y="989"/>
                  </a:lnTo>
                  <a:lnTo>
                    <a:pt x="1771" y="985"/>
                  </a:lnTo>
                  <a:lnTo>
                    <a:pt x="1765" y="981"/>
                  </a:lnTo>
                  <a:lnTo>
                    <a:pt x="1761" y="976"/>
                  </a:lnTo>
                  <a:lnTo>
                    <a:pt x="1755" y="972"/>
                  </a:lnTo>
                  <a:lnTo>
                    <a:pt x="1752" y="968"/>
                  </a:lnTo>
                  <a:lnTo>
                    <a:pt x="1748" y="965"/>
                  </a:lnTo>
                  <a:lnTo>
                    <a:pt x="1745" y="961"/>
                  </a:lnTo>
                  <a:lnTo>
                    <a:pt x="1740" y="957"/>
                  </a:lnTo>
                  <a:lnTo>
                    <a:pt x="1730" y="945"/>
                  </a:lnTo>
                  <a:lnTo>
                    <a:pt x="1719" y="931"/>
                  </a:lnTo>
                  <a:lnTo>
                    <a:pt x="1710" y="917"/>
                  </a:lnTo>
                  <a:lnTo>
                    <a:pt x="1700" y="902"/>
                  </a:lnTo>
                  <a:lnTo>
                    <a:pt x="1691" y="885"/>
                  </a:lnTo>
                  <a:lnTo>
                    <a:pt x="1681" y="868"/>
                  </a:lnTo>
                  <a:lnTo>
                    <a:pt x="1672" y="851"/>
                  </a:lnTo>
                  <a:lnTo>
                    <a:pt x="1663" y="831"/>
                  </a:lnTo>
                  <a:lnTo>
                    <a:pt x="1662" y="828"/>
                  </a:lnTo>
                  <a:lnTo>
                    <a:pt x="1659" y="824"/>
                  </a:lnTo>
                  <a:lnTo>
                    <a:pt x="1658" y="821"/>
                  </a:lnTo>
                  <a:lnTo>
                    <a:pt x="1657" y="817"/>
                  </a:lnTo>
                  <a:lnTo>
                    <a:pt x="1650" y="801"/>
                  </a:lnTo>
                  <a:lnTo>
                    <a:pt x="1642" y="784"/>
                  </a:lnTo>
                  <a:lnTo>
                    <a:pt x="1635" y="767"/>
                  </a:lnTo>
                  <a:lnTo>
                    <a:pt x="1628" y="748"/>
                  </a:lnTo>
                  <a:lnTo>
                    <a:pt x="1621" y="730"/>
                  </a:lnTo>
                  <a:lnTo>
                    <a:pt x="1615" y="711"/>
                  </a:lnTo>
                  <a:lnTo>
                    <a:pt x="1608" y="693"/>
                  </a:lnTo>
                  <a:lnTo>
                    <a:pt x="1601" y="673"/>
                  </a:lnTo>
                  <a:lnTo>
                    <a:pt x="1600" y="671"/>
                  </a:lnTo>
                  <a:lnTo>
                    <a:pt x="1598" y="668"/>
                  </a:lnTo>
                  <a:lnTo>
                    <a:pt x="1597" y="665"/>
                  </a:lnTo>
                  <a:lnTo>
                    <a:pt x="1596" y="663"/>
                  </a:lnTo>
                  <a:lnTo>
                    <a:pt x="1596" y="662"/>
                  </a:lnTo>
                  <a:lnTo>
                    <a:pt x="1596" y="661"/>
                  </a:lnTo>
                  <a:lnTo>
                    <a:pt x="1595" y="659"/>
                  </a:lnTo>
                  <a:lnTo>
                    <a:pt x="1593" y="650"/>
                  </a:lnTo>
                  <a:lnTo>
                    <a:pt x="1589" y="640"/>
                  </a:lnTo>
                  <a:lnTo>
                    <a:pt x="1586" y="630"/>
                  </a:lnTo>
                  <a:lnTo>
                    <a:pt x="1582" y="620"/>
                  </a:lnTo>
                  <a:lnTo>
                    <a:pt x="1578" y="608"/>
                  </a:lnTo>
                  <a:lnTo>
                    <a:pt x="1574" y="594"/>
                  </a:lnTo>
                  <a:lnTo>
                    <a:pt x="1570" y="581"/>
                  </a:lnTo>
                  <a:lnTo>
                    <a:pt x="1565" y="567"/>
                  </a:lnTo>
                  <a:lnTo>
                    <a:pt x="1560" y="555"/>
                  </a:lnTo>
                  <a:lnTo>
                    <a:pt x="1557" y="541"/>
                  </a:lnTo>
                  <a:lnTo>
                    <a:pt x="1552" y="528"/>
                  </a:lnTo>
                  <a:lnTo>
                    <a:pt x="1548" y="514"/>
                  </a:lnTo>
                  <a:lnTo>
                    <a:pt x="1547" y="511"/>
                  </a:lnTo>
                  <a:lnTo>
                    <a:pt x="1545" y="507"/>
                  </a:lnTo>
                  <a:lnTo>
                    <a:pt x="1544" y="504"/>
                  </a:lnTo>
                  <a:lnTo>
                    <a:pt x="1543" y="501"/>
                  </a:lnTo>
                  <a:lnTo>
                    <a:pt x="1537" y="482"/>
                  </a:lnTo>
                  <a:lnTo>
                    <a:pt x="1532" y="465"/>
                  </a:lnTo>
                  <a:lnTo>
                    <a:pt x="1526" y="446"/>
                  </a:lnTo>
                  <a:lnTo>
                    <a:pt x="1520" y="428"/>
                  </a:lnTo>
                  <a:lnTo>
                    <a:pt x="1513" y="410"/>
                  </a:lnTo>
                  <a:lnTo>
                    <a:pt x="1507" y="392"/>
                  </a:lnTo>
                  <a:lnTo>
                    <a:pt x="1502" y="374"/>
                  </a:lnTo>
                  <a:lnTo>
                    <a:pt x="1496" y="357"/>
                  </a:lnTo>
                  <a:lnTo>
                    <a:pt x="1495" y="353"/>
                  </a:lnTo>
                  <a:lnTo>
                    <a:pt x="1494" y="350"/>
                  </a:lnTo>
                  <a:lnTo>
                    <a:pt x="1492" y="346"/>
                  </a:lnTo>
                  <a:lnTo>
                    <a:pt x="1491" y="342"/>
                  </a:lnTo>
                  <a:lnTo>
                    <a:pt x="1484" y="323"/>
                  </a:lnTo>
                  <a:lnTo>
                    <a:pt x="1479" y="305"/>
                  </a:lnTo>
                  <a:lnTo>
                    <a:pt x="1472" y="286"/>
                  </a:lnTo>
                  <a:lnTo>
                    <a:pt x="1466" y="269"/>
                  </a:lnTo>
                  <a:lnTo>
                    <a:pt x="1459" y="251"/>
                  </a:lnTo>
                  <a:lnTo>
                    <a:pt x="1452" y="233"/>
                  </a:lnTo>
                  <a:lnTo>
                    <a:pt x="1446" y="216"/>
                  </a:lnTo>
                  <a:lnTo>
                    <a:pt x="1439" y="200"/>
                  </a:lnTo>
                  <a:lnTo>
                    <a:pt x="1436" y="192"/>
                  </a:lnTo>
                  <a:lnTo>
                    <a:pt x="1432" y="183"/>
                  </a:lnTo>
                  <a:lnTo>
                    <a:pt x="1429" y="175"/>
                  </a:lnTo>
                  <a:lnTo>
                    <a:pt x="1426" y="167"/>
                  </a:lnTo>
                  <a:lnTo>
                    <a:pt x="1416" y="147"/>
                  </a:lnTo>
                  <a:lnTo>
                    <a:pt x="1407" y="129"/>
                  </a:lnTo>
                  <a:lnTo>
                    <a:pt x="1398" y="111"/>
                  </a:lnTo>
                  <a:lnTo>
                    <a:pt x="1389" y="94"/>
                  </a:lnTo>
                  <a:lnTo>
                    <a:pt x="1379" y="79"/>
                  </a:lnTo>
                  <a:lnTo>
                    <a:pt x="1370" y="65"/>
                  </a:lnTo>
                  <a:lnTo>
                    <a:pt x="1361" y="52"/>
                  </a:lnTo>
                  <a:lnTo>
                    <a:pt x="1351" y="40"/>
                  </a:lnTo>
                  <a:lnTo>
                    <a:pt x="1346" y="35"/>
                  </a:lnTo>
                  <a:lnTo>
                    <a:pt x="1343" y="32"/>
                  </a:lnTo>
                  <a:lnTo>
                    <a:pt x="1339" y="28"/>
                  </a:lnTo>
                  <a:lnTo>
                    <a:pt x="1336" y="25"/>
                  </a:lnTo>
                  <a:lnTo>
                    <a:pt x="1329" y="19"/>
                  </a:lnTo>
                  <a:lnTo>
                    <a:pt x="1322" y="15"/>
                  </a:lnTo>
                  <a:lnTo>
                    <a:pt x="1315" y="11"/>
                  </a:lnTo>
                  <a:lnTo>
                    <a:pt x="1308" y="7"/>
                  </a:lnTo>
                  <a:lnTo>
                    <a:pt x="1301" y="4"/>
                  </a:lnTo>
                  <a:lnTo>
                    <a:pt x="1294" y="2"/>
                  </a:lnTo>
                  <a:lnTo>
                    <a:pt x="1287" y="1"/>
                  </a:lnTo>
                  <a:lnTo>
                    <a:pt x="1280" y="0"/>
                  </a:lnTo>
                  <a:lnTo>
                    <a:pt x="1279" y="0"/>
                  </a:lnTo>
                  <a:lnTo>
                    <a:pt x="1278" y="0"/>
                  </a:lnTo>
                  <a:lnTo>
                    <a:pt x="1277" y="0"/>
                  </a:lnTo>
                  <a:lnTo>
                    <a:pt x="1275" y="0"/>
                  </a:lnTo>
                  <a:lnTo>
                    <a:pt x="1271" y="0"/>
                  </a:lnTo>
                  <a:lnTo>
                    <a:pt x="1269" y="1"/>
                  </a:lnTo>
                  <a:lnTo>
                    <a:pt x="1265" y="1"/>
                  </a:lnTo>
                  <a:lnTo>
                    <a:pt x="1260" y="2"/>
                  </a:lnTo>
                  <a:lnTo>
                    <a:pt x="1254" y="4"/>
                  </a:lnTo>
                  <a:lnTo>
                    <a:pt x="1248" y="7"/>
                  </a:lnTo>
                  <a:lnTo>
                    <a:pt x="1242" y="9"/>
                  </a:lnTo>
                  <a:lnTo>
                    <a:pt x="1235" y="12"/>
                  </a:lnTo>
                  <a:lnTo>
                    <a:pt x="1230" y="16"/>
                  </a:lnTo>
                  <a:lnTo>
                    <a:pt x="1224" y="20"/>
                  </a:lnTo>
                  <a:lnTo>
                    <a:pt x="1218" y="25"/>
                  </a:lnTo>
                  <a:lnTo>
                    <a:pt x="1215" y="28"/>
                  </a:lnTo>
                  <a:lnTo>
                    <a:pt x="1211" y="32"/>
                  </a:lnTo>
                  <a:lnTo>
                    <a:pt x="1208" y="35"/>
                  </a:lnTo>
                  <a:lnTo>
                    <a:pt x="1204" y="40"/>
                  </a:lnTo>
                  <a:lnTo>
                    <a:pt x="1194" y="53"/>
                  </a:lnTo>
                  <a:lnTo>
                    <a:pt x="1184" y="68"/>
                  </a:lnTo>
                  <a:lnTo>
                    <a:pt x="1173" y="83"/>
                  </a:lnTo>
                  <a:lnTo>
                    <a:pt x="1163" y="100"/>
                  </a:lnTo>
                  <a:lnTo>
                    <a:pt x="1152" y="118"/>
                  </a:lnTo>
                  <a:lnTo>
                    <a:pt x="1142" y="138"/>
                  </a:lnTo>
                  <a:lnTo>
                    <a:pt x="1133" y="157"/>
                  </a:lnTo>
                  <a:lnTo>
                    <a:pt x="1122" y="179"/>
                  </a:lnTo>
                  <a:lnTo>
                    <a:pt x="1119" y="187"/>
                  </a:lnTo>
                  <a:lnTo>
                    <a:pt x="1116" y="195"/>
                  </a:lnTo>
                  <a:lnTo>
                    <a:pt x="1112" y="204"/>
                  </a:lnTo>
                  <a:lnTo>
                    <a:pt x="1109" y="212"/>
                  </a:lnTo>
                  <a:lnTo>
                    <a:pt x="1102" y="227"/>
                  </a:lnTo>
                  <a:lnTo>
                    <a:pt x="1096" y="243"/>
                  </a:lnTo>
                  <a:lnTo>
                    <a:pt x="1089" y="259"/>
                  </a:lnTo>
                  <a:lnTo>
                    <a:pt x="1083" y="275"/>
                  </a:lnTo>
                  <a:lnTo>
                    <a:pt x="1078" y="291"/>
                  </a:lnTo>
                  <a:lnTo>
                    <a:pt x="1072" y="308"/>
                  </a:lnTo>
                  <a:lnTo>
                    <a:pt x="1065" y="326"/>
                  </a:lnTo>
                  <a:lnTo>
                    <a:pt x="1059" y="343"/>
                  </a:lnTo>
                  <a:lnTo>
                    <a:pt x="1058" y="346"/>
                  </a:lnTo>
                  <a:lnTo>
                    <a:pt x="1057" y="350"/>
                  </a:lnTo>
                  <a:lnTo>
                    <a:pt x="1055" y="353"/>
                  </a:lnTo>
                  <a:lnTo>
                    <a:pt x="1053" y="357"/>
                  </a:lnTo>
                  <a:lnTo>
                    <a:pt x="1048" y="374"/>
                  </a:lnTo>
                  <a:lnTo>
                    <a:pt x="1042" y="391"/>
                  </a:lnTo>
                  <a:lnTo>
                    <a:pt x="1035" y="410"/>
                  </a:lnTo>
                  <a:lnTo>
                    <a:pt x="1029" y="428"/>
                  </a:lnTo>
                  <a:lnTo>
                    <a:pt x="1023" y="446"/>
                  </a:lnTo>
                  <a:lnTo>
                    <a:pt x="1018" y="464"/>
                  </a:lnTo>
                  <a:lnTo>
                    <a:pt x="1011" y="482"/>
                  </a:lnTo>
                  <a:lnTo>
                    <a:pt x="1005" y="501"/>
                  </a:lnTo>
                  <a:lnTo>
                    <a:pt x="1004" y="504"/>
                  </a:lnTo>
                  <a:lnTo>
                    <a:pt x="1003" y="507"/>
                  </a:lnTo>
                  <a:lnTo>
                    <a:pt x="1001" y="511"/>
                  </a:lnTo>
                  <a:lnTo>
                    <a:pt x="1000" y="516"/>
                  </a:lnTo>
                  <a:lnTo>
                    <a:pt x="996" y="529"/>
                  </a:lnTo>
                  <a:lnTo>
                    <a:pt x="991" y="542"/>
                  </a:lnTo>
                  <a:lnTo>
                    <a:pt x="987" y="556"/>
                  </a:lnTo>
                  <a:lnTo>
                    <a:pt x="983" y="569"/>
                  </a:lnTo>
                  <a:lnTo>
                    <a:pt x="978" y="581"/>
                  </a:lnTo>
                  <a:lnTo>
                    <a:pt x="974" y="595"/>
                  </a:lnTo>
                  <a:lnTo>
                    <a:pt x="969" y="608"/>
                  </a:lnTo>
                  <a:lnTo>
                    <a:pt x="965" y="621"/>
                  </a:lnTo>
                  <a:lnTo>
                    <a:pt x="960" y="634"/>
                  </a:lnTo>
                  <a:lnTo>
                    <a:pt x="955" y="647"/>
                  </a:lnTo>
                  <a:lnTo>
                    <a:pt x="951" y="661"/>
                  </a:lnTo>
                  <a:lnTo>
                    <a:pt x="946" y="673"/>
                  </a:lnTo>
                  <a:lnTo>
                    <a:pt x="939" y="692"/>
                  </a:lnTo>
                  <a:lnTo>
                    <a:pt x="932" y="711"/>
                  </a:lnTo>
                  <a:lnTo>
                    <a:pt x="925" y="730"/>
                  </a:lnTo>
                  <a:lnTo>
                    <a:pt x="919" y="748"/>
                  </a:lnTo>
                  <a:lnTo>
                    <a:pt x="912" y="765"/>
                  </a:lnTo>
                  <a:lnTo>
                    <a:pt x="905" y="784"/>
                  </a:lnTo>
                  <a:lnTo>
                    <a:pt x="897" y="801"/>
                  </a:lnTo>
                  <a:lnTo>
                    <a:pt x="890" y="817"/>
                  </a:lnTo>
                  <a:lnTo>
                    <a:pt x="889" y="821"/>
                  </a:lnTo>
                  <a:lnTo>
                    <a:pt x="886" y="824"/>
                  </a:lnTo>
                  <a:lnTo>
                    <a:pt x="885" y="828"/>
                  </a:lnTo>
                  <a:lnTo>
                    <a:pt x="883" y="831"/>
                  </a:lnTo>
                  <a:lnTo>
                    <a:pt x="874" y="851"/>
                  </a:lnTo>
                  <a:lnTo>
                    <a:pt x="864" y="870"/>
                  </a:lnTo>
                  <a:lnTo>
                    <a:pt x="855" y="889"/>
                  </a:lnTo>
                  <a:lnTo>
                    <a:pt x="846" y="906"/>
                  </a:lnTo>
                  <a:lnTo>
                    <a:pt x="836" y="922"/>
                  </a:lnTo>
                  <a:lnTo>
                    <a:pt x="826" y="937"/>
                  </a:lnTo>
                  <a:lnTo>
                    <a:pt x="817" y="951"/>
                  </a:lnTo>
                  <a:lnTo>
                    <a:pt x="807" y="963"/>
                  </a:lnTo>
                  <a:lnTo>
                    <a:pt x="801" y="970"/>
                  </a:lnTo>
                  <a:lnTo>
                    <a:pt x="795" y="977"/>
                  </a:lnTo>
                  <a:lnTo>
                    <a:pt x="789" y="983"/>
                  </a:lnTo>
                  <a:lnTo>
                    <a:pt x="784" y="989"/>
                  </a:lnTo>
                  <a:lnTo>
                    <a:pt x="776" y="996"/>
                  </a:lnTo>
                  <a:lnTo>
                    <a:pt x="768" y="1001"/>
                  </a:lnTo>
                  <a:lnTo>
                    <a:pt x="758" y="1007"/>
                  </a:lnTo>
                  <a:lnTo>
                    <a:pt x="750" y="1012"/>
                  </a:lnTo>
                  <a:lnTo>
                    <a:pt x="741" y="1015"/>
                  </a:lnTo>
                  <a:lnTo>
                    <a:pt x="733" y="1018"/>
                  </a:lnTo>
                  <a:lnTo>
                    <a:pt x="724" y="1020"/>
                  </a:lnTo>
                  <a:lnTo>
                    <a:pt x="715" y="1020"/>
                  </a:lnTo>
                  <a:lnTo>
                    <a:pt x="705" y="1020"/>
                  </a:lnTo>
                  <a:lnTo>
                    <a:pt x="696" y="1019"/>
                  </a:lnTo>
                  <a:lnTo>
                    <a:pt x="687" y="1018"/>
                  </a:lnTo>
                  <a:lnTo>
                    <a:pt x="679" y="1016"/>
                  </a:lnTo>
                  <a:lnTo>
                    <a:pt x="671" y="1014"/>
                  </a:lnTo>
                  <a:lnTo>
                    <a:pt x="663" y="1012"/>
                  </a:lnTo>
                  <a:lnTo>
                    <a:pt x="655" y="1010"/>
                  </a:lnTo>
                  <a:lnTo>
                    <a:pt x="648" y="1006"/>
                  </a:lnTo>
                  <a:lnTo>
                    <a:pt x="644" y="1004"/>
                  </a:lnTo>
                  <a:lnTo>
                    <a:pt x="641" y="1001"/>
                  </a:lnTo>
                  <a:lnTo>
                    <a:pt x="637" y="1000"/>
                  </a:lnTo>
                  <a:lnTo>
                    <a:pt x="634" y="998"/>
                  </a:lnTo>
                  <a:lnTo>
                    <a:pt x="629" y="996"/>
                  </a:lnTo>
                  <a:lnTo>
                    <a:pt x="626" y="993"/>
                  </a:lnTo>
                  <a:lnTo>
                    <a:pt x="622" y="991"/>
                  </a:lnTo>
                  <a:lnTo>
                    <a:pt x="620" y="989"/>
                  </a:lnTo>
                  <a:lnTo>
                    <a:pt x="615" y="985"/>
                  </a:lnTo>
                  <a:lnTo>
                    <a:pt x="611" y="982"/>
                  </a:lnTo>
                  <a:lnTo>
                    <a:pt x="606" y="978"/>
                  </a:lnTo>
                  <a:lnTo>
                    <a:pt x="602" y="974"/>
                  </a:lnTo>
                  <a:lnTo>
                    <a:pt x="587" y="960"/>
                  </a:lnTo>
                  <a:lnTo>
                    <a:pt x="572" y="944"/>
                  </a:lnTo>
                  <a:lnTo>
                    <a:pt x="558" y="928"/>
                  </a:lnTo>
                  <a:lnTo>
                    <a:pt x="545" y="911"/>
                  </a:lnTo>
                  <a:lnTo>
                    <a:pt x="531" y="893"/>
                  </a:lnTo>
                  <a:lnTo>
                    <a:pt x="518" y="875"/>
                  </a:lnTo>
                  <a:lnTo>
                    <a:pt x="504" y="858"/>
                  </a:lnTo>
                  <a:lnTo>
                    <a:pt x="490" y="840"/>
                  </a:lnTo>
                  <a:lnTo>
                    <a:pt x="485" y="835"/>
                  </a:lnTo>
                  <a:lnTo>
                    <a:pt x="480" y="829"/>
                  </a:lnTo>
                  <a:lnTo>
                    <a:pt x="475" y="823"/>
                  </a:lnTo>
                  <a:lnTo>
                    <a:pt x="469" y="817"/>
                  </a:lnTo>
                  <a:lnTo>
                    <a:pt x="455" y="805"/>
                  </a:lnTo>
                  <a:lnTo>
                    <a:pt x="440" y="792"/>
                  </a:lnTo>
                  <a:lnTo>
                    <a:pt x="425" y="782"/>
                  </a:lnTo>
                  <a:lnTo>
                    <a:pt x="409" y="772"/>
                  </a:lnTo>
                  <a:lnTo>
                    <a:pt x="392" y="764"/>
                  </a:lnTo>
                  <a:lnTo>
                    <a:pt x="372" y="759"/>
                  </a:lnTo>
                  <a:lnTo>
                    <a:pt x="353" y="754"/>
                  </a:lnTo>
                  <a:lnTo>
                    <a:pt x="331" y="752"/>
                  </a:lnTo>
                  <a:lnTo>
                    <a:pt x="327" y="750"/>
                  </a:lnTo>
                  <a:lnTo>
                    <a:pt x="324" y="750"/>
                  </a:lnTo>
                  <a:lnTo>
                    <a:pt x="321" y="750"/>
                  </a:lnTo>
                  <a:lnTo>
                    <a:pt x="317" y="750"/>
                  </a:lnTo>
                  <a:lnTo>
                    <a:pt x="296" y="752"/>
                  </a:lnTo>
                  <a:lnTo>
                    <a:pt x="276" y="756"/>
                  </a:lnTo>
                  <a:lnTo>
                    <a:pt x="257" y="762"/>
                  </a:lnTo>
                  <a:lnTo>
                    <a:pt x="239" y="770"/>
                  </a:lnTo>
                  <a:lnTo>
                    <a:pt x="221" y="780"/>
                  </a:lnTo>
                  <a:lnTo>
                    <a:pt x="205" y="792"/>
                  </a:lnTo>
                  <a:lnTo>
                    <a:pt x="189" y="805"/>
                  </a:lnTo>
                  <a:lnTo>
                    <a:pt x="173" y="817"/>
                  </a:lnTo>
                  <a:close/>
                </a:path>
              </a:pathLst>
            </a:custGeom>
            <a:solidFill>
              <a:srgbClr val="C6E5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12"/>
            <p:cNvSpPr>
              <a:spLocks/>
            </p:cNvSpPr>
            <p:nvPr/>
          </p:nvSpPr>
          <p:spPr bwMode="auto">
            <a:xfrm>
              <a:off x="867" y="3192"/>
              <a:ext cx="1273" cy="573"/>
            </a:xfrm>
            <a:custGeom>
              <a:avLst/>
              <a:gdLst>
                <a:gd name="T0" fmla="*/ 0 w 2547"/>
                <a:gd name="T1" fmla="*/ 0 h 1147"/>
                <a:gd name="T2" fmla="*/ 0 w 2547"/>
                <a:gd name="T3" fmla="*/ 0 h 1147"/>
                <a:gd name="T4" fmla="*/ 0 w 2547"/>
                <a:gd name="T5" fmla="*/ 0 h 1147"/>
                <a:gd name="T6" fmla="*/ 0 w 2547"/>
                <a:gd name="T7" fmla="*/ 0 h 1147"/>
                <a:gd name="T8" fmla="*/ 0 w 2547"/>
                <a:gd name="T9" fmla="*/ 0 h 1147"/>
                <a:gd name="T10" fmla="*/ 0 w 2547"/>
                <a:gd name="T11" fmla="*/ 0 h 1147"/>
                <a:gd name="T12" fmla="*/ 0 w 2547"/>
                <a:gd name="T13" fmla="*/ 0 h 1147"/>
                <a:gd name="T14" fmla="*/ 0 w 2547"/>
                <a:gd name="T15" fmla="*/ 0 h 1147"/>
                <a:gd name="T16" fmla="*/ 0 w 2547"/>
                <a:gd name="T17" fmla="*/ 0 h 1147"/>
                <a:gd name="T18" fmla="*/ 0 w 2547"/>
                <a:gd name="T19" fmla="*/ 0 h 1147"/>
                <a:gd name="T20" fmla="*/ 0 w 2547"/>
                <a:gd name="T21" fmla="*/ 0 h 1147"/>
                <a:gd name="T22" fmla="*/ 0 w 2547"/>
                <a:gd name="T23" fmla="*/ 0 h 1147"/>
                <a:gd name="T24" fmla="*/ 0 w 2547"/>
                <a:gd name="T25" fmla="*/ 0 h 1147"/>
                <a:gd name="T26" fmla="*/ 0 w 2547"/>
                <a:gd name="T27" fmla="*/ 0 h 1147"/>
                <a:gd name="T28" fmla="*/ 0 w 2547"/>
                <a:gd name="T29" fmla="*/ 0 h 1147"/>
                <a:gd name="T30" fmla="*/ 0 w 2547"/>
                <a:gd name="T31" fmla="*/ 0 h 1147"/>
                <a:gd name="T32" fmla="*/ 0 w 2547"/>
                <a:gd name="T33" fmla="*/ 0 h 1147"/>
                <a:gd name="T34" fmla="*/ 0 w 2547"/>
                <a:gd name="T35" fmla="*/ 0 h 1147"/>
                <a:gd name="T36" fmla="*/ 0 w 2547"/>
                <a:gd name="T37" fmla="*/ 0 h 1147"/>
                <a:gd name="T38" fmla="*/ 0 w 2547"/>
                <a:gd name="T39" fmla="*/ 0 h 1147"/>
                <a:gd name="T40" fmla="*/ 0 w 2547"/>
                <a:gd name="T41" fmla="*/ 0 h 1147"/>
                <a:gd name="T42" fmla="*/ 0 w 2547"/>
                <a:gd name="T43" fmla="*/ 0 h 1147"/>
                <a:gd name="T44" fmla="*/ 0 w 2547"/>
                <a:gd name="T45" fmla="*/ 0 h 1147"/>
                <a:gd name="T46" fmla="*/ 0 w 2547"/>
                <a:gd name="T47" fmla="*/ 0 h 1147"/>
                <a:gd name="T48" fmla="*/ 0 w 2547"/>
                <a:gd name="T49" fmla="*/ 0 h 1147"/>
                <a:gd name="T50" fmla="*/ 0 w 2547"/>
                <a:gd name="T51" fmla="*/ 0 h 1147"/>
                <a:gd name="T52" fmla="*/ 0 w 2547"/>
                <a:gd name="T53" fmla="*/ 0 h 1147"/>
                <a:gd name="T54" fmla="*/ 0 w 2547"/>
                <a:gd name="T55" fmla="*/ 0 h 1147"/>
                <a:gd name="T56" fmla="*/ 0 w 2547"/>
                <a:gd name="T57" fmla="*/ 0 h 1147"/>
                <a:gd name="T58" fmla="*/ 0 w 2547"/>
                <a:gd name="T59" fmla="*/ 0 h 1147"/>
                <a:gd name="T60" fmla="*/ 0 w 2547"/>
                <a:gd name="T61" fmla="*/ 0 h 1147"/>
                <a:gd name="T62" fmla="*/ 0 w 2547"/>
                <a:gd name="T63" fmla="*/ 0 h 1147"/>
                <a:gd name="T64" fmla="*/ 0 w 2547"/>
                <a:gd name="T65" fmla="*/ 0 h 1147"/>
                <a:gd name="T66" fmla="*/ 0 w 2547"/>
                <a:gd name="T67" fmla="*/ 0 h 1147"/>
                <a:gd name="T68" fmla="*/ 0 w 2547"/>
                <a:gd name="T69" fmla="*/ 0 h 1147"/>
                <a:gd name="T70" fmla="*/ 0 w 2547"/>
                <a:gd name="T71" fmla="*/ 0 h 1147"/>
                <a:gd name="T72" fmla="*/ 0 w 2547"/>
                <a:gd name="T73" fmla="*/ 0 h 1147"/>
                <a:gd name="T74" fmla="*/ 0 w 2547"/>
                <a:gd name="T75" fmla="*/ 0 h 1147"/>
                <a:gd name="T76" fmla="*/ 0 w 2547"/>
                <a:gd name="T77" fmla="*/ 0 h 1147"/>
                <a:gd name="T78" fmla="*/ 0 w 2547"/>
                <a:gd name="T79" fmla="*/ 0 h 1147"/>
                <a:gd name="T80" fmla="*/ 0 w 2547"/>
                <a:gd name="T81" fmla="*/ 0 h 1147"/>
                <a:gd name="T82" fmla="*/ 0 w 2547"/>
                <a:gd name="T83" fmla="*/ 0 h 1147"/>
                <a:gd name="T84" fmla="*/ 0 w 2547"/>
                <a:gd name="T85" fmla="*/ 0 h 1147"/>
                <a:gd name="T86" fmla="*/ 0 w 2547"/>
                <a:gd name="T87" fmla="*/ 0 h 1147"/>
                <a:gd name="T88" fmla="*/ 0 w 2547"/>
                <a:gd name="T89" fmla="*/ 0 h 1147"/>
                <a:gd name="T90" fmla="*/ 0 w 2547"/>
                <a:gd name="T91" fmla="*/ 0 h 1147"/>
                <a:gd name="T92" fmla="*/ 0 w 2547"/>
                <a:gd name="T93" fmla="*/ 0 h 1147"/>
                <a:gd name="T94" fmla="*/ 0 w 2547"/>
                <a:gd name="T95" fmla="*/ 0 h 1147"/>
                <a:gd name="T96" fmla="*/ 0 w 2547"/>
                <a:gd name="T97" fmla="*/ 0 h 1147"/>
                <a:gd name="T98" fmla="*/ 0 w 2547"/>
                <a:gd name="T99" fmla="*/ 0 h 114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547"/>
                <a:gd name="T151" fmla="*/ 0 h 1147"/>
                <a:gd name="T152" fmla="*/ 2547 w 2547"/>
                <a:gd name="T153" fmla="*/ 1147 h 114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547" h="1147">
                  <a:moveTo>
                    <a:pt x="2547" y="1147"/>
                  </a:moveTo>
                  <a:lnTo>
                    <a:pt x="0" y="1147"/>
                  </a:lnTo>
                  <a:lnTo>
                    <a:pt x="0" y="921"/>
                  </a:lnTo>
                  <a:lnTo>
                    <a:pt x="22" y="919"/>
                  </a:lnTo>
                  <a:lnTo>
                    <a:pt x="43" y="914"/>
                  </a:lnTo>
                  <a:lnTo>
                    <a:pt x="62" y="905"/>
                  </a:lnTo>
                  <a:lnTo>
                    <a:pt x="81" y="894"/>
                  </a:lnTo>
                  <a:lnTo>
                    <a:pt x="99" y="882"/>
                  </a:lnTo>
                  <a:lnTo>
                    <a:pt x="117" y="867"/>
                  </a:lnTo>
                  <a:lnTo>
                    <a:pt x="135" y="852"/>
                  </a:lnTo>
                  <a:lnTo>
                    <a:pt x="152" y="836"/>
                  </a:lnTo>
                  <a:lnTo>
                    <a:pt x="170" y="820"/>
                  </a:lnTo>
                  <a:lnTo>
                    <a:pt x="188" y="805"/>
                  </a:lnTo>
                  <a:lnTo>
                    <a:pt x="208" y="790"/>
                  </a:lnTo>
                  <a:lnTo>
                    <a:pt x="227" y="777"/>
                  </a:lnTo>
                  <a:lnTo>
                    <a:pt x="248" y="767"/>
                  </a:lnTo>
                  <a:lnTo>
                    <a:pt x="270" y="757"/>
                  </a:lnTo>
                  <a:lnTo>
                    <a:pt x="293" y="753"/>
                  </a:lnTo>
                  <a:lnTo>
                    <a:pt x="317" y="750"/>
                  </a:lnTo>
                  <a:lnTo>
                    <a:pt x="354" y="754"/>
                  </a:lnTo>
                  <a:lnTo>
                    <a:pt x="386" y="762"/>
                  </a:lnTo>
                  <a:lnTo>
                    <a:pt x="415" y="776"/>
                  </a:lnTo>
                  <a:lnTo>
                    <a:pt x="441" y="793"/>
                  </a:lnTo>
                  <a:lnTo>
                    <a:pt x="466" y="813"/>
                  </a:lnTo>
                  <a:lnTo>
                    <a:pt x="486" y="836"/>
                  </a:lnTo>
                  <a:lnTo>
                    <a:pt x="507" y="860"/>
                  </a:lnTo>
                  <a:lnTo>
                    <a:pt x="527" y="885"/>
                  </a:lnTo>
                  <a:lnTo>
                    <a:pt x="545" y="911"/>
                  </a:lnTo>
                  <a:lnTo>
                    <a:pt x="565" y="935"/>
                  </a:lnTo>
                  <a:lnTo>
                    <a:pt x="586" y="958"/>
                  </a:lnTo>
                  <a:lnTo>
                    <a:pt x="606" y="977"/>
                  </a:lnTo>
                  <a:lnTo>
                    <a:pt x="629" y="995"/>
                  </a:lnTo>
                  <a:lnTo>
                    <a:pt x="655" y="1008"/>
                  </a:lnTo>
                  <a:lnTo>
                    <a:pt x="683" y="1016"/>
                  </a:lnTo>
                  <a:lnTo>
                    <a:pt x="715" y="1020"/>
                  </a:lnTo>
                  <a:lnTo>
                    <a:pt x="756" y="1008"/>
                  </a:lnTo>
                  <a:lnTo>
                    <a:pt x="795" y="976"/>
                  </a:lnTo>
                  <a:lnTo>
                    <a:pt x="833" y="925"/>
                  </a:lnTo>
                  <a:lnTo>
                    <a:pt x="869" y="861"/>
                  </a:lnTo>
                  <a:lnTo>
                    <a:pt x="904" y="784"/>
                  </a:lnTo>
                  <a:lnTo>
                    <a:pt x="937" y="697"/>
                  </a:lnTo>
                  <a:lnTo>
                    <a:pt x="969" y="605"/>
                  </a:lnTo>
                  <a:lnTo>
                    <a:pt x="1001" y="510"/>
                  </a:lnTo>
                  <a:lnTo>
                    <a:pt x="1034" y="414"/>
                  </a:lnTo>
                  <a:lnTo>
                    <a:pt x="1065" y="322"/>
                  </a:lnTo>
                  <a:lnTo>
                    <a:pt x="1097" y="236"/>
                  </a:lnTo>
                  <a:lnTo>
                    <a:pt x="1131" y="159"/>
                  </a:lnTo>
                  <a:lnTo>
                    <a:pt x="1165" y="94"/>
                  </a:lnTo>
                  <a:lnTo>
                    <a:pt x="1201" y="43"/>
                  </a:lnTo>
                  <a:lnTo>
                    <a:pt x="1238" y="11"/>
                  </a:lnTo>
                  <a:lnTo>
                    <a:pt x="1277" y="0"/>
                  </a:lnTo>
                  <a:lnTo>
                    <a:pt x="1316" y="11"/>
                  </a:lnTo>
                  <a:lnTo>
                    <a:pt x="1353" y="43"/>
                  </a:lnTo>
                  <a:lnTo>
                    <a:pt x="1388" y="93"/>
                  </a:lnTo>
                  <a:lnTo>
                    <a:pt x="1421" y="157"/>
                  </a:lnTo>
                  <a:lnTo>
                    <a:pt x="1452" y="233"/>
                  </a:lnTo>
                  <a:lnTo>
                    <a:pt x="1483" y="319"/>
                  </a:lnTo>
                  <a:lnTo>
                    <a:pt x="1513" y="408"/>
                  </a:lnTo>
                  <a:lnTo>
                    <a:pt x="1544" y="503"/>
                  </a:lnTo>
                  <a:lnTo>
                    <a:pt x="1574" y="597"/>
                  </a:lnTo>
                  <a:lnTo>
                    <a:pt x="1605" y="687"/>
                  </a:lnTo>
                  <a:lnTo>
                    <a:pt x="1638" y="772"/>
                  </a:lnTo>
                  <a:lnTo>
                    <a:pt x="1672" y="848"/>
                  </a:lnTo>
                  <a:lnTo>
                    <a:pt x="1708" y="913"/>
                  </a:lnTo>
                  <a:lnTo>
                    <a:pt x="1746" y="962"/>
                  </a:lnTo>
                  <a:lnTo>
                    <a:pt x="1786" y="995"/>
                  </a:lnTo>
                  <a:lnTo>
                    <a:pt x="1830" y="1006"/>
                  </a:lnTo>
                  <a:lnTo>
                    <a:pt x="1855" y="1004"/>
                  </a:lnTo>
                  <a:lnTo>
                    <a:pt x="1881" y="996"/>
                  </a:lnTo>
                  <a:lnTo>
                    <a:pt x="1905" y="983"/>
                  </a:lnTo>
                  <a:lnTo>
                    <a:pt x="1930" y="968"/>
                  </a:lnTo>
                  <a:lnTo>
                    <a:pt x="1954" y="949"/>
                  </a:lnTo>
                  <a:lnTo>
                    <a:pt x="1980" y="928"/>
                  </a:lnTo>
                  <a:lnTo>
                    <a:pt x="2004" y="906"/>
                  </a:lnTo>
                  <a:lnTo>
                    <a:pt x="2028" y="883"/>
                  </a:lnTo>
                  <a:lnTo>
                    <a:pt x="2052" y="860"/>
                  </a:lnTo>
                  <a:lnTo>
                    <a:pt x="2077" y="838"/>
                  </a:lnTo>
                  <a:lnTo>
                    <a:pt x="2100" y="817"/>
                  </a:lnTo>
                  <a:lnTo>
                    <a:pt x="2124" y="798"/>
                  </a:lnTo>
                  <a:lnTo>
                    <a:pt x="2147" y="783"/>
                  </a:lnTo>
                  <a:lnTo>
                    <a:pt x="2170" y="770"/>
                  </a:lnTo>
                  <a:lnTo>
                    <a:pt x="2193" y="762"/>
                  </a:lnTo>
                  <a:lnTo>
                    <a:pt x="2216" y="760"/>
                  </a:lnTo>
                  <a:lnTo>
                    <a:pt x="2238" y="762"/>
                  </a:lnTo>
                  <a:lnTo>
                    <a:pt x="2260" y="768"/>
                  </a:lnTo>
                  <a:lnTo>
                    <a:pt x="2279" y="777"/>
                  </a:lnTo>
                  <a:lnTo>
                    <a:pt x="2300" y="790"/>
                  </a:lnTo>
                  <a:lnTo>
                    <a:pt x="2320" y="803"/>
                  </a:lnTo>
                  <a:lnTo>
                    <a:pt x="2338" y="820"/>
                  </a:lnTo>
                  <a:lnTo>
                    <a:pt x="2358" y="838"/>
                  </a:lnTo>
                  <a:lnTo>
                    <a:pt x="2376" y="855"/>
                  </a:lnTo>
                  <a:lnTo>
                    <a:pt x="2396" y="874"/>
                  </a:lnTo>
                  <a:lnTo>
                    <a:pt x="2414" y="892"/>
                  </a:lnTo>
                  <a:lnTo>
                    <a:pt x="2435" y="908"/>
                  </a:lnTo>
                  <a:lnTo>
                    <a:pt x="2456" y="924"/>
                  </a:lnTo>
                  <a:lnTo>
                    <a:pt x="2476" y="937"/>
                  </a:lnTo>
                  <a:lnTo>
                    <a:pt x="2498" y="949"/>
                  </a:lnTo>
                  <a:lnTo>
                    <a:pt x="2522" y="955"/>
                  </a:lnTo>
                  <a:lnTo>
                    <a:pt x="2547" y="960"/>
                  </a:lnTo>
                  <a:lnTo>
                    <a:pt x="2547" y="1147"/>
                  </a:lnTo>
                  <a:lnTo>
                    <a:pt x="2514" y="1121"/>
                  </a:lnTo>
                  <a:lnTo>
                    <a:pt x="2514" y="980"/>
                  </a:lnTo>
                  <a:lnTo>
                    <a:pt x="2495" y="977"/>
                  </a:lnTo>
                  <a:lnTo>
                    <a:pt x="2476" y="972"/>
                  </a:lnTo>
                  <a:lnTo>
                    <a:pt x="2457" y="961"/>
                  </a:lnTo>
                  <a:lnTo>
                    <a:pt x="2437" y="949"/>
                  </a:lnTo>
                  <a:lnTo>
                    <a:pt x="2418" y="934"/>
                  </a:lnTo>
                  <a:lnTo>
                    <a:pt x="2399" y="916"/>
                  </a:lnTo>
                  <a:lnTo>
                    <a:pt x="2380" y="898"/>
                  </a:lnTo>
                  <a:lnTo>
                    <a:pt x="2360" y="879"/>
                  </a:lnTo>
                  <a:lnTo>
                    <a:pt x="2342" y="861"/>
                  </a:lnTo>
                  <a:lnTo>
                    <a:pt x="2323" y="843"/>
                  </a:lnTo>
                  <a:lnTo>
                    <a:pt x="2305" y="825"/>
                  </a:lnTo>
                  <a:lnTo>
                    <a:pt x="2286" y="810"/>
                  </a:lnTo>
                  <a:lnTo>
                    <a:pt x="2268" y="798"/>
                  </a:lnTo>
                  <a:lnTo>
                    <a:pt x="2251" y="787"/>
                  </a:lnTo>
                  <a:lnTo>
                    <a:pt x="2233" y="782"/>
                  </a:lnTo>
                  <a:lnTo>
                    <a:pt x="2216" y="779"/>
                  </a:lnTo>
                  <a:lnTo>
                    <a:pt x="2198" y="782"/>
                  </a:lnTo>
                  <a:lnTo>
                    <a:pt x="2178" y="790"/>
                  </a:lnTo>
                  <a:lnTo>
                    <a:pt x="2158" y="802"/>
                  </a:lnTo>
                  <a:lnTo>
                    <a:pt x="2138" y="817"/>
                  </a:lnTo>
                  <a:lnTo>
                    <a:pt x="2116" y="837"/>
                  </a:lnTo>
                  <a:lnTo>
                    <a:pt x="2094" y="858"/>
                  </a:lnTo>
                  <a:lnTo>
                    <a:pt x="2071" y="879"/>
                  </a:lnTo>
                  <a:lnTo>
                    <a:pt x="2048" y="902"/>
                  </a:lnTo>
                  <a:lnTo>
                    <a:pt x="2024" y="925"/>
                  </a:lnTo>
                  <a:lnTo>
                    <a:pt x="1998" y="947"/>
                  </a:lnTo>
                  <a:lnTo>
                    <a:pt x="1972" y="968"/>
                  </a:lnTo>
                  <a:lnTo>
                    <a:pt x="1945" y="988"/>
                  </a:lnTo>
                  <a:lnTo>
                    <a:pt x="1918" y="1003"/>
                  </a:lnTo>
                  <a:lnTo>
                    <a:pt x="1889" y="1015"/>
                  </a:lnTo>
                  <a:lnTo>
                    <a:pt x="1860" y="1023"/>
                  </a:lnTo>
                  <a:lnTo>
                    <a:pt x="1830" y="1026"/>
                  </a:lnTo>
                  <a:lnTo>
                    <a:pt x="1783" y="1014"/>
                  </a:lnTo>
                  <a:lnTo>
                    <a:pt x="1738" y="982"/>
                  </a:lnTo>
                  <a:lnTo>
                    <a:pt x="1697" y="932"/>
                  </a:lnTo>
                  <a:lnTo>
                    <a:pt x="1659" y="869"/>
                  </a:lnTo>
                  <a:lnTo>
                    <a:pt x="1623" y="793"/>
                  </a:lnTo>
                  <a:lnTo>
                    <a:pt x="1589" y="708"/>
                  </a:lnTo>
                  <a:lnTo>
                    <a:pt x="1557" y="617"/>
                  </a:lnTo>
                  <a:lnTo>
                    <a:pt x="1526" y="522"/>
                  </a:lnTo>
                  <a:lnTo>
                    <a:pt x="1496" y="429"/>
                  </a:lnTo>
                  <a:lnTo>
                    <a:pt x="1466" y="338"/>
                  </a:lnTo>
                  <a:lnTo>
                    <a:pt x="1436" y="253"/>
                  </a:lnTo>
                  <a:lnTo>
                    <a:pt x="1406" y="177"/>
                  </a:lnTo>
                  <a:lnTo>
                    <a:pt x="1376" y="114"/>
                  </a:lnTo>
                  <a:lnTo>
                    <a:pt x="1345" y="64"/>
                  </a:lnTo>
                  <a:lnTo>
                    <a:pt x="1311" y="32"/>
                  </a:lnTo>
                  <a:lnTo>
                    <a:pt x="1277" y="20"/>
                  </a:lnTo>
                  <a:lnTo>
                    <a:pt x="1241" y="32"/>
                  </a:lnTo>
                  <a:lnTo>
                    <a:pt x="1207" y="64"/>
                  </a:lnTo>
                  <a:lnTo>
                    <a:pt x="1174" y="115"/>
                  </a:lnTo>
                  <a:lnTo>
                    <a:pt x="1143" y="179"/>
                  </a:lnTo>
                  <a:lnTo>
                    <a:pt x="1112" y="256"/>
                  </a:lnTo>
                  <a:lnTo>
                    <a:pt x="1081" y="343"/>
                  </a:lnTo>
                  <a:lnTo>
                    <a:pt x="1050" y="435"/>
                  </a:lnTo>
                  <a:lnTo>
                    <a:pt x="1019" y="531"/>
                  </a:lnTo>
                  <a:lnTo>
                    <a:pt x="988" y="626"/>
                  </a:lnTo>
                  <a:lnTo>
                    <a:pt x="954" y="718"/>
                  </a:lnTo>
                  <a:lnTo>
                    <a:pt x="920" y="805"/>
                  </a:lnTo>
                  <a:lnTo>
                    <a:pt x="884" y="882"/>
                  </a:lnTo>
                  <a:lnTo>
                    <a:pt x="846" y="946"/>
                  </a:lnTo>
                  <a:lnTo>
                    <a:pt x="804" y="997"/>
                  </a:lnTo>
                  <a:lnTo>
                    <a:pt x="762" y="1029"/>
                  </a:lnTo>
                  <a:lnTo>
                    <a:pt x="715" y="1041"/>
                  </a:lnTo>
                  <a:lnTo>
                    <a:pt x="679" y="1037"/>
                  </a:lnTo>
                  <a:lnTo>
                    <a:pt x="648" y="1029"/>
                  </a:lnTo>
                  <a:lnTo>
                    <a:pt x="619" y="1015"/>
                  </a:lnTo>
                  <a:lnTo>
                    <a:pt x="594" y="998"/>
                  </a:lnTo>
                  <a:lnTo>
                    <a:pt x="572" y="978"/>
                  </a:lnTo>
                  <a:lnTo>
                    <a:pt x="550" y="955"/>
                  </a:lnTo>
                  <a:lnTo>
                    <a:pt x="530" y="931"/>
                  </a:lnTo>
                  <a:lnTo>
                    <a:pt x="511" y="906"/>
                  </a:lnTo>
                  <a:lnTo>
                    <a:pt x="491" y="881"/>
                  </a:lnTo>
                  <a:lnTo>
                    <a:pt x="471" y="856"/>
                  </a:lnTo>
                  <a:lnTo>
                    <a:pt x="452" y="833"/>
                  </a:lnTo>
                  <a:lnTo>
                    <a:pt x="430" y="814"/>
                  </a:lnTo>
                  <a:lnTo>
                    <a:pt x="406" y="797"/>
                  </a:lnTo>
                  <a:lnTo>
                    <a:pt x="379" y="783"/>
                  </a:lnTo>
                  <a:lnTo>
                    <a:pt x="350" y="775"/>
                  </a:lnTo>
                  <a:lnTo>
                    <a:pt x="317" y="771"/>
                  </a:lnTo>
                  <a:lnTo>
                    <a:pt x="294" y="773"/>
                  </a:lnTo>
                  <a:lnTo>
                    <a:pt x="273" y="778"/>
                  </a:lnTo>
                  <a:lnTo>
                    <a:pt x="254" y="787"/>
                  </a:lnTo>
                  <a:lnTo>
                    <a:pt x="234" y="798"/>
                  </a:lnTo>
                  <a:lnTo>
                    <a:pt x="217" y="810"/>
                  </a:lnTo>
                  <a:lnTo>
                    <a:pt x="198" y="825"/>
                  </a:lnTo>
                  <a:lnTo>
                    <a:pt x="182" y="840"/>
                  </a:lnTo>
                  <a:lnTo>
                    <a:pt x="166" y="855"/>
                  </a:lnTo>
                  <a:lnTo>
                    <a:pt x="149" y="871"/>
                  </a:lnTo>
                  <a:lnTo>
                    <a:pt x="133" y="886"/>
                  </a:lnTo>
                  <a:lnTo>
                    <a:pt x="117" y="901"/>
                  </a:lnTo>
                  <a:lnTo>
                    <a:pt x="99" y="914"/>
                  </a:lnTo>
                  <a:lnTo>
                    <a:pt x="82" y="924"/>
                  </a:lnTo>
                  <a:lnTo>
                    <a:pt x="64" y="934"/>
                  </a:lnTo>
                  <a:lnTo>
                    <a:pt x="44" y="938"/>
                  </a:lnTo>
                  <a:lnTo>
                    <a:pt x="24" y="940"/>
                  </a:lnTo>
                  <a:lnTo>
                    <a:pt x="24" y="1121"/>
                  </a:lnTo>
                  <a:lnTo>
                    <a:pt x="2514" y="1121"/>
                  </a:lnTo>
                  <a:lnTo>
                    <a:pt x="2547" y="1147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13"/>
            <p:cNvSpPr>
              <a:spLocks/>
            </p:cNvSpPr>
            <p:nvPr/>
          </p:nvSpPr>
          <p:spPr bwMode="auto">
            <a:xfrm>
              <a:off x="1816" y="3684"/>
              <a:ext cx="7" cy="81"/>
            </a:xfrm>
            <a:custGeom>
              <a:avLst/>
              <a:gdLst>
                <a:gd name="T0" fmla="*/ 1 w 14"/>
                <a:gd name="T1" fmla="*/ 0 h 164"/>
                <a:gd name="T2" fmla="*/ 1 w 14"/>
                <a:gd name="T3" fmla="*/ 0 h 164"/>
                <a:gd name="T4" fmla="*/ 0 w 14"/>
                <a:gd name="T5" fmla="*/ 0 h 164"/>
                <a:gd name="T6" fmla="*/ 0 w 14"/>
                <a:gd name="T7" fmla="*/ 0 h 164"/>
                <a:gd name="T8" fmla="*/ 1 w 14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64"/>
                <a:gd name="T17" fmla="*/ 14 w 14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64">
                  <a:moveTo>
                    <a:pt x="14" y="0"/>
                  </a:moveTo>
                  <a:lnTo>
                    <a:pt x="14" y="164"/>
                  </a:lnTo>
                  <a:lnTo>
                    <a:pt x="0" y="164"/>
                  </a:lnTo>
                  <a:lnTo>
                    <a:pt x="0" y="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14"/>
            <p:cNvSpPr>
              <a:spLocks/>
            </p:cNvSpPr>
            <p:nvPr/>
          </p:nvSpPr>
          <p:spPr bwMode="auto">
            <a:xfrm>
              <a:off x="2140" y="3679"/>
              <a:ext cx="1" cy="7"/>
            </a:xfrm>
            <a:custGeom>
              <a:avLst/>
              <a:gdLst>
                <a:gd name="T0" fmla="*/ 0 w 1"/>
                <a:gd name="T1" fmla="*/ 0 h 15"/>
                <a:gd name="T2" fmla="*/ 0 w 1"/>
                <a:gd name="T3" fmla="*/ 0 h 15"/>
                <a:gd name="T4" fmla="*/ 0 w 1"/>
                <a:gd name="T5" fmla="*/ 0 h 15"/>
                <a:gd name="T6" fmla="*/ 0 60000 65536"/>
                <a:gd name="T7" fmla="*/ 0 60000 65536"/>
                <a:gd name="T8" fmla="*/ 0 60000 65536"/>
                <a:gd name="T9" fmla="*/ 0 w 1"/>
                <a:gd name="T10" fmla="*/ 0 h 15"/>
                <a:gd name="T11" fmla="*/ 1 w 1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5">
                  <a:moveTo>
                    <a:pt x="0" y="15"/>
                  </a:move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15"/>
            <p:cNvSpPr>
              <a:spLocks/>
            </p:cNvSpPr>
            <p:nvPr/>
          </p:nvSpPr>
          <p:spPr bwMode="auto">
            <a:xfrm>
              <a:off x="2132" y="3671"/>
              <a:ext cx="8" cy="94"/>
            </a:xfrm>
            <a:custGeom>
              <a:avLst/>
              <a:gdLst>
                <a:gd name="T0" fmla="*/ 0 w 15"/>
                <a:gd name="T1" fmla="*/ 0 h 189"/>
                <a:gd name="T2" fmla="*/ 1 w 15"/>
                <a:gd name="T3" fmla="*/ 0 h 189"/>
                <a:gd name="T4" fmla="*/ 1 w 15"/>
                <a:gd name="T5" fmla="*/ 0 h 189"/>
                <a:gd name="T6" fmla="*/ 1 w 15"/>
                <a:gd name="T7" fmla="*/ 0 h 189"/>
                <a:gd name="T8" fmla="*/ 1 w 15"/>
                <a:gd name="T9" fmla="*/ 0 h 189"/>
                <a:gd name="T10" fmla="*/ 1 w 15"/>
                <a:gd name="T11" fmla="*/ 0 h 189"/>
                <a:gd name="T12" fmla="*/ 0 w 15"/>
                <a:gd name="T13" fmla="*/ 0 h 189"/>
                <a:gd name="T14" fmla="*/ 0 w 15"/>
                <a:gd name="T15" fmla="*/ 0 h 189"/>
                <a:gd name="T16" fmla="*/ 0 w 15"/>
                <a:gd name="T17" fmla="*/ 0 h 1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89"/>
                <a:gd name="T29" fmla="*/ 15 w 15"/>
                <a:gd name="T30" fmla="*/ 189 h 1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89">
                  <a:moveTo>
                    <a:pt x="0" y="0"/>
                  </a:moveTo>
                  <a:lnTo>
                    <a:pt x="4" y="1"/>
                  </a:lnTo>
                  <a:lnTo>
                    <a:pt x="8" y="1"/>
                  </a:lnTo>
                  <a:lnTo>
                    <a:pt x="11" y="1"/>
                  </a:lnTo>
                  <a:lnTo>
                    <a:pt x="15" y="2"/>
                  </a:lnTo>
                  <a:lnTo>
                    <a:pt x="15" y="189"/>
                  </a:lnTo>
                  <a:lnTo>
                    <a:pt x="0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16"/>
            <p:cNvSpPr>
              <a:spLocks/>
            </p:cNvSpPr>
            <p:nvPr/>
          </p:nvSpPr>
          <p:spPr bwMode="auto">
            <a:xfrm>
              <a:off x="2053" y="3619"/>
              <a:ext cx="8" cy="146"/>
            </a:xfrm>
            <a:custGeom>
              <a:avLst/>
              <a:gdLst>
                <a:gd name="T0" fmla="*/ 1 w 15"/>
                <a:gd name="T1" fmla="*/ 0 h 293"/>
                <a:gd name="T2" fmla="*/ 1 w 15"/>
                <a:gd name="T3" fmla="*/ 0 h 293"/>
                <a:gd name="T4" fmla="*/ 1 w 15"/>
                <a:gd name="T5" fmla="*/ 0 h 293"/>
                <a:gd name="T6" fmla="*/ 1 w 15"/>
                <a:gd name="T7" fmla="*/ 0 h 293"/>
                <a:gd name="T8" fmla="*/ 0 w 15"/>
                <a:gd name="T9" fmla="*/ 0 h 293"/>
                <a:gd name="T10" fmla="*/ 0 w 15"/>
                <a:gd name="T11" fmla="*/ 0 h 293"/>
                <a:gd name="T12" fmla="*/ 0 w 15"/>
                <a:gd name="T13" fmla="*/ 0 h 293"/>
                <a:gd name="T14" fmla="*/ 1 w 15"/>
                <a:gd name="T15" fmla="*/ 0 h 293"/>
                <a:gd name="T16" fmla="*/ 1 w 15"/>
                <a:gd name="T17" fmla="*/ 0 h 293"/>
                <a:gd name="T18" fmla="*/ 1 w 15"/>
                <a:gd name="T19" fmla="*/ 0 h 2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293"/>
                <a:gd name="T32" fmla="*/ 15 w 15"/>
                <a:gd name="T33" fmla="*/ 293 h 2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293">
                  <a:moveTo>
                    <a:pt x="15" y="14"/>
                  </a:moveTo>
                  <a:lnTo>
                    <a:pt x="11" y="10"/>
                  </a:lnTo>
                  <a:lnTo>
                    <a:pt x="8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293"/>
                  </a:lnTo>
                  <a:lnTo>
                    <a:pt x="15" y="293"/>
                  </a:lnTo>
                  <a:lnTo>
                    <a:pt x="15" y="13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17"/>
            <p:cNvSpPr>
              <a:spLocks/>
            </p:cNvSpPr>
            <p:nvPr/>
          </p:nvSpPr>
          <p:spPr bwMode="auto">
            <a:xfrm>
              <a:off x="1974" y="3572"/>
              <a:ext cx="7" cy="193"/>
            </a:xfrm>
            <a:custGeom>
              <a:avLst/>
              <a:gdLst>
                <a:gd name="T0" fmla="*/ 0 w 14"/>
                <a:gd name="T1" fmla="*/ 0 h 387"/>
                <a:gd name="T2" fmla="*/ 1 w 14"/>
                <a:gd name="T3" fmla="*/ 0 h 387"/>
                <a:gd name="T4" fmla="*/ 1 w 14"/>
                <a:gd name="T5" fmla="*/ 0 h 387"/>
                <a:gd name="T6" fmla="*/ 1 w 14"/>
                <a:gd name="T7" fmla="*/ 0 h 387"/>
                <a:gd name="T8" fmla="*/ 1 w 14"/>
                <a:gd name="T9" fmla="*/ 0 h 387"/>
                <a:gd name="T10" fmla="*/ 1 w 14"/>
                <a:gd name="T11" fmla="*/ 0 h 387"/>
                <a:gd name="T12" fmla="*/ 1 w 14"/>
                <a:gd name="T13" fmla="*/ 0 h 387"/>
                <a:gd name="T14" fmla="*/ 0 w 14"/>
                <a:gd name="T15" fmla="*/ 0 h 387"/>
                <a:gd name="T16" fmla="*/ 0 w 14"/>
                <a:gd name="T17" fmla="*/ 0 h 3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387"/>
                <a:gd name="T29" fmla="*/ 14 w 14"/>
                <a:gd name="T30" fmla="*/ 387 h 3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387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4" y="387"/>
                  </a:lnTo>
                  <a:lnTo>
                    <a:pt x="0" y="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18"/>
            <p:cNvSpPr>
              <a:spLocks/>
            </p:cNvSpPr>
            <p:nvPr/>
          </p:nvSpPr>
          <p:spPr bwMode="auto">
            <a:xfrm>
              <a:off x="1908" y="3601"/>
              <a:ext cx="133" cy="7"/>
            </a:xfrm>
            <a:custGeom>
              <a:avLst/>
              <a:gdLst>
                <a:gd name="T0" fmla="*/ 0 w 268"/>
                <a:gd name="T1" fmla="*/ 0 h 15"/>
                <a:gd name="T2" fmla="*/ 0 w 268"/>
                <a:gd name="T3" fmla="*/ 0 h 15"/>
                <a:gd name="T4" fmla="*/ 0 w 268"/>
                <a:gd name="T5" fmla="*/ 0 h 15"/>
                <a:gd name="T6" fmla="*/ 0 w 268"/>
                <a:gd name="T7" fmla="*/ 0 h 15"/>
                <a:gd name="T8" fmla="*/ 0 w 268"/>
                <a:gd name="T9" fmla="*/ 0 h 15"/>
                <a:gd name="T10" fmla="*/ 0 w 268"/>
                <a:gd name="T11" fmla="*/ 0 h 15"/>
                <a:gd name="T12" fmla="*/ 0 w 268"/>
                <a:gd name="T13" fmla="*/ 0 h 15"/>
                <a:gd name="T14" fmla="*/ 0 w 268"/>
                <a:gd name="T15" fmla="*/ 0 h 15"/>
                <a:gd name="T16" fmla="*/ 0 w 268"/>
                <a:gd name="T17" fmla="*/ 0 h 15"/>
                <a:gd name="T18" fmla="*/ 0 w 268"/>
                <a:gd name="T19" fmla="*/ 0 h 15"/>
                <a:gd name="T20" fmla="*/ 0 w 268"/>
                <a:gd name="T21" fmla="*/ 0 h 15"/>
                <a:gd name="T22" fmla="*/ 0 w 268"/>
                <a:gd name="T23" fmla="*/ 0 h 15"/>
                <a:gd name="T24" fmla="*/ 0 w 268"/>
                <a:gd name="T25" fmla="*/ 0 h 15"/>
                <a:gd name="T26" fmla="*/ 0 w 268"/>
                <a:gd name="T27" fmla="*/ 0 h 15"/>
                <a:gd name="T28" fmla="*/ 0 w 268"/>
                <a:gd name="T29" fmla="*/ 0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8"/>
                <a:gd name="T46" fmla="*/ 0 h 15"/>
                <a:gd name="T47" fmla="*/ 268 w 268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8" h="15">
                  <a:moveTo>
                    <a:pt x="253" y="0"/>
                  </a:moveTo>
                  <a:lnTo>
                    <a:pt x="18" y="0"/>
                  </a:lnTo>
                  <a:lnTo>
                    <a:pt x="13" y="4"/>
                  </a:lnTo>
                  <a:lnTo>
                    <a:pt x="10" y="7"/>
                  </a:lnTo>
                  <a:lnTo>
                    <a:pt x="5" y="11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268" y="14"/>
                  </a:lnTo>
                  <a:lnTo>
                    <a:pt x="264" y="11"/>
                  </a:lnTo>
                  <a:lnTo>
                    <a:pt x="261" y="7"/>
                  </a:lnTo>
                  <a:lnTo>
                    <a:pt x="256" y="4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19"/>
            <p:cNvSpPr>
              <a:spLocks/>
            </p:cNvSpPr>
            <p:nvPr/>
          </p:nvSpPr>
          <p:spPr bwMode="auto">
            <a:xfrm>
              <a:off x="1895" y="3613"/>
              <a:ext cx="7" cy="152"/>
            </a:xfrm>
            <a:custGeom>
              <a:avLst/>
              <a:gdLst>
                <a:gd name="T0" fmla="*/ 0 w 15"/>
                <a:gd name="T1" fmla="*/ 0 h 306"/>
                <a:gd name="T2" fmla="*/ 0 w 15"/>
                <a:gd name="T3" fmla="*/ 0 h 306"/>
                <a:gd name="T4" fmla="*/ 0 w 15"/>
                <a:gd name="T5" fmla="*/ 0 h 306"/>
                <a:gd name="T6" fmla="*/ 0 w 15"/>
                <a:gd name="T7" fmla="*/ 0 h 306"/>
                <a:gd name="T8" fmla="*/ 0 w 15"/>
                <a:gd name="T9" fmla="*/ 0 h 306"/>
                <a:gd name="T10" fmla="*/ 0 w 15"/>
                <a:gd name="T11" fmla="*/ 0 h 306"/>
                <a:gd name="T12" fmla="*/ 0 w 15"/>
                <a:gd name="T13" fmla="*/ 0 h 306"/>
                <a:gd name="T14" fmla="*/ 0 w 15"/>
                <a:gd name="T15" fmla="*/ 0 h 306"/>
                <a:gd name="T16" fmla="*/ 0 w 15"/>
                <a:gd name="T17" fmla="*/ 0 h 306"/>
                <a:gd name="T18" fmla="*/ 0 w 15"/>
                <a:gd name="T19" fmla="*/ 0 h 3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06"/>
                <a:gd name="T32" fmla="*/ 15 w 15"/>
                <a:gd name="T33" fmla="*/ 306 h 3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06">
                  <a:moveTo>
                    <a:pt x="15" y="0"/>
                  </a:moveTo>
                  <a:lnTo>
                    <a:pt x="12" y="4"/>
                  </a:lnTo>
                  <a:lnTo>
                    <a:pt x="8" y="7"/>
                  </a:lnTo>
                  <a:lnTo>
                    <a:pt x="5" y="11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306"/>
                  </a:lnTo>
                  <a:lnTo>
                    <a:pt x="15" y="30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0"/>
            <p:cNvSpPr>
              <a:spLocks/>
            </p:cNvSpPr>
            <p:nvPr/>
          </p:nvSpPr>
          <p:spPr bwMode="auto">
            <a:xfrm>
              <a:off x="1814" y="3679"/>
              <a:ext cx="12" cy="7"/>
            </a:xfrm>
            <a:custGeom>
              <a:avLst/>
              <a:gdLst>
                <a:gd name="T0" fmla="*/ 0 w 25"/>
                <a:gd name="T1" fmla="*/ 0 h 15"/>
                <a:gd name="T2" fmla="*/ 0 w 25"/>
                <a:gd name="T3" fmla="*/ 0 h 15"/>
                <a:gd name="T4" fmla="*/ 0 w 25"/>
                <a:gd name="T5" fmla="*/ 0 h 15"/>
                <a:gd name="T6" fmla="*/ 0 w 25"/>
                <a:gd name="T7" fmla="*/ 0 h 15"/>
                <a:gd name="T8" fmla="*/ 0 w 25"/>
                <a:gd name="T9" fmla="*/ 0 h 15"/>
                <a:gd name="T10" fmla="*/ 0 w 25"/>
                <a:gd name="T11" fmla="*/ 0 h 15"/>
                <a:gd name="T12" fmla="*/ 0 w 25"/>
                <a:gd name="T13" fmla="*/ 0 h 15"/>
                <a:gd name="T14" fmla="*/ 0 w 25"/>
                <a:gd name="T15" fmla="*/ 0 h 15"/>
                <a:gd name="T16" fmla="*/ 0 w 25"/>
                <a:gd name="T17" fmla="*/ 0 h 15"/>
                <a:gd name="T18" fmla="*/ 0 w 25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15"/>
                <a:gd name="T32" fmla="*/ 25 w 2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15">
                  <a:moveTo>
                    <a:pt x="25" y="0"/>
                  </a:moveTo>
                  <a:lnTo>
                    <a:pt x="20" y="3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1"/>
            <p:cNvSpPr>
              <a:spLocks/>
            </p:cNvSpPr>
            <p:nvPr/>
          </p:nvSpPr>
          <p:spPr bwMode="auto">
            <a:xfrm>
              <a:off x="1340" y="3502"/>
              <a:ext cx="327" cy="263"/>
            </a:xfrm>
            <a:custGeom>
              <a:avLst/>
              <a:gdLst>
                <a:gd name="T0" fmla="*/ 0 w 655"/>
                <a:gd name="T1" fmla="*/ 0 h 527"/>
                <a:gd name="T2" fmla="*/ 0 w 655"/>
                <a:gd name="T3" fmla="*/ 0 h 527"/>
                <a:gd name="T4" fmla="*/ 0 w 655"/>
                <a:gd name="T5" fmla="*/ 0 h 527"/>
                <a:gd name="T6" fmla="*/ 0 w 655"/>
                <a:gd name="T7" fmla="*/ 0 h 527"/>
                <a:gd name="T8" fmla="*/ 0 w 655"/>
                <a:gd name="T9" fmla="*/ 0 h 527"/>
                <a:gd name="T10" fmla="*/ 0 w 655"/>
                <a:gd name="T11" fmla="*/ 0 h 527"/>
                <a:gd name="T12" fmla="*/ 0 w 655"/>
                <a:gd name="T13" fmla="*/ 0 h 527"/>
                <a:gd name="T14" fmla="*/ 0 w 655"/>
                <a:gd name="T15" fmla="*/ 0 h 527"/>
                <a:gd name="T16" fmla="*/ 0 w 655"/>
                <a:gd name="T17" fmla="*/ 0 h 527"/>
                <a:gd name="T18" fmla="*/ 0 w 655"/>
                <a:gd name="T19" fmla="*/ 0 h 527"/>
                <a:gd name="T20" fmla="*/ 0 w 655"/>
                <a:gd name="T21" fmla="*/ 0 h 527"/>
                <a:gd name="T22" fmla="*/ 0 w 655"/>
                <a:gd name="T23" fmla="*/ 0 h 527"/>
                <a:gd name="T24" fmla="*/ 0 w 655"/>
                <a:gd name="T25" fmla="*/ 0 h 527"/>
                <a:gd name="T26" fmla="*/ 0 w 655"/>
                <a:gd name="T27" fmla="*/ 0 h 527"/>
                <a:gd name="T28" fmla="*/ 0 w 655"/>
                <a:gd name="T29" fmla="*/ 0 h 527"/>
                <a:gd name="T30" fmla="*/ 0 w 655"/>
                <a:gd name="T31" fmla="*/ 0 h 527"/>
                <a:gd name="T32" fmla="*/ 0 w 655"/>
                <a:gd name="T33" fmla="*/ 0 h 527"/>
                <a:gd name="T34" fmla="*/ 0 w 655"/>
                <a:gd name="T35" fmla="*/ 0 h 527"/>
                <a:gd name="T36" fmla="*/ 0 w 655"/>
                <a:gd name="T37" fmla="*/ 0 h 527"/>
                <a:gd name="T38" fmla="*/ 0 w 655"/>
                <a:gd name="T39" fmla="*/ 0 h 527"/>
                <a:gd name="T40" fmla="*/ 0 w 655"/>
                <a:gd name="T41" fmla="*/ 0 h 527"/>
                <a:gd name="T42" fmla="*/ 0 w 655"/>
                <a:gd name="T43" fmla="*/ 0 h 527"/>
                <a:gd name="T44" fmla="*/ 0 w 655"/>
                <a:gd name="T45" fmla="*/ 0 h 527"/>
                <a:gd name="T46" fmla="*/ 0 w 655"/>
                <a:gd name="T47" fmla="*/ 0 h 527"/>
                <a:gd name="T48" fmla="*/ 0 w 655"/>
                <a:gd name="T49" fmla="*/ 0 h 527"/>
                <a:gd name="T50" fmla="*/ 0 w 655"/>
                <a:gd name="T51" fmla="*/ 0 h 527"/>
                <a:gd name="T52" fmla="*/ 0 w 655"/>
                <a:gd name="T53" fmla="*/ 0 h 527"/>
                <a:gd name="T54" fmla="*/ 0 w 655"/>
                <a:gd name="T55" fmla="*/ 0 h 527"/>
                <a:gd name="T56" fmla="*/ 0 w 655"/>
                <a:gd name="T57" fmla="*/ 0 h 527"/>
                <a:gd name="T58" fmla="*/ 0 w 655"/>
                <a:gd name="T59" fmla="*/ 0 h 527"/>
                <a:gd name="T60" fmla="*/ 0 w 655"/>
                <a:gd name="T61" fmla="*/ 0 h 527"/>
                <a:gd name="T62" fmla="*/ 0 w 655"/>
                <a:gd name="T63" fmla="*/ 0 h 527"/>
                <a:gd name="T64" fmla="*/ 0 w 655"/>
                <a:gd name="T65" fmla="*/ 0 h 527"/>
                <a:gd name="T66" fmla="*/ 0 w 655"/>
                <a:gd name="T67" fmla="*/ 0 h 527"/>
                <a:gd name="T68" fmla="*/ 0 w 655"/>
                <a:gd name="T69" fmla="*/ 0 h 527"/>
                <a:gd name="T70" fmla="*/ 0 w 655"/>
                <a:gd name="T71" fmla="*/ 0 h 527"/>
                <a:gd name="T72" fmla="*/ 0 w 655"/>
                <a:gd name="T73" fmla="*/ 0 h 52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5"/>
                <a:gd name="T112" fmla="*/ 0 h 527"/>
                <a:gd name="T113" fmla="*/ 655 w 655"/>
                <a:gd name="T114" fmla="*/ 527 h 52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5" h="527">
                  <a:moveTo>
                    <a:pt x="649" y="39"/>
                  </a:moveTo>
                  <a:lnTo>
                    <a:pt x="650" y="41"/>
                  </a:lnTo>
                  <a:lnTo>
                    <a:pt x="650" y="42"/>
                  </a:lnTo>
                  <a:lnTo>
                    <a:pt x="650" y="43"/>
                  </a:lnTo>
                  <a:lnTo>
                    <a:pt x="651" y="45"/>
                  </a:lnTo>
                  <a:lnTo>
                    <a:pt x="652" y="48"/>
                  </a:lnTo>
                  <a:lnTo>
                    <a:pt x="654" y="51"/>
                  </a:lnTo>
                  <a:lnTo>
                    <a:pt x="655" y="53"/>
                  </a:lnTo>
                  <a:lnTo>
                    <a:pt x="0" y="53"/>
                  </a:lnTo>
                  <a:lnTo>
                    <a:pt x="5" y="41"/>
                  </a:lnTo>
                  <a:lnTo>
                    <a:pt x="9" y="27"/>
                  </a:lnTo>
                  <a:lnTo>
                    <a:pt x="14" y="14"/>
                  </a:lnTo>
                  <a:lnTo>
                    <a:pt x="19" y="1"/>
                  </a:lnTo>
                  <a:lnTo>
                    <a:pt x="19" y="4"/>
                  </a:lnTo>
                  <a:lnTo>
                    <a:pt x="19" y="527"/>
                  </a:lnTo>
                  <a:lnTo>
                    <a:pt x="4" y="527"/>
                  </a:lnTo>
                  <a:lnTo>
                    <a:pt x="4" y="53"/>
                  </a:lnTo>
                  <a:lnTo>
                    <a:pt x="11" y="38"/>
                  </a:lnTo>
                  <a:lnTo>
                    <a:pt x="645" y="38"/>
                  </a:lnTo>
                  <a:lnTo>
                    <a:pt x="651" y="51"/>
                  </a:lnTo>
                  <a:lnTo>
                    <a:pt x="651" y="527"/>
                  </a:lnTo>
                  <a:lnTo>
                    <a:pt x="636" y="527"/>
                  </a:lnTo>
                  <a:lnTo>
                    <a:pt x="636" y="0"/>
                  </a:lnTo>
                  <a:lnTo>
                    <a:pt x="640" y="10"/>
                  </a:lnTo>
                  <a:lnTo>
                    <a:pt x="643" y="20"/>
                  </a:lnTo>
                  <a:lnTo>
                    <a:pt x="647" y="30"/>
                  </a:lnTo>
                  <a:lnTo>
                    <a:pt x="649" y="39"/>
                  </a:lnTo>
                  <a:lnTo>
                    <a:pt x="650" y="41"/>
                  </a:lnTo>
                  <a:lnTo>
                    <a:pt x="650" y="42"/>
                  </a:lnTo>
                  <a:lnTo>
                    <a:pt x="650" y="43"/>
                  </a:lnTo>
                  <a:lnTo>
                    <a:pt x="651" y="43"/>
                  </a:lnTo>
                  <a:lnTo>
                    <a:pt x="649" y="39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"/>
            <p:cNvSpPr>
              <a:spLocks/>
            </p:cNvSpPr>
            <p:nvPr/>
          </p:nvSpPr>
          <p:spPr bwMode="auto">
            <a:xfrm>
              <a:off x="1426" y="3284"/>
              <a:ext cx="154" cy="7"/>
            </a:xfrm>
            <a:custGeom>
              <a:avLst/>
              <a:gdLst>
                <a:gd name="T0" fmla="*/ 1 w 308"/>
                <a:gd name="T1" fmla="*/ 0 h 15"/>
                <a:gd name="T2" fmla="*/ 0 w 308"/>
                <a:gd name="T3" fmla="*/ 0 h 15"/>
                <a:gd name="T4" fmla="*/ 1 w 308"/>
                <a:gd name="T5" fmla="*/ 0 h 15"/>
                <a:gd name="T6" fmla="*/ 1 w 308"/>
                <a:gd name="T7" fmla="*/ 0 h 15"/>
                <a:gd name="T8" fmla="*/ 1 w 308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15"/>
                <a:gd name="T17" fmla="*/ 308 w 30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15">
                  <a:moveTo>
                    <a:pt x="308" y="15"/>
                  </a:moveTo>
                  <a:lnTo>
                    <a:pt x="0" y="15"/>
                  </a:lnTo>
                  <a:lnTo>
                    <a:pt x="3" y="0"/>
                  </a:lnTo>
                  <a:lnTo>
                    <a:pt x="307" y="0"/>
                  </a:lnTo>
                  <a:lnTo>
                    <a:pt x="308" y="15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3"/>
            <p:cNvSpPr>
              <a:spLocks/>
            </p:cNvSpPr>
            <p:nvPr/>
          </p:nvSpPr>
          <p:spPr bwMode="auto">
            <a:xfrm>
              <a:off x="1579" y="3275"/>
              <a:ext cx="7" cy="490"/>
            </a:xfrm>
            <a:custGeom>
              <a:avLst/>
              <a:gdLst>
                <a:gd name="T0" fmla="*/ 0 w 15"/>
                <a:gd name="T1" fmla="*/ 1 h 980"/>
                <a:gd name="T2" fmla="*/ 0 w 15"/>
                <a:gd name="T3" fmla="*/ 1 h 980"/>
                <a:gd name="T4" fmla="*/ 0 w 15"/>
                <a:gd name="T5" fmla="*/ 1 h 980"/>
                <a:gd name="T6" fmla="*/ 0 w 15"/>
                <a:gd name="T7" fmla="*/ 1 h 980"/>
                <a:gd name="T8" fmla="*/ 0 w 15"/>
                <a:gd name="T9" fmla="*/ 1 h 980"/>
                <a:gd name="T10" fmla="*/ 0 w 15"/>
                <a:gd name="T11" fmla="*/ 1 h 980"/>
                <a:gd name="T12" fmla="*/ 0 w 15"/>
                <a:gd name="T13" fmla="*/ 1 h 980"/>
                <a:gd name="T14" fmla="*/ 0 w 15"/>
                <a:gd name="T15" fmla="*/ 1 h 980"/>
                <a:gd name="T16" fmla="*/ 0 w 15"/>
                <a:gd name="T17" fmla="*/ 0 h 980"/>
                <a:gd name="T18" fmla="*/ 0 w 15"/>
                <a:gd name="T19" fmla="*/ 1 h 9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980"/>
                <a:gd name="T32" fmla="*/ 15 w 15"/>
                <a:gd name="T33" fmla="*/ 980 h 9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980">
                  <a:moveTo>
                    <a:pt x="0" y="1"/>
                  </a:moveTo>
                  <a:lnTo>
                    <a:pt x="0" y="980"/>
                  </a:lnTo>
                  <a:lnTo>
                    <a:pt x="14" y="980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2" y="25"/>
                  </a:lnTo>
                  <a:lnTo>
                    <a:pt x="8" y="16"/>
                  </a:lnTo>
                  <a:lnTo>
                    <a:pt x="5" y="8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4"/>
            <p:cNvSpPr>
              <a:spLocks/>
            </p:cNvSpPr>
            <p:nvPr/>
          </p:nvSpPr>
          <p:spPr bwMode="auto">
            <a:xfrm>
              <a:off x="1499" y="3192"/>
              <a:ext cx="8" cy="573"/>
            </a:xfrm>
            <a:custGeom>
              <a:avLst/>
              <a:gdLst>
                <a:gd name="T0" fmla="*/ 1 w 15"/>
                <a:gd name="T1" fmla="*/ 0 h 1147"/>
                <a:gd name="T2" fmla="*/ 1 w 15"/>
                <a:gd name="T3" fmla="*/ 0 h 1147"/>
                <a:gd name="T4" fmla="*/ 1 w 15"/>
                <a:gd name="T5" fmla="*/ 0 h 1147"/>
                <a:gd name="T6" fmla="*/ 1 w 15"/>
                <a:gd name="T7" fmla="*/ 0 h 1147"/>
                <a:gd name="T8" fmla="*/ 1 w 15"/>
                <a:gd name="T9" fmla="*/ 0 h 1147"/>
                <a:gd name="T10" fmla="*/ 1 w 15"/>
                <a:gd name="T11" fmla="*/ 0 h 1147"/>
                <a:gd name="T12" fmla="*/ 1 w 15"/>
                <a:gd name="T13" fmla="*/ 0 h 1147"/>
                <a:gd name="T14" fmla="*/ 1 w 15"/>
                <a:gd name="T15" fmla="*/ 0 h 1147"/>
                <a:gd name="T16" fmla="*/ 0 w 15"/>
                <a:gd name="T17" fmla="*/ 0 h 1147"/>
                <a:gd name="T18" fmla="*/ 0 w 15"/>
                <a:gd name="T19" fmla="*/ 0 h 1147"/>
                <a:gd name="T20" fmla="*/ 0 w 15"/>
                <a:gd name="T21" fmla="*/ 0 h 1147"/>
                <a:gd name="T22" fmla="*/ 1 w 15"/>
                <a:gd name="T23" fmla="*/ 0 h 1147"/>
                <a:gd name="T24" fmla="*/ 1 w 15"/>
                <a:gd name="T25" fmla="*/ 0 h 1147"/>
                <a:gd name="T26" fmla="*/ 1 w 15"/>
                <a:gd name="T27" fmla="*/ 0 h 1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"/>
                <a:gd name="T43" fmla="*/ 0 h 1147"/>
                <a:gd name="T44" fmla="*/ 15 w 15"/>
                <a:gd name="T45" fmla="*/ 1147 h 11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" h="1147">
                  <a:moveTo>
                    <a:pt x="15" y="0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0" y="1"/>
                  </a:lnTo>
                  <a:lnTo>
                    <a:pt x="0" y="1147"/>
                  </a:lnTo>
                  <a:lnTo>
                    <a:pt x="15" y="11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5"/>
            <p:cNvSpPr>
              <a:spLocks/>
            </p:cNvSpPr>
            <p:nvPr/>
          </p:nvSpPr>
          <p:spPr bwMode="auto">
            <a:xfrm>
              <a:off x="1469" y="3205"/>
              <a:ext cx="73" cy="7"/>
            </a:xfrm>
            <a:custGeom>
              <a:avLst/>
              <a:gdLst>
                <a:gd name="T0" fmla="*/ 0 w 147"/>
                <a:gd name="T1" fmla="*/ 0 h 15"/>
                <a:gd name="T2" fmla="*/ 0 w 147"/>
                <a:gd name="T3" fmla="*/ 0 h 15"/>
                <a:gd name="T4" fmla="*/ 0 w 147"/>
                <a:gd name="T5" fmla="*/ 0 h 15"/>
                <a:gd name="T6" fmla="*/ 0 w 147"/>
                <a:gd name="T7" fmla="*/ 0 h 15"/>
                <a:gd name="T8" fmla="*/ 0 w 147"/>
                <a:gd name="T9" fmla="*/ 0 h 15"/>
                <a:gd name="T10" fmla="*/ 0 w 147"/>
                <a:gd name="T11" fmla="*/ 0 h 15"/>
                <a:gd name="T12" fmla="*/ 0 w 147"/>
                <a:gd name="T13" fmla="*/ 0 h 15"/>
                <a:gd name="T14" fmla="*/ 0 w 147"/>
                <a:gd name="T15" fmla="*/ 0 h 15"/>
                <a:gd name="T16" fmla="*/ 0 w 147"/>
                <a:gd name="T17" fmla="*/ 0 h 15"/>
                <a:gd name="T18" fmla="*/ 0 w 147"/>
                <a:gd name="T19" fmla="*/ 0 h 15"/>
                <a:gd name="T20" fmla="*/ 0 w 147"/>
                <a:gd name="T21" fmla="*/ 0 h 15"/>
                <a:gd name="T22" fmla="*/ 0 w 147"/>
                <a:gd name="T23" fmla="*/ 0 h 15"/>
                <a:gd name="T24" fmla="*/ 0 w 147"/>
                <a:gd name="T25" fmla="*/ 0 h 15"/>
                <a:gd name="T26" fmla="*/ 0 w 147"/>
                <a:gd name="T27" fmla="*/ 0 h 15"/>
                <a:gd name="T28" fmla="*/ 0 w 147"/>
                <a:gd name="T29" fmla="*/ 0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7"/>
                <a:gd name="T46" fmla="*/ 0 h 15"/>
                <a:gd name="T47" fmla="*/ 147 w 147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7" h="15">
                  <a:moveTo>
                    <a:pt x="132" y="1"/>
                  </a:moveTo>
                  <a:lnTo>
                    <a:pt x="15" y="1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7" y="7"/>
                  </a:lnTo>
                  <a:lnTo>
                    <a:pt x="4" y="10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147" y="15"/>
                  </a:lnTo>
                  <a:lnTo>
                    <a:pt x="142" y="10"/>
                  </a:lnTo>
                  <a:lnTo>
                    <a:pt x="139" y="7"/>
                  </a:lnTo>
                  <a:lnTo>
                    <a:pt x="135" y="3"/>
                  </a:lnTo>
                  <a:lnTo>
                    <a:pt x="132" y="0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6"/>
            <p:cNvSpPr>
              <a:spLocks/>
            </p:cNvSpPr>
            <p:nvPr/>
          </p:nvSpPr>
          <p:spPr bwMode="auto">
            <a:xfrm>
              <a:off x="1421" y="3282"/>
              <a:ext cx="7" cy="483"/>
            </a:xfrm>
            <a:custGeom>
              <a:avLst/>
              <a:gdLst>
                <a:gd name="T0" fmla="*/ 1 w 13"/>
                <a:gd name="T1" fmla="*/ 0 h 968"/>
                <a:gd name="T2" fmla="*/ 1 w 13"/>
                <a:gd name="T3" fmla="*/ 0 h 968"/>
                <a:gd name="T4" fmla="*/ 1 w 13"/>
                <a:gd name="T5" fmla="*/ 0 h 968"/>
                <a:gd name="T6" fmla="*/ 1 w 13"/>
                <a:gd name="T7" fmla="*/ 0 h 968"/>
                <a:gd name="T8" fmla="*/ 0 w 13"/>
                <a:gd name="T9" fmla="*/ 0 h 968"/>
                <a:gd name="T10" fmla="*/ 0 w 13"/>
                <a:gd name="T11" fmla="*/ 0 h 968"/>
                <a:gd name="T12" fmla="*/ 0 w 13"/>
                <a:gd name="T13" fmla="*/ 0 h 968"/>
                <a:gd name="T14" fmla="*/ 1 w 13"/>
                <a:gd name="T15" fmla="*/ 0 h 968"/>
                <a:gd name="T16" fmla="*/ 1 w 13"/>
                <a:gd name="T17" fmla="*/ 0 h 968"/>
                <a:gd name="T18" fmla="*/ 1 w 13"/>
                <a:gd name="T19" fmla="*/ 0 h 9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968"/>
                <a:gd name="T32" fmla="*/ 13 w 13"/>
                <a:gd name="T33" fmla="*/ 968 h 9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968">
                  <a:moveTo>
                    <a:pt x="13" y="0"/>
                  </a:moveTo>
                  <a:lnTo>
                    <a:pt x="10" y="8"/>
                  </a:lnTo>
                  <a:lnTo>
                    <a:pt x="7" y="16"/>
                  </a:lnTo>
                  <a:lnTo>
                    <a:pt x="3" y="25"/>
                  </a:lnTo>
                  <a:lnTo>
                    <a:pt x="0" y="33"/>
                  </a:lnTo>
                  <a:lnTo>
                    <a:pt x="0" y="968"/>
                  </a:lnTo>
                  <a:lnTo>
                    <a:pt x="13" y="968"/>
                  </a:lnTo>
                  <a:lnTo>
                    <a:pt x="13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7"/>
            <p:cNvSpPr>
              <a:spLocks/>
            </p:cNvSpPr>
            <p:nvPr/>
          </p:nvSpPr>
          <p:spPr bwMode="auto">
            <a:xfrm>
              <a:off x="1393" y="3363"/>
              <a:ext cx="221" cy="7"/>
            </a:xfrm>
            <a:custGeom>
              <a:avLst/>
              <a:gdLst>
                <a:gd name="T0" fmla="*/ 0 w 443"/>
                <a:gd name="T1" fmla="*/ 0 h 15"/>
                <a:gd name="T2" fmla="*/ 0 w 443"/>
                <a:gd name="T3" fmla="*/ 0 h 15"/>
                <a:gd name="T4" fmla="*/ 0 w 443"/>
                <a:gd name="T5" fmla="*/ 0 h 15"/>
                <a:gd name="T6" fmla="*/ 0 w 443"/>
                <a:gd name="T7" fmla="*/ 0 h 15"/>
                <a:gd name="T8" fmla="*/ 0 w 443"/>
                <a:gd name="T9" fmla="*/ 0 h 15"/>
                <a:gd name="T10" fmla="*/ 0 w 443"/>
                <a:gd name="T11" fmla="*/ 0 h 15"/>
                <a:gd name="T12" fmla="*/ 0 w 443"/>
                <a:gd name="T13" fmla="*/ 0 h 15"/>
                <a:gd name="T14" fmla="*/ 0 w 443"/>
                <a:gd name="T15" fmla="*/ 0 h 15"/>
                <a:gd name="T16" fmla="*/ 0 w 443"/>
                <a:gd name="T17" fmla="*/ 0 h 15"/>
                <a:gd name="T18" fmla="*/ 0 w 443"/>
                <a:gd name="T19" fmla="*/ 0 h 15"/>
                <a:gd name="T20" fmla="*/ 0 w 443"/>
                <a:gd name="T21" fmla="*/ 0 h 15"/>
                <a:gd name="T22" fmla="*/ 0 w 443"/>
                <a:gd name="T23" fmla="*/ 0 h 15"/>
                <a:gd name="T24" fmla="*/ 0 w 443"/>
                <a:gd name="T25" fmla="*/ 0 h 15"/>
                <a:gd name="T26" fmla="*/ 0 w 443"/>
                <a:gd name="T27" fmla="*/ 0 h 15"/>
                <a:gd name="T28" fmla="*/ 0 w 443"/>
                <a:gd name="T29" fmla="*/ 0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43"/>
                <a:gd name="T46" fmla="*/ 0 h 15"/>
                <a:gd name="T47" fmla="*/ 443 w 443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43" h="15">
                  <a:moveTo>
                    <a:pt x="438" y="1"/>
                  </a:moveTo>
                  <a:lnTo>
                    <a:pt x="6" y="1"/>
                  </a:lnTo>
                  <a:lnTo>
                    <a:pt x="5" y="4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443" y="15"/>
                  </a:lnTo>
                  <a:lnTo>
                    <a:pt x="442" y="11"/>
                  </a:lnTo>
                  <a:lnTo>
                    <a:pt x="441" y="8"/>
                  </a:lnTo>
                  <a:lnTo>
                    <a:pt x="439" y="4"/>
                  </a:lnTo>
                  <a:lnTo>
                    <a:pt x="438" y="0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8"/>
            <p:cNvSpPr>
              <a:spLocks/>
            </p:cNvSpPr>
            <p:nvPr/>
          </p:nvSpPr>
          <p:spPr bwMode="auto">
            <a:xfrm>
              <a:off x="1367" y="3442"/>
              <a:ext cx="273" cy="8"/>
            </a:xfrm>
            <a:custGeom>
              <a:avLst/>
              <a:gdLst>
                <a:gd name="T0" fmla="*/ 0 w 548"/>
                <a:gd name="T1" fmla="*/ 1 h 15"/>
                <a:gd name="T2" fmla="*/ 0 w 548"/>
                <a:gd name="T3" fmla="*/ 1 h 15"/>
                <a:gd name="T4" fmla="*/ 0 w 548"/>
                <a:gd name="T5" fmla="*/ 1 h 15"/>
                <a:gd name="T6" fmla="*/ 0 w 548"/>
                <a:gd name="T7" fmla="*/ 1 h 15"/>
                <a:gd name="T8" fmla="*/ 0 w 548"/>
                <a:gd name="T9" fmla="*/ 1 h 15"/>
                <a:gd name="T10" fmla="*/ 0 w 548"/>
                <a:gd name="T11" fmla="*/ 1 h 15"/>
                <a:gd name="T12" fmla="*/ 0 w 548"/>
                <a:gd name="T13" fmla="*/ 0 h 15"/>
                <a:gd name="T14" fmla="*/ 0 w 548"/>
                <a:gd name="T15" fmla="*/ 0 h 15"/>
                <a:gd name="T16" fmla="*/ 0 w 548"/>
                <a:gd name="T17" fmla="*/ 0 h 15"/>
                <a:gd name="T18" fmla="*/ 0 w 548"/>
                <a:gd name="T19" fmla="*/ 0 h 15"/>
                <a:gd name="T20" fmla="*/ 0 w 548"/>
                <a:gd name="T21" fmla="*/ 1 h 15"/>
                <a:gd name="T22" fmla="*/ 0 w 548"/>
                <a:gd name="T23" fmla="*/ 1 h 15"/>
                <a:gd name="T24" fmla="*/ 0 w 548"/>
                <a:gd name="T25" fmla="*/ 1 h 15"/>
                <a:gd name="T26" fmla="*/ 0 w 548"/>
                <a:gd name="T27" fmla="*/ 1 h 15"/>
                <a:gd name="T28" fmla="*/ 0 w 548"/>
                <a:gd name="T29" fmla="*/ 1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48"/>
                <a:gd name="T46" fmla="*/ 0 h 15"/>
                <a:gd name="T47" fmla="*/ 548 w 548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48" h="15">
                  <a:moveTo>
                    <a:pt x="548" y="13"/>
                  </a:moveTo>
                  <a:lnTo>
                    <a:pt x="0" y="13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3" y="6"/>
                  </a:lnTo>
                  <a:lnTo>
                    <a:pt x="4" y="3"/>
                  </a:lnTo>
                  <a:lnTo>
                    <a:pt x="5" y="0"/>
                  </a:lnTo>
                  <a:lnTo>
                    <a:pt x="543" y="0"/>
                  </a:lnTo>
                  <a:lnTo>
                    <a:pt x="544" y="3"/>
                  </a:lnTo>
                  <a:lnTo>
                    <a:pt x="545" y="6"/>
                  </a:lnTo>
                  <a:lnTo>
                    <a:pt x="547" y="10"/>
                  </a:lnTo>
                  <a:lnTo>
                    <a:pt x="548" y="13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9"/>
            <p:cNvSpPr>
              <a:spLocks/>
            </p:cNvSpPr>
            <p:nvPr/>
          </p:nvSpPr>
          <p:spPr bwMode="auto">
            <a:xfrm>
              <a:off x="1308" y="3601"/>
              <a:ext cx="390" cy="7"/>
            </a:xfrm>
            <a:custGeom>
              <a:avLst/>
              <a:gdLst>
                <a:gd name="T0" fmla="*/ 1 w 780"/>
                <a:gd name="T1" fmla="*/ 0 h 14"/>
                <a:gd name="T2" fmla="*/ 1 w 780"/>
                <a:gd name="T3" fmla="*/ 0 h 14"/>
                <a:gd name="T4" fmla="*/ 1 w 780"/>
                <a:gd name="T5" fmla="*/ 0 h 14"/>
                <a:gd name="T6" fmla="*/ 1 w 780"/>
                <a:gd name="T7" fmla="*/ 1 h 14"/>
                <a:gd name="T8" fmla="*/ 1 w 780"/>
                <a:gd name="T9" fmla="*/ 1 h 14"/>
                <a:gd name="T10" fmla="*/ 1 w 780"/>
                <a:gd name="T11" fmla="*/ 1 h 14"/>
                <a:gd name="T12" fmla="*/ 0 w 780"/>
                <a:gd name="T13" fmla="*/ 1 h 14"/>
                <a:gd name="T14" fmla="*/ 0 w 780"/>
                <a:gd name="T15" fmla="*/ 1 h 14"/>
                <a:gd name="T16" fmla="*/ 1 w 780"/>
                <a:gd name="T17" fmla="*/ 1 h 14"/>
                <a:gd name="T18" fmla="*/ 1 w 780"/>
                <a:gd name="T19" fmla="*/ 1 h 14"/>
                <a:gd name="T20" fmla="*/ 1 w 780"/>
                <a:gd name="T21" fmla="*/ 1 h 14"/>
                <a:gd name="T22" fmla="*/ 1 w 780"/>
                <a:gd name="T23" fmla="*/ 1 h 14"/>
                <a:gd name="T24" fmla="*/ 1 w 780"/>
                <a:gd name="T25" fmla="*/ 1 h 14"/>
                <a:gd name="T26" fmla="*/ 1 w 780"/>
                <a:gd name="T27" fmla="*/ 0 h 14"/>
                <a:gd name="T28" fmla="*/ 1 w 780"/>
                <a:gd name="T29" fmla="*/ 0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80"/>
                <a:gd name="T46" fmla="*/ 0 h 14"/>
                <a:gd name="T47" fmla="*/ 780 w 780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80" h="14">
                  <a:moveTo>
                    <a:pt x="774" y="0"/>
                  </a:moveTo>
                  <a:lnTo>
                    <a:pt x="7" y="0"/>
                  </a:lnTo>
                  <a:lnTo>
                    <a:pt x="6" y="4"/>
                  </a:lnTo>
                  <a:lnTo>
                    <a:pt x="3" y="7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780" y="14"/>
                  </a:lnTo>
                  <a:lnTo>
                    <a:pt x="779" y="11"/>
                  </a:lnTo>
                  <a:lnTo>
                    <a:pt x="776" y="7"/>
                  </a:lnTo>
                  <a:lnTo>
                    <a:pt x="775" y="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30"/>
            <p:cNvSpPr>
              <a:spLocks/>
            </p:cNvSpPr>
            <p:nvPr/>
          </p:nvSpPr>
          <p:spPr bwMode="auto">
            <a:xfrm>
              <a:off x="1183" y="3691"/>
              <a:ext cx="7" cy="74"/>
            </a:xfrm>
            <a:custGeom>
              <a:avLst/>
              <a:gdLst>
                <a:gd name="T0" fmla="*/ 1 w 14"/>
                <a:gd name="T1" fmla="*/ 0 h 149"/>
                <a:gd name="T2" fmla="*/ 1 w 14"/>
                <a:gd name="T3" fmla="*/ 0 h 149"/>
                <a:gd name="T4" fmla="*/ 1 w 14"/>
                <a:gd name="T5" fmla="*/ 0 h 149"/>
                <a:gd name="T6" fmla="*/ 1 w 14"/>
                <a:gd name="T7" fmla="*/ 0 h 149"/>
                <a:gd name="T8" fmla="*/ 0 w 14"/>
                <a:gd name="T9" fmla="*/ 0 h 149"/>
                <a:gd name="T10" fmla="*/ 0 w 14"/>
                <a:gd name="T11" fmla="*/ 0 h 149"/>
                <a:gd name="T12" fmla="*/ 0 w 14"/>
                <a:gd name="T13" fmla="*/ 0 h 149"/>
                <a:gd name="T14" fmla="*/ 1 w 14"/>
                <a:gd name="T15" fmla="*/ 0 h 149"/>
                <a:gd name="T16" fmla="*/ 1 w 14"/>
                <a:gd name="T17" fmla="*/ 0 h 149"/>
                <a:gd name="T18" fmla="*/ 1 w 14"/>
                <a:gd name="T19" fmla="*/ 0 h 1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49"/>
                <a:gd name="T32" fmla="*/ 14 w 14"/>
                <a:gd name="T33" fmla="*/ 149 h 1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49">
                  <a:moveTo>
                    <a:pt x="14" y="8"/>
                  </a:moveTo>
                  <a:lnTo>
                    <a:pt x="10" y="6"/>
                  </a:lnTo>
                  <a:lnTo>
                    <a:pt x="7" y="3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149"/>
                  </a:lnTo>
                  <a:lnTo>
                    <a:pt x="14" y="149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31"/>
            <p:cNvSpPr>
              <a:spLocks/>
            </p:cNvSpPr>
            <p:nvPr/>
          </p:nvSpPr>
          <p:spPr bwMode="auto">
            <a:xfrm>
              <a:off x="867" y="3679"/>
              <a:ext cx="310" cy="7"/>
            </a:xfrm>
            <a:custGeom>
              <a:avLst/>
              <a:gdLst>
                <a:gd name="T0" fmla="*/ 1 w 620"/>
                <a:gd name="T1" fmla="*/ 0 h 15"/>
                <a:gd name="T2" fmla="*/ 1 w 620"/>
                <a:gd name="T3" fmla="*/ 0 h 15"/>
                <a:gd name="T4" fmla="*/ 1 w 620"/>
                <a:gd name="T5" fmla="*/ 0 h 15"/>
                <a:gd name="T6" fmla="*/ 1 w 620"/>
                <a:gd name="T7" fmla="*/ 0 h 15"/>
                <a:gd name="T8" fmla="*/ 1 w 620"/>
                <a:gd name="T9" fmla="*/ 0 h 15"/>
                <a:gd name="T10" fmla="*/ 1 w 620"/>
                <a:gd name="T11" fmla="*/ 0 h 15"/>
                <a:gd name="T12" fmla="*/ 0 w 620"/>
                <a:gd name="T13" fmla="*/ 0 h 15"/>
                <a:gd name="T14" fmla="*/ 0 w 620"/>
                <a:gd name="T15" fmla="*/ 0 h 15"/>
                <a:gd name="T16" fmla="*/ 1 w 620"/>
                <a:gd name="T17" fmla="*/ 0 h 15"/>
                <a:gd name="T18" fmla="*/ 1 w 620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0"/>
                <a:gd name="T31" fmla="*/ 0 h 15"/>
                <a:gd name="T32" fmla="*/ 620 w 62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0" h="15">
                  <a:moveTo>
                    <a:pt x="602" y="0"/>
                  </a:moveTo>
                  <a:lnTo>
                    <a:pt x="606" y="4"/>
                  </a:lnTo>
                  <a:lnTo>
                    <a:pt x="611" y="8"/>
                  </a:lnTo>
                  <a:lnTo>
                    <a:pt x="615" y="11"/>
                  </a:lnTo>
                  <a:lnTo>
                    <a:pt x="620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32"/>
            <p:cNvSpPr>
              <a:spLocks/>
            </p:cNvSpPr>
            <p:nvPr/>
          </p:nvSpPr>
          <p:spPr bwMode="auto">
            <a:xfrm>
              <a:off x="945" y="3601"/>
              <a:ext cx="166" cy="164"/>
            </a:xfrm>
            <a:custGeom>
              <a:avLst/>
              <a:gdLst>
                <a:gd name="T0" fmla="*/ 0 w 333"/>
                <a:gd name="T1" fmla="*/ 0 h 330"/>
                <a:gd name="T2" fmla="*/ 0 w 333"/>
                <a:gd name="T3" fmla="*/ 0 h 330"/>
                <a:gd name="T4" fmla="*/ 0 w 333"/>
                <a:gd name="T5" fmla="*/ 0 h 330"/>
                <a:gd name="T6" fmla="*/ 0 w 333"/>
                <a:gd name="T7" fmla="*/ 0 h 330"/>
                <a:gd name="T8" fmla="*/ 0 w 333"/>
                <a:gd name="T9" fmla="*/ 0 h 330"/>
                <a:gd name="T10" fmla="*/ 0 w 333"/>
                <a:gd name="T11" fmla="*/ 0 h 330"/>
                <a:gd name="T12" fmla="*/ 0 w 333"/>
                <a:gd name="T13" fmla="*/ 0 h 330"/>
                <a:gd name="T14" fmla="*/ 0 w 333"/>
                <a:gd name="T15" fmla="*/ 0 h 330"/>
                <a:gd name="T16" fmla="*/ 0 w 333"/>
                <a:gd name="T17" fmla="*/ 0 h 330"/>
                <a:gd name="T18" fmla="*/ 0 w 333"/>
                <a:gd name="T19" fmla="*/ 0 h 330"/>
                <a:gd name="T20" fmla="*/ 0 w 333"/>
                <a:gd name="T21" fmla="*/ 0 h 330"/>
                <a:gd name="T22" fmla="*/ 0 w 333"/>
                <a:gd name="T23" fmla="*/ 0 h 330"/>
                <a:gd name="T24" fmla="*/ 0 w 333"/>
                <a:gd name="T25" fmla="*/ 0 h 330"/>
                <a:gd name="T26" fmla="*/ 0 w 333"/>
                <a:gd name="T27" fmla="*/ 0 h 330"/>
                <a:gd name="T28" fmla="*/ 0 w 333"/>
                <a:gd name="T29" fmla="*/ 0 h 330"/>
                <a:gd name="T30" fmla="*/ 0 w 333"/>
                <a:gd name="T31" fmla="*/ 0 h 330"/>
                <a:gd name="T32" fmla="*/ 0 w 333"/>
                <a:gd name="T33" fmla="*/ 0 h 330"/>
                <a:gd name="T34" fmla="*/ 0 w 333"/>
                <a:gd name="T35" fmla="*/ 0 h 330"/>
                <a:gd name="T36" fmla="*/ 0 w 333"/>
                <a:gd name="T37" fmla="*/ 0 h 330"/>
                <a:gd name="T38" fmla="*/ 0 w 333"/>
                <a:gd name="T39" fmla="*/ 0 h 33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3"/>
                <a:gd name="T61" fmla="*/ 0 h 330"/>
                <a:gd name="T62" fmla="*/ 333 w 333"/>
                <a:gd name="T63" fmla="*/ 330 h 33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3" h="330">
                  <a:moveTo>
                    <a:pt x="333" y="23"/>
                  </a:moveTo>
                  <a:lnTo>
                    <a:pt x="328" y="18"/>
                  </a:lnTo>
                  <a:lnTo>
                    <a:pt x="323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16" y="0"/>
                  </a:lnTo>
                  <a:lnTo>
                    <a:pt x="13" y="4"/>
                  </a:lnTo>
                  <a:lnTo>
                    <a:pt x="8" y="7"/>
                  </a:lnTo>
                  <a:lnTo>
                    <a:pt x="4" y="11"/>
                  </a:lnTo>
                  <a:lnTo>
                    <a:pt x="0" y="14"/>
                  </a:lnTo>
                  <a:lnTo>
                    <a:pt x="1" y="330"/>
                  </a:lnTo>
                  <a:lnTo>
                    <a:pt x="16" y="330"/>
                  </a:lnTo>
                  <a:lnTo>
                    <a:pt x="16" y="14"/>
                  </a:lnTo>
                  <a:lnTo>
                    <a:pt x="319" y="14"/>
                  </a:lnTo>
                  <a:lnTo>
                    <a:pt x="318" y="14"/>
                  </a:lnTo>
                  <a:lnTo>
                    <a:pt x="318" y="330"/>
                  </a:lnTo>
                  <a:lnTo>
                    <a:pt x="333" y="330"/>
                  </a:lnTo>
                  <a:lnTo>
                    <a:pt x="333" y="23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33"/>
            <p:cNvSpPr>
              <a:spLocks/>
            </p:cNvSpPr>
            <p:nvPr/>
          </p:nvSpPr>
          <p:spPr bwMode="auto">
            <a:xfrm>
              <a:off x="1025" y="3567"/>
              <a:ext cx="7" cy="198"/>
            </a:xfrm>
            <a:custGeom>
              <a:avLst/>
              <a:gdLst>
                <a:gd name="T0" fmla="*/ 1 w 14"/>
                <a:gd name="T1" fmla="*/ 0 h 397"/>
                <a:gd name="T2" fmla="*/ 1 w 14"/>
                <a:gd name="T3" fmla="*/ 0 h 397"/>
                <a:gd name="T4" fmla="*/ 1 w 14"/>
                <a:gd name="T5" fmla="*/ 0 h 397"/>
                <a:gd name="T6" fmla="*/ 1 w 14"/>
                <a:gd name="T7" fmla="*/ 0 h 397"/>
                <a:gd name="T8" fmla="*/ 0 w 14"/>
                <a:gd name="T9" fmla="*/ 0 h 397"/>
                <a:gd name="T10" fmla="*/ 0 w 14"/>
                <a:gd name="T11" fmla="*/ 0 h 397"/>
                <a:gd name="T12" fmla="*/ 1 w 14"/>
                <a:gd name="T13" fmla="*/ 0 h 397"/>
                <a:gd name="T14" fmla="*/ 1 w 14"/>
                <a:gd name="T15" fmla="*/ 0 h 397"/>
                <a:gd name="T16" fmla="*/ 1 w 14"/>
                <a:gd name="T17" fmla="*/ 0 h 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397"/>
                <a:gd name="T29" fmla="*/ 14 w 14"/>
                <a:gd name="T30" fmla="*/ 397 h 3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397">
                  <a:moveTo>
                    <a:pt x="14" y="2"/>
                  </a:moveTo>
                  <a:lnTo>
                    <a:pt x="10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97"/>
                  </a:lnTo>
                  <a:lnTo>
                    <a:pt x="14" y="397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34"/>
            <p:cNvSpPr>
              <a:spLocks/>
            </p:cNvSpPr>
            <p:nvPr/>
          </p:nvSpPr>
          <p:spPr bwMode="auto">
            <a:xfrm>
              <a:off x="1258" y="3670"/>
              <a:ext cx="496" cy="95"/>
            </a:xfrm>
            <a:custGeom>
              <a:avLst/>
              <a:gdLst>
                <a:gd name="T0" fmla="*/ 1 w 992"/>
                <a:gd name="T1" fmla="*/ 1 h 190"/>
                <a:gd name="T2" fmla="*/ 1 w 992"/>
                <a:gd name="T3" fmla="*/ 1 h 190"/>
                <a:gd name="T4" fmla="*/ 1 w 992"/>
                <a:gd name="T5" fmla="*/ 1 h 190"/>
                <a:gd name="T6" fmla="*/ 1 w 992"/>
                <a:gd name="T7" fmla="*/ 1 h 190"/>
                <a:gd name="T8" fmla="*/ 1 w 992"/>
                <a:gd name="T9" fmla="*/ 1 h 190"/>
                <a:gd name="T10" fmla="*/ 1 w 992"/>
                <a:gd name="T11" fmla="*/ 1 h 190"/>
                <a:gd name="T12" fmla="*/ 1 w 992"/>
                <a:gd name="T13" fmla="*/ 1 h 190"/>
                <a:gd name="T14" fmla="*/ 1 w 992"/>
                <a:gd name="T15" fmla="*/ 1 h 190"/>
                <a:gd name="T16" fmla="*/ 1 w 992"/>
                <a:gd name="T17" fmla="*/ 1 h 190"/>
                <a:gd name="T18" fmla="*/ 1 w 992"/>
                <a:gd name="T19" fmla="*/ 1 h 190"/>
                <a:gd name="T20" fmla="*/ 0 w 992"/>
                <a:gd name="T21" fmla="*/ 1 h 190"/>
                <a:gd name="T22" fmla="*/ 0 w 992"/>
                <a:gd name="T23" fmla="*/ 1 h 190"/>
                <a:gd name="T24" fmla="*/ 1 w 992"/>
                <a:gd name="T25" fmla="*/ 1 h 190"/>
                <a:gd name="T26" fmla="*/ 1 w 992"/>
                <a:gd name="T27" fmla="*/ 1 h 190"/>
                <a:gd name="T28" fmla="*/ 1 w 992"/>
                <a:gd name="T29" fmla="*/ 1 h 190"/>
                <a:gd name="T30" fmla="*/ 1 w 992"/>
                <a:gd name="T31" fmla="*/ 1 h 190"/>
                <a:gd name="T32" fmla="*/ 1 w 992"/>
                <a:gd name="T33" fmla="*/ 1 h 190"/>
                <a:gd name="T34" fmla="*/ 1 w 992"/>
                <a:gd name="T35" fmla="*/ 1 h 190"/>
                <a:gd name="T36" fmla="*/ 1 w 992"/>
                <a:gd name="T37" fmla="*/ 1 h 190"/>
                <a:gd name="T38" fmla="*/ 1 w 992"/>
                <a:gd name="T39" fmla="*/ 1 h 190"/>
                <a:gd name="T40" fmla="*/ 1 w 992"/>
                <a:gd name="T41" fmla="*/ 1 h 190"/>
                <a:gd name="T42" fmla="*/ 1 w 992"/>
                <a:gd name="T43" fmla="*/ 1 h 190"/>
                <a:gd name="T44" fmla="*/ 1 w 992"/>
                <a:gd name="T45" fmla="*/ 1 h 190"/>
                <a:gd name="T46" fmla="*/ 1 w 992"/>
                <a:gd name="T47" fmla="*/ 0 h 190"/>
                <a:gd name="T48" fmla="*/ 1 w 992"/>
                <a:gd name="T49" fmla="*/ 0 h 190"/>
                <a:gd name="T50" fmla="*/ 1 w 992"/>
                <a:gd name="T51" fmla="*/ 1 h 190"/>
                <a:gd name="T52" fmla="*/ 1 w 992"/>
                <a:gd name="T53" fmla="*/ 1 h 190"/>
                <a:gd name="T54" fmla="*/ 1 w 992"/>
                <a:gd name="T55" fmla="*/ 1 h 190"/>
                <a:gd name="T56" fmla="*/ 1 w 992"/>
                <a:gd name="T57" fmla="*/ 1 h 1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92"/>
                <a:gd name="T88" fmla="*/ 0 h 190"/>
                <a:gd name="T89" fmla="*/ 992 w 992"/>
                <a:gd name="T90" fmla="*/ 190 h 1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92" h="190">
                  <a:moveTo>
                    <a:pt x="964" y="17"/>
                  </a:moveTo>
                  <a:lnTo>
                    <a:pt x="19" y="17"/>
                  </a:lnTo>
                  <a:lnTo>
                    <a:pt x="8" y="32"/>
                  </a:lnTo>
                  <a:lnTo>
                    <a:pt x="8" y="190"/>
                  </a:lnTo>
                  <a:lnTo>
                    <a:pt x="23" y="190"/>
                  </a:lnTo>
                  <a:lnTo>
                    <a:pt x="23" y="6"/>
                  </a:lnTo>
                  <a:lnTo>
                    <a:pt x="17" y="13"/>
                  </a:lnTo>
                  <a:lnTo>
                    <a:pt x="11" y="20"/>
                  </a:lnTo>
                  <a:lnTo>
                    <a:pt x="5" y="26"/>
                  </a:lnTo>
                  <a:lnTo>
                    <a:pt x="0" y="32"/>
                  </a:lnTo>
                  <a:lnTo>
                    <a:pt x="992" y="32"/>
                  </a:lnTo>
                  <a:lnTo>
                    <a:pt x="987" y="28"/>
                  </a:lnTo>
                  <a:lnTo>
                    <a:pt x="981" y="24"/>
                  </a:lnTo>
                  <a:lnTo>
                    <a:pt x="977" y="19"/>
                  </a:lnTo>
                  <a:lnTo>
                    <a:pt x="971" y="15"/>
                  </a:lnTo>
                  <a:lnTo>
                    <a:pt x="968" y="11"/>
                  </a:lnTo>
                  <a:lnTo>
                    <a:pt x="964" y="8"/>
                  </a:lnTo>
                  <a:lnTo>
                    <a:pt x="961" y="4"/>
                  </a:lnTo>
                  <a:lnTo>
                    <a:pt x="956" y="0"/>
                  </a:lnTo>
                  <a:lnTo>
                    <a:pt x="956" y="190"/>
                  </a:lnTo>
                  <a:lnTo>
                    <a:pt x="971" y="190"/>
                  </a:lnTo>
                  <a:lnTo>
                    <a:pt x="971" y="25"/>
                  </a:lnTo>
                  <a:lnTo>
                    <a:pt x="964" y="17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35"/>
            <p:cNvSpPr>
              <a:spLocks/>
            </p:cNvSpPr>
            <p:nvPr/>
          </p:nvSpPr>
          <p:spPr bwMode="auto">
            <a:xfrm>
              <a:off x="1814" y="3679"/>
              <a:ext cx="326" cy="7"/>
            </a:xfrm>
            <a:custGeom>
              <a:avLst/>
              <a:gdLst>
                <a:gd name="T0" fmla="*/ 0 w 652"/>
                <a:gd name="T1" fmla="*/ 0 h 15"/>
                <a:gd name="T2" fmla="*/ 1 w 652"/>
                <a:gd name="T3" fmla="*/ 0 h 15"/>
                <a:gd name="T4" fmla="*/ 1 w 652"/>
                <a:gd name="T5" fmla="*/ 0 h 15"/>
                <a:gd name="T6" fmla="*/ 1 w 652"/>
                <a:gd name="T7" fmla="*/ 0 h 15"/>
                <a:gd name="T8" fmla="*/ 1 w 652"/>
                <a:gd name="T9" fmla="*/ 0 h 15"/>
                <a:gd name="T10" fmla="*/ 1 w 652"/>
                <a:gd name="T11" fmla="*/ 0 h 15"/>
                <a:gd name="T12" fmla="*/ 1 w 652"/>
                <a:gd name="T13" fmla="*/ 0 h 15"/>
                <a:gd name="T14" fmla="*/ 1 w 652"/>
                <a:gd name="T15" fmla="*/ 0 h 15"/>
                <a:gd name="T16" fmla="*/ 1 w 652"/>
                <a:gd name="T17" fmla="*/ 0 h 15"/>
                <a:gd name="T18" fmla="*/ 1 w 652"/>
                <a:gd name="T19" fmla="*/ 0 h 15"/>
                <a:gd name="T20" fmla="*/ 1 w 652"/>
                <a:gd name="T21" fmla="*/ 0 h 15"/>
                <a:gd name="T22" fmla="*/ 1 w 652"/>
                <a:gd name="T23" fmla="*/ 0 h 15"/>
                <a:gd name="T24" fmla="*/ 0 w 652"/>
                <a:gd name="T25" fmla="*/ 0 h 15"/>
                <a:gd name="T26" fmla="*/ 0 w 652"/>
                <a:gd name="T27" fmla="*/ 0 h 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2"/>
                <a:gd name="T43" fmla="*/ 0 h 15"/>
                <a:gd name="T44" fmla="*/ 652 w 652"/>
                <a:gd name="T45" fmla="*/ 15 h 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2" h="15">
                  <a:moveTo>
                    <a:pt x="0" y="15"/>
                  </a:moveTo>
                  <a:lnTo>
                    <a:pt x="1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3"/>
                  </a:lnTo>
                  <a:lnTo>
                    <a:pt x="10" y="10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652" y="0"/>
                  </a:lnTo>
                  <a:lnTo>
                    <a:pt x="652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D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36"/>
            <p:cNvSpPr>
              <a:spLocks/>
            </p:cNvSpPr>
            <p:nvPr/>
          </p:nvSpPr>
          <p:spPr bwMode="auto">
            <a:xfrm>
              <a:off x="1072" y="3264"/>
              <a:ext cx="320" cy="602"/>
            </a:xfrm>
            <a:custGeom>
              <a:avLst/>
              <a:gdLst>
                <a:gd name="T0" fmla="*/ 1 w 639"/>
                <a:gd name="T1" fmla="*/ 0 h 1204"/>
                <a:gd name="T2" fmla="*/ 1 w 639"/>
                <a:gd name="T3" fmla="*/ 1 h 1204"/>
                <a:gd name="T4" fmla="*/ 1 w 639"/>
                <a:gd name="T5" fmla="*/ 1 h 1204"/>
                <a:gd name="T6" fmla="*/ 1 w 639"/>
                <a:gd name="T7" fmla="*/ 1 h 1204"/>
                <a:gd name="T8" fmla="*/ 1 w 639"/>
                <a:gd name="T9" fmla="*/ 1 h 1204"/>
                <a:gd name="T10" fmla="*/ 1 w 639"/>
                <a:gd name="T11" fmla="*/ 1 h 1204"/>
                <a:gd name="T12" fmla="*/ 1 w 639"/>
                <a:gd name="T13" fmla="*/ 1 h 1204"/>
                <a:gd name="T14" fmla="*/ 1 w 639"/>
                <a:gd name="T15" fmla="*/ 1 h 1204"/>
                <a:gd name="T16" fmla="*/ 1 w 639"/>
                <a:gd name="T17" fmla="*/ 1 h 1204"/>
                <a:gd name="T18" fmla="*/ 1 w 639"/>
                <a:gd name="T19" fmla="*/ 1 h 1204"/>
                <a:gd name="T20" fmla="*/ 1 w 639"/>
                <a:gd name="T21" fmla="*/ 1 h 1204"/>
                <a:gd name="T22" fmla="*/ 1 w 639"/>
                <a:gd name="T23" fmla="*/ 1 h 1204"/>
                <a:gd name="T24" fmla="*/ 1 w 639"/>
                <a:gd name="T25" fmla="*/ 1 h 1204"/>
                <a:gd name="T26" fmla="*/ 1 w 639"/>
                <a:gd name="T27" fmla="*/ 1 h 1204"/>
                <a:gd name="T28" fmla="*/ 1 w 639"/>
                <a:gd name="T29" fmla="*/ 1 h 1204"/>
                <a:gd name="T30" fmla="*/ 1 w 639"/>
                <a:gd name="T31" fmla="*/ 1 h 1204"/>
                <a:gd name="T32" fmla="*/ 1 w 639"/>
                <a:gd name="T33" fmla="*/ 1 h 1204"/>
                <a:gd name="T34" fmla="*/ 0 w 639"/>
                <a:gd name="T35" fmla="*/ 1 h 1204"/>
                <a:gd name="T36" fmla="*/ 1 w 639"/>
                <a:gd name="T37" fmla="*/ 0 h 1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9"/>
                <a:gd name="T58" fmla="*/ 0 h 1204"/>
                <a:gd name="T59" fmla="*/ 639 w 639"/>
                <a:gd name="T60" fmla="*/ 1204 h 1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9" h="1204">
                  <a:moveTo>
                    <a:pt x="311" y="0"/>
                  </a:moveTo>
                  <a:lnTo>
                    <a:pt x="639" y="1051"/>
                  </a:lnTo>
                  <a:lnTo>
                    <a:pt x="631" y="1083"/>
                  </a:lnTo>
                  <a:lnTo>
                    <a:pt x="613" y="1111"/>
                  </a:lnTo>
                  <a:lnTo>
                    <a:pt x="583" y="1136"/>
                  </a:lnTo>
                  <a:lnTo>
                    <a:pt x="545" y="1158"/>
                  </a:lnTo>
                  <a:lnTo>
                    <a:pt x="500" y="1175"/>
                  </a:lnTo>
                  <a:lnTo>
                    <a:pt x="449" y="1189"/>
                  </a:lnTo>
                  <a:lnTo>
                    <a:pt x="395" y="1198"/>
                  </a:lnTo>
                  <a:lnTo>
                    <a:pt x="338" y="1203"/>
                  </a:lnTo>
                  <a:lnTo>
                    <a:pt x="281" y="1204"/>
                  </a:lnTo>
                  <a:lnTo>
                    <a:pt x="224" y="1199"/>
                  </a:lnTo>
                  <a:lnTo>
                    <a:pt x="171" y="1191"/>
                  </a:lnTo>
                  <a:lnTo>
                    <a:pt x="122" y="1178"/>
                  </a:lnTo>
                  <a:lnTo>
                    <a:pt x="79" y="1159"/>
                  </a:lnTo>
                  <a:lnTo>
                    <a:pt x="42" y="1135"/>
                  </a:lnTo>
                  <a:lnTo>
                    <a:pt x="16" y="1105"/>
                  </a:lnTo>
                  <a:lnTo>
                    <a:pt x="0" y="107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37"/>
            <p:cNvSpPr>
              <a:spLocks/>
            </p:cNvSpPr>
            <p:nvPr/>
          </p:nvSpPr>
          <p:spPr bwMode="auto">
            <a:xfrm>
              <a:off x="1228" y="3304"/>
              <a:ext cx="147" cy="547"/>
            </a:xfrm>
            <a:custGeom>
              <a:avLst/>
              <a:gdLst>
                <a:gd name="T0" fmla="*/ 0 w 293"/>
                <a:gd name="T1" fmla="*/ 0 h 1094"/>
                <a:gd name="T2" fmla="*/ 1 w 293"/>
                <a:gd name="T3" fmla="*/ 1 h 1094"/>
                <a:gd name="T4" fmla="*/ 1 w 293"/>
                <a:gd name="T5" fmla="*/ 1 h 1094"/>
                <a:gd name="T6" fmla="*/ 1 w 293"/>
                <a:gd name="T7" fmla="*/ 1 h 1094"/>
                <a:gd name="T8" fmla="*/ 1 w 293"/>
                <a:gd name="T9" fmla="*/ 1 h 1094"/>
                <a:gd name="T10" fmla="*/ 1 w 293"/>
                <a:gd name="T11" fmla="*/ 1 h 1094"/>
                <a:gd name="T12" fmla="*/ 1 w 293"/>
                <a:gd name="T13" fmla="*/ 1 h 1094"/>
                <a:gd name="T14" fmla="*/ 1 w 293"/>
                <a:gd name="T15" fmla="*/ 1 h 1094"/>
                <a:gd name="T16" fmla="*/ 1 w 293"/>
                <a:gd name="T17" fmla="*/ 1 h 1094"/>
                <a:gd name="T18" fmla="*/ 1 w 293"/>
                <a:gd name="T19" fmla="*/ 1 h 1094"/>
                <a:gd name="T20" fmla="*/ 1 w 293"/>
                <a:gd name="T21" fmla="*/ 1 h 1094"/>
                <a:gd name="T22" fmla="*/ 1 w 293"/>
                <a:gd name="T23" fmla="*/ 1 h 1094"/>
                <a:gd name="T24" fmla="*/ 1 w 293"/>
                <a:gd name="T25" fmla="*/ 1 h 1094"/>
                <a:gd name="T26" fmla="*/ 1 w 293"/>
                <a:gd name="T27" fmla="*/ 1 h 1094"/>
                <a:gd name="T28" fmla="*/ 1 w 293"/>
                <a:gd name="T29" fmla="*/ 1 h 1094"/>
                <a:gd name="T30" fmla="*/ 1 w 293"/>
                <a:gd name="T31" fmla="*/ 1 h 1094"/>
                <a:gd name="T32" fmla="*/ 1 w 293"/>
                <a:gd name="T33" fmla="*/ 1 h 1094"/>
                <a:gd name="T34" fmla="*/ 0 w 293"/>
                <a:gd name="T35" fmla="*/ 1 h 1094"/>
                <a:gd name="T36" fmla="*/ 0 w 293"/>
                <a:gd name="T37" fmla="*/ 0 h 10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3"/>
                <a:gd name="T58" fmla="*/ 0 h 1094"/>
                <a:gd name="T59" fmla="*/ 293 w 293"/>
                <a:gd name="T60" fmla="*/ 1094 h 109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3" h="1094">
                  <a:moveTo>
                    <a:pt x="0" y="0"/>
                  </a:moveTo>
                  <a:lnTo>
                    <a:pt x="293" y="979"/>
                  </a:lnTo>
                  <a:lnTo>
                    <a:pt x="289" y="993"/>
                  </a:lnTo>
                  <a:lnTo>
                    <a:pt x="281" y="1007"/>
                  </a:lnTo>
                  <a:lnTo>
                    <a:pt x="272" y="1019"/>
                  </a:lnTo>
                  <a:lnTo>
                    <a:pt x="259" y="1030"/>
                  </a:lnTo>
                  <a:lnTo>
                    <a:pt x="245" y="1041"/>
                  </a:lnTo>
                  <a:lnTo>
                    <a:pt x="229" y="1050"/>
                  </a:lnTo>
                  <a:lnTo>
                    <a:pt x="211" y="1058"/>
                  </a:lnTo>
                  <a:lnTo>
                    <a:pt x="192" y="1067"/>
                  </a:lnTo>
                  <a:lnTo>
                    <a:pt x="170" y="1073"/>
                  </a:lnTo>
                  <a:lnTo>
                    <a:pt x="148" y="1079"/>
                  </a:lnTo>
                  <a:lnTo>
                    <a:pt x="125" y="1084"/>
                  </a:lnTo>
                  <a:lnTo>
                    <a:pt x="101" y="1087"/>
                  </a:lnTo>
                  <a:lnTo>
                    <a:pt x="77" y="1091"/>
                  </a:lnTo>
                  <a:lnTo>
                    <a:pt x="51" y="1093"/>
                  </a:lnTo>
                  <a:lnTo>
                    <a:pt x="25" y="1094"/>
                  </a:lnTo>
                  <a:lnTo>
                    <a:pt x="0" y="10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A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38"/>
            <p:cNvSpPr>
              <a:spLocks/>
            </p:cNvSpPr>
            <p:nvPr/>
          </p:nvSpPr>
          <p:spPr bwMode="auto">
            <a:xfrm>
              <a:off x="1084" y="3363"/>
              <a:ext cx="127" cy="467"/>
            </a:xfrm>
            <a:custGeom>
              <a:avLst/>
              <a:gdLst>
                <a:gd name="T0" fmla="*/ 0 w 254"/>
                <a:gd name="T1" fmla="*/ 1 h 934"/>
                <a:gd name="T2" fmla="*/ 1 w 254"/>
                <a:gd name="T3" fmla="*/ 1 h 934"/>
                <a:gd name="T4" fmla="*/ 1 w 254"/>
                <a:gd name="T5" fmla="*/ 1 h 934"/>
                <a:gd name="T6" fmla="*/ 1 w 254"/>
                <a:gd name="T7" fmla="*/ 1 h 934"/>
                <a:gd name="T8" fmla="*/ 1 w 254"/>
                <a:gd name="T9" fmla="*/ 1 h 934"/>
                <a:gd name="T10" fmla="*/ 1 w 254"/>
                <a:gd name="T11" fmla="*/ 1 h 934"/>
                <a:gd name="T12" fmla="*/ 1 w 254"/>
                <a:gd name="T13" fmla="*/ 1 h 934"/>
                <a:gd name="T14" fmla="*/ 1 w 254"/>
                <a:gd name="T15" fmla="*/ 1 h 934"/>
                <a:gd name="T16" fmla="*/ 1 w 254"/>
                <a:gd name="T17" fmla="*/ 1 h 934"/>
                <a:gd name="T18" fmla="*/ 1 w 254"/>
                <a:gd name="T19" fmla="*/ 0 h 934"/>
                <a:gd name="T20" fmla="*/ 0 w 254"/>
                <a:gd name="T21" fmla="*/ 1 h 9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4"/>
                <a:gd name="T34" fmla="*/ 0 h 934"/>
                <a:gd name="T35" fmla="*/ 254 w 254"/>
                <a:gd name="T36" fmla="*/ 934 h 9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4" h="934">
                  <a:moveTo>
                    <a:pt x="0" y="872"/>
                  </a:moveTo>
                  <a:lnTo>
                    <a:pt x="4" y="881"/>
                  </a:lnTo>
                  <a:lnTo>
                    <a:pt x="11" y="890"/>
                  </a:lnTo>
                  <a:lnTo>
                    <a:pt x="18" y="898"/>
                  </a:lnTo>
                  <a:lnTo>
                    <a:pt x="26" y="906"/>
                  </a:lnTo>
                  <a:lnTo>
                    <a:pt x="35" y="914"/>
                  </a:lnTo>
                  <a:lnTo>
                    <a:pt x="46" y="921"/>
                  </a:lnTo>
                  <a:lnTo>
                    <a:pt x="57" y="928"/>
                  </a:lnTo>
                  <a:lnTo>
                    <a:pt x="69" y="934"/>
                  </a:lnTo>
                  <a:lnTo>
                    <a:pt x="254" y="0"/>
                  </a:lnTo>
                  <a:lnTo>
                    <a:pt x="0" y="872"/>
                  </a:lnTo>
                  <a:close/>
                </a:path>
              </a:pathLst>
            </a:custGeom>
            <a:solidFill>
              <a:srgbClr val="0063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39"/>
            <p:cNvSpPr>
              <a:spLocks/>
            </p:cNvSpPr>
            <p:nvPr/>
          </p:nvSpPr>
          <p:spPr bwMode="auto">
            <a:xfrm>
              <a:off x="1198" y="3304"/>
              <a:ext cx="30" cy="547"/>
            </a:xfrm>
            <a:custGeom>
              <a:avLst/>
              <a:gdLst>
                <a:gd name="T0" fmla="*/ 1 w 59"/>
                <a:gd name="T1" fmla="*/ 0 h 1094"/>
                <a:gd name="T2" fmla="*/ 1 w 59"/>
                <a:gd name="T3" fmla="*/ 1 h 1094"/>
                <a:gd name="T4" fmla="*/ 1 w 59"/>
                <a:gd name="T5" fmla="*/ 1 h 1094"/>
                <a:gd name="T6" fmla="*/ 1 w 59"/>
                <a:gd name="T7" fmla="*/ 1 h 1094"/>
                <a:gd name="T8" fmla="*/ 1 w 59"/>
                <a:gd name="T9" fmla="*/ 1 h 1094"/>
                <a:gd name="T10" fmla="*/ 1 w 59"/>
                <a:gd name="T11" fmla="*/ 1 h 1094"/>
                <a:gd name="T12" fmla="*/ 1 w 59"/>
                <a:gd name="T13" fmla="*/ 1 h 1094"/>
                <a:gd name="T14" fmla="*/ 1 w 59"/>
                <a:gd name="T15" fmla="*/ 1 h 1094"/>
                <a:gd name="T16" fmla="*/ 1 w 59"/>
                <a:gd name="T17" fmla="*/ 1 h 1094"/>
                <a:gd name="T18" fmla="*/ 0 w 59"/>
                <a:gd name="T19" fmla="*/ 1 h 1094"/>
                <a:gd name="T20" fmla="*/ 1 w 59"/>
                <a:gd name="T21" fmla="*/ 0 h 10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"/>
                <a:gd name="T34" fmla="*/ 0 h 1094"/>
                <a:gd name="T35" fmla="*/ 59 w 59"/>
                <a:gd name="T36" fmla="*/ 1094 h 10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" h="1094">
                  <a:moveTo>
                    <a:pt x="59" y="0"/>
                  </a:moveTo>
                  <a:lnTo>
                    <a:pt x="59" y="1094"/>
                  </a:lnTo>
                  <a:lnTo>
                    <a:pt x="52" y="1094"/>
                  </a:lnTo>
                  <a:lnTo>
                    <a:pt x="44" y="1094"/>
                  </a:lnTo>
                  <a:lnTo>
                    <a:pt x="37" y="1094"/>
                  </a:lnTo>
                  <a:lnTo>
                    <a:pt x="30" y="1094"/>
                  </a:lnTo>
                  <a:lnTo>
                    <a:pt x="22" y="1094"/>
                  </a:lnTo>
                  <a:lnTo>
                    <a:pt x="15" y="1093"/>
                  </a:lnTo>
                  <a:lnTo>
                    <a:pt x="7" y="1093"/>
                  </a:lnTo>
                  <a:lnTo>
                    <a:pt x="0" y="109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3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40"/>
            <p:cNvSpPr>
              <a:spLocks/>
            </p:cNvSpPr>
            <p:nvPr/>
          </p:nvSpPr>
          <p:spPr bwMode="auto">
            <a:xfrm>
              <a:off x="760" y="3617"/>
              <a:ext cx="374" cy="342"/>
            </a:xfrm>
            <a:custGeom>
              <a:avLst/>
              <a:gdLst>
                <a:gd name="T0" fmla="*/ 0 w 748"/>
                <a:gd name="T1" fmla="*/ 1 h 684"/>
                <a:gd name="T2" fmla="*/ 1 w 748"/>
                <a:gd name="T3" fmla="*/ 0 h 684"/>
                <a:gd name="T4" fmla="*/ 1 w 748"/>
                <a:gd name="T5" fmla="*/ 1 h 684"/>
                <a:gd name="T6" fmla="*/ 1 w 748"/>
                <a:gd name="T7" fmla="*/ 1 h 684"/>
                <a:gd name="T8" fmla="*/ 1 w 748"/>
                <a:gd name="T9" fmla="*/ 1 h 684"/>
                <a:gd name="T10" fmla="*/ 0 w 748"/>
                <a:gd name="T11" fmla="*/ 1 h 684"/>
                <a:gd name="T12" fmla="*/ 0 w 748"/>
                <a:gd name="T13" fmla="*/ 1 h 6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8"/>
                <a:gd name="T22" fmla="*/ 0 h 684"/>
                <a:gd name="T23" fmla="*/ 748 w 748"/>
                <a:gd name="T24" fmla="*/ 684 h 6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8" h="684">
                  <a:moveTo>
                    <a:pt x="0" y="37"/>
                  </a:moveTo>
                  <a:lnTo>
                    <a:pt x="471" y="0"/>
                  </a:lnTo>
                  <a:lnTo>
                    <a:pt x="748" y="114"/>
                  </a:lnTo>
                  <a:lnTo>
                    <a:pt x="748" y="621"/>
                  </a:lnTo>
                  <a:lnTo>
                    <a:pt x="233" y="684"/>
                  </a:lnTo>
                  <a:lnTo>
                    <a:pt x="0" y="483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2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41"/>
            <p:cNvSpPr>
              <a:spLocks/>
            </p:cNvSpPr>
            <p:nvPr/>
          </p:nvSpPr>
          <p:spPr bwMode="auto">
            <a:xfrm>
              <a:off x="788" y="3628"/>
              <a:ext cx="313" cy="63"/>
            </a:xfrm>
            <a:custGeom>
              <a:avLst/>
              <a:gdLst>
                <a:gd name="T0" fmla="*/ 0 w 627"/>
                <a:gd name="T1" fmla="*/ 1 h 125"/>
                <a:gd name="T2" fmla="*/ 0 w 627"/>
                <a:gd name="T3" fmla="*/ 0 h 125"/>
                <a:gd name="T4" fmla="*/ 0 w 627"/>
                <a:gd name="T5" fmla="*/ 1 h 125"/>
                <a:gd name="T6" fmla="*/ 0 w 627"/>
                <a:gd name="T7" fmla="*/ 1 h 125"/>
                <a:gd name="T8" fmla="*/ 0 w 627"/>
                <a:gd name="T9" fmla="*/ 1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7"/>
                <a:gd name="T16" fmla="*/ 0 h 125"/>
                <a:gd name="T17" fmla="*/ 627 w 627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7" h="125">
                  <a:moveTo>
                    <a:pt x="0" y="29"/>
                  </a:moveTo>
                  <a:lnTo>
                    <a:pt x="409" y="0"/>
                  </a:lnTo>
                  <a:lnTo>
                    <a:pt x="627" y="89"/>
                  </a:lnTo>
                  <a:lnTo>
                    <a:pt x="188" y="125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42"/>
            <p:cNvSpPr>
              <a:spLocks/>
            </p:cNvSpPr>
            <p:nvPr/>
          </p:nvSpPr>
          <p:spPr bwMode="auto">
            <a:xfrm>
              <a:off x="888" y="3686"/>
              <a:ext cx="230" cy="259"/>
            </a:xfrm>
            <a:custGeom>
              <a:avLst/>
              <a:gdLst>
                <a:gd name="T0" fmla="*/ 0 w 461"/>
                <a:gd name="T1" fmla="*/ 1 h 517"/>
                <a:gd name="T2" fmla="*/ 0 w 461"/>
                <a:gd name="T3" fmla="*/ 0 h 517"/>
                <a:gd name="T4" fmla="*/ 0 w 461"/>
                <a:gd name="T5" fmla="*/ 1 h 517"/>
                <a:gd name="T6" fmla="*/ 0 w 461"/>
                <a:gd name="T7" fmla="*/ 1 h 517"/>
                <a:gd name="T8" fmla="*/ 0 w 461"/>
                <a:gd name="T9" fmla="*/ 1 h 5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1"/>
                <a:gd name="T16" fmla="*/ 0 h 517"/>
                <a:gd name="T17" fmla="*/ 461 w 461"/>
                <a:gd name="T18" fmla="*/ 517 h 5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1" h="517">
                  <a:moveTo>
                    <a:pt x="0" y="39"/>
                  </a:moveTo>
                  <a:lnTo>
                    <a:pt x="461" y="0"/>
                  </a:lnTo>
                  <a:lnTo>
                    <a:pt x="461" y="455"/>
                  </a:lnTo>
                  <a:lnTo>
                    <a:pt x="0" y="51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43"/>
            <p:cNvSpPr>
              <a:spLocks/>
            </p:cNvSpPr>
            <p:nvPr/>
          </p:nvSpPr>
          <p:spPr bwMode="auto">
            <a:xfrm>
              <a:off x="1751" y="3174"/>
              <a:ext cx="273" cy="772"/>
            </a:xfrm>
            <a:custGeom>
              <a:avLst/>
              <a:gdLst>
                <a:gd name="T0" fmla="*/ 1 w 546"/>
                <a:gd name="T1" fmla="*/ 1 h 1544"/>
                <a:gd name="T2" fmla="*/ 1 w 546"/>
                <a:gd name="T3" fmla="*/ 1 h 1544"/>
                <a:gd name="T4" fmla="*/ 1 w 546"/>
                <a:gd name="T5" fmla="*/ 1 h 1544"/>
                <a:gd name="T6" fmla="*/ 1 w 546"/>
                <a:gd name="T7" fmla="*/ 1 h 1544"/>
                <a:gd name="T8" fmla="*/ 1 w 546"/>
                <a:gd name="T9" fmla="*/ 1 h 1544"/>
                <a:gd name="T10" fmla="*/ 1 w 546"/>
                <a:gd name="T11" fmla="*/ 1 h 1544"/>
                <a:gd name="T12" fmla="*/ 1 w 546"/>
                <a:gd name="T13" fmla="*/ 1 h 1544"/>
                <a:gd name="T14" fmla="*/ 1 w 546"/>
                <a:gd name="T15" fmla="*/ 1 h 1544"/>
                <a:gd name="T16" fmla="*/ 1 w 546"/>
                <a:gd name="T17" fmla="*/ 0 h 1544"/>
                <a:gd name="T18" fmla="*/ 1 w 546"/>
                <a:gd name="T19" fmla="*/ 1 h 1544"/>
                <a:gd name="T20" fmla="*/ 1 w 546"/>
                <a:gd name="T21" fmla="*/ 1 h 1544"/>
                <a:gd name="T22" fmla="*/ 1 w 546"/>
                <a:gd name="T23" fmla="*/ 1 h 1544"/>
                <a:gd name="T24" fmla="*/ 0 w 546"/>
                <a:gd name="T25" fmla="*/ 1 h 1544"/>
                <a:gd name="T26" fmla="*/ 1 w 546"/>
                <a:gd name="T27" fmla="*/ 1 h 1544"/>
                <a:gd name="T28" fmla="*/ 1 w 546"/>
                <a:gd name="T29" fmla="*/ 1 h 1544"/>
                <a:gd name="T30" fmla="*/ 1 w 546"/>
                <a:gd name="T31" fmla="*/ 1 h 1544"/>
                <a:gd name="T32" fmla="*/ 1 w 546"/>
                <a:gd name="T33" fmla="*/ 1 h 1544"/>
                <a:gd name="T34" fmla="*/ 1 w 546"/>
                <a:gd name="T35" fmla="*/ 1 h 1544"/>
                <a:gd name="T36" fmla="*/ 1 w 546"/>
                <a:gd name="T37" fmla="*/ 1 h 1544"/>
                <a:gd name="T38" fmla="*/ 1 w 546"/>
                <a:gd name="T39" fmla="*/ 1 h 1544"/>
                <a:gd name="T40" fmla="*/ 1 w 546"/>
                <a:gd name="T41" fmla="*/ 1 h 1544"/>
                <a:gd name="T42" fmla="*/ 1 w 546"/>
                <a:gd name="T43" fmla="*/ 1 h 1544"/>
                <a:gd name="T44" fmla="*/ 1 w 546"/>
                <a:gd name="T45" fmla="*/ 1 h 1544"/>
                <a:gd name="T46" fmla="*/ 1 w 546"/>
                <a:gd name="T47" fmla="*/ 1 h 1544"/>
                <a:gd name="T48" fmla="*/ 1 w 546"/>
                <a:gd name="T49" fmla="*/ 1 h 1544"/>
                <a:gd name="T50" fmla="*/ 1 w 546"/>
                <a:gd name="T51" fmla="*/ 1 h 1544"/>
                <a:gd name="T52" fmla="*/ 1 w 546"/>
                <a:gd name="T53" fmla="*/ 1 h 1544"/>
                <a:gd name="T54" fmla="*/ 1 w 546"/>
                <a:gd name="T55" fmla="*/ 1 h 1544"/>
                <a:gd name="T56" fmla="*/ 1 w 546"/>
                <a:gd name="T57" fmla="*/ 1 h 1544"/>
                <a:gd name="T58" fmla="*/ 1 w 546"/>
                <a:gd name="T59" fmla="*/ 1 h 1544"/>
                <a:gd name="T60" fmla="*/ 1 w 546"/>
                <a:gd name="T61" fmla="*/ 1 h 1544"/>
                <a:gd name="T62" fmla="*/ 1 w 546"/>
                <a:gd name="T63" fmla="*/ 1 h 1544"/>
                <a:gd name="T64" fmla="*/ 1 w 546"/>
                <a:gd name="T65" fmla="*/ 1 h 1544"/>
                <a:gd name="T66" fmla="*/ 1 w 546"/>
                <a:gd name="T67" fmla="*/ 1 h 1544"/>
                <a:gd name="T68" fmla="*/ 1 w 546"/>
                <a:gd name="T69" fmla="*/ 1 h 1544"/>
                <a:gd name="T70" fmla="*/ 1 w 546"/>
                <a:gd name="T71" fmla="*/ 1 h 1544"/>
                <a:gd name="T72" fmla="*/ 1 w 546"/>
                <a:gd name="T73" fmla="*/ 1 h 1544"/>
                <a:gd name="T74" fmla="*/ 1 w 546"/>
                <a:gd name="T75" fmla="*/ 1 h 15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46"/>
                <a:gd name="T115" fmla="*/ 0 h 1544"/>
                <a:gd name="T116" fmla="*/ 546 w 546"/>
                <a:gd name="T117" fmla="*/ 1544 h 15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46" h="1544">
                  <a:moveTo>
                    <a:pt x="532" y="1272"/>
                  </a:moveTo>
                  <a:lnTo>
                    <a:pt x="512" y="1248"/>
                  </a:lnTo>
                  <a:lnTo>
                    <a:pt x="495" y="1225"/>
                  </a:lnTo>
                  <a:lnTo>
                    <a:pt x="483" y="1200"/>
                  </a:lnTo>
                  <a:lnTo>
                    <a:pt x="476" y="1175"/>
                  </a:lnTo>
                  <a:lnTo>
                    <a:pt x="471" y="1147"/>
                  </a:lnTo>
                  <a:lnTo>
                    <a:pt x="470" y="1117"/>
                  </a:lnTo>
                  <a:lnTo>
                    <a:pt x="472" y="1084"/>
                  </a:lnTo>
                  <a:lnTo>
                    <a:pt x="476" y="1048"/>
                  </a:lnTo>
                  <a:lnTo>
                    <a:pt x="403" y="735"/>
                  </a:lnTo>
                  <a:lnTo>
                    <a:pt x="546" y="735"/>
                  </a:lnTo>
                  <a:lnTo>
                    <a:pt x="546" y="701"/>
                  </a:lnTo>
                  <a:lnTo>
                    <a:pt x="396" y="702"/>
                  </a:lnTo>
                  <a:lnTo>
                    <a:pt x="320" y="375"/>
                  </a:lnTo>
                  <a:lnTo>
                    <a:pt x="290" y="416"/>
                  </a:lnTo>
                  <a:lnTo>
                    <a:pt x="290" y="149"/>
                  </a:lnTo>
                  <a:lnTo>
                    <a:pt x="308" y="134"/>
                  </a:lnTo>
                  <a:lnTo>
                    <a:pt x="308" y="0"/>
                  </a:lnTo>
                  <a:lnTo>
                    <a:pt x="238" y="0"/>
                  </a:lnTo>
                  <a:lnTo>
                    <a:pt x="238" y="134"/>
                  </a:lnTo>
                  <a:lnTo>
                    <a:pt x="256" y="149"/>
                  </a:lnTo>
                  <a:lnTo>
                    <a:pt x="256" y="416"/>
                  </a:lnTo>
                  <a:lnTo>
                    <a:pt x="226" y="375"/>
                  </a:lnTo>
                  <a:lnTo>
                    <a:pt x="151" y="702"/>
                  </a:lnTo>
                  <a:lnTo>
                    <a:pt x="0" y="701"/>
                  </a:lnTo>
                  <a:lnTo>
                    <a:pt x="0" y="735"/>
                  </a:lnTo>
                  <a:lnTo>
                    <a:pt x="143" y="735"/>
                  </a:lnTo>
                  <a:lnTo>
                    <a:pt x="70" y="1048"/>
                  </a:lnTo>
                  <a:lnTo>
                    <a:pt x="74" y="1084"/>
                  </a:lnTo>
                  <a:lnTo>
                    <a:pt x="76" y="1117"/>
                  </a:lnTo>
                  <a:lnTo>
                    <a:pt x="75" y="1147"/>
                  </a:lnTo>
                  <a:lnTo>
                    <a:pt x="70" y="1175"/>
                  </a:lnTo>
                  <a:lnTo>
                    <a:pt x="63" y="1200"/>
                  </a:lnTo>
                  <a:lnTo>
                    <a:pt x="51" y="1225"/>
                  </a:lnTo>
                  <a:lnTo>
                    <a:pt x="34" y="1248"/>
                  </a:lnTo>
                  <a:lnTo>
                    <a:pt x="14" y="1272"/>
                  </a:lnTo>
                  <a:lnTo>
                    <a:pt x="14" y="1544"/>
                  </a:lnTo>
                  <a:lnTo>
                    <a:pt x="29" y="1480"/>
                  </a:lnTo>
                  <a:lnTo>
                    <a:pt x="37" y="1480"/>
                  </a:lnTo>
                  <a:lnTo>
                    <a:pt x="203" y="733"/>
                  </a:lnTo>
                  <a:lnTo>
                    <a:pt x="255" y="733"/>
                  </a:lnTo>
                  <a:lnTo>
                    <a:pt x="255" y="808"/>
                  </a:lnTo>
                  <a:lnTo>
                    <a:pt x="291" y="808"/>
                  </a:lnTo>
                  <a:lnTo>
                    <a:pt x="291" y="733"/>
                  </a:lnTo>
                  <a:lnTo>
                    <a:pt x="291" y="701"/>
                  </a:lnTo>
                  <a:lnTo>
                    <a:pt x="291" y="626"/>
                  </a:lnTo>
                  <a:lnTo>
                    <a:pt x="255" y="626"/>
                  </a:lnTo>
                  <a:lnTo>
                    <a:pt x="255" y="701"/>
                  </a:lnTo>
                  <a:lnTo>
                    <a:pt x="210" y="701"/>
                  </a:lnTo>
                  <a:lnTo>
                    <a:pt x="259" y="478"/>
                  </a:lnTo>
                  <a:lnTo>
                    <a:pt x="288" y="478"/>
                  </a:lnTo>
                  <a:lnTo>
                    <a:pt x="336" y="701"/>
                  </a:lnTo>
                  <a:lnTo>
                    <a:pt x="291" y="701"/>
                  </a:lnTo>
                  <a:lnTo>
                    <a:pt x="291" y="733"/>
                  </a:lnTo>
                  <a:lnTo>
                    <a:pt x="344" y="733"/>
                  </a:lnTo>
                  <a:lnTo>
                    <a:pt x="509" y="1480"/>
                  </a:lnTo>
                  <a:lnTo>
                    <a:pt x="518" y="1480"/>
                  </a:lnTo>
                  <a:lnTo>
                    <a:pt x="532" y="1544"/>
                  </a:lnTo>
                  <a:lnTo>
                    <a:pt x="532" y="1272"/>
                  </a:lnTo>
                  <a:lnTo>
                    <a:pt x="503" y="1290"/>
                  </a:lnTo>
                  <a:lnTo>
                    <a:pt x="502" y="1295"/>
                  </a:lnTo>
                  <a:lnTo>
                    <a:pt x="500" y="1300"/>
                  </a:lnTo>
                  <a:lnTo>
                    <a:pt x="495" y="1302"/>
                  </a:lnTo>
                  <a:lnTo>
                    <a:pt x="491" y="1303"/>
                  </a:lnTo>
                  <a:lnTo>
                    <a:pt x="485" y="1302"/>
                  </a:lnTo>
                  <a:lnTo>
                    <a:pt x="480" y="1300"/>
                  </a:lnTo>
                  <a:lnTo>
                    <a:pt x="478" y="1295"/>
                  </a:lnTo>
                  <a:lnTo>
                    <a:pt x="477" y="1290"/>
                  </a:lnTo>
                  <a:lnTo>
                    <a:pt x="478" y="1285"/>
                  </a:lnTo>
                  <a:lnTo>
                    <a:pt x="480" y="1280"/>
                  </a:lnTo>
                  <a:lnTo>
                    <a:pt x="485" y="1278"/>
                  </a:lnTo>
                  <a:lnTo>
                    <a:pt x="491" y="1277"/>
                  </a:lnTo>
                  <a:lnTo>
                    <a:pt x="495" y="1278"/>
                  </a:lnTo>
                  <a:lnTo>
                    <a:pt x="500" y="1280"/>
                  </a:lnTo>
                  <a:lnTo>
                    <a:pt x="502" y="1285"/>
                  </a:lnTo>
                  <a:lnTo>
                    <a:pt x="503" y="1290"/>
                  </a:lnTo>
                  <a:lnTo>
                    <a:pt x="532" y="1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44"/>
            <p:cNvSpPr>
              <a:spLocks/>
            </p:cNvSpPr>
            <p:nvPr/>
          </p:nvSpPr>
          <p:spPr bwMode="auto">
            <a:xfrm>
              <a:off x="1824" y="3267"/>
              <a:ext cx="129" cy="129"/>
            </a:xfrm>
            <a:custGeom>
              <a:avLst/>
              <a:gdLst>
                <a:gd name="T0" fmla="*/ 1 w 258"/>
                <a:gd name="T1" fmla="*/ 1 h 257"/>
                <a:gd name="T2" fmla="*/ 1 w 258"/>
                <a:gd name="T3" fmla="*/ 1 h 257"/>
                <a:gd name="T4" fmla="*/ 1 w 258"/>
                <a:gd name="T5" fmla="*/ 1 h 257"/>
                <a:gd name="T6" fmla="*/ 1 w 258"/>
                <a:gd name="T7" fmla="*/ 1 h 257"/>
                <a:gd name="T8" fmla="*/ 1 w 258"/>
                <a:gd name="T9" fmla="*/ 1 h 257"/>
                <a:gd name="T10" fmla="*/ 1 w 258"/>
                <a:gd name="T11" fmla="*/ 1 h 257"/>
                <a:gd name="T12" fmla="*/ 1 w 258"/>
                <a:gd name="T13" fmla="*/ 1 h 257"/>
                <a:gd name="T14" fmla="*/ 1 w 258"/>
                <a:gd name="T15" fmla="*/ 1 h 257"/>
                <a:gd name="T16" fmla="*/ 1 w 258"/>
                <a:gd name="T17" fmla="*/ 1 h 257"/>
                <a:gd name="T18" fmla="*/ 1 w 258"/>
                <a:gd name="T19" fmla="*/ 1 h 257"/>
                <a:gd name="T20" fmla="*/ 1 w 258"/>
                <a:gd name="T21" fmla="*/ 1 h 257"/>
                <a:gd name="T22" fmla="*/ 1 w 258"/>
                <a:gd name="T23" fmla="*/ 1 h 257"/>
                <a:gd name="T24" fmla="*/ 1 w 258"/>
                <a:gd name="T25" fmla="*/ 1 h 257"/>
                <a:gd name="T26" fmla="*/ 1 w 258"/>
                <a:gd name="T27" fmla="*/ 1 h 257"/>
                <a:gd name="T28" fmla="*/ 1 w 258"/>
                <a:gd name="T29" fmla="*/ 1 h 257"/>
                <a:gd name="T30" fmla="*/ 1 w 258"/>
                <a:gd name="T31" fmla="*/ 1 h 257"/>
                <a:gd name="T32" fmla="*/ 1 w 258"/>
                <a:gd name="T33" fmla="*/ 0 h 257"/>
                <a:gd name="T34" fmla="*/ 1 w 258"/>
                <a:gd name="T35" fmla="*/ 1 h 257"/>
                <a:gd name="T36" fmla="*/ 1 w 258"/>
                <a:gd name="T37" fmla="*/ 1 h 257"/>
                <a:gd name="T38" fmla="*/ 1 w 258"/>
                <a:gd name="T39" fmla="*/ 1 h 257"/>
                <a:gd name="T40" fmla="*/ 1 w 258"/>
                <a:gd name="T41" fmla="*/ 1 h 257"/>
                <a:gd name="T42" fmla="*/ 1 w 258"/>
                <a:gd name="T43" fmla="*/ 1 h 257"/>
                <a:gd name="T44" fmla="*/ 1 w 258"/>
                <a:gd name="T45" fmla="*/ 1 h 257"/>
                <a:gd name="T46" fmla="*/ 1 w 258"/>
                <a:gd name="T47" fmla="*/ 1 h 257"/>
                <a:gd name="T48" fmla="*/ 1 w 258"/>
                <a:gd name="T49" fmla="*/ 1 h 257"/>
                <a:gd name="T50" fmla="*/ 1 w 258"/>
                <a:gd name="T51" fmla="*/ 1 h 257"/>
                <a:gd name="T52" fmla="*/ 1 w 258"/>
                <a:gd name="T53" fmla="*/ 1 h 257"/>
                <a:gd name="T54" fmla="*/ 1 w 258"/>
                <a:gd name="T55" fmla="*/ 1 h 257"/>
                <a:gd name="T56" fmla="*/ 0 w 258"/>
                <a:gd name="T57" fmla="*/ 1 h 257"/>
                <a:gd name="T58" fmla="*/ 1 w 258"/>
                <a:gd name="T59" fmla="*/ 1 h 257"/>
                <a:gd name="T60" fmla="*/ 1 w 258"/>
                <a:gd name="T61" fmla="*/ 1 h 257"/>
                <a:gd name="T62" fmla="*/ 1 w 258"/>
                <a:gd name="T63" fmla="*/ 1 h 257"/>
                <a:gd name="T64" fmla="*/ 1 w 258"/>
                <a:gd name="T65" fmla="*/ 0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8"/>
                <a:gd name="T100" fmla="*/ 0 h 257"/>
                <a:gd name="T101" fmla="*/ 258 w 258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8" h="257">
                  <a:moveTo>
                    <a:pt x="129" y="32"/>
                  </a:moveTo>
                  <a:lnTo>
                    <a:pt x="110" y="34"/>
                  </a:lnTo>
                  <a:lnTo>
                    <a:pt x="91" y="40"/>
                  </a:lnTo>
                  <a:lnTo>
                    <a:pt x="74" y="48"/>
                  </a:lnTo>
                  <a:lnTo>
                    <a:pt x="60" y="59"/>
                  </a:lnTo>
                  <a:lnTo>
                    <a:pt x="48" y="74"/>
                  </a:lnTo>
                  <a:lnTo>
                    <a:pt x="39" y="91"/>
                  </a:lnTo>
                  <a:lnTo>
                    <a:pt x="34" y="109"/>
                  </a:lnTo>
                  <a:lnTo>
                    <a:pt x="31" y="129"/>
                  </a:lnTo>
                  <a:lnTo>
                    <a:pt x="34" y="148"/>
                  </a:lnTo>
                  <a:lnTo>
                    <a:pt x="39" y="167"/>
                  </a:lnTo>
                  <a:lnTo>
                    <a:pt x="48" y="184"/>
                  </a:lnTo>
                  <a:lnTo>
                    <a:pt x="60" y="198"/>
                  </a:lnTo>
                  <a:lnTo>
                    <a:pt x="74" y="209"/>
                  </a:lnTo>
                  <a:lnTo>
                    <a:pt x="91" y="218"/>
                  </a:lnTo>
                  <a:lnTo>
                    <a:pt x="110" y="224"/>
                  </a:lnTo>
                  <a:lnTo>
                    <a:pt x="129" y="226"/>
                  </a:lnTo>
                  <a:lnTo>
                    <a:pt x="149" y="224"/>
                  </a:lnTo>
                  <a:lnTo>
                    <a:pt x="167" y="218"/>
                  </a:lnTo>
                  <a:lnTo>
                    <a:pt x="184" y="209"/>
                  </a:lnTo>
                  <a:lnTo>
                    <a:pt x="198" y="198"/>
                  </a:lnTo>
                  <a:lnTo>
                    <a:pt x="210" y="184"/>
                  </a:lnTo>
                  <a:lnTo>
                    <a:pt x="219" y="167"/>
                  </a:lnTo>
                  <a:lnTo>
                    <a:pt x="225" y="148"/>
                  </a:lnTo>
                  <a:lnTo>
                    <a:pt x="227" y="129"/>
                  </a:lnTo>
                  <a:lnTo>
                    <a:pt x="225" y="109"/>
                  </a:lnTo>
                  <a:lnTo>
                    <a:pt x="219" y="91"/>
                  </a:lnTo>
                  <a:lnTo>
                    <a:pt x="210" y="74"/>
                  </a:lnTo>
                  <a:lnTo>
                    <a:pt x="198" y="59"/>
                  </a:lnTo>
                  <a:lnTo>
                    <a:pt x="184" y="48"/>
                  </a:lnTo>
                  <a:lnTo>
                    <a:pt x="167" y="40"/>
                  </a:lnTo>
                  <a:lnTo>
                    <a:pt x="149" y="34"/>
                  </a:lnTo>
                  <a:lnTo>
                    <a:pt x="129" y="32"/>
                  </a:lnTo>
                  <a:lnTo>
                    <a:pt x="129" y="0"/>
                  </a:lnTo>
                  <a:lnTo>
                    <a:pt x="156" y="2"/>
                  </a:lnTo>
                  <a:lnTo>
                    <a:pt x="180" y="10"/>
                  </a:lnTo>
                  <a:lnTo>
                    <a:pt x="202" y="21"/>
                  </a:lnTo>
                  <a:lnTo>
                    <a:pt x="220" y="38"/>
                  </a:lnTo>
                  <a:lnTo>
                    <a:pt x="236" y="56"/>
                  </a:lnTo>
                  <a:lnTo>
                    <a:pt x="248" y="78"/>
                  </a:lnTo>
                  <a:lnTo>
                    <a:pt x="256" y="102"/>
                  </a:lnTo>
                  <a:lnTo>
                    <a:pt x="258" y="129"/>
                  </a:lnTo>
                  <a:lnTo>
                    <a:pt x="256" y="155"/>
                  </a:lnTo>
                  <a:lnTo>
                    <a:pt x="248" y="179"/>
                  </a:lnTo>
                  <a:lnTo>
                    <a:pt x="236" y="201"/>
                  </a:lnTo>
                  <a:lnTo>
                    <a:pt x="220" y="219"/>
                  </a:lnTo>
                  <a:lnTo>
                    <a:pt x="202" y="236"/>
                  </a:lnTo>
                  <a:lnTo>
                    <a:pt x="180" y="247"/>
                  </a:lnTo>
                  <a:lnTo>
                    <a:pt x="156" y="255"/>
                  </a:lnTo>
                  <a:lnTo>
                    <a:pt x="129" y="257"/>
                  </a:lnTo>
                  <a:lnTo>
                    <a:pt x="103" y="255"/>
                  </a:lnTo>
                  <a:lnTo>
                    <a:pt x="78" y="247"/>
                  </a:lnTo>
                  <a:lnTo>
                    <a:pt x="57" y="236"/>
                  </a:lnTo>
                  <a:lnTo>
                    <a:pt x="38" y="219"/>
                  </a:lnTo>
                  <a:lnTo>
                    <a:pt x="22" y="201"/>
                  </a:lnTo>
                  <a:lnTo>
                    <a:pt x="10" y="179"/>
                  </a:lnTo>
                  <a:lnTo>
                    <a:pt x="2" y="155"/>
                  </a:lnTo>
                  <a:lnTo>
                    <a:pt x="0" y="129"/>
                  </a:lnTo>
                  <a:lnTo>
                    <a:pt x="2" y="102"/>
                  </a:lnTo>
                  <a:lnTo>
                    <a:pt x="10" y="78"/>
                  </a:lnTo>
                  <a:lnTo>
                    <a:pt x="22" y="56"/>
                  </a:lnTo>
                  <a:lnTo>
                    <a:pt x="38" y="38"/>
                  </a:lnTo>
                  <a:lnTo>
                    <a:pt x="57" y="21"/>
                  </a:lnTo>
                  <a:lnTo>
                    <a:pt x="78" y="10"/>
                  </a:lnTo>
                  <a:lnTo>
                    <a:pt x="103" y="2"/>
                  </a:lnTo>
                  <a:lnTo>
                    <a:pt x="129" y="0"/>
                  </a:lnTo>
                  <a:lnTo>
                    <a:pt x="12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45"/>
            <p:cNvSpPr>
              <a:spLocks/>
            </p:cNvSpPr>
            <p:nvPr/>
          </p:nvSpPr>
          <p:spPr bwMode="auto">
            <a:xfrm>
              <a:off x="1832" y="3528"/>
              <a:ext cx="13" cy="13"/>
            </a:xfrm>
            <a:custGeom>
              <a:avLst/>
              <a:gdLst>
                <a:gd name="T0" fmla="*/ 0 w 27"/>
                <a:gd name="T1" fmla="*/ 1 h 26"/>
                <a:gd name="T2" fmla="*/ 0 w 27"/>
                <a:gd name="T3" fmla="*/ 1 h 26"/>
                <a:gd name="T4" fmla="*/ 0 w 27"/>
                <a:gd name="T5" fmla="*/ 1 h 26"/>
                <a:gd name="T6" fmla="*/ 0 w 27"/>
                <a:gd name="T7" fmla="*/ 1 h 26"/>
                <a:gd name="T8" fmla="*/ 0 w 27"/>
                <a:gd name="T9" fmla="*/ 1 h 26"/>
                <a:gd name="T10" fmla="*/ 0 w 27"/>
                <a:gd name="T11" fmla="*/ 1 h 26"/>
                <a:gd name="T12" fmla="*/ 0 w 27"/>
                <a:gd name="T13" fmla="*/ 1 h 26"/>
                <a:gd name="T14" fmla="*/ 0 w 27"/>
                <a:gd name="T15" fmla="*/ 1 h 26"/>
                <a:gd name="T16" fmla="*/ 0 w 27"/>
                <a:gd name="T17" fmla="*/ 0 h 26"/>
                <a:gd name="T18" fmla="*/ 0 w 27"/>
                <a:gd name="T19" fmla="*/ 1 h 26"/>
                <a:gd name="T20" fmla="*/ 0 w 27"/>
                <a:gd name="T21" fmla="*/ 1 h 26"/>
                <a:gd name="T22" fmla="*/ 0 w 27"/>
                <a:gd name="T23" fmla="*/ 1 h 26"/>
                <a:gd name="T24" fmla="*/ 0 w 27"/>
                <a:gd name="T25" fmla="*/ 1 h 26"/>
                <a:gd name="T26" fmla="*/ 0 w 27"/>
                <a:gd name="T27" fmla="*/ 1 h 26"/>
                <a:gd name="T28" fmla="*/ 0 w 27"/>
                <a:gd name="T29" fmla="*/ 1 h 26"/>
                <a:gd name="T30" fmla="*/ 0 w 27"/>
                <a:gd name="T31" fmla="*/ 1 h 26"/>
                <a:gd name="T32" fmla="*/ 0 w 27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13" y="26"/>
                  </a:moveTo>
                  <a:lnTo>
                    <a:pt x="19" y="25"/>
                  </a:lnTo>
                  <a:lnTo>
                    <a:pt x="23" y="23"/>
                  </a:lnTo>
                  <a:lnTo>
                    <a:pt x="26" y="18"/>
                  </a:lnTo>
                  <a:lnTo>
                    <a:pt x="27" y="13"/>
                  </a:lnTo>
                  <a:lnTo>
                    <a:pt x="26" y="8"/>
                  </a:lnTo>
                  <a:lnTo>
                    <a:pt x="23" y="3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2" y="8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4" y="23"/>
                  </a:lnTo>
                  <a:lnTo>
                    <a:pt x="8" y="25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46"/>
            <p:cNvSpPr>
              <a:spLocks/>
            </p:cNvSpPr>
            <p:nvPr/>
          </p:nvSpPr>
          <p:spPr bwMode="auto">
            <a:xfrm>
              <a:off x="1930" y="3528"/>
              <a:ext cx="13" cy="13"/>
            </a:xfrm>
            <a:custGeom>
              <a:avLst/>
              <a:gdLst>
                <a:gd name="T0" fmla="*/ 0 w 27"/>
                <a:gd name="T1" fmla="*/ 1 h 26"/>
                <a:gd name="T2" fmla="*/ 0 w 27"/>
                <a:gd name="T3" fmla="*/ 1 h 26"/>
                <a:gd name="T4" fmla="*/ 0 w 27"/>
                <a:gd name="T5" fmla="*/ 1 h 26"/>
                <a:gd name="T6" fmla="*/ 0 w 27"/>
                <a:gd name="T7" fmla="*/ 1 h 26"/>
                <a:gd name="T8" fmla="*/ 0 w 27"/>
                <a:gd name="T9" fmla="*/ 1 h 26"/>
                <a:gd name="T10" fmla="*/ 0 w 27"/>
                <a:gd name="T11" fmla="*/ 1 h 26"/>
                <a:gd name="T12" fmla="*/ 0 w 27"/>
                <a:gd name="T13" fmla="*/ 1 h 26"/>
                <a:gd name="T14" fmla="*/ 0 w 27"/>
                <a:gd name="T15" fmla="*/ 1 h 26"/>
                <a:gd name="T16" fmla="*/ 0 w 27"/>
                <a:gd name="T17" fmla="*/ 0 h 26"/>
                <a:gd name="T18" fmla="*/ 0 w 27"/>
                <a:gd name="T19" fmla="*/ 1 h 26"/>
                <a:gd name="T20" fmla="*/ 0 w 27"/>
                <a:gd name="T21" fmla="*/ 1 h 26"/>
                <a:gd name="T22" fmla="*/ 0 w 27"/>
                <a:gd name="T23" fmla="*/ 1 h 26"/>
                <a:gd name="T24" fmla="*/ 0 w 27"/>
                <a:gd name="T25" fmla="*/ 1 h 26"/>
                <a:gd name="T26" fmla="*/ 0 w 27"/>
                <a:gd name="T27" fmla="*/ 1 h 26"/>
                <a:gd name="T28" fmla="*/ 0 w 27"/>
                <a:gd name="T29" fmla="*/ 1 h 26"/>
                <a:gd name="T30" fmla="*/ 0 w 27"/>
                <a:gd name="T31" fmla="*/ 1 h 26"/>
                <a:gd name="T32" fmla="*/ 0 w 27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13" y="26"/>
                  </a:moveTo>
                  <a:lnTo>
                    <a:pt x="18" y="25"/>
                  </a:lnTo>
                  <a:lnTo>
                    <a:pt x="22" y="23"/>
                  </a:lnTo>
                  <a:lnTo>
                    <a:pt x="26" y="18"/>
                  </a:lnTo>
                  <a:lnTo>
                    <a:pt x="27" y="13"/>
                  </a:lnTo>
                  <a:lnTo>
                    <a:pt x="26" y="8"/>
                  </a:lnTo>
                  <a:lnTo>
                    <a:pt x="22" y="3"/>
                  </a:lnTo>
                  <a:lnTo>
                    <a:pt x="18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3"/>
                  </a:lnTo>
                  <a:lnTo>
                    <a:pt x="8" y="25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47"/>
            <p:cNvSpPr>
              <a:spLocks/>
            </p:cNvSpPr>
            <p:nvPr/>
          </p:nvSpPr>
          <p:spPr bwMode="auto">
            <a:xfrm>
              <a:off x="1266" y="3680"/>
              <a:ext cx="391" cy="390"/>
            </a:xfrm>
            <a:custGeom>
              <a:avLst/>
              <a:gdLst>
                <a:gd name="T0" fmla="*/ 1 w 781"/>
                <a:gd name="T1" fmla="*/ 0 h 781"/>
                <a:gd name="T2" fmla="*/ 1 w 781"/>
                <a:gd name="T3" fmla="*/ 0 h 781"/>
                <a:gd name="T4" fmla="*/ 1 w 781"/>
                <a:gd name="T5" fmla="*/ 0 h 781"/>
                <a:gd name="T6" fmla="*/ 1 w 781"/>
                <a:gd name="T7" fmla="*/ 0 h 781"/>
                <a:gd name="T8" fmla="*/ 1 w 781"/>
                <a:gd name="T9" fmla="*/ 0 h 781"/>
                <a:gd name="T10" fmla="*/ 1 w 781"/>
                <a:gd name="T11" fmla="*/ 0 h 781"/>
                <a:gd name="T12" fmla="*/ 1 w 781"/>
                <a:gd name="T13" fmla="*/ 0 h 781"/>
                <a:gd name="T14" fmla="*/ 1 w 781"/>
                <a:gd name="T15" fmla="*/ 0 h 781"/>
                <a:gd name="T16" fmla="*/ 1 w 781"/>
                <a:gd name="T17" fmla="*/ 0 h 781"/>
                <a:gd name="T18" fmla="*/ 1 w 781"/>
                <a:gd name="T19" fmla="*/ 0 h 781"/>
                <a:gd name="T20" fmla="*/ 1 w 781"/>
                <a:gd name="T21" fmla="*/ 0 h 781"/>
                <a:gd name="T22" fmla="*/ 1 w 781"/>
                <a:gd name="T23" fmla="*/ 0 h 781"/>
                <a:gd name="T24" fmla="*/ 1 w 781"/>
                <a:gd name="T25" fmla="*/ 0 h 781"/>
                <a:gd name="T26" fmla="*/ 1 w 781"/>
                <a:gd name="T27" fmla="*/ 0 h 781"/>
                <a:gd name="T28" fmla="*/ 1 w 781"/>
                <a:gd name="T29" fmla="*/ 0 h 781"/>
                <a:gd name="T30" fmla="*/ 1 w 781"/>
                <a:gd name="T31" fmla="*/ 0 h 781"/>
                <a:gd name="T32" fmla="*/ 1 w 781"/>
                <a:gd name="T33" fmla="*/ 0 h 781"/>
                <a:gd name="T34" fmla="*/ 1 w 781"/>
                <a:gd name="T35" fmla="*/ 0 h 781"/>
                <a:gd name="T36" fmla="*/ 1 w 781"/>
                <a:gd name="T37" fmla="*/ 0 h 781"/>
                <a:gd name="T38" fmla="*/ 1 w 781"/>
                <a:gd name="T39" fmla="*/ 0 h 781"/>
                <a:gd name="T40" fmla="*/ 1 w 781"/>
                <a:gd name="T41" fmla="*/ 0 h 781"/>
                <a:gd name="T42" fmla="*/ 1 w 781"/>
                <a:gd name="T43" fmla="*/ 0 h 781"/>
                <a:gd name="T44" fmla="*/ 1 w 781"/>
                <a:gd name="T45" fmla="*/ 0 h 781"/>
                <a:gd name="T46" fmla="*/ 1 w 781"/>
                <a:gd name="T47" fmla="*/ 0 h 781"/>
                <a:gd name="T48" fmla="*/ 1 w 781"/>
                <a:gd name="T49" fmla="*/ 0 h 781"/>
                <a:gd name="T50" fmla="*/ 1 w 781"/>
                <a:gd name="T51" fmla="*/ 0 h 781"/>
                <a:gd name="T52" fmla="*/ 1 w 781"/>
                <a:gd name="T53" fmla="*/ 0 h 781"/>
                <a:gd name="T54" fmla="*/ 1 w 781"/>
                <a:gd name="T55" fmla="*/ 0 h 781"/>
                <a:gd name="T56" fmla="*/ 1 w 781"/>
                <a:gd name="T57" fmla="*/ 0 h 781"/>
                <a:gd name="T58" fmla="*/ 1 w 781"/>
                <a:gd name="T59" fmla="*/ 0 h 781"/>
                <a:gd name="T60" fmla="*/ 1 w 781"/>
                <a:gd name="T61" fmla="*/ 0 h 781"/>
                <a:gd name="T62" fmla="*/ 1 w 781"/>
                <a:gd name="T63" fmla="*/ 0 h 7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81"/>
                <a:gd name="T97" fmla="*/ 0 h 781"/>
                <a:gd name="T98" fmla="*/ 781 w 781"/>
                <a:gd name="T99" fmla="*/ 781 h 7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81" h="781">
                  <a:moveTo>
                    <a:pt x="390" y="781"/>
                  </a:moveTo>
                  <a:lnTo>
                    <a:pt x="431" y="779"/>
                  </a:lnTo>
                  <a:lnTo>
                    <a:pt x="469" y="773"/>
                  </a:lnTo>
                  <a:lnTo>
                    <a:pt x="507" y="764"/>
                  </a:lnTo>
                  <a:lnTo>
                    <a:pt x="543" y="750"/>
                  </a:lnTo>
                  <a:lnTo>
                    <a:pt x="576" y="734"/>
                  </a:lnTo>
                  <a:lnTo>
                    <a:pt x="608" y="714"/>
                  </a:lnTo>
                  <a:lnTo>
                    <a:pt x="639" y="692"/>
                  </a:lnTo>
                  <a:lnTo>
                    <a:pt x="667" y="667"/>
                  </a:lnTo>
                  <a:lnTo>
                    <a:pt x="692" y="639"/>
                  </a:lnTo>
                  <a:lnTo>
                    <a:pt x="714" y="608"/>
                  </a:lnTo>
                  <a:lnTo>
                    <a:pt x="734" y="576"/>
                  </a:lnTo>
                  <a:lnTo>
                    <a:pt x="750" y="542"/>
                  </a:lnTo>
                  <a:lnTo>
                    <a:pt x="764" y="507"/>
                  </a:lnTo>
                  <a:lnTo>
                    <a:pt x="773" y="469"/>
                  </a:lnTo>
                  <a:lnTo>
                    <a:pt x="779" y="431"/>
                  </a:lnTo>
                  <a:lnTo>
                    <a:pt x="781" y="390"/>
                  </a:lnTo>
                  <a:lnTo>
                    <a:pt x="779" y="350"/>
                  </a:lnTo>
                  <a:lnTo>
                    <a:pt x="773" y="312"/>
                  </a:lnTo>
                  <a:lnTo>
                    <a:pt x="764" y="274"/>
                  </a:lnTo>
                  <a:lnTo>
                    <a:pt x="750" y="239"/>
                  </a:lnTo>
                  <a:lnTo>
                    <a:pt x="734" y="205"/>
                  </a:lnTo>
                  <a:lnTo>
                    <a:pt x="714" y="173"/>
                  </a:lnTo>
                  <a:lnTo>
                    <a:pt x="692" y="142"/>
                  </a:lnTo>
                  <a:lnTo>
                    <a:pt x="667" y="114"/>
                  </a:lnTo>
                  <a:lnTo>
                    <a:pt x="639" y="89"/>
                  </a:lnTo>
                  <a:lnTo>
                    <a:pt x="608" y="67"/>
                  </a:lnTo>
                  <a:lnTo>
                    <a:pt x="576" y="47"/>
                  </a:lnTo>
                  <a:lnTo>
                    <a:pt x="543" y="31"/>
                  </a:lnTo>
                  <a:lnTo>
                    <a:pt x="507" y="17"/>
                  </a:lnTo>
                  <a:lnTo>
                    <a:pt x="469" y="8"/>
                  </a:lnTo>
                  <a:lnTo>
                    <a:pt x="431" y="2"/>
                  </a:lnTo>
                  <a:lnTo>
                    <a:pt x="390" y="0"/>
                  </a:lnTo>
                  <a:lnTo>
                    <a:pt x="350" y="2"/>
                  </a:lnTo>
                  <a:lnTo>
                    <a:pt x="312" y="8"/>
                  </a:lnTo>
                  <a:lnTo>
                    <a:pt x="274" y="17"/>
                  </a:lnTo>
                  <a:lnTo>
                    <a:pt x="238" y="31"/>
                  </a:lnTo>
                  <a:lnTo>
                    <a:pt x="205" y="47"/>
                  </a:lnTo>
                  <a:lnTo>
                    <a:pt x="173" y="67"/>
                  </a:lnTo>
                  <a:lnTo>
                    <a:pt x="142" y="89"/>
                  </a:lnTo>
                  <a:lnTo>
                    <a:pt x="114" y="114"/>
                  </a:lnTo>
                  <a:lnTo>
                    <a:pt x="89" y="142"/>
                  </a:lnTo>
                  <a:lnTo>
                    <a:pt x="67" y="173"/>
                  </a:lnTo>
                  <a:lnTo>
                    <a:pt x="47" y="205"/>
                  </a:lnTo>
                  <a:lnTo>
                    <a:pt x="31" y="239"/>
                  </a:lnTo>
                  <a:lnTo>
                    <a:pt x="17" y="274"/>
                  </a:lnTo>
                  <a:lnTo>
                    <a:pt x="8" y="312"/>
                  </a:lnTo>
                  <a:lnTo>
                    <a:pt x="2" y="350"/>
                  </a:lnTo>
                  <a:lnTo>
                    <a:pt x="0" y="390"/>
                  </a:lnTo>
                  <a:lnTo>
                    <a:pt x="2" y="431"/>
                  </a:lnTo>
                  <a:lnTo>
                    <a:pt x="8" y="469"/>
                  </a:lnTo>
                  <a:lnTo>
                    <a:pt x="17" y="507"/>
                  </a:lnTo>
                  <a:lnTo>
                    <a:pt x="31" y="542"/>
                  </a:lnTo>
                  <a:lnTo>
                    <a:pt x="47" y="576"/>
                  </a:lnTo>
                  <a:lnTo>
                    <a:pt x="67" y="608"/>
                  </a:lnTo>
                  <a:lnTo>
                    <a:pt x="89" y="639"/>
                  </a:lnTo>
                  <a:lnTo>
                    <a:pt x="114" y="667"/>
                  </a:lnTo>
                  <a:lnTo>
                    <a:pt x="142" y="692"/>
                  </a:lnTo>
                  <a:lnTo>
                    <a:pt x="173" y="714"/>
                  </a:lnTo>
                  <a:lnTo>
                    <a:pt x="205" y="734"/>
                  </a:lnTo>
                  <a:lnTo>
                    <a:pt x="238" y="750"/>
                  </a:lnTo>
                  <a:lnTo>
                    <a:pt x="274" y="764"/>
                  </a:lnTo>
                  <a:lnTo>
                    <a:pt x="312" y="773"/>
                  </a:lnTo>
                  <a:lnTo>
                    <a:pt x="350" y="779"/>
                  </a:lnTo>
                  <a:lnTo>
                    <a:pt x="390" y="78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48"/>
            <p:cNvSpPr>
              <a:spLocks/>
            </p:cNvSpPr>
            <p:nvPr/>
          </p:nvSpPr>
          <p:spPr bwMode="auto">
            <a:xfrm>
              <a:off x="1285" y="3698"/>
              <a:ext cx="354" cy="354"/>
            </a:xfrm>
            <a:custGeom>
              <a:avLst/>
              <a:gdLst>
                <a:gd name="T0" fmla="*/ 1 w 707"/>
                <a:gd name="T1" fmla="*/ 1 h 707"/>
                <a:gd name="T2" fmla="*/ 1 w 707"/>
                <a:gd name="T3" fmla="*/ 1 h 707"/>
                <a:gd name="T4" fmla="*/ 1 w 707"/>
                <a:gd name="T5" fmla="*/ 1 h 707"/>
                <a:gd name="T6" fmla="*/ 1 w 707"/>
                <a:gd name="T7" fmla="*/ 1 h 707"/>
                <a:gd name="T8" fmla="*/ 1 w 707"/>
                <a:gd name="T9" fmla="*/ 1 h 707"/>
                <a:gd name="T10" fmla="*/ 1 w 707"/>
                <a:gd name="T11" fmla="*/ 1 h 707"/>
                <a:gd name="T12" fmla="*/ 1 w 707"/>
                <a:gd name="T13" fmla="*/ 1 h 707"/>
                <a:gd name="T14" fmla="*/ 1 w 707"/>
                <a:gd name="T15" fmla="*/ 1 h 707"/>
                <a:gd name="T16" fmla="*/ 1 w 707"/>
                <a:gd name="T17" fmla="*/ 1 h 707"/>
                <a:gd name="T18" fmla="*/ 1 w 707"/>
                <a:gd name="T19" fmla="*/ 1 h 707"/>
                <a:gd name="T20" fmla="*/ 1 w 707"/>
                <a:gd name="T21" fmla="*/ 1 h 707"/>
                <a:gd name="T22" fmla="*/ 1 w 707"/>
                <a:gd name="T23" fmla="*/ 1 h 707"/>
                <a:gd name="T24" fmla="*/ 1 w 707"/>
                <a:gd name="T25" fmla="*/ 1 h 707"/>
                <a:gd name="T26" fmla="*/ 1 w 707"/>
                <a:gd name="T27" fmla="*/ 1 h 707"/>
                <a:gd name="T28" fmla="*/ 1 w 707"/>
                <a:gd name="T29" fmla="*/ 1 h 707"/>
                <a:gd name="T30" fmla="*/ 1 w 707"/>
                <a:gd name="T31" fmla="*/ 1 h 707"/>
                <a:gd name="T32" fmla="*/ 1 w 707"/>
                <a:gd name="T33" fmla="*/ 1 h 707"/>
                <a:gd name="T34" fmla="*/ 1 w 707"/>
                <a:gd name="T35" fmla="*/ 1 h 707"/>
                <a:gd name="T36" fmla="*/ 1 w 707"/>
                <a:gd name="T37" fmla="*/ 0 h 707"/>
                <a:gd name="T38" fmla="*/ 1 w 707"/>
                <a:gd name="T39" fmla="*/ 1 h 707"/>
                <a:gd name="T40" fmla="*/ 1 w 707"/>
                <a:gd name="T41" fmla="*/ 1 h 707"/>
                <a:gd name="T42" fmla="*/ 1 w 707"/>
                <a:gd name="T43" fmla="*/ 1 h 707"/>
                <a:gd name="T44" fmla="*/ 1 w 707"/>
                <a:gd name="T45" fmla="*/ 1 h 707"/>
                <a:gd name="T46" fmla="*/ 1 w 707"/>
                <a:gd name="T47" fmla="*/ 1 h 707"/>
                <a:gd name="T48" fmla="*/ 1 w 707"/>
                <a:gd name="T49" fmla="*/ 1 h 707"/>
                <a:gd name="T50" fmla="*/ 1 w 707"/>
                <a:gd name="T51" fmla="*/ 1 h 707"/>
                <a:gd name="T52" fmla="*/ 1 w 707"/>
                <a:gd name="T53" fmla="*/ 1 h 707"/>
                <a:gd name="T54" fmla="*/ 1 w 707"/>
                <a:gd name="T55" fmla="*/ 1 h 707"/>
                <a:gd name="T56" fmla="*/ 1 w 707"/>
                <a:gd name="T57" fmla="*/ 1 h 707"/>
                <a:gd name="T58" fmla="*/ 1 w 707"/>
                <a:gd name="T59" fmla="*/ 1 h 707"/>
                <a:gd name="T60" fmla="*/ 1 w 707"/>
                <a:gd name="T61" fmla="*/ 1 h 707"/>
                <a:gd name="T62" fmla="*/ 1 w 707"/>
                <a:gd name="T63" fmla="*/ 1 h 707"/>
                <a:gd name="T64" fmla="*/ 1 w 707"/>
                <a:gd name="T65" fmla="*/ 1 h 707"/>
                <a:gd name="T66" fmla="*/ 1 w 707"/>
                <a:gd name="T67" fmla="*/ 1 h 707"/>
                <a:gd name="T68" fmla="*/ 1 w 707"/>
                <a:gd name="T69" fmla="*/ 1 h 707"/>
                <a:gd name="T70" fmla="*/ 1 w 707"/>
                <a:gd name="T71" fmla="*/ 1 h 707"/>
                <a:gd name="T72" fmla="*/ 1 w 707"/>
                <a:gd name="T73" fmla="*/ 1 h 707"/>
                <a:gd name="T74" fmla="*/ 1 w 707"/>
                <a:gd name="T75" fmla="*/ 1 h 70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7"/>
                <a:gd name="T115" fmla="*/ 0 h 707"/>
                <a:gd name="T116" fmla="*/ 707 w 707"/>
                <a:gd name="T117" fmla="*/ 707 h 70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7" h="707">
                  <a:moveTo>
                    <a:pt x="353" y="707"/>
                  </a:moveTo>
                  <a:lnTo>
                    <a:pt x="380" y="706"/>
                  </a:lnTo>
                  <a:lnTo>
                    <a:pt x="405" y="704"/>
                  </a:lnTo>
                  <a:lnTo>
                    <a:pt x="431" y="699"/>
                  </a:lnTo>
                  <a:lnTo>
                    <a:pt x="455" y="692"/>
                  </a:lnTo>
                  <a:lnTo>
                    <a:pt x="479" y="684"/>
                  </a:lnTo>
                  <a:lnTo>
                    <a:pt x="502" y="675"/>
                  </a:lnTo>
                  <a:lnTo>
                    <a:pt x="524" y="663"/>
                  </a:lnTo>
                  <a:lnTo>
                    <a:pt x="546" y="651"/>
                  </a:lnTo>
                  <a:lnTo>
                    <a:pt x="565" y="637"/>
                  </a:lnTo>
                  <a:lnTo>
                    <a:pt x="585" y="621"/>
                  </a:lnTo>
                  <a:lnTo>
                    <a:pt x="604" y="605"/>
                  </a:lnTo>
                  <a:lnTo>
                    <a:pt x="620" y="586"/>
                  </a:lnTo>
                  <a:lnTo>
                    <a:pt x="636" y="567"/>
                  </a:lnTo>
                  <a:lnTo>
                    <a:pt x="650" y="547"/>
                  </a:lnTo>
                  <a:lnTo>
                    <a:pt x="662" y="525"/>
                  </a:lnTo>
                  <a:lnTo>
                    <a:pt x="674" y="503"/>
                  </a:lnTo>
                  <a:lnTo>
                    <a:pt x="688" y="469"/>
                  </a:lnTo>
                  <a:lnTo>
                    <a:pt x="698" y="432"/>
                  </a:lnTo>
                  <a:lnTo>
                    <a:pt x="705" y="393"/>
                  </a:lnTo>
                  <a:lnTo>
                    <a:pt x="707" y="353"/>
                  </a:lnTo>
                  <a:lnTo>
                    <a:pt x="705" y="318"/>
                  </a:lnTo>
                  <a:lnTo>
                    <a:pt x="700" y="282"/>
                  </a:lnTo>
                  <a:lnTo>
                    <a:pt x="691" y="249"/>
                  </a:lnTo>
                  <a:lnTo>
                    <a:pt x="680" y="215"/>
                  </a:lnTo>
                  <a:lnTo>
                    <a:pt x="665" y="184"/>
                  </a:lnTo>
                  <a:lnTo>
                    <a:pt x="646" y="155"/>
                  </a:lnTo>
                  <a:lnTo>
                    <a:pt x="627" y="129"/>
                  </a:lnTo>
                  <a:lnTo>
                    <a:pt x="604" y="104"/>
                  </a:lnTo>
                  <a:lnTo>
                    <a:pt x="578" y="81"/>
                  </a:lnTo>
                  <a:lnTo>
                    <a:pt x="551" y="60"/>
                  </a:lnTo>
                  <a:lnTo>
                    <a:pt x="522" y="43"/>
                  </a:lnTo>
                  <a:lnTo>
                    <a:pt x="491" y="28"/>
                  </a:lnTo>
                  <a:lnTo>
                    <a:pt x="458" y="16"/>
                  </a:lnTo>
                  <a:lnTo>
                    <a:pt x="425" y="7"/>
                  </a:lnTo>
                  <a:lnTo>
                    <a:pt x="389" y="2"/>
                  </a:lnTo>
                  <a:lnTo>
                    <a:pt x="353" y="0"/>
                  </a:lnTo>
                  <a:lnTo>
                    <a:pt x="340" y="0"/>
                  </a:lnTo>
                  <a:lnTo>
                    <a:pt x="325" y="1"/>
                  </a:lnTo>
                  <a:lnTo>
                    <a:pt x="311" y="2"/>
                  </a:lnTo>
                  <a:lnTo>
                    <a:pt x="297" y="5"/>
                  </a:lnTo>
                  <a:lnTo>
                    <a:pt x="283" y="7"/>
                  </a:lnTo>
                  <a:lnTo>
                    <a:pt x="269" y="9"/>
                  </a:lnTo>
                  <a:lnTo>
                    <a:pt x="256" y="13"/>
                  </a:lnTo>
                  <a:lnTo>
                    <a:pt x="243" y="17"/>
                  </a:lnTo>
                  <a:lnTo>
                    <a:pt x="216" y="28"/>
                  </a:lnTo>
                  <a:lnTo>
                    <a:pt x="192" y="39"/>
                  </a:lnTo>
                  <a:lnTo>
                    <a:pt x="168" y="53"/>
                  </a:lnTo>
                  <a:lnTo>
                    <a:pt x="145" y="68"/>
                  </a:lnTo>
                  <a:lnTo>
                    <a:pt x="124" y="84"/>
                  </a:lnTo>
                  <a:lnTo>
                    <a:pt x="103" y="104"/>
                  </a:lnTo>
                  <a:lnTo>
                    <a:pt x="85" y="123"/>
                  </a:lnTo>
                  <a:lnTo>
                    <a:pt x="68" y="144"/>
                  </a:lnTo>
                  <a:lnTo>
                    <a:pt x="53" y="167"/>
                  </a:lnTo>
                  <a:lnTo>
                    <a:pt x="39" y="191"/>
                  </a:lnTo>
                  <a:lnTo>
                    <a:pt x="27" y="215"/>
                  </a:lnTo>
                  <a:lnTo>
                    <a:pt x="18" y="242"/>
                  </a:lnTo>
                  <a:lnTo>
                    <a:pt x="10" y="268"/>
                  </a:lnTo>
                  <a:lnTo>
                    <a:pt x="4" y="296"/>
                  </a:lnTo>
                  <a:lnTo>
                    <a:pt x="1" y="325"/>
                  </a:lnTo>
                  <a:lnTo>
                    <a:pt x="0" y="353"/>
                  </a:lnTo>
                  <a:lnTo>
                    <a:pt x="2" y="389"/>
                  </a:lnTo>
                  <a:lnTo>
                    <a:pt x="7" y="425"/>
                  </a:lnTo>
                  <a:lnTo>
                    <a:pt x="16" y="458"/>
                  </a:lnTo>
                  <a:lnTo>
                    <a:pt x="27" y="492"/>
                  </a:lnTo>
                  <a:lnTo>
                    <a:pt x="42" y="523"/>
                  </a:lnTo>
                  <a:lnTo>
                    <a:pt x="61" y="552"/>
                  </a:lnTo>
                  <a:lnTo>
                    <a:pt x="80" y="578"/>
                  </a:lnTo>
                  <a:lnTo>
                    <a:pt x="103" y="603"/>
                  </a:lnTo>
                  <a:lnTo>
                    <a:pt x="129" y="626"/>
                  </a:lnTo>
                  <a:lnTo>
                    <a:pt x="156" y="647"/>
                  </a:lnTo>
                  <a:lnTo>
                    <a:pt x="185" y="664"/>
                  </a:lnTo>
                  <a:lnTo>
                    <a:pt x="216" y="679"/>
                  </a:lnTo>
                  <a:lnTo>
                    <a:pt x="249" y="691"/>
                  </a:lnTo>
                  <a:lnTo>
                    <a:pt x="282" y="700"/>
                  </a:lnTo>
                  <a:lnTo>
                    <a:pt x="318" y="705"/>
                  </a:lnTo>
                  <a:lnTo>
                    <a:pt x="353" y="707"/>
                  </a:lnTo>
                  <a:close/>
                </a:path>
              </a:pathLst>
            </a:custGeom>
            <a:solidFill>
              <a:srgbClr val="FF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49"/>
            <p:cNvSpPr>
              <a:spLocks/>
            </p:cNvSpPr>
            <p:nvPr/>
          </p:nvSpPr>
          <p:spPr bwMode="auto">
            <a:xfrm>
              <a:off x="1306" y="3734"/>
              <a:ext cx="285" cy="302"/>
            </a:xfrm>
            <a:custGeom>
              <a:avLst/>
              <a:gdLst>
                <a:gd name="T0" fmla="*/ 0 w 571"/>
                <a:gd name="T1" fmla="*/ 0 h 604"/>
                <a:gd name="T2" fmla="*/ 0 w 571"/>
                <a:gd name="T3" fmla="*/ 1 h 604"/>
                <a:gd name="T4" fmla="*/ 0 w 571"/>
                <a:gd name="T5" fmla="*/ 1 h 604"/>
                <a:gd name="T6" fmla="*/ 0 w 571"/>
                <a:gd name="T7" fmla="*/ 1 h 604"/>
                <a:gd name="T8" fmla="*/ 0 w 571"/>
                <a:gd name="T9" fmla="*/ 1 h 604"/>
                <a:gd name="T10" fmla="*/ 0 w 571"/>
                <a:gd name="T11" fmla="*/ 1 h 604"/>
                <a:gd name="T12" fmla="*/ 0 w 571"/>
                <a:gd name="T13" fmla="*/ 1 h 604"/>
                <a:gd name="T14" fmla="*/ 0 w 571"/>
                <a:gd name="T15" fmla="*/ 1 h 604"/>
                <a:gd name="T16" fmla="*/ 0 w 571"/>
                <a:gd name="T17" fmla="*/ 1 h 604"/>
                <a:gd name="T18" fmla="*/ 0 w 571"/>
                <a:gd name="T19" fmla="*/ 1 h 604"/>
                <a:gd name="T20" fmla="*/ 0 w 571"/>
                <a:gd name="T21" fmla="*/ 1 h 604"/>
                <a:gd name="T22" fmla="*/ 0 w 571"/>
                <a:gd name="T23" fmla="*/ 1 h 604"/>
                <a:gd name="T24" fmla="*/ 0 w 571"/>
                <a:gd name="T25" fmla="*/ 1 h 604"/>
                <a:gd name="T26" fmla="*/ 0 w 571"/>
                <a:gd name="T27" fmla="*/ 1 h 604"/>
                <a:gd name="T28" fmla="*/ 0 w 571"/>
                <a:gd name="T29" fmla="*/ 1 h 604"/>
                <a:gd name="T30" fmla="*/ 0 w 571"/>
                <a:gd name="T31" fmla="*/ 1 h 604"/>
                <a:gd name="T32" fmla="*/ 0 w 571"/>
                <a:gd name="T33" fmla="*/ 1 h 604"/>
                <a:gd name="T34" fmla="*/ 0 w 571"/>
                <a:gd name="T35" fmla="*/ 1 h 604"/>
                <a:gd name="T36" fmla="*/ 0 w 571"/>
                <a:gd name="T37" fmla="*/ 1 h 604"/>
                <a:gd name="T38" fmla="*/ 0 w 571"/>
                <a:gd name="T39" fmla="*/ 1 h 604"/>
                <a:gd name="T40" fmla="*/ 0 w 571"/>
                <a:gd name="T41" fmla="*/ 1 h 604"/>
                <a:gd name="T42" fmla="*/ 0 w 571"/>
                <a:gd name="T43" fmla="*/ 1 h 604"/>
                <a:gd name="T44" fmla="*/ 0 w 571"/>
                <a:gd name="T45" fmla="*/ 1 h 604"/>
                <a:gd name="T46" fmla="*/ 0 w 571"/>
                <a:gd name="T47" fmla="*/ 1 h 604"/>
                <a:gd name="T48" fmla="*/ 0 w 571"/>
                <a:gd name="T49" fmla="*/ 1 h 604"/>
                <a:gd name="T50" fmla="*/ 0 w 571"/>
                <a:gd name="T51" fmla="*/ 1 h 604"/>
                <a:gd name="T52" fmla="*/ 0 w 571"/>
                <a:gd name="T53" fmla="*/ 1 h 604"/>
                <a:gd name="T54" fmla="*/ 0 w 571"/>
                <a:gd name="T55" fmla="*/ 1 h 604"/>
                <a:gd name="T56" fmla="*/ 0 w 571"/>
                <a:gd name="T57" fmla="*/ 1 h 604"/>
                <a:gd name="T58" fmla="*/ 0 w 571"/>
                <a:gd name="T59" fmla="*/ 1 h 604"/>
                <a:gd name="T60" fmla="*/ 0 w 571"/>
                <a:gd name="T61" fmla="*/ 1 h 604"/>
                <a:gd name="T62" fmla="*/ 0 w 571"/>
                <a:gd name="T63" fmla="*/ 1 h 604"/>
                <a:gd name="T64" fmla="*/ 0 w 571"/>
                <a:gd name="T65" fmla="*/ 1 h 604"/>
                <a:gd name="T66" fmla="*/ 0 w 571"/>
                <a:gd name="T67" fmla="*/ 1 h 604"/>
                <a:gd name="T68" fmla="*/ 0 w 571"/>
                <a:gd name="T69" fmla="*/ 1 h 604"/>
                <a:gd name="T70" fmla="*/ 0 w 571"/>
                <a:gd name="T71" fmla="*/ 1 h 604"/>
                <a:gd name="T72" fmla="*/ 0 w 571"/>
                <a:gd name="T73" fmla="*/ 1 h 604"/>
                <a:gd name="T74" fmla="*/ 0 w 571"/>
                <a:gd name="T75" fmla="*/ 1 h 604"/>
                <a:gd name="T76" fmla="*/ 0 w 571"/>
                <a:gd name="T77" fmla="*/ 1 h 604"/>
                <a:gd name="T78" fmla="*/ 0 w 571"/>
                <a:gd name="T79" fmla="*/ 1 h 604"/>
                <a:gd name="T80" fmla="*/ 0 w 571"/>
                <a:gd name="T81" fmla="*/ 1 h 604"/>
                <a:gd name="T82" fmla="*/ 0 w 571"/>
                <a:gd name="T83" fmla="*/ 1 h 604"/>
                <a:gd name="T84" fmla="*/ 0 w 571"/>
                <a:gd name="T85" fmla="*/ 1 h 604"/>
                <a:gd name="T86" fmla="*/ 0 w 571"/>
                <a:gd name="T87" fmla="*/ 1 h 604"/>
                <a:gd name="T88" fmla="*/ 0 w 571"/>
                <a:gd name="T89" fmla="*/ 1 h 604"/>
                <a:gd name="T90" fmla="*/ 0 w 571"/>
                <a:gd name="T91" fmla="*/ 1 h 604"/>
                <a:gd name="T92" fmla="*/ 0 w 571"/>
                <a:gd name="T93" fmla="*/ 1 h 604"/>
                <a:gd name="T94" fmla="*/ 0 w 571"/>
                <a:gd name="T95" fmla="*/ 1 h 604"/>
                <a:gd name="T96" fmla="*/ 0 w 571"/>
                <a:gd name="T97" fmla="*/ 1 h 604"/>
                <a:gd name="T98" fmla="*/ 0 w 571"/>
                <a:gd name="T99" fmla="*/ 1 h 604"/>
                <a:gd name="T100" fmla="*/ 0 w 571"/>
                <a:gd name="T101" fmla="*/ 1 h 604"/>
                <a:gd name="T102" fmla="*/ 0 w 571"/>
                <a:gd name="T103" fmla="*/ 1 h 604"/>
                <a:gd name="T104" fmla="*/ 0 w 571"/>
                <a:gd name="T105" fmla="*/ 1 h 604"/>
                <a:gd name="T106" fmla="*/ 0 w 571"/>
                <a:gd name="T107" fmla="*/ 1 h 604"/>
                <a:gd name="T108" fmla="*/ 0 w 571"/>
                <a:gd name="T109" fmla="*/ 1 h 604"/>
                <a:gd name="T110" fmla="*/ 0 w 571"/>
                <a:gd name="T111" fmla="*/ 1 h 604"/>
                <a:gd name="T112" fmla="*/ 0 w 571"/>
                <a:gd name="T113" fmla="*/ 0 h 6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1"/>
                <a:gd name="T172" fmla="*/ 0 h 604"/>
                <a:gd name="T173" fmla="*/ 571 w 571"/>
                <a:gd name="T174" fmla="*/ 604 h 60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1" h="604">
                  <a:moveTo>
                    <a:pt x="140" y="0"/>
                  </a:moveTo>
                  <a:lnTo>
                    <a:pt x="117" y="45"/>
                  </a:lnTo>
                  <a:lnTo>
                    <a:pt x="104" y="96"/>
                  </a:lnTo>
                  <a:lnTo>
                    <a:pt x="99" y="149"/>
                  </a:lnTo>
                  <a:lnTo>
                    <a:pt x="103" y="202"/>
                  </a:lnTo>
                  <a:lnTo>
                    <a:pt x="112" y="254"/>
                  </a:lnTo>
                  <a:lnTo>
                    <a:pt x="127" y="302"/>
                  </a:lnTo>
                  <a:lnTo>
                    <a:pt x="148" y="345"/>
                  </a:lnTo>
                  <a:lnTo>
                    <a:pt x="171" y="379"/>
                  </a:lnTo>
                  <a:lnTo>
                    <a:pt x="181" y="392"/>
                  </a:lnTo>
                  <a:lnTo>
                    <a:pt x="194" y="406"/>
                  </a:lnTo>
                  <a:lnTo>
                    <a:pt x="209" y="420"/>
                  </a:lnTo>
                  <a:lnTo>
                    <a:pt x="225" y="433"/>
                  </a:lnTo>
                  <a:lnTo>
                    <a:pt x="243" y="447"/>
                  </a:lnTo>
                  <a:lnTo>
                    <a:pt x="263" y="461"/>
                  </a:lnTo>
                  <a:lnTo>
                    <a:pt x="285" y="474"/>
                  </a:lnTo>
                  <a:lnTo>
                    <a:pt x="309" y="485"/>
                  </a:lnTo>
                  <a:lnTo>
                    <a:pt x="334" y="494"/>
                  </a:lnTo>
                  <a:lnTo>
                    <a:pt x="362" y="502"/>
                  </a:lnTo>
                  <a:lnTo>
                    <a:pt x="392" y="508"/>
                  </a:lnTo>
                  <a:lnTo>
                    <a:pt x="423" y="512"/>
                  </a:lnTo>
                  <a:lnTo>
                    <a:pt x="457" y="512"/>
                  </a:lnTo>
                  <a:lnTo>
                    <a:pt x="492" y="509"/>
                  </a:lnTo>
                  <a:lnTo>
                    <a:pt x="530" y="502"/>
                  </a:lnTo>
                  <a:lnTo>
                    <a:pt x="571" y="492"/>
                  </a:lnTo>
                  <a:lnTo>
                    <a:pt x="552" y="510"/>
                  </a:lnTo>
                  <a:lnTo>
                    <a:pt x="530" y="529"/>
                  </a:lnTo>
                  <a:lnTo>
                    <a:pt x="507" y="546"/>
                  </a:lnTo>
                  <a:lnTo>
                    <a:pt x="481" y="561"/>
                  </a:lnTo>
                  <a:lnTo>
                    <a:pt x="453" y="575"/>
                  </a:lnTo>
                  <a:lnTo>
                    <a:pt x="423" y="586"/>
                  </a:lnTo>
                  <a:lnTo>
                    <a:pt x="392" y="595"/>
                  </a:lnTo>
                  <a:lnTo>
                    <a:pt x="361" y="600"/>
                  </a:lnTo>
                  <a:lnTo>
                    <a:pt x="327" y="604"/>
                  </a:lnTo>
                  <a:lnTo>
                    <a:pt x="294" y="604"/>
                  </a:lnTo>
                  <a:lnTo>
                    <a:pt x="259" y="599"/>
                  </a:lnTo>
                  <a:lnTo>
                    <a:pt x="225" y="590"/>
                  </a:lnTo>
                  <a:lnTo>
                    <a:pt x="190" y="577"/>
                  </a:lnTo>
                  <a:lnTo>
                    <a:pt x="157" y="560"/>
                  </a:lnTo>
                  <a:lnTo>
                    <a:pt x="123" y="537"/>
                  </a:lnTo>
                  <a:lnTo>
                    <a:pt x="91" y="509"/>
                  </a:lnTo>
                  <a:lnTo>
                    <a:pt x="65" y="481"/>
                  </a:lnTo>
                  <a:lnTo>
                    <a:pt x="44" y="449"/>
                  </a:lnTo>
                  <a:lnTo>
                    <a:pt x="27" y="415"/>
                  </a:lnTo>
                  <a:lnTo>
                    <a:pt x="14" y="379"/>
                  </a:lnTo>
                  <a:lnTo>
                    <a:pt x="6" y="342"/>
                  </a:lnTo>
                  <a:lnTo>
                    <a:pt x="1" y="306"/>
                  </a:lnTo>
                  <a:lnTo>
                    <a:pt x="0" y="268"/>
                  </a:lnTo>
                  <a:lnTo>
                    <a:pt x="4" y="230"/>
                  </a:lnTo>
                  <a:lnTo>
                    <a:pt x="9" y="193"/>
                  </a:lnTo>
                  <a:lnTo>
                    <a:pt x="20" y="158"/>
                  </a:lnTo>
                  <a:lnTo>
                    <a:pt x="32" y="124"/>
                  </a:lnTo>
                  <a:lnTo>
                    <a:pt x="49" y="93"/>
                  </a:lnTo>
                  <a:lnTo>
                    <a:pt x="67" y="64"/>
                  </a:lnTo>
                  <a:lnTo>
                    <a:pt x="89" y="38"/>
                  </a:lnTo>
                  <a:lnTo>
                    <a:pt x="113" y="1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50"/>
            <p:cNvSpPr>
              <a:spLocks/>
            </p:cNvSpPr>
            <p:nvPr/>
          </p:nvSpPr>
          <p:spPr bwMode="auto">
            <a:xfrm>
              <a:off x="1285" y="3707"/>
              <a:ext cx="337" cy="345"/>
            </a:xfrm>
            <a:custGeom>
              <a:avLst/>
              <a:gdLst>
                <a:gd name="T0" fmla="*/ 1 w 674"/>
                <a:gd name="T1" fmla="*/ 1 h 690"/>
                <a:gd name="T2" fmla="*/ 1 w 674"/>
                <a:gd name="T3" fmla="*/ 1 h 690"/>
                <a:gd name="T4" fmla="*/ 1 w 674"/>
                <a:gd name="T5" fmla="*/ 1 h 690"/>
                <a:gd name="T6" fmla="*/ 1 w 674"/>
                <a:gd name="T7" fmla="*/ 1 h 690"/>
                <a:gd name="T8" fmla="*/ 1 w 674"/>
                <a:gd name="T9" fmla="*/ 1 h 690"/>
                <a:gd name="T10" fmla="*/ 1 w 674"/>
                <a:gd name="T11" fmla="*/ 1 h 690"/>
                <a:gd name="T12" fmla="*/ 1 w 674"/>
                <a:gd name="T13" fmla="*/ 1 h 690"/>
                <a:gd name="T14" fmla="*/ 1 w 674"/>
                <a:gd name="T15" fmla="*/ 1 h 690"/>
                <a:gd name="T16" fmla="*/ 1 w 674"/>
                <a:gd name="T17" fmla="*/ 1 h 690"/>
                <a:gd name="T18" fmla="*/ 1 w 674"/>
                <a:gd name="T19" fmla="*/ 1 h 690"/>
                <a:gd name="T20" fmla="*/ 1 w 674"/>
                <a:gd name="T21" fmla="*/ 1 h 690"/>
                <a:gd name="T22" fmla="*/ 1 w 674"/>
                <a:gd name="T23" fmla="*/ 1 h 690"/>
                <a:gd name="T24" fmla="*/ 1 w 674"/>
                <a:gd name="T25" fmla="*/ 1 h 690"/>
                <a:gd name="T26" fmla="*/ 1 w 674"/>
                <a:gd name="T27" fmla="*/ 1 h 690"/>
                <a:gd name="T28" fmla="*/ 1 w 674"/>
                <a:gd name="T29" fmla="*/ 1 h 690"/>
                <a:gd name="T30" fmla="*/ 1 w 674"/>
                <a:gd name="T31" fmla="*/ 1 h 690"/>
                <a:gd name="T32" fmla="*/ 1 w 674"/>
                <a:gd name="T33" fmla="*/ 1 h 690"/>
                <a:gd name="T34" fmla="*/ 1 w 674"/>
                <a:gd name="T35" fmla="*/ 1 h 690"/>
                <a:gd name="T36" fmla="*/ 1 w 674"/>
                <a:gd name="T37" fmla="*/ 1 h 690"/>
                <a:gd name="T38" fmla="*/ 1 w 674"/>
                <a:gd name="T39" fmla="*/ 1 h 690"/>
                <a:gd name="T40" fmla="*/ 1 w 674"/>
                <a:gd name="T41" fmla="*/ 1 h 690"/>
                <a:gd name="T42" fmla="*/ 1 w 674"/>
                <a:gd name="T43" fmla="*/ 1 h 690"/>
                <a:gd name="T44" fmla="*/ 1 w 674"/>
                <a:gd name="T45" fmla="*/ 1 h 690"/>
                <a:gd name="T46" fmla="*/ 1 w 674"/>
                <a:gd name="T47" fmla="*/ 1 h 690"/>
                <a:gd name="T48" fmla="*/ 1 w 674"/>
                <a:gd name="T49" fmla="*/ 1 h 690"/>
                <a:gd name="T50" fmla="*/ 1 w 674"/>
                <a:gd name="T51" fmla="*/ 1 h 690"/>
                <a:gd name="T52" fmla="*/ 1 w 674"/>
                <a:gd name="T53" fmla="*/ 1 h 690"/>
                <a:gd name="T54" fmla="*/ 1 w 674"/>
                <a:gd name="T55" fmla="*/ 1 h 690"/>
                <a:gd name="T56" fmla="*/ 1 w 674"/>
                <a:gd name="T57" fmla="*/ 1 h 690"/>
                <a:gd name="T58" fmla="*/ 1 w 674"/>
                <a:gd name="T59" fmla="*/ 1 h 690"/>
                <a:gd name="T60" fmla="*/ 1 w 674"/>
                <a:gd name="T61" fmla="*/ 1 h 690"/>
                <a:gd name="T62" fmla="*/ 1 w 674"/>
                <a:gd name="T63" fmla="*/ 1 h 690"/>
                <a:gd name="T64" fmla="*/ 1 w 674"/>
                <a:gd name="T65" fmla="*/ 1 h 690"/>
                <a:gd name="T66" fmla="*/ 1 w 674"/>
                <a:gd name="T67" fmla="*/ 1 h 690"/>
                <a:gd name="T68" fmla="*/ 1 w 674"/>
                <a:gd name="T69" fmla="*/ 1 h 690"/>
                <a:gd name="T70" fmla="*/ 1 w 674"/>
                <a:gd name="T71" fmla="*/ 1 h 690"/>
                <a:gd name="T72" fmla="*/ 1 w 674"/>
                <a:gd name="T73" fmla="*/ 1 h 690"/>
                <a:gd name="T74" fmla="*/ 1 w 674"/>
                <a:gd name="T75" fmla="*/ 1 h 690"/>
                <a:gd name="T76" fmla="*/ 1 w 674"/>
                <a:gd name="T77" fmla="*/ 1 h 690"/>
                <a:gd name="T78" fmla="*/ 1 w 674"/>
                <a:gd name="T79" fmla="*/ 1 h 690"/>
                <a:gd name="T80" fmla="*/ 1 w 674"/>
                <a:gd name="T81" fmla="*/ 1 h 690"/>
                <a:gd name="T82" fmla="*/ 1 w 674"/>
                <a:gd name="T83" fmla="*/ 1 h 690"/>
                <a:gd name="T84" fmla="*/ 1 w 674"/>
                <a:gd name="T85" fmla="*/ 1 h 690"/>
                <a:gd name="T86" fmla="*/ 1 w 674"/>
                <a:gd name="T87" fmla="*/ 1 h 690"/>
                <a:gd name="T88" fmla="*/ 1 w 674"/>
                <a:gd name="T89" fmla="*/ 1 h 690"/>
                <a:gd name="T90" fmla="*/ 1 w 674"/>
                <a:gd name="T91" fmla="*/ 1 h 690"/>
                <a:gd name="T92" fmla="*/ 1 w 674"/>
                <a:gd name="T93" fmla="*/ 1 h 690"/>
                <a:gd name="T94" fmla="*/ 1 w 674"/>
                <a:gd name="T95" fmla="*/ 1 h 6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4"/>
                <a:gd name="T145" fmla="*/ 0 h 690"/>
                <a:gd name="T146" fmla="*/ 674 w 674"/>
                <a:gd name="T147" fmla="*/ 690 h 6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4" h="690">
                  <a:moveTo>
                    <a:pt x="674" y="486"/>
                  </a:moveTo>
                  <a:lnTo>
                    <a:pt x="662" y="508"/>
                  </a:lnTo>
                  <a:lnTo>
                    <a:pt x="650" y="530"/>
                  </a:lnTo>
                  <a:lnTo>
                    <a:pt x="636" y="550"/>
                  </a:lnTo>
                  <a:lnTo>
                    <a:pt x="620" y="569"/>
                  </a:lnTo>
                  <a:lnTo>
                    <a:pt x="604" y="588"/>
                  </a:lnTo>
                  <a:lnTo>
                    <a:pt x="585" y="604"/>
                  </a:lnTo>
                  <a:lnTo>
                    <a:pt x="565" y="620"/>
                  </a:lnTo>
                  <a:lnTo>
                    <a:pt x="546" y="634"/>
                  </a:lnTo>
                  <a:lnTo>
                    <a:pt x="524" y="646"/>
                  </a:lnTo>
                  <a:lnTo>
                    <a:pt x="502" y="658"/>
                  </a:lnTo>
                  <a:lnTo>
                    <a:pt x="479" y="667"/>
                  </a:lnTo>
                  <a:lnTo>
                    <a:pt x="455" y="675"/>
                  </a:lnTo>
                  <a:lnTo>
                    <a:pt x="431" y="682"/>
                  </a:lnTo>
                  <a:lnTo>
                    <a:pt x="405" y="687"/>
                  </a:lnTo>
                  <a:lnTo>
                    <a:pt x="380" y="689"/>
                  </a:lnTo>
                  <a:lnTo>
                    <a:pt x="353" y="690"/>
                  </a:lnTo>
                  <a:lnTo>
                    <a:pt x="318" y="688"/>
                  </a:lnTo>
                  <a:lnTo>
                    <a:pt x="282" y="683"/>
                  </a:lnTo>
                  <a:lnTo>
                    <a:pt x="249" y="674"/>
                  </a:lnTo>
                  <a:lnTo>
                    <a:pt x="216" y="662"/>
                  </a:lnTo>
                  <a:lnTo>
                    <a:pt x="185" y="647"/>
                  </a:lnTo>
                  <a:lnTo>
                    <a:pt x="156" y="630"/>
                  </a:lnTo>
                  <a:lnTo>
                    <a:pt x="129" y="609"/>
                  </a:lnTo>
                  <a:lnTo>
                    <a:pt x="103" y="586"/>
                  </a:lnTo>
                  <a:lnTo>
                    <a:pt x="80" y="561"/>
                  </a:lnTo>
                  <a:lnTo>
                    <a:pt x="61" y="535"/>
                  </a:lnTo>
                  <a:lnTo>
                    <a:pt x="42" y="506"/>
                  </a:lnTo>
                  <a:lnTo>
                    <a:pt x="27" y="475"/>
                  </a:lnTo>
                  <a:lnTo>
                    <a:pt x="16" y="441"/>
                  </a:lnTo>
                  <a:lnTo>
                    <a:pt x="7" y="408"/>
                  </a:lnTo>
                  <a:lnTo>
                    <a:pt x="2" y="372"/>
                  </a:lnTo>
                  <a:lnTo>
                    <a:pt x="0" y="336"/>
                  </a:lnTo>
                  <a:lnTo>
                    <a:pt x="1" y="308"/>
                  </a:lnTo>
                  <a:lnTo>
                    <a:pt x="4" y="279"/>
                  </a:lnTo>
                  <a:lnTo>
                    <a:pt x="10" y="251"/>
                  </a:lnTo>
                  <a:lnTo>
                    <a:pt x="18" y="225"/>
                  </a:lnTo>
                  <a:lnTo>
                    <a:pt x="27" y="198"/>
                  </a:lnTo>
                  <a:lnTo>
                    <a:pt x="39" y="174"/>
                  </a:lnTo>
                  <a:lnTo>
                    <a:pt x="53" y="150"/>
                  </a:lnTo>
                  <a:lnTo>
                    <a:pt x="68" y="127"/>
                  </a:lnTo>
                  <a:lnTo>
                    <a:pt x="85" y="106"/>
                  </a:lnTo>
                  <a:lnTo>
                    <a:pt x="103" y="87"/>
                  </a:lnTo>
                  <a:lnTo>
                    <a:pt x="124" y="67"/>
                  </a:lnTo>
                  <a:lnTo>
                    <a:pt x="145" y="51"/>
                  </a:lnTo>
                  <a:lnTo>
                    <a:pt x="168" y="36"/>
                  </a:lnTo>
                  <a:lnTo>
                    <a:pt x="192" y="22"/>
                  </a:lnTo>
                  <a:lnTo>
                    <a:pt x="216" y="11"/>
                  </a:lnTo>
                  <a:lnTo>
                    <a:pt x="243" y="0"/>
                  </a:lnTo>
                  <a:lnTo>
                    <a:pt x="234" y="5"/>
                  </a:lnTo>
                  <a:lnTo>
                    <a:pt x="224" y="11"/>
                  </a:lnTo>
                  <a:lnTo>
                    <a:pt x="215" y="18"/>
                  </a:lnTo>
                  <a:lnTo>
                    <a:pt x="207" y="26"/>
                  </a:lnTo>
                  <a:lnTo>
                    <a:pt x="199" y="33"/>
                  </a:lnTo>
                  <a:lnTo>
                    <a:pt x="191" y="41"/>
                  </a:lnTo>
                  <a:lnTo>
                    <a:pt x="185" y="47"/>
                  </a:lnTo>
                  <a:lnTo>
                    <a:pt x="181" y="54"/>
                  </a:lnTo>
                  <a:lnTo>
                    <a:pt x="154" y="72"/>
                  </a:lnTo>
                  <a:lnTo>
                    <a:pt x="130" y="92"/>
                  </a:lnTo>
                  <a:lnTo>
                    <a:pt x="108" y="118"/>
                  </a:lnTo>
                  <a:lnTo>
                    <a:pt x="90" y="147"/>
                  </a:lnTo>
                  <a:lnTo>
                    <a:pt x="73" y="178"/>
                  </a:lnTo>
                  <a:lnTo>
                    <a:pt x="61" y="212"/>
                  </a:lnTo>
                  <a:lnTo>
                    <a:pt x="50" y="247"/>
                  </a:lnTo>
                  <a:lnTo>
                    <a:pt x="45" y="284"/>
                  </a:lnTo>
                  <a:lnTo>
                    <a:pt x="41" y="322"/>
                  </a:lnTo>
                  <a:lnTo>
                    <a:pt x="42" y="360"/>
                  </a:lnTo>
                  <a:lnTo>
                    <a:pt x="47" y="396"/>
                  </a:lnTo>
                  <a:lnTo>
                    <a:pt x="55" y="433"/>
                  </a:lnTo>
                  <a:lnTo>
                    <a:pt x="68" y="469"/>
                  </a:lnTo>
                  <a:lnTo>
                    <a:pt x="85" y="503"/>
                  </a:lnTo>
                  <a:lnTo>
                    <a:pt x="106" y="535"/>
                  </a:lnTo>
                  <a:lnTo>
                    <a:pt x="132" y="563"/>
                  </a:lnTo>
                  <a:lnTo>
                    <a:pt x="164" y="591"/>
                  </a:lnTo>
                  <a:lnTo>
                    <a:pt x="198" y="614"/>
                  </a:lnTo>
                  <a:lnTo>
                    <a:pt x="231" y="631"/>
                  </a:lnTo>
                  <a:lnTo>
                    <a:pt x="266" y="644"/>
                  </a:lnTo>
                  <a:lnTo>
                    <a:pt x="300" y="653"/>
                  </a:lnTo>
                  <a:lnTo>
                    <a:pt x="335" y="658"/>
                  </a:lnTo>
                  <a:lnTo>
                    <a:pt x="368" y="658"/>
                  </a:lnTo>
                  <a:lnTo>
                    <a:pt x="402" y="654"/>
                  </a:lnTo>
                  <a:lnTo>
                    <a:pt x="433" y="649"/>
                  </a:lnTo>
                  <a:lnTo>
                    <a:pt x="464" y="640"/>
                  </a:lnTo>
                  <a:lnTo>
                    <a:pt x="494" y="629"/>
                  </a:lnTo>
                  <a:lnTo>
                    <a:pt x="522" y="615"/>
                  </a:lnTo>
                  <a:lnTo>
                    <a:pt x="548" y="600"/>
                  </a:lnTo>
                  <a:lnTo>
                    <a:pt x="571" y="583"/>
                  </a:lnTo>
                  <a:lnTo>
                    <a:pt x="593" y="564"/>
                  </a:lnTo>
                  <a:lnTo>
                    <a:pt x="612" y="546"/>
                  </a:lnTo>
                  <a:lnTo>
                    <a:pt x="618" y="539"/>
                  </a:lnTo>
                  <a:lnTo>
                    <a:pt x="627" y="531"/>
                  </a:lnTo>
                  <a:lnTo>
                    <a:pt x="636" y="522"/>
                  </a:lnTo>
                  <a:lnTo>
                    <a:pt x="645" y="514"/>
                  </a:lnTo>
                  <a:lnTo>
                    <a:pt x="654" y="506"/>
                  </a:lnTo>
                  <a:lnTo>
                    <a:pt x="662" y="499"/>
                  </a:lnTo>
                  <a:lnTo>
                    <a:pt x="669" y="492"/>
                  </a:lnTo>
                  <a:lnTo>
                    <a:pt x="674" y="486"/>
                  </a:lnTo>
                  <a:close/>
                </a:path>
              </a:pathLst>
            </a:custGeom>
            <a:solidFill>
              <a:srgbClr val="E00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51"/>
            <p:cNvSpPr>
              <a:spLocks/>
            </p:cNvSpPr>
            <p:nvPr/>
          </p:nvSpPr>
          <p:spPr bwMode="auto">
            <a:xfrm>
              <a:off x="1355" y="3707"/>
              <a:ext cx="267" cy="283"/>
            </a:xfrm>
            <a:custGeom>
              <a:avLst/>
              <a:gdLst>
                <a:gd name="T0" fmla="*/ 1 w 534"/>
                <a:gd name="T1" fmla="*/ 1 h 566"/>
                <a:gd name="T2" fmla="*/ 1 w 534"/>
                <a:gd name="T3" fmla="*/ 1 h 566"/>
                <a:gd name="T4" fmla="*/ 1 w 534"/>
                <a:gd name="T5" fmla="*/ 1 h 566"/>
                <a:gd name="T6" fmla="*/ 1 w 534"/>
                <a:gd name="T7" fmla="*/ 1 h 566"/>
                <a:gd name="T8" fmla="*/ 1 w 534"/>
                <a:gd name="T9" fmla="*/ 1 h 566"/>
                <a:gd name="T10" fmla="*/ 1 w 534"/>
                <a:gd name="T11" fmla="*/ 1 h 566"/>
                <a:gd name="T12" fmla="*/ 1 w 534"/>
                <a:gd name="T13" fmla="*/ 1 h 566"/>
                <a:gd name="T14" fmla="*/ 1 w 534"/>
                <a:gd name="T15" fmla="*/ 1 h 566"/>
                <a:gd name="T16" fmla="*/ 1 w 534"/>
                <a:gd name="T17" fmla="*/ 1 h 566"/>
                <a:gd name="T18" fmla="*/ 1 w 534"/>
                <a:gd name="T19" fmla="*/ 1 h 566"/>
                <a:gd name="T20" fmla="*/ 1 w 534"/>
                <a:gd name="T21" fmla="*/ 1 h 566"/>
                <a:gd name="T22" fmla="*/ 1 w 534"/>
                <a:gd name="T23" fmla="*/ 1 h 566"/>
                <a:gd name="T24" fmla="*/ 1 w 534"/>
                <a:gd name="T25" fmla="*/ 1 h 566"/>
                <a:gd name="T26" fmla="*/ 1 w 534"/>
                <a:gd name="T27" fmla="*/ 1 h 566"/>
                <a:gd name="T28" fmla="*/ 0 w 534"/>
                <a:gd name="T29" fmla="*/ 1 h 566"/>
                <a:gd name="T30" fmla="*/ 1 w 534"/>
                <a:gd name="T31" fmla="*/ 1 h 566"/>
                <a:gd name="T32" fmla="*/ 1 w 534"/>
                <a:gd name="T33" fmla="*/ 1 h 566"/>
                <a:gd name="T34" fmla="*/ 1 w 534"/>
                <a:gd name="T35" fmla="*/ 1 h 566"/>
                <a:gd name="T36" fmla="*/ 1 w 534"/>
                <a:gd name="T37" fmla="*/ 1 h 566"/>
                <a:gd name="T38" fmla="*/ 1 w 534"/>
                <a:gd name="T39" fmla="*/ 1 h 566"/>
                <a:gd name="T40" fmla="*/ 1 w 534"/>
                <a:gd name="T41" fmla="*/ 1 h 566"/>
                <a:gd name="T42" fmla="*/ 1 w 534"/>
                <a:gd name="T43" fmla="*/ 1 h 566"/>
                <a:gd name="T44" fmla="*/ 1 w 534"/>
                <a:gd name="T45" fmla="*/ 1 h 566"/>
                <a:gd name="T46" fmla="*/ 1 w 534"/>
                <a:gd name="T47" fmla="*/ 1 h 566"/>
                <a:gd name="T48" fmla="*/ 1 w 534"/>
                <a:gd name="T49" fmla="*/ 1 h 566"/>
                <a:gd name="T50" fmla="*/ 1 w 534"/>
                <a:gd name="T51" fmla="*/ 1 h 566"/>
                <a:gd name="T52" fmla="*/ 1 w 534"/>
                <a:gd name="T53" fmla="*/ 1 h 566"/>
                <a:gd name="T54" fmla="*/ 1 w 534"/>
                <a:gd name="T55" fmla="*/ 1 h 566"/>
                <a:gd name="T56" fmla="*/ 1 w 534"/>
                <a:gd name="T57" fmla="*/ 1 h 566"/>
                <a:gd name="T58" fmla="*/ 1 w 534"/>
                <a:gd name="T59" fmla="*/ 1 h 566"/>
                <a:gd name="T60" fmla="*/ 1 w 534"/>
                <a:gd name="T61" fmla="*/ 1 h 566"/>
                <a:gd name="T62" fmla="*/ 1 w 534"/>
                <a:gd name="T63" fmla="*/ 1 h 5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34"/>
                <a:gd name="T97" fmla="*/ 0 h 566"/>
                <a:gd name="T98" fmla="*/ 534 w 534"/>
                <a:gd name="T99" fmla="*/ 566 h 56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34" h="566">
                  <a:moveTo>
                    <a:pt x="534" y="486"/>
                  </a:moveTo>
                  <a:lnTo>
                    <a:pt x="529" y="492"/>
                  </a:lnTo>
                  <a:lnTo>
                    <a:pt x="522" y="499"/>
                  </a:lnTo>
                  <a:lnTo>
                    <a:pt x="514" y="506"/>
                  </a:lnTo>
                  <a:lnTo>
                    <a:pt x="505" y="514"/>
                  </a:lnTo>
                  <a:lnTo>
                    <a:pt x="496" y="522"/>
                  </a:lnTo>
                  <a:lnTo>
                    <a:pt x="487" y="531"/>
                  </a:lnTo>
                  <a:lnTo>
                    <a:pt x="478" y="539"/>
                  </a:lnTo>
                  <a:lnTo>
                    <a:pt x="472" y="546"/>
                  </a:lnTo>
                  <a:lnTo>
                    <a:pt x="431" y="556"/>
                  </a:lnTo>
                  <a:lnTo>
                    <a:pt x="393" y="563"/>
                  </a:lnTo>
                  <a:lnTo>
                    <a:pt x="358" y="566"/>
                  </a:lnTo>
                  <a:lnTo>
                    <a:pt x="324" y="566"/>
                  </a:lnTo>
                  <a:lnTo>
                    <a:pt x="293" y="562"/>
                  </a:lnTo>
                  <a:lnTo>
                    <a:pt x="263" y="556"/>
                  </a:lnTo>
                  <a:lnTo>
                    <a:pt x="235" y="548"/>
                  </a:lnTo>
                  <a:lnTo>
                    <a:pt x="210" y="539"/>
                  </a:lnTo>
                  <a:lnTo>
                    <a:pt x="186" y="528"/>
                  </a:lnTo>
                  <a:lnTo>
                    <a:pt x="164" y="515"/>
                  </a:lnTo>
                  <a:lnTo>
                    <a:pt x="144" y="501"/>
                  </a:lnTo>
                  <a:lnTo>
                    <a:pt x="126" y="487"/>
                  </a:lnTo>
                  <a:lnTo>
                    <a:pt x="110" y="474"/>
                  </a:lnTo>
                  <a:lnTo>
                    <a:pt x="95" y="460"/>
                  </a:lnTo>
                  <a:lnTo>
                    <a:pt x="82" y="446"/>
                  </a:lnTo>
                  <a:lnTo>
                    <a:pt x="72" y="433"/>
                  </a:lnTo>
                  <a:lnTo>
                    <a:pt x="49" y="399"/>
                  </a:lnTo>
                  <a:lnTo>
                    <a:pt x="28" y="356"/>
                  </a:lnTo>
                  <a:lnTo>
                    <a:pt x="13" y="308"/>
                  </a:lnTo>
                  <a:lnTo>
                    <a:pt x="4" y="256"/>
                  </a:lnTo>
                  <a:lnTo>
                    <a:pt x="0" y="203"/>
                  </a:lnTo>
                  <a:lnTo>
                    <a:pt x="5" y="150"/>
                  </a:lnTo>
                  <a:lnTo>
                    <a:pt x="18" y="99"/>
                  </a:lnTo>
                  <a:lnTo>
                    <a:pt x="41" y="54"/>
                  </a:lnTo>
                  <a:lnTo>
                    <a:pt x="45" y="47"/>
                  </a:lnTo>
                  <a:lnTo>
                    <a:pt x="51" y="41"/>
                  </a:lnTo>
                  <a:lnTo>
                    <a:pt x="59" y="33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84" y="11"/>
                  </a:lnTo>
                  <a:lnTo>
                    <a:pt x="94" y="5"/>
                  </a:lnTo>
                  <a:lnTo>
                    <a:pt x="103" y="0"/>
                  </a:lnTo>
                  <a:lnTo>
                    <a:pt x="76" y="41"/>
                  </a:lnTo>
                  <a:lnTo>
                    <a:pt x="57" y="89"/>
                  </a:lnTo>
                  <a:lnTo>
                    <a:pt x="45" y="143"/>
                  </a:lnTo>
                  <a:lnTo>
                    <a:pt x="42" y="201"/>
                  </a:lnTo>
                  <a:lnTo>
                    <a:pt x="46" y="259"/>
                  </a:lnTo>
                  <a:lnTo>
                    <a:pt x="58" y="316"/>
                  </a:lnTo>
                  <a:lnTo>
                    <a:pt x="79" y="368"/>
                  </a:lnTo>
                  <a:lnTo>
                    <a:pt x="107" y="412"/>
                  </a:lnTo>
                  <a:lnTo>
                    <a:pt x="125" y="432"/>
                  </a:lnTo>
                  <a:lnTo>
                    <a:pt x="143" y="449"/>
                  </a:lnTo>
                  <a:lnTo>
                    <a:pt x="164" y="467"/>
                  </a:lnTo>
                  <a:lnTo>
                    <a:pt x="186" y="482"/>
                  </a:lnTo>
                  <a:lnTo>
                    <a:pt x="209" y="495"/>
                  </a:lnTo>
                  <a:lnTo>
                    <a:pt x="233" y="507"/>
                  </a:lnTo>
                  <a:lnTo>
                    <a:pt x="260" y="516"/>
                  </a:lnTo>
                  <a:lnTo>
                    <a:pt x="286" y="523"/>
                  </a:lnTo>
                  <a:lnTo>
                    <a:pt x="315" y="528"/>
                  </a:lnTo>
                  <a:lnTo>
                    <a:pt x="344" y="531"/>
                  </a:lnTo>
                  <a:lnTo>
                    <a:pt x="374" y="531"/>
                  </a:lnTo>
                  <a:lnTo>
                    <a:pt x="405" y="528"/>
                  </a:lnTo>
                  <a:lnTo>
                    <a:pt x="436" y="522"/>
                  </a:lnTo>
                  <a:lnTo>
                    <a:pt x="468" y="514"/>
                  </a:lnTo>
                  <a:lnTo>
                    <a:pt x="500" y="501"/>
                  </a:lnTo>
                  <a:lnTo>
                    <a:pt x="534" y="486"/>
                  </a:lnTo>
                  <a:close/>
                </a:path>
              </a:pathLst>
            </a:custGeom>
            <a:solidFill>
              <a:srgbClr val="E00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60" name="Picture 4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849" y="4912969"/>
            <a:ext cx="1980741" cy="197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FADC12E-5CD7-4209-A686-3A40BC306890}"/>
              </a:ext>
            </a:extLst>
          </p:cNvPr>
          <p:cNvSpPr/>
          <p:nvPr/>
        </p:nvSpPr>
        <p:spPr>
          <a:xfrm>
            <a:off x="4114800" y="3876611"/>
            <a:ext cx="6322423" cy="5642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en-US" sz="2800" b="1" dirty="0">
                <a:ln w="0">
                  <a:solidFill>
                    <a:srgbClr val="92AA4C">
                      <a:lumMod val="50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LỰC VÀ TÁC DỤNG CỦA LỰC( </a:t>
            </a:r>
            <a:r>
              <a:rPr lang="en-US" sz="2800" b="1" dirty="0" err="1">
                <a:ln w="0">
                  <a:solidFill>
                    <a:srgbClr val="92AA4C">
                      <a:lumMod val="50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n w="0">
                  <a:solidFill>
                    <a:srgbClr val="92AA4C">
                      <a:lumMod val="50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FBC250C-0BD0-4D59-85EC-68B576787E3C}"/>
              </a:ext>
            </a:extLst>
          </p:cNvPr>
          <p:cNvSpPr/>
          <p:nvPr/>
        </p:nvSpPr>
        <p:spPr>
          <a:xfrm>
            <a:off x="2077931" y="3846075"/>
            <a:ext cx="148470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3200" dirty="0" err="1">
                <a:ln w="9525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9525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26: </a:t>
            </a:r>
          </a:p>
        </p:txBody>
      </p:sp>
    </p:spTree>
    <p:extLst>
      <p:ext uri="{BB962C8B-B14F-4D97-AF65-F5344CB8AC3E}">
        <p14:creationId xmlns:p14="http://schemas.microsoft.com/office/powerpoint/2010/main" val="40731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ADC12E-5CD7-4209-A686-3A40BC306890}"/>
              </a:ext>
            </a:extLst>
          </p:cNvPr>
          <p:cNvSpPr/>
          <p:nvPr/>
        </p:nvSpPr>
        <p:spPr>
          <a:xfrm>
            <a:off x="1123405" y="1682050"/>
            <a:ext cx="9731828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en-US" sz="4000" b="1" dirty="0">
                <a:ln w="0">
                  <a:solidFill>
                    <a:srgbClr val="92AA4C">
                      <a:lumMod val="50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LỰC VÀ TÁC DỤNG CỦA LỰC( </a:t>
            </a:r>
            <a:r>
              <a:rPr lang="en-US" sz="4000" b="1" dirty="0" err="1">
                <a:ln w="0">
                  <a:solidFill>
                    <a:srgbClr val="92AA4C">
                      <a:lumMod val="50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n w="0">
                  <a:solidFill>
                    <a:srgbClr val="92AA4C">
                      <a:lumMod val="50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BC250C-0BD0-4D59-85EC-68B576787E3C}"/>
              </a:ext>
            </a:extLst>
          </p:cNvPr>
          <p:cNvSpPr/>
          <p:nvPr/>
        </p:nvSpPr>
        <p:spPr>
          <a:xfrm>
            <a:off x="875249" y="1011433"/>
            <a:ext cx="305404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3200" dirty="0" err="1">
                <a:ln w="9525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n w="9525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– </a:t>
            </a:r>
            <a:r>
              <a:rPr lang="en-US" sz="3200" dirty="0" err="1">
                <a:ln w="9525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9525">
                  <a:solidFill>
                    <a:srgbClr val="A53010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26: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950" t="-1" r="28554" b="93"/>
          <a:stretch/>
        </p:blipFill>
        <p:spPr>
          <a:xfrm rot="16200000">
            <a:off x="4414672" y="-105078"/>
            <a:ext cx="3645688" cy="96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1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7B8B29-58EE-4C63-BF77-472B9790F6A9}"/>
              </a:ext>
            </a:extLst>
          </p:cNvPr>
          <p:cNvSpPr txBox="1">
            <a:spLocks/>
          </p:cNvSpPr>
          <p:nvPr/>
        </p:nvSpPr>
        <p:spPr>
          <a:xfrm>
            <a:off x="1651246" y="1810041"/>
            <a:ext cx="9472473" cy="22509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5763" indent="-385763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 algn="just">
              <a:lnSpc>
                <a:spcPct val="15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A184200F-B66B-44BD-8926-797786263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57" y="1051093"/>
            <a:ext cx="81227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</a:rPr>
              <a:t>TÌM HIỂU CÁC ĐẶC TR</a:t>
            </a:r>
            <a:r>
              <a:rPr lang="vi-VN" altLang="en-US" sz="2800" b="1" dirty="0">
                <a:solidFill>
                  <a:srgbClr val="006600"/>
                </a:solidFill>
              </a:rPr>
              <a:t>Ư</a:t>
            </a:r>
            <a:r>
              <a:rPr lang="en-US" altLang="en-US" sz="2800" b="1" dirty="0">
                <a:solidFill>
                  <a:srgbClr val="006600"/>
                </a:solidFill>
              </a:rPr>
              <a:t>NG </a:t>
            </a:r>
            <a:r>
              <a:rPr lang="en-US" altLang="en-US" sz="2800" b="1" dirty="0" err="1">
                <a:solidFill>
                  <a:srgbClr val="006600"/>
                </a:solidFill>
              </a:rPr>
              <a:t>CỦA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LỰC</a:t>
            </a:r>
            <a:endParaRPr lang="en-US" altLang="en-US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66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091248"/>
              </p:ext>
            </p:extLst>
          </p:nvPr>
        </p:nvGraphicFramePr>
        <p:xfrm>
          <a:off x="1470072" y="642280"/>
          <a:ext cx="5482058" cy="6027460"/>
        </p:xfrm>
        <a:graphic>
          <a:graphicData uri="http://schemas.openxmlformats.org/drawingml/2006/table">
            <a:tbl>
              <a:tblPr firstRow="1" firstCol="1" bandRow="1"/>
              <a:tblGrid>
                <a:gridCol w="942077">
                  <a:extLst>
                    <a:ext uri="{9D8B030D-6E8A-4147-A177-3AD203B41FA5}">
                      <a16:colId xmlns:a16="http://schemas.microsoft.com/office/drawing/2014/main" val="279134938"/>
                    </a:ext>
                  </a:extLst>
                </a:gridCol>
                <a:gridCol w="2011934">
                  <a:extLst>
                    <a:ext uri="{9D8B030D-6E8A-4147-A177-3AD203B41FA5}">
                      <a16:colId xmlns:a16="http://schemas.microsoft.com/office/drawing/2014/main" val="3581429841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val="3676366568"/>
                    </a:ext>
                  </a:extLst>
                </a:gridCol>
                <a:gridCol w="927848">
                  <a:extLst>
                    <a:ext uri="{9D8B030D-6E8A-4147-A177-3AD203B41FA5}">
                      <a16:colId xmlns:a16="http://schemas.microsoft.com/office/drawing/2014/main" val="3986366439"/>
                    </a:ext>
                  </a:extLst>
                </a:gridCol>
              </a:tblGrid>
              <a:tr h="54795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huống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Phương, chiều của lực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Đáp án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565046"/>
                  </a:ext>
                </a:extLst>
              </a:tr>
              <a:tr h="1095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Lực của con bò kéo xe có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 phương nằm ngang, chiều phải sang phải.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363526"/>
                  </a:ext>
                </a:extLst>
              </a:tr>
              <a:tr h="1095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Lực kéo của sợi dây có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B. phương nằm ngang, chiều sang phải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918348"/>
                  </a:ext>
                </a:extLst>
              </a:tr>
              <a:tr h="1095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kéo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sợi</a:t>
                      </a:r>
                      <a:r>
                        <a:rPr lang="en-US" sz="11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dọc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sợi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1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nằm</a:t>
                      </a:r>
                      <a:r>
                        <a:rPr lang="en-US" sz="11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ngang</a:t>
                      </a:r>
                      <a:r>
                        <a:rPr lang="en-US" sz="11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00481"/>
                  </a:ext>
                </a:extLst>
              </a:tr>
              <a:tr h="1095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 Lực của người đẩy xe ô tô có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D. phương, thẳng đứng, chiều dưới lên.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267868"/>
                  </a:ext>
                </a:extLst>
              </a:tr>
              <a:tr h="1095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 Lực của 2 đội kéo co có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E. phương dọc theo sợi dây, chiều hướng xuống.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35" marR="595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322548"/>
                  </a:ext>
                </a:extLst>
              </a:tr>
            </a:tbl>
          </a:graphicData>
        </a:graphic>
      </p:graphicFrame>
      <p:pic>
        <p:nvPicPr>
          <p:cNvPr id="102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64" y="1250577"/>
            <a:ext cx="1784724" cy="10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70" y="3385484"/>
            <a:ext cx="1811618" cy="107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4" t="57579" r="11478" b="14932"/>
          <a:stretch>
            <a:fillRect/>
          </a:stretch>
        </p:blipFill>
        <p:spPr bwMode="auto">
          <a:xfrm>
            <a:off x="2639359" y="2323166"/>
            <a:ext cx="1744382" cy="101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9" y="4491318"/>
            <a:ext cx="1785097" cy="10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36" y="5647764"/>
            <a:ext cx="1894502" cy="9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264024" y="241321"/>
            <a:ext cx="802789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409229"/>
              </p:ext>
            </p:extLst>
          </p:nvPr>
        </p:nvGraphicFramePr>
        <p:xfrm>
          <a:off x="7116255" y="822960"/>
          <a:ext cx="4953823" cy="47679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9818">
                  <a:extLst>
                    <a:ext uri="{9D8B030D-6E8A-4147-A177-3AD203B41FA5}">
                      <a16:colId xmlns:a16="http://schemas.microsoft.com/office/drawing/2014/main" val="4090047286"/>
                    </a:ext>
                  </a:extLst>
                </a:gridCol>
                <a:gridCol w="2644005">
                  <a:extLst>
                    <a:ext uri="{9D8B030D-6E8A-4147-A177-3AD203B41FA5}">
                      <a16:colId xmlns:a16="http://schemas.microsoft.com/office/drawing/2014/main" val="1019789099"/>
                    </a:ext>
                  </a:extLst>
                </a:gridCol>
              </a:tblGrid>
              <a:tr h="2469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49689"/>
                  </a:ext>
                </a:extLst>
              </a:tr>
              <a:tr h="229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chuông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5387265"/>
                  </a:ext>
                </a:extLst>
              </a:tr>
            </a:tbl>
          </a:graphicData>
        </a:graphic>
      </p:graphicFrame>
      <p:pic>
        <p:nvPicPr>
          <p:cNvPr id="10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7"/>
          <a:stretch>
            <a:fillRect/>
          </a:stretch>
        </p:blipFill>
        <p:spPr bwMode="auto">
          <a:xfrm>
            <a:off x="7236510" y="1380733"/>
            <a:ext cx="2096305" cy="17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93"/>
          <a:stretch>
            <a:fillRect/>
          </a:stretch>
        </p:blipFill>
        <p:spPr bwMode="auto">
          <a:xfrm>
            <a:off x="9697707" y="1315541"/>
            <a:ext cx="2043112" cy="18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4"/>
          <a:stretch>
            <a:fillRect/>
          </a:stretch>
        </p:blipFill>
        <p:spPr bwMode="auto">
          <a:xfrm>
            <a:off x="7237278" y="3819871"/>
            <a:ext cx="2029666" cy="17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3"/>
          <a:stretch>
            <a:fillRect/>
          </a:stretch>
        </p:blipFill>
        <p:spPr bwMode="auto">
          <a:xfrm>
            <a:off x="9746538" y="3635695"/>
            <a:ext cx="1963288" cy="182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329488" y="267216"/>
            <a:ext cx="45173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336945" y="160297"/>
            <a:ext cx="92784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8634621" y="5685978"/>
            <a:ext cx="1801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3 - 4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2 - 1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146145" y="1426333"/>
            <a:ext cx="832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1 - A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6159592" y="2502098"/>
            <a:ext cx="832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E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6132698" y="3645098"/>
            <a:ext cx="832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D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105804" y="4788098"/>
            <a:ext cx="832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B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6132699" y="5810074"/>
            <a:ext cx="832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- C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" name="Picture 10" descr="Digit 18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7" y="5022535"/>
            <a:ext cx="12112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89" y="4062548"/>
            <a:ext cx="1415241" cy="807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530" y="2762442"/>
            <a:ext cx="1083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589513" y="1249706"/>
            <a:ext cx="9370223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hận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74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624C4D-367F-4269-B933-DBDCE0D78D50}"/>
              </a:ext>
            </a:extLst>
          </p:cNvPr>
          <p:cNvSpPr txBox="1">
            <a:spLocks/>
          </p:cNvSpPr>
          <p:nvPr/>
        </p:nvSpPr>
        <p:spPr>
          <a:xfrm>
            <a:off x="567029" y="1410676"/>
            <a:ext cx="4827931" cy="47811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5763" indent="-385763" algn="just">
              <a:spcBef>
                <a:spcPts val="30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just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 algn="just">
              <a:spcBef>
                <a:spcPts val="30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 algn="just">
              <a:spcBef>
                <a:spcPts val="30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khoa,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213EA-DED3-484A-8A63-99FBCCD48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4310" y="352033"/>
            <a:ext cx="64626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</a:rPr>
              <a:t>TÌM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HIỂU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ĐƠN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VỊ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ĐO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LỰC</a:t>
            </a:r>
            <a:r>
              <a:rPr lang="en-US" altLang="en-US" sz="2800" b="1" dirty="0">
                <a:solidFill>
                  <a:srgbClr val="006600"/>
                </a:solidFill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</a:rPr>
              <a:t>DỤNG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CỤ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ĐO</a:t>
            </a:r>
            <a:r>
              <a:rPr lang="en-US" altLang="en-US" sz="2800" b="1" dirty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</a:rPr>
              <a:t>LỰC</a:t>
            </a:r>
            <a:endParaRPr lang="en-US" altLang="en-US" sz="2800" b="1" dirty="0">
              <a:solidFill>
                <a:srgbClr val="00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706" t="24732" r="50870" b="7233"/>
          <a:stretch/>
        </p:blipFill>
        <p:spPr>
          <a:xfrm>
            <a:off x="6048102" y="130629"/>
            <a:ext cx="5279865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7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6B48B6-BD14-4D39-AF77-F3C656F064BE}"/>
              </a:ext>
            </a:extLst>
          </p:cNvPr>
          <p:cNvSpPr/>
          <p:nvPr/>
        </p:nvSpPr>
        <p:spPr bwMode="auto">
          <a:xfrm>
            <a:off x="1456396" y="267559"/>
            <a:ext cx="7866166" cy="1683326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Niutơn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Lực kế lò xo dùng trong thí nghiệm cơ học, giới hạn đo 10N | Shopee Việt Nam">
            <a:extLst>
              <a:ext uri="{FF2B5EF4-FFF2-40B4-BE49-F238E27FC236}">
                <a16:creationId xmlns:a16="http://schemas.microsoft.com/office/drawing/2014/main" id="{FE280B6A-0066-4A59-85D0-36B1AE3EE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t="6667" r="14518" b="11556"/>
          <a:stretch/>
        </p:blipFill>
        <p:spPr bwMode="auto">
          <a:xfrm>
            <a:off x="6394810" y="2920320"/>
            <a:ext cx="3379038" cy="37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n lò xo N Newton chuyên dụng cho các thí nghiệm vật lý | Shopee Việt Nam">
            <a:extLst>
              <a:ext uri="{FF2B5EF4-FFF2-40B4-BE49-F238E27FC236}">
                <a16:creationId xmlns:a16="http://schemas.microsoft.com/office/drawing/2014/main" id="{B641DBFA-6CAD-46E7-AE42-25FE460DF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1" r="27037"/>
          <a:stretch/>
        </p:blipFill>
        <p:spPr bwMode="auto">
          <a:xfrm>
            <a:off x="4317999" y="3124157"/>
            <a:ext cx="1579045" cy="354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D99B72F-1AA6-449B-A3CC-E0464772AC0D}"/>
              </a:ext>
            </a:extLst>
          </p:cNvPr>
          <p:cNvSpPr/>
          <p:nvPr/>
        </p:nvSpPr>
        <p:spPr>
          <a:xfrm>
            <a:off x="1381011" y="3940530"/>
            <a:ext cx="28296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L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</a:rPr>
              <a:t>ực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</a:rPr>
              <a:t>kế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</a:rPr>
              <a:t>lò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</a:rPr>
              <a:t> xo</a:t>
            </a:r>
            <a:endParaRPr lang="en-US" sz="3600" b="1" cap="none" spc="0" dirty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162" y="3030584"/>
            <a:ext cx="924115" cy="34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5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ÂN BỎ TÚI. LỰC KẾ - Vật lý 6 - Nguyễn Thị Thơm - Thư viện Tư liệu giáo dục">
            <a:extLst>
              <a:ext uri="{FF2B5EF4-FFF2-40B4-BE49-F238E27FC236}">
                <a16:creationId xmlns:a16="http://schemas.microsoft.com/office/drawing/2014/main" id="{51BA1548-F3C5-4ECB-B291-D2BDC7647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93" y="2256780"/>
            <a:ext cx="2828925" cy="264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Máy đo lực căng nén cầm tay Extech 475055 | E-TechMart">
            <a:extLst>
              <a:ext uri="{FF2B5EF4-FFF2-40B4-BE49-F238E27FC236}">
                <a16:creationId xmlns:a16="http://schemas.microsoft.com/office/drawing/2014/main" id="{B1C99C1F-AD86-482D-8F5B-A55467525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t="-918" r="18081" b="918"/>
          <a:stretch/>
        </p:blipFill>
        <p:spPr bwMode="auto">
          <a:xfrm>
            <a:off x="1473199" y="1389567"/>
            <a:ext cx="2174241" cy="357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utoShape 6" descr="Sách Giải] ✓ Bài 10: Lực kế - Phép đo lực - Trọng lượng và khối lượng -  Sách Giải - Học Online Cùng Sachgiaibaitap.com">
            <a:extLst>
              <a:ext uri="{FF2B5EF4-FFF2-40B4-BE49-F238E27FC236}">
                <a16:creationId xmlns:a16="http://schemas.microsoft.com/office/drawing/2014/main" id="{01F8ECD9-1164-40DB-9141-69B727F5F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5591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Sách Giải] ✓ Bài 10: Lực kế - Phép đo lực - Trọng lượng và khối lượng -  Sách Giải - Học Online Cùng Sachgiaibaitap.com">
            <a:extLst>
              <a:ext uri="{FF2B5EF4-FFF2-40B4-BE49-F238E27FC236}">
                <a16:creationId xmlns:a16="http://schemas.microsoft.com/office/drawing/2014/main" id="{908004F0-4CCC-4432-A461-8844E38934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08318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CA5045-8463-4EC1-AEA7-8625226C67BB}"/>
              </a:ext>
            </a:extLst>
          </p:cNvPr>
          <p:cNvSpPr/>
          <p:nvPr/>
        </p:nvSpPr>
        <p:spPr>
          <a:xfrm>
            <a:off x="1510338" y="262610"/>
            <a:ext cx="97032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FAD35A-0287-41B4-9A25-4B2D6D206AA1}"/>
              </a:ext>
            </a:extLst>
          </p:cNvPr>
          <p:cNvSpPr/>
          <p:nvPr/>
        </p:nvSpPr>
        <p:spPr>
          <a:xfrm>
            <a:off x="1193798" y="5188336"/>
            <a:ext cx="28289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8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F5A23C-CE6A-42C9-BDE4-A2F53FE7B8F3}"/>
              </a:ext>
            </a:extLst>
          </p:cNvPr>
          <p:cNvSpPr/>
          <p:nvPr/>
        </p:nvSpPr>
        <p:spPr>
          <a:xfrm>
            <a:off x="4947521" y="5279776"/>
            <a:ext cx="28289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8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endParaRPr lang="en-US" sz="28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FFA2E3-0D36-401F-B1DF-A42254B0333A}"/>
              </a:ext>
            </a:extLst>
          </p:cNvPr>
          <p:cNvSpPr/>
          <p:nvPr/>
        </p:nvSpPr>
        <p:spPr>
          <a:xfrm>
            <a:off x="9008069" y="5402511"/>
            <a:ext cx="28289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b="1" dirty="0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4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71721-566E-45B9-91BB-98337DCBC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1" r="53082" b="17372"/>
          <a:stretch/>
        </p:blipFill>
        <p:spPr>
          <a:xfrm>
            <a:off x="9633503" y="1265296"/>
            <a:ext cx="1578058" cy="357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11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273355B-0555-4005-B062-D8925420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00" y="4051889"/>
            <a:ext cx="3195961" cy="272956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104AEE8-7EA7-4BFE-AADB-605F3F350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4" y="635897"/>
            <a:ext cx="2543776" cy="2793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A226DE1C-18E3-44DF-ACA6-2A295FE85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327" y="827910"/>
            <a:ext cx="6871293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indent="-342900" algn="just"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(…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…), </a:t>
            </a:r>
          </a:p>
          <a:p>
            <a:pPr marL="342900" indent="-342900" algn="just"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Niu-tơn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eaLnBrk="1" hangingPunct="1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1371F-6240-4066-AB68-85F53AD68636}"/>
              </a:ext>
            </a:extLst>
          </p:cNvPr>
          <p:cNvSpPr/>
          <p:nvPr/>
        </p:nvSpPr>
        <p:spPr>
          <a:xfrm>
            <a:off x="265201" y="3505544"/>
            <a:ext cx="319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Issac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Newton  (1642 - 1727)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842968"/>
              </p:ext>
            </p:extLst>
          </p:nvPr>
        </p:nvGraphicFramePr>
        <p:xfrm>
          <a:off x="950505" y="4572002"/>
          <a:ext cx="5666740" cy="1576008"/>
        </p:xfrm>
        <a:graphic>
          <a:graphicData uri="http://schemas.openxmlformats.org/drawingml/2006/table">
            <a:tbl>
              <a:tblPr firstRow="1" firstCol="1" bandRow="1"/>
              <a:tblGrid>
                <a:gridCol w="1710690">
                  <a:extLst>
                    <a:ext uri="{9D8B030D-6E8A-4147-A177-3AD203B41FA5}">
                      <a16:colId xmlns:a16="http://schemas.microsoft.com/office/drawing/2014/main" val="3312798984"/>
                    </a:ext>
                  </a:extLst>
                </a:gridCol>
                <a:gridCol w="1978025">
                  <a:extLst>
                    <a:ext uri="{9D8B030D-6E8A-4147-A177-3AD203B41FA5}">
                      <a16:colId xmlns:a16="http://schemas.microsoft.com/office/drawing/2014/main" val="178418177"/>
                    </a:ext>
                  </a:extLst>
                </a:gridCol>
                <a:gridCol w="1978025">
                  <a:extLst>
                    <a:ext uri="{9D8B030D-6E8A-4147-A177-3AD203B41FA5}">
                      <a16:colId xmlns:a16="http://schemas.microsoft.com/office/drawing/2014/main" val="55132684"/>
                    </a:ext>
                  </a:extLst>
                </a:gridCol>
              </a:tblGrid>
              <a:tr h="461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4865" algn="l"/>
                          <a:tab pos="5941060" algn="l"/>
                        </a:tabLs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4865" algn="l"/>
                          <a:tab pos="5941060" algn="l"/>
                        </a:tabLs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GHĐ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4865" algn="l"/>
                          <a:tab pos="5941060" algn="l"/>
                        </a:tabLs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ĐCNN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098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4865" algn="l"/>
                          <a:tab pos="5941060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4865" algn="l"/>
                          <a:tab pos="594106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4865" algn="l"/>
                          <a:tab pos="5941060" algn="l"/>
                        </a:tabLs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319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4865" algn="l"/>
                          <a:tab pos="594106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4865" algn="l"/>
                          <a:tab pos="594106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04865" algn="l"/>
                          <a:tab pos="594106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328091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6102" y="469112"/>
            <a:ext cx="67415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0" algn="l"/>
                <a:tab pos="5940425" algn="l"/>
              </a:tabLst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phận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328"/>
          <a:stretch/>
        </p:blipFill>
        <p:spPr>
          <a:xfrm>
            <a:off x="7222402" y="130628"/>
            <a:ext cx="1817095" cy="6635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561" y="169816"/>
            <a:ext cx="1767721" cy="65967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230983" y="1619794"/>
            <a:ext cx="1685108" cy="10189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44046" y="1606731"/>
            <a:ext cx="3944983" cy="8229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63886" y="1319348"/>
            <a:ext cx="1267098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28309" y="2103119"/>
            <a:ext cx="2063931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" name="Straight Arrow Connector 17"/>
          <p:cNvCxnSpPr>
            <a:stCxn id="16" idx="3"/>
          </p:cNvCxnSpPr>
          <p:nvPr/>
        </p:nvCxnSpPr>
        <p:spPr>
          <a:xfrm>
            <a:off x="6492240" y="2580173"/>
            <a:ext cx="1463040" cy="63329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3"/>
          </p:cNvCxnSpPr>
          <p:nvPr/>
        </p:nvCxnSpPr>
        <p:spPr>
          <a:xfrm>
            <a:off x="6492240" y="2580173"/>
            <a:ext cx="3435531" cy="47653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27863" y="3226524"/>
            <a:ext cx="2364377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6492240" y="3703578"/>
            <a:ext cx="1463040" cy="63329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2" idx="3"/>
          </p:cNvCxnSpPr>
          <p:nvPr/>
        </p:nvCxnSpPr>
        <p:spPr>
          <a:xfrm>
            <a:off x="6492240" y="3703578"/>
            <a:ext cx="3435531" cy="47653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17521" y="5068390"/>
            <a:ext cx="12670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37761" y="5068390"/>
            <a:ext cx="12670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1395" y="5617030"/>
            <a:ext cx="12670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63887" y="5617030"/>
            <a:ext cx="126709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0,05N</a:t>
            </a:r>
          </a:p>
        </p:txBody>
      </p:sp>
    </p:spTree>
    <p:extLst>
      <p:ext uri="{BB962C8B-B14F-4D97-AF65-F5344CB8AC3E}">
        <p14:creationId xmlns:p14="http://schemas.microsoft.com/office/powerpoint/2010/main" val="121699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2" grpId="0" animBg="1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39428" y="247042"/>
            <a:ext cx="75122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0" algn="l"/>
                <a:tab pos="5940425" algn="l"/>
              </a:tabLst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0787" y="865649"/>
            <a:ext cx="7081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73668" y="1440414"/>
            <a:ext cx="10281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>
              <a:tabLst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47540" y="1849778"/>
            <a:ext cx="10451385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>
              <a:lnSpc>
                <a:spcPct val="130000"/>
              </a:lnSpc>
              <a:tabLst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0786" y="3724347"/>
            <a:ext cx="10621201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30000"/>
              </a:lnSpc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679" y="4441371"/>
            <a:ext cx="7205435" cy="21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2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276" y="2197552"/>
            <a:ext cx="3497483" cy="3912022"/>
          </a:xfrm>
          <a:prstGeom prst="rect">
            <a:avLst/>
          </a:prstGeom>
        </p:spPr>
      </p:pic>
      <p:sp>
        <p:nvSpPr>
          <p:cNvPr id="10" name="Explosion 1 9">
            <a:hlinkClick r:id="rId3" action="ppaction://hlinksldjump"/>
          </p:cNvPr>
          <p:cNvSpPr/>
          <p:nvPr/>
        </p:nvSpPr>
        <p:spPr>
          <a:xfrm>
            <a:off x="757648" y="402819"/>
            <a:ext cx="1371600" cy="83602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3" action="ppaction://hlinksldjump"/>
              </a:rPr>
              <a:t>1</a:t>
            </a:r>
            <a:endParaRPr lang="en-US" dirty="0"/>
          </a:p>
        </p:txBody>
      </p:sp>
      <p:sp>
        <p:nvSpPr>
          <p:cNvPr id="5" name="Explosion 1 4">
            <a:hlinkClick r:id="rId4" action="ppaction://hlinksldjump"/>
          </p:cNvPr>
          <p:cNvSpPr/>
          <p:nvPr/>
        </p:nvSpPr>
        <p:spPr>
          <a:xfrm>
            <a:off x="757648" y="1371605"/>
            <a:ext cx="1371600" cy="836023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Explosion 1 5">
            <a:hlinkClick r:id="rId5" action="ppaction://hlinksldjump"/>
          </p:cNvPr>
          <p:cNvSpPr/>
          <p:nvPr/>
        </p:nvSpPr>
        <p:spPr>
          <a:xfrm>
            <a:off x="757648" y="2455822"/>
            <a:ext cx="1371600" cy="836023"/>
          </a:xfrm>
          <a:prstGeom prst="irregularSeal1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" name="Explosion 1 6">
            <a:hlinkClick r:id="rId6" action="ppaction://hlinksldjump"/>
          </p:cNvPr>
          <p:cNvSpPr/>
          <p:nvPr/>
        </p:nvSpPr>
        <p:spPr>
          <a:xfrm>
            <a:off x="757648" y="3540039"/>
            <a:ext cx="1371600" cy="83602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" name="Explosion 1 7">
            <a:hlinkClick r:id="rId7" action="ppaction://hlinksldjump"/>
          </p:cNvPr>
          <p:cNvSpPr/>
          <p:nvPr/>
        </p:nvSpPr>
        <p:spPr>
          <a:xfrm>
            <a:off x="757648" y="4624256"/>
            <a:ext cx="1371600" cy="83602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8" action="ppaction://hlinksldjump"/>
              </a:rPr>
              <a:t>5</a:t>
            </a:r>
            <a:endParaRPr lang="en-US" dirty="0"/>
          </a:p>
        </p:txBody>
      </p:sp>
      <p:sp>
        <p:nvSpPr>
          <p:cNvPr id="9" name="Explosion 1 8">
            <a:hlinkClick r:id="rId9" action="ppaction://hlinksldjump"/>
          </p:cNvPr>
          <p:cNvSpPr/>
          <p:nvPr/>
        </p:nvSpPr>
        <p:spPr>
          <a:xfrm>
            <a:off x="757648" y="5577844"/>
            <a:ext cx="1371600" cy="836023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0414" y="2269092"/>
            <a:ext cx="1711238" cy="133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68588" y="2258253"/>
            <a:ext cx="1632857" cy="13563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70412" y="3588443"/>
            <a:ext cx="1711239" cy="12409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181651" y="3588441"/>
            <a:ext cx="1619794" cy="12540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431228" y="4842476"/>
            <a:ext cx="1776549" cy="12017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207777" y="4829414"/>
            <a:ext cx="1606731" cy="12148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2357204" y="0"/>
            <a:ext cx="9281802" cy="1868280"/>
          </a:xfrm>
          <a:prstGeom prst="horizontalScroll">
            <a:avLst/>
          </a:prstGeom>
          <a:solidFill>
            <a:srgbClr val="CB65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GHÉP BÍ MẬT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533015" y="1576506"/>
            <a:ext cx="198773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28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48397" y="2200238"/>
            <a:ext cx="5534299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ý.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ight Arrow 3">
            <a:hlinkClick r:id="rId10" action="ppaction://hlinksldjump"/>
          </p:cNvPr>
          <p:cNvSpPr/>
          <p:nvPr/>
        </p:nvSpPr>
        <p:spPr>
          <a:xfrm>
            <a:off x="11142618" y="6413862"/>
            <a:ext cx="522514" cy="404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  <p:bldP spid="42" grpId="0" animBg="1"/>
      <p:bldP spid="45" grpId="0" animBg="1"/>
      <p:bldP spid="50" grpId="0" animBg="1"/>
      <p:bldP spid="51" grpId="0" animBg="1"/>
      <p:bldP spid="52" grpId="0" animBg="1"/>
      <p:bldP spid="3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280669"/>
              </p:ext>
            </p:extLst>
          </p:nvPr>
        </p:nvGraphicFramePr>
        <p:xfrm>
          <a:off x="940526" y="2455818"/>
          <a:ext cx="10763793" cy="3360022"/>
        </p:xfrm>
        <a:graphic>
          <a:graphicData uri="http://schemas.openxmlformats.org/drawingml/2006/table">
            <a:tbl>
              <a:tblPr firstRow="1" firstCol="1" bandRow="1"/>
              <a:tblGrid>
                <a:gridCol w="3135086">
                  <a:extLst>
                    <a:ext uri="{9D8B030D-6E8A-4147-A177-3AD203B41FA5}">
                      <a16:colId xmlns:a16="http://schemas.microsoft.com/office/drawing/2014/main" val="146543105"/>
                    </a:ext>
                  </a:extLst>
                </a:gridCol>
                <a:gridCol w="4064030">
                  <a:extLst>
                    <a:ext uri="{9D8B030D-6E8A-4147-A177-3AD203B41FA5}">
                      <a16:colId xmlns:a16="http://schemas.microsoft.com/office/drawing/2014/main" val="4107367147"/>
                    </a:ext>
                  </a:extLst>
                </a:gridCol>
                <a:gridCol w="3564677">
                  <a:extLst>
                    <a:ext uri="{9D8B030D-6E8A-4147-A177-3AD203B41FA5}">
                      <a16:colId xmlns:a16="http://schemas.microsoft.com/office/drawing/2014/main" val="3603531289"/>
                    </a:ext>
                  </a:extLst>
                </a:gridCol>
              </a:tblGrid>
              <a:tr h="69328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Phương và chiều của lực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 lớn của lực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987087"/>
                  </a:ext>
                </a:extLst>
              </a:tr>
              <a:tr h="11336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kéo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gỗ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628529"/>
                  </a:ext>
                </a:extLst>
              </a:tr>
              <a:tr h="138657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spc="-6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gỗ</a:t>
                      </a:r>
                      <a:r>
                        <a:rPr lang="en-US" sz="2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khỏi</a:t>
                      </a:r>
                      <a:r>
                        <a:rPr lang="en-US" sz="2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spc="-6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800" spc="-6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800" spc="-6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thẳng</a:t>
                      </a:r>
                      <a:r>
                        <a:rPr lang="en-US" sz="2800" spc="-6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6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đứng</a:t>
                      </a:r>
                      <a:r>
                        <a:rPr lang="en-US" sz="2800" spc="-6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spc="-6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83663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51524" y="294919"/>
            <a:ext cx="10722167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0" algn="l"/>
              </a:tabLs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kéo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0" algn="l"/>
              </a:tabLst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gỗ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98013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3"/>
          <p:cNvSpPr>
            <a:spLocks noChangeArrowheads="1"/>
          </p:cNvSpPr>
          <p:nvPr/>
        </p:nvSpPr>
        <p:spPr bwMode="auto">
          <a:xfrm>
            <a:off x="509451" y="117566"/>
            <a:ext cx="11682549" cy="664899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6" name="WordArt 5"/>
          <p:cNvSpPr>
            <a:spLocks noChangeArrowheads="1" noChangeShapeType="1" noTextEdit="1"/>
          </p:cNvSpPr>
          <p:nvPr/>
        </p:nvSpPr>
        <p:spPr bwMode="auto">
          <a:xfrm>
            <a:off x="3274423" y="156754"/>
            <a:ext cx="5410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44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THỂ EM CHƯA BIẾT</a:t>
            </a:r>
            <a:endParaRPr lang="en-US" sz="44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045030" y="922928"/>
            <a:ext cx="10345782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1N.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50N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60N. 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500N.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800N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1000N.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2200N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40000N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60000N.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10.0000.0000 N.</a:t>
            </a:r>
          </a:p>
        </p:txBody>
      </p:sp>
      <p:pic>
        <p:nvPicPr>
          <p:cNvPr id="28678" name="Picture 9" descr="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30466">
            <a:off x="3138417" y="5154137"/>
            <a:ext cx="12842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1" descr="13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24" y="117566"/>
            <a:ext cx="663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2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48" y="4961708"/>
            <a:ext cx="242093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7234"/>
          <a:stretch/>
        </p:blipFill>
        <p:spPr>
          <a:xfrm>
            <a:off x="9366069" y="4937760"/>
            <a:ext cx="2197298" cy="1702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b="49841"/>
          <a:stretch/>
        </p:blipFill>
        <p:spPr>
          <a:xfrm>
            <a:off x="6864402" y="4937760"/>
            <a:ext cx="2462477" cy="1737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348" y="4924697"/>
            <a:ext cx="2477429" cy="16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954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53"/>
          <p:cNvSpPr>
            <a:spLocks noChangeArrowheads="1"/>
          </p:cNvSpPr>
          <p:nvPr/>
        </p:nvSpPr>
        <p:spPr bwMode="auto">
          <a:xfrm>
            <a:off x="3733800" y="457200"/>
            <a:ext cx="6629400" cy="844550"/>
          </a:xfrm>
          <a:prstGeom prst="wedgeRoundRectCallout">
            <a:avLst>
              <a:gd name="adj1" fmla="val -64454"/>
              <a:gd name="adj2" fmla="val 11163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747" name="Oval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953000" y="2795588"/>
            <a:ext cx="1981200" cy="18288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108" b="1">
              <a:latin typeface=".VnTime" panose="020B7200000000000000" pitchFamily="34" charset="0"/>
            </a:endParaRPr>
          </a:p>
        </p:txBody>
      </p:sp>
      <p:sp>
        <p:nvSpPr>
          <p:cNvPr id="31748" name="Oval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36770" y="2099000"/>
            <a:ext cx="1981200" cy="1828800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215" b="1" dirty="0">
              <a:latin typeface=".VnTime" panose="020B7200000000000000" pitchFamily="34" charset="0"/>
            </a:endParaRPr>
          </a:p>
        </p:txBody>
      </p:sp>
      <p:sp>
        <p:nvSpPr>
          <p:cNvPr id="31749" name="Oval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40332" y="3681547"/>
            <a:ext cx="1981200" cy="18288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215" b="1" dirty="0">
              <a:latin typeface=".VnTime" panose="020B7200000000000000" pitchFamily="34" charset="0"/>
            </a:endParaRPr>
          </a:p>
        </p:txBody>
      </p:sp>
      <p:sp>
        <p:nvSpPr>
          <p:cNvPr id="31750" name="Oval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875310" y="2007550"/>
            <a:ext cx="1981200" cy="1828800"/>
          </a:xfrm>
          <a:prstGeom prst="ellipse">
            <a:avLst/>
          </a:prstGeom>
          <a:solidFill>
            <a:srgbClr val="99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215" b="1" dirty="0">
              <a:latin typeface=".VnTime" panose="020B7200000000000000" pitchFamily="34" charset="0"/>
            </a:endParaRPr>
          </a:p>
        </p:txBody>
      </p:sp>
      <p:sp>
        <p:nvSpPr>
          <p:cNvPr id="31751" name="Oval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625737" y="3722910"/>
            <a:ext cx="2051050" cy="1822450"/>
          </a:xfrm>
          <a:prstGeom prst="ellipse">
            <a:avLst/>
          </a:prstGeom>
          <a:solidFill>
            <a:srgbClr val="99FFCC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215" b="1" dirty="0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810000" y="533401"/>
            <a:ext cx="647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55" name="Oval 1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736770" y="2100950"/>
            <a:ext cx="1981200" cy="1828800"/>
          </a:xfrm>
          <a:prstGeom prst="ellipse">
            <a:avLst/>
          </a:prstGeom>
          <a:solidFill>
            <a:srgbClr val="FF66CC"/>
          </a:solidFill>
          <a:ln w="3810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95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95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1757" name="Oval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625737" y="3722910"/>
            <a:ext cx="2057400" cy="189865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954" b="1" dirty="0">
                <a:latin typeface="Times New Roman" panose="02020603050405020304" pitchFamily="18" charset="0"/>
              </a:rPr>
              <a:t>  </a:t>
            </a:r>
            <a:r>
              <a:rPr lang="en-US" altLang="en-US" sz="2954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954" b="1" dirty="0"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31758" name="Oval 4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875310" y="1996437"/>
            <a:ext cx="1981200" cy="1828800"/>
          </a:xfrm>
          <a:prstGeom prst="ellipse">
            <a:avLst/>
          </a:prstGeom>
          <a:solidFill>
            <a:srgbClr val="92D050"/>
          </a:solidFill>
          <a:ln w="3810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954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95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1759" name="Oval 5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690258" y="3642358"/>
            <a:ext cx="2057400" cy="189865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954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954" b="1" dirty="0"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31760" name="Oval 5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791200" y="6030914"/>
            <a:ext cx="1371600" cy="352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585" b="1">
              <a:latin typeface="Times New Roman" panose="02020603050405020304" pitchFamily="18" charset="0"/>
            </a:endParaRPr>
          </a:p>
        </p:txBody>
      </p:sp>
      <p:pic>
        <p:nvPicPr>
          <p:cNvPr id="6160" name="Picture 52" descr="animated_cartoon_animal%20cat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1188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9448800" y="6248400"/>
            <a:ext cx="762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7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2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"/>
                  </p:tgtEl>
                </p:cond>
              </p:nextCondLst>
            </p:seq>
          </p:childTnLst>
        </p:cTn>
      </p:par>
    </p:tnLst>
    <p:bldLst>
      <p:bldP spid="31755" grpId="0" animBg="1"/>
      <p:bldP spid="31757" grpId="0" animBg="1"/>
      <p:bldP spid="31758" grpId="0" animBg="1"/>
      <p:bldP spid="317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107577" y="2364377"/>
            <a:ext cx="535577" cy="5094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1476102" y="768530"/>
            <a:ext cx="10071463" cy="2131424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3200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 1</a:t>
            </a:r>
            <a:r>
              <a:rPr lang="en-US" altLang="en-US" sz="3200" dirty="0">
                <a:latin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yếu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tố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trưng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lực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</a:rPr>
              <a:t>?</a:t>
            </a:r>
            <a:br>
              <a:rPr lang="en-US" altLang="en-US" sz="3200" dirty="0">
                <a:latin typeface="Times New Roman" panose="02020603050405020304" pitchFamily="18" charset="0"/>
              </a:rPr>
            </a:br>
            <a:r>
              <a:rPr lang="en-US" altLang="en-US" sz="3200" dirty="0">
                <a:latin typeface="Times New Roman" panose="02020603050405020304" pitchFamily="18" charset="0"/>
              </a:rPr>
              <a:t>A.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3200" dirty="0">
                <a:latin typeface="Times New Roman" panose="02020603050405020304" pitchFamily="18" charset="0"/>
              </a:rPr>
              <a:t>		B.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Hướng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lực</a:t>
            </a:r>
            <a:r>
              <a:rPr lang="en-US" altLang="en-US" sz="3200" dirty="0">
                <a:latin typeface="Times New Roman" panose="02020603050405020304" pitchFamily="18" charset="0"/>
              </a:rPr>
              <a:t>(</a:t>
            </a:r>
            <a:r>
              <a:rPr lang="en-US" altLang="en-US" sz="32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3200" dirty="0"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3200" dirty="0">
                <a:latin typeface="Times New Roman" panose="02020603050405020304" pitchFamily="18" charset="0"/>
              </a:rPr>
              <a:t>	)</a:t>
            </a:r>
            <a:br>
              <a:rPr lang="en-US" altLang="en-US" sz="3200" dirty="0">
                <a:latin typeface="Times New Roman" panose="02020603050405020304" pitchFamily="18" charset="0"/>
              </a:rPr>
            </a:br>
            <a:r>
              <a:rPr lang="en-US" altLang="en-US" sz="3200" dirty="0">
                <a:latin typeface="Times New Roman" panose="02020603050405020304" pitchFamily="18" charset="0"/>
              </a:rPr>
              <a:t>C.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lớn</a:t>
            </a:r>
            <a:r>
              <a:rPr lang="en-US" altLang="en-US" sz="3200" dirty="0">
                <a:latin typeface="Times New Roman" panose="02020603050405020304" pitchFamily="18" charset="0"/>
              </a:rPr>
              <a:t>			D.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yếu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tố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trên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32" name="AutoShape 59"/>
          <p:cNvSpPr>
            <a:spLocks noChangeArrowheads="1"/>
          </p:cNvSpPr>
          <p:nvPr/>
        </p:nvSpPr>
        <p:spPr bwMode="auto">
          <a:xfrm>
            <a:off x="7696200" y="6294438"/>
            <a:ext cx="1447800" cy="5635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585">
                <a:solidFill>
                  <a:srgbClr val="FF0066"/>
                </a:solidFill>
              </a:rPr>
              <a:t>Số 2</a:t>
            </a:r>
          </a:p>
        </p:txBody>
      </p:sp>
      <p:sp>
        <p:nvSpPr>
          <p:cNvPr id="33" name="AutoShape 60"/>
          <p:cNvSpPr>
            <a:spLocks noChangeArrowheads="1"/>
          </p:cNvSpPr>
          <p:nvPr/>
        </p:nvSpPr>
        <p:spPr bwMode="auto">
          <a:xfrm>
            <a:off x="3505200" y="6294438"/>
            <a:ext cx="1447800" cy="5635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585" dirty="0" err="1">
                <a:solidFill>
                  <a:srgbClr val="FF0066"/>
                </a:solidFill>
              </a:rPr>
              <a:t>số</a:t>
            </a:r>
            <a:r>
              <a:rPr lang="en-US" altLang="en-US" sz="2585" dirty="0">
                <a:solidFill>
                  <a:srgbClr val="FF0066"/>
                </a:solidFill>
              </a:rPr>
              <a:t> 1</a:t>
            </a: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191000" y="5632450"/>
            <a:ext cx="4343400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là điểm 9 </a:t>
            </a:r>
          </a:p>
        </p:txBody>
      </p:sp>
      <p:sp>
        <p:nvSpPr>
          <p:cNvPr id="35" name="Text Box 62"/>
          <p:cNvSpPr txBox="1">
            <a:spLocks noChangeArrowheads="1"/>
          </p:cNvSpPr>
          <p:nvPr/>
        </p:nvSpPr>
        <p:spPr bwMode="auto">
          <a:xfrm>
            <a:off x="3048000" y="5665788"/>
            <a:ext cx="7162800" cy="603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23" dirty="0" err="1">
                <a:solidFill>
                  <a:srgbClr val="0000FF"/>
                </a:solidFill>
              </a:rPr>
              <a:t>Phần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thưởng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là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một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tràng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pháo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tay</a:t>
            </a:r>
            <a:endParaRPr lang="en-US" sz="3323" dirty="0">
              <a:solidFill>
                <a:srgbClr val="0000FF"/>
              </a:solidFill>
            </a:endParaRPr>
          </a:p>
        </p:txBody>
      </p:sp>
      <p:sp>
        <p:nvSpPr>
          <p:cNvPr id="36" name="Action Button: Back or Previous 15">
            <a:hlinkClick r:id="" action="ppaction://noaction" highlightClick="1"/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5715001" y="6400801"/>
            <a:ext cx="963613" cy="422275"/>
          </a:xfrm>
          <a:prstGeom prst="actionButtonBackPrevious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585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502229" y="2429691"/>
            <a:ext cx="535577" cy="5094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4758597" y="4364173"/>
            <a:ext cx="184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585">
              <a:solidFill>
                <a:srgbClr val="0000FF"/>
              </a:solidFill>
            </a:endParaRPr>
          </a:p>
        </p:txBody>
      </p:sp>
      <p:sp>
        <p:nvSpPr>
          <p:cNvPr id="14358" name="AutoShape 22"/>
          <p:cNvSpPr>
            <a:spLocks noChangeArrowheads="1"/>
          </p:cNvSpPr>
          <p:nvPr/>
        </p:nvSpPr>
        <p:spPr bwMode="auto">
          <a:xfrm>
            <a:off x="6755672" y="4795974"/>
            <a:ext cx="1447800" cy="5619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585">
                <a:solidFill>
                  <a:srgbClr val="FF0066"/>
                </a:solidFill>
              </a:rPr>
              <a:t>Số 2</a:t>
            </a:r>
          </a:p>
        </p:txBody>
      </p:sp>
      <p:sp>
        <p:nvSpPr>
          <p:cNvPr id="14359" name="AutoShape 23"/>
          <p:cNvSpPr>
            <a:spLocks noChangeArrowheads="1"/>
          </p:cNvSpPr>
          <p:nvPr/>
        </p:nvSpPr>
        <p:spPr bwMode="auto">
          <a:xfrm>
            <a:off x="2564672" y="4795974"/>
            <a:ext cx="1447800" cy="5619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585">
                <a:solidFill>
                  <a:srgbClr val="FF0066"/>
                </a:solidFill>
              </a:rPr>
              <a:t>số 1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2623410" y="4232412"/>
            <a:ext cx="527526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2585" b="1" dirty="0" err="1">
                <a:solidFill>
                  <a:srgbClr val="FF0000"/>
                </a:solidFill>
              </a:rPr>
              <a:t>Phần</a:t>
            </a:r>
            <a:r>
              <a:rPr lang="en-US" altLang="en-US" sz="2585" b="1" dirty="0">
                <a:solidFill>
                  <a:srgbClr val="FF0000"/>
                </a:solidFill>
              </a:rPr>
              <a:t> </a:t>
            </a:r>
            <a:r>
              <a:rPr lang="en-US" altLang="en-US" sz="2585" b="1" dirty="0" err="1">
                <a:solidFill>
                  <a:srgbClr val="FF0000"/>
                </a:solidFill>
              </a:rPr>
              <a:t>thưởng</a:t>
            </a:r>
            <a:r>
              <a:rPr lang="en-US" altLang="en-US" sz="2585" b="1" dirty="0">
                <a:solidFill>
                  <a:srgbClr val="FF0000"/>
                </a:solidFill>
              </a:rPr>
              <a:t> </a:t>
            </a:r>
            <a:r>
              <a:rPr lang="en-US" altLang="en-US" sz="2585" b="1" dirty="0" err="1">
                <a:solidFill>
                  <a:srgbClr val="FF0000"/>
                </a:solidFill>
              </a:rPr>
              <a:t>là</a:t>
            </a:r>
            <a:r>
              <a:rPr lang="en-US" altLang="en-US" sz="2585" b="1" dirty="0">
                <a:solidFill>
                  <a:srgbClr val="FF0000"/>
                </a:solidFill>
              </a:rPr>
              <a:t> </a:t>
            </a:r>
            <a:r>
              <a:rPr lang="en-US" altLang="en-US" sz="2585" b="1" dirty="0" err="1">
                <a:solidFill>
                  <a:srgbClr val="FF0000"/>
                </a:solidFill>
              </a:rPr>
              <a:t>tràng</a:t>
            </a:r>
            <a:r>
              <a:rPr lang="en-US" altLang="en-US" sz="2585" b="1" dirty="0">
                <a:solidFill>
                  <a:srgbClr val="FF0000"/>
                </a:solidFill>
              </a:rPr>
              <a:t> </a:t>
            </a:r>
            <a:r>
              <a:rPr lang="en-US" altLang="en-US" sz="2585" b="1" dirty="0" err="1">
                <a:solidFill>
                  <a:srgbClr val="FF0000"/>
                </a:solidFill>
              </a:rPr>
              <a:t>pháo</a:t>
            </a:r>
            <a:r>
              <a:rPr lang="en-US" altLang="en-US" sz="2585" b="1" dirty="0">
                <a:solidFill>
                  <a:srgbClr val="FF0000"/>
                </a:solidFill>
              </a:rPr>
              <a:t> </a:t>
            </a:r>
            <a:r>
              <a:rPr lang="en-US" altLang="en-US" sz="2585" b="1" dirty="0" err="1">
                <a:solidFill>
                  <a:srgbClr val="FF0000"/>
                </a:solidFill>
              </a:rPr>
              <a:t>tay</a:t>
            </a:r>
            <a:endParaRPr lang="en-US" altLang="en-US" sz="2585" b="1" dirty="0">
              <a:solidFill>
                <a:srgbClr val="FF0000"/>
              </a:solidFill>
            </a:endParaRP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2640872" y="4214949"/>
            <a:ext cx="5029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</a:rPr>
              <a:t>Phần thưởng là một điểm 9</a:t>
            </a:r>
          </a:p>
        </p:txBody>
      </p:sp>
      <p:sp>
        <p:nvSpPr>
          <p:cNvPr id="33810" name="Action Button: Back or Previous 2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803048" y="4865824"/>
            <a:ext cx="1196975" cy="492125"/>
          </a:xfrm>
          <a:prstGeom prst="actionButtonBackPrevious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585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1" name="Text Box 3"/>
          <p:cNvSpPr txBox="1">
            <a:spLocks noChangeArrowheads="1"/>
          </p:cNvSpPr>
          <p:nvPr/>
        </p:nvSpPr>
        <p:spPr bwMode="auto">
          <a:xfrm>
            <a:off x="1582784" y="1164295"/>
            <a:ext cx="829273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2.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:</a:t>
            </a:r>
          </a:p>
          <a:p>
            <a:pPr marL="514350" indent="-514350">
              <a:spcBef>
                <a:spcPct val="50000"/>
              </a:spcBef>
              <a:buFontTx/>
              <a:buAutoNum type="alphaUcPeriod"/>
            </a:pPr>
            <a:r>
              <a:rPr lang="en-US" altLang="en-US" sz="2800" dirty="0">
                <a:latin typeface="Times New Roman" panose="02020603050405020304" pitchFamily="18" charset="0"/>
              </a:rPr>
              <a:t>kg(</a:t>
            </a:r>
            <a:r>
              <a:rPr lang="en-US" altLang="en-US" sz="2800" dirty="0" err="1">
                <a:latin typeface="Times New Roman" panose="02020603050405020304" pitchFamily="18" charset="0"/>
              </a:rPr>
              <a:t>kilôgam</a:t>
            </a:r>
            <a:r>
              <a:rPr lang="en-US" altLang="en-US" sz="2800" dirty="0">
                <a:latin typeface="Times New Roman" panose="02020603050405020304" pitchFamily="18" charset="0"/>
              </a:rPr>
              <a:t>)		B. m</a:t>
            </a:r>
            <a:r>
              <a:rPr lang="en-US" altLang="en-US" sz="2800" baseline="30000" dirty="0">
                <a:latin typeface="Times New Roman" panose="02020603050405020304" pitchFamily="18" charset="0"/>
              </a:rPr>
              <a:t>3</a:t>
            </a:r>
            <a:r>
              <a:rPr lang="en-US" altLang="en-US" sz="2800" dirty="0">
                <a:latin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mét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khối</a:t>
            </a:r>
            <a:r>
              <a:rPr lang="en-US" altLang="en-US" sz="28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C. N(</a:t>
            </a:r>
            <a:r>
              <a:rPr lang="en-US" altLang="en-US" sz="2800" dirty="0" err="1">
                <a:latin typeface="Times New Roman" panose="02020603050405020304" pitchFamily="18" charset="0"/>
              </a:rPr>
              <a:t>niutơn</a:t>
            </a:r>
            <a:r>
              <a:rPr lang="en-US" altLang="en-US" sz="2800" dirty="0">
                <a:latin typeface="Times New Roman" panose="02020603050405020304" pitchFamily="18" charset="0"/>
              </a:rPr>
              <a:t>)			D. m(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mét</a:t>
            </a:r>
            <a:r>
              <a:rPr lang="en-US" altLang="en-US" sz="2800" dirty="0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71003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8"/>
                  </p:tgtEl>
                </p:cond>
              </p:nextCondLst>
            </p:seq>
          </p:childTnLst>
        </p:cTn>
      </p:par>
    </p:tnLst>
    <p:bldLst>
      <p:bldP spid="16" grpId="0" animBg="1"/>
      <p:bldP spid="14360" grpId="0"/>
      <p:bldP spid="143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1" name="AutoShape 59"/>
          <p:cNvSpPr>
            <a:spLocks noChangeArrowheads="1"/>
          </p:cNvSpPr>
          <p:nvPr/>
        </p:nvSpPr>
        <p:spPr bwMode="auto">
          <a:xfrm>
            <a:off x="6977745" y="4919527"/>
            <a:ext cx="1447800" cy="5635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585" dirty="0" err="1">
                <a:solidFill>
                  <a:srgbClr val="FF0066"/>
                </a:solidFill>
              </a:rPr>
              <a:t>Số</a:t>
            </a:r>
            <a:r>
              <a:rPr lang="en-US" altLang="en-US" sz="2585" dirty="0">
                <a:solidFill>
                  <a:srgbClr val="FF0066"/>
                </a:solidFill>
              </a:rPr>
              <a:t> 2</a:t>
            </a:r>
          </a:p>
        </p:txBody>
      </p:sp>
      <p:sp>
        <p:nvSpPr>
          <p:cNvPr id="13372" name="AutoShape 60"/>
          <p:cNvSpPr>
            <a:spLocks noChangeArrowheads="1"/>
          </p:cNvSpPr>
          <p:nvPr/>
        </p:nvSpPr>
        <p:spPr bwMode="auto">
          <a:xfrm>
            <a:off x="2786745" y="4919527"/>
            <a:ext cx="1447800" cy="5635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585">
                <a:solidFill>
                  <a:srgbClr val="FF0066"/>
                </a:solidFill>
              </a:rPr>
              <a:t>số 1</a:t>
            </a:r>
          </a:p>
        </p:txBody>
      </p:sp>
      <p:sp>
        <p:nvSpPr>
          <p:cNvPr id="13373" name="Text Box 61"/>
          <p:cNvSpPr txBox="1">
            <a:spLocks noChangeArrowheads="1"/>
          </p:cNvSpPr>
          <p:nvPr/>
        </p:nvSpPr>
        <p:spPr bwMode="auto">
          <a:xfrm>
            <a:off x="2695306" y="4334691"/>
            <a:ext cx="5691050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</a:p>
        </p:txBody>
      </p:sp>
      <p:sp>
        <p:nvSpPr>
          <p:cNvPr id="13374" name="Text Box 62"/>
          <p:cNvSpPr txBox="1">
            <a:spLocks noChangeArrowheads="1"/>
          </p:cNvSpPr>
          <p:nvPr/>
        </p:nvSpPr>
        <p:spPr bwMode="auto">
          <a:xfrm>
            <a:off x="2553791" y="4282439"/>
            <a:ext cx="7162800" cy="60325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23" dirty="0" err="1">
                <a:solidFill>
                  <a:srgbClr val="0000FF"/>
                </a:solidFill>
              </a:rPr>
              <a:t>Phần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thưởng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là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một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tràng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pháo</a:t>
            </a:r>
            <a:r>
              <a:rPr lang="en-US" sz="3323" dirty="0">
                <a:solidFill>
                  <a:srgbClr val="0000FF"/>
                </a:solidFill>
              </a:rPr>
              <a:t> </a:t>
            </a:r>
            <a:r>
              <a:rPr lang="en-US" sz="3323" dirty="0" err="1">
                <a:solidFill>
                  <a:srgbClr val="0000FF"/>
                </a:solidFill>
              </a:rPr>
              <a:t>tay</a:t>
            </a:r>
            <a:endParaRPr lang="en-US" sz="3323" dirty="0">
              <a:solidFill>
                <a:srgbClr val="0000FF"/>
              </a:solidFill>
            </a:endParaRPr>
          </a:p>
        </p:txBody>
      </p:sp>
      <p:sp>
        <p:nvSpPr>
          <p:cNvPr id="32798" name="Action Button: Back or Previous 1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025121" y="4963977"/>
            <a:ext cx="963613" cy="422275"/>
          </a:xfrm>
          <a:prstGeom prst="actionButtonBackPrevious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585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60275" y="1802675"/>
            <a:ext cx="535577" cy="5094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883230" y="1164296"/>
            <a:ext cx="829273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3.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cụ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:</a:t>
            </a:r>
          </a:p>
          <a:p>
            <a:pPr marL="514350" indent="-514350">
              <a:spcBef>
                <a:spcPct val="50000"/>
              </a:spcBef>
              <a:buFontTx/>
              <a:buAutoNum type="alphaUcPeriod"/>
            </a:pPr>
            <a:r>
              <a:rPr lang="en-US" altLang="en-US" sz="2800" dirty="0" err="1">
                <a:latin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</a:rPr>
              <a:t>		B.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Lực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kế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dây</a:t>
            </a:r>
            <a:r>
              <a:rPr lang="en-US" altLang="en-US" sz="2800" dirty="0">
                <a:latin typeface="Times New Roman" panose="02020603050405020304" pitchFamily="18" charset="0"/>
              </a:rPr>
              <a:t>		D.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hồ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9398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7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71"/>
                  </p:tgtEl>
                </p:cond>
              </p:nextCondLst>
            </p:seq>
          </p:childTnLst>
        </p:cTn>
      </p:par>
    </p:tnLst>
    <p:bldLst>
      <p:bldP spid="13373" grpId="0" animBg="1"/>
      <p:bldP spid="13374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66" name="Rectangle 54"/>
          <p:cNvSpPr>
            <a:spLocks noChangeArrowheads="1"/>
          </p:cNvSpPr>
          <p:nvPr/>
        </p:nvSpPr>
        <p:spPr bwMode="auto">
          <a:xfrm>
            <a:off x="1408612" y="437606"/>
            <a:ext cx="742188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5" name="Rectangle 32"/>
          <p:cNvSpPr>
            <a:spLocks noChangeArrowheads="1"/>
          </p:cNvSpPr>
          <p:nvPr/>
        </p:nvSpPr>
        <p:spPr bwMode="auto">
          <a:xfrm>
            <a:off x="7315200" y="3276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699125" y="5786439"/>
            <a:ext cx="18415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585">
              <a:solidFill>
                <a:srgbClr val="0000FF"/>
              </a:solidFill>
            </a:endParaRPr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>
            <a:off x="7696200" y="6219826"/>
            <a:ext cx="1447800" cy="5619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585">
                <a:solidFill>
                  <a:srgbClr val="FF0066"/>
                </a:solidFill>
              </a:rPr>
              <a:t>Số 2</a:t>
            </a: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3505200" y="6219826"/>
            <a:ext cx="1447800" cy="5619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585">
                <a:solidFill>
                  <a:srgbClr val="FF0066"/>
                </a:solidFill>
              </a:rPr>
              <a:t>số 1</a:t>
            </a: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3563938" y="5656264"/>
            <a:ext cx="60198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2585" b="1"/>
              <a:t>Phần thưởng là tràng pháo tay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581400" y="5638800"/>
            <a:ext cx="5613400" cy="48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2585" b="1" dirty="0" err="1"/>
              <a:t>Phần</a:t>
            </a:r>
            <a:r>
              <a:rPr lang="en-US" altLang="en-US" sz="2585" b="1" dirty="0"/>
              <a:t> </a:t>
            </a:r>
            <a:r>
              <a:rPr lang="en-US" altLang="en-US" sz="2585" b="1" dirty="0" err="1"/>
              <a:t>thưởng</a:t>
            </a:r>
            <a:r>
              <a:rPr lang="en-US" altLang="en-US" sz="2585" b="1" dirty="0"/>
              <a:t> </a:t>
            </a:r>
            <a:r>
              <a:rPr lang="en-US" altLang="en-US" sz="2585" b="1" dirty="0" err="1"/>
              <a:t>là</a:t>
            </a:r>
            <a:r>
              <a:rPr lang="en-US" altLang="en-US" sz="2585" b="1" dirty="0"/>
              <a:t> </a:t>
            </a:r>
            <a:r>
              <a:rPr lang="en-US" altLang="en-US" sz="2585" b="1" dirty="0" err="1"/>
              <a:t>một</a:t>
            </a:r>
            <a:r>
              <a:rPr lang="en-US" altLang="en-US" sz="2585" b="1" dirty="0"/>
              <a:t> </a:t>
            </a:r>
            <a:r>
              <a:rPr lang="en-US" altLang="en-US" sz="2585" b="1" dirty="0" err="1"/>
              <a:t>điểm</a:t>
            </a:r>
            <a:r>
              <a:rPr lang="en-US" altLang="en-US" sz="2585" b="1" dirty="0"/>
              <a:t> 10</a:t>
            </a:r>
          </a:p>
        </p:txBody>
      </p:sp>
      <p:sp>
        <p:nvSpPr>
          <p:cNvPr id="19" name="Action Button: Back or Previous 2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743576" y="6289676"/>
            <a:ext cx="1196975" cy="492125"/>
          </a:xfrm>
          <a:prstGeom prst="actionButtonBackPrevious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585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161496" y="1166095"/>
            <a:ext cx="7081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344377" y="1740860"/>
            <a:ext cx="10281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>
              <a:tabLst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318249" y="2150224"/>
            <a:ext cx="10451385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>
              <a:lnSpc>
                <a:spcPct val="130000"/>
              </a:lnSpc>
              <a:tabLst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161495" y="4024793"/>
            <a:ext cx="10621201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05500" algn="l"/>
                <a:tab pos="5940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30000"/>
              </a:lnSpc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606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2" grpId="0"/>
      <p:bldP spid="13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1"/>
            <a:ext cx="83058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939636" y="457200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HỌC: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220551" y="1874793"/>
            <a:ext cx="7432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2207488" y="2606040"/>
            <a:ext cx="7291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-"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VBT.</a:t>
            </a:r>
          </a:p>
        </p:txBody>
      </p:sp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2194425" y="3292565"/>
            <a:ext cx="660558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III: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27142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1862" y="887492"/>
            <a:ext cx="4075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4171" y="1410789"/>
            <a:ext cx="12017829" cy="3386962"/>
            <a:chOff x="4565468" y="2495006"/>
            <a:chExt cx="3337561" cy="2220685"/>
          </a:xfrm>
        </p:grpSpPr>
        <p:sp>
          <p:nvSpPr>
            <p:cNvPr id="6" name="Explosion 1 5"/>
            <p:cNvSpPr/>
            <p:nvPr/>
          </p:nvSpPr>
          <p:spPr>
            <a:xfrm>
              <a:off x="4565468" y="2495006"/>
              <a:ext cx="3337561" cy="2220685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05536" y="3077368"/>
              <a:ext cx="1911842" cy="86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Curved Up Arrow 8">
            <a:hlinkClick r:id="rId2" action="ppaction://hlinksldjump"/>
          </p:cNvPr>
          <p:cNvSpPr/>
          <p:nvPr/>
        </p:nvSpPr>
        <p:spPr>
          <a:xfrm>
            <a:off x="9627326" y="5995851"/>
            <a:ext cx="587829" cy="2743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8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rved Up Arrow 7">
            <a:hlinkClick r:id="rId2" action="ppaction://hlinksldjump"/>
          </p:cNvPr>
          <p:cNvSpPr/>
          <p:nvPr/>
        </p:nvSpPr>
        <p:spPr>
          <a:xfrm>
            <a:off x="11390812" y="6361611"/>
            <a:ext cx="587829" cy="2743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CF57C-AC6B-4CAB-A825-BE4DEBAE46D8}"/>
              </a:ext>
            </a:extLst>
          </p:cNvPr>
          <p:cNvPicPr/>
          <p:nvPr/>
        </p:nvPicPr>
        <p:blipFill rotWithShape="1">
          <a:blip r:embed="rId3"/>
          <a:srcRect l="34431" t="53739" r="48636" b="24230"/>
          <a:stretch/>
        </p:blipFill>
        <p:spPr>
          <a:xfrm>
            <a:off x="1790607" y="923278"/>
            <a:ext cx="3029968" cy="1979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92487E-FB46-4C4B-87E0-86D24A54D1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98782" y="852256"/>
            <a:ext cx="2919966" cy="2050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6B5F01-3272-4564-921C-8287BA2E6679}"/>
              </a:ext>
            </a:extLst>
          </p:cNvPr>
          <p:cNvPicPr/>
          <p:nvPr/>
        </p:nvPicPr>
        <p:blipFill rotWithShape="1">
          <a:blip r:embed="rId5"/>
          <a:srcRect l="75114" t="57579" r="11477" b="14933"/>
          <a:stretch/>
        </p:blipFill>
        <p:spPr>
          <a:xfrm>
            <a:off x="1706356" y="3505800"/>
            <a:ext cx="3114219" cy="2554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64AE5F-B758-4979-A5E0-EFC15E3E93D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82" y="3653252"/>
            <a:ext cx="3047723" cy="2406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7F64D-9CD5-4260-B0F3-E507BEE3F4DE}"/>
              </a:ext>
            </a:extLst>
          </p:cNvPr>
          <p:cNvPicPr/>
          <p:nvPr/>
        </p:nvPicPr>
        <p:blipFill rotWithShape="1">
          <a:blip r:embed="rId7"/>
          <a:srcRect l="50000" t="12305" r="13409" b="60207"/>
          <a:stretch/>
        </p:blipFill>
        <p:spPr>
          <a:xfrm>
            <a:off x="4963887" y="1515292"/>
            <a:ext cx="2913016" cy="289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110342" y="182098"/>
            <a:ext cx="924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9452" y="926682"/>
            <a:ext cx="966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" y="3839699"/>
            <a:ext cx="966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51178" y="652361"/>
            <a:ext cx="8098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25349" y="3369436"/>
            <a:ext cx="966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9017" y="4296899"/>
            <a:ext cx="2390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3018" y="418011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	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		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5777" y="3252652"/>
            <a:ext cx="7387046" cy="2220685"/>
            <a:chOff x="4565468" y="2495006"/>
            <a:chExt cx="3337561" cy="2220685"/>
          </a:xfrm>
          <a:solidFill>
            <a:srgbClr val="92D050"/>
          </a:solidFill>
        </p:grpSpPr>
        <p:sp>
          <p:nvSpPr>
            <p:cNvPr id="6" name="Explosion 1 5"/>
            <p:cNvSpPr/>
            <p:nvPr/>
          </p:nvSpPr>
          <p:spPr>
            <a:xfrm>
              <a:off x="4565468" y="2495006"/>
              <a:ext cx="3337561" cy="2220685"/>
            </a:xfrm>
            <a:prstGeom prst="irregularSeal1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64851" y="3207134"/>
              <a:ext cx="1935844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Curved Up Arrow 7">
            <a:hlinkClick r:id="rId2" action="ppaction://hlinksldjump"/>
          </p:cNvPr>
          <p:cNvSpPr/>
          <p:nvPr/>
        </p:nvSpPr>
        <p:spPr>
          <a:xfrm>
            <a:off x="11351623" y="6479176"/>
            <a:ext cx="587829" cy="2743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6103" y="343855"/>
            <a:ext cx="919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927462"/>
            <a:ext cx="12192000" cy="5812971"/>
            <a:chOff x="4565468" y="2495006"/>
            <a:chExt cx="3337561" cy="2220685"/>
          </a:xfrm>
          <a:solidFill>
            <a:srgbClr val="FFFF00"/>
          </a:solidFill>
        </p:grpSpPr>
        <p:sp>
          <p:nvSpPr>
            <p:cNvPr id="6" name="Explosion 1 5"/>
            <p:cNvSpPr/>
            <p:nvPr/>
          </p:nvSpPr>
          <p:spPr>
            <a:xfrm>
              <a:off x="4565468" y="2495006"/>
              <a:ext cx="3337561" cy="2220685"/>
            </a:xfrm>
            <a:prstGeom prst="irregularSeal1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23572" y="3102631"/>
              <a:ext cx="1863074" cy="8818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hoăc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Hai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Curved Up Arrow 7">
            <a:hlinkClick r:id="rId2" action="ppaction://hlinksldjump"/>
          </p:cNvPr>
          <p:cNvSpPr/>
          <p:nvPr/>
        </p:nvSpPr>
        <p:spPr>
          <a:xfrm>
            <a:off x="11403874" y="6479177"/>
            <a:ext cx="587829" cy="2743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3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7" y="539798"/>
            <a:ext cx="10097589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25833" y="4088675"/>
            <a:ext cx="3337561" cy="2220685"/>
            <a:chOff x="4565468" y="2495006"/>
            <a:chExt cx="3337561" cy="2220685"/>
          </a:xfrm>
          <a:solidFill>
            <a:srgbClr val="E14FDA"/>
          </a:solidFill>
        </p:grpSpPr>
        <p:sp>
          <p:nvSpPr>
            <p:cNvPr id="6" name="Explosion 1 5"/>
            <p:cNvSpPr/>
            <p:nvPr/>
          </p:nvSpPr>
          <p:spPr>
            <a:xfrm>
              <a:off x="4565468" y="2495006"/>
              <a:ext cx="3337561" cy="2220685"/>
            </a:xfrm>
            <a:prstGeom prst="irregularSeal1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43602" y="3154881"/>
              <a:ext cx="600892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8" name="Curved Up Arrow 7">
            <a:hlinkClick r:id="rId2" action="ppaction://hlinksldjump"/>
          </p:cNvPr>
          <p:cNvSpPr/>
          <p:nvPr/>
        </p:nvSpPr>
        <p:spPr>
          <a:xfrm>
            <a:off x="11260183" y="6479177"/>
            <a:ext cx="587829" cy="2743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0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766" y="174039"/>
            <a:ext cx="112079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dang.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03321" y="3696789"/>
            <a:ext cx="3337561" cy="2220685"/>
            <a:chOff x="4565468" y="2495006"/>
            <a:chExt cx="3337561" cy="222068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" name="Explosion 1 5"/>
            <p:cNvSpPr/>
            <p:nvPr/>
          </p:nvSpPr>
          <p:spPr>
            <a:xfrm>
              <a:off x="4565468" y="2495006"/>
              <a:ext cx="3337561" cy="2220685"/>
            </a:xfrm>
            <a:prstGeom prst="irregularSeal1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12994" y="3154882"/>
              <a:ext cx="44250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8" name="Curved Up Arrow 7">
            <a:hlinkClick r:id="rId2" action="ppaction://hlinksldjump"/>
          </p:cNvPr>
          <p:cNvSpPr/>
          <p:nvPr/>
        </p:nvSpPr>
        <p:spPr>
          <a:xfrm>
            <a:off x="11299372" y="6426925"/>
            <a:ext cx="587829" cy="2743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1580</Words>
  <Application>Microsoft Office PowerPoint</Application>
  <PresentationFormat>Widescreen</PresentationFormat>
  <Paragraphs>199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.VnTime</vt:lpstr>
      <vt:lpstr>.VnUniverse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Các yếu tố đặc trưng của một lực là? A. Điểm đặt  B. Hướng của lực(phương, chiều ) C. Độ lớn   D. Tất cả các yếu tố trên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71</cp:revision>
  <dcterms:created xsi:type="dcterms:W3CDTF">2021-11-22T14:14:37Z</dcterms:created>
  <dcterms:modified xsi:type="dcterms:W3CDTF">2026-03-31T10:09:14Z</dcterms:modified>
</cp:coreProperties>
</file>