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6" r:id="rId3"/>
    <p:sldId id="258" r:id="rId4"/>
    <p:sldId id="265" r:id="rId5"/>
    <p:sldId id="285" r:id="rId6"/>
    <p:sldId id="296" r:id="rId7"/>
    <p:sldId id="264" r:id="rId8"/>
    <p:sldId id="286" r:id="rId9"/>
    <p:sldId id="287" r:id="rId10"/>
    <p:sldId id="288" r:id="rId11"/>
    <p:sldId id="289" r:id="rId12"/>
    <p:sldId id="291" r:id="rId13"/>
    <p:sldId id="290" r:id="rId14"/>
    <p:sldId id="267" r:id="rId15"/>
    <p:sldId id="292" r:id="rId16"/>
    <p:sldId id="295" r:id="rId17"/>
    <p:sldId id="293" r:id="rId18"/>
    <p:sldId id="294" r:id="rId19"/>
    <p:sldId id="297" r:id="rId20"/>
    <p:sldId id="298" r:id="rId21"/>
    <p:sldId id="299" r:id="rId22"/>
    <p:sldId id="300" r:id="rId23"/>
    <p:sldId id="27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25449" y="848374"/>
            <a:ext cx="10428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</a:t>
            </a:r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20</a:t>
            </a:r>
          </a:p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en-US" altLang="zh-CN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ngầm</a:t>
            </a:r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vi-VN" altLang="zh-CN" sz="720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bă</a:t>
            </a:r>
            <a:r>
              <a:rPr lang="en-US" altLang="zh-CN" sz="720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 </a:t>
            </a:r>
            <a:r>
              <a:rPr lang="en-US" altLang="zh-CN" sz="7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30993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9008"/>
              </p:ext>
            </p:extLst>
          </p:nvPr>
        </p:nvGraphicFramePr>
        <p:xfrm>
          <a:off x="6612367" y="3777038"/>
          <a:ext cx="4637524" cy="22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:a16="http://schemas.microsoft.com/office/drawing/2014/main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:a16="http://schemas.microsoft.com/office/drawing/2014/main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36689"/>
              </p:ext>
            </p:extLst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b.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b.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705</TotalTime>
  <Words>891</Words>
  <Application>Microsoft Office PowerPoint</Application>
  <PresentationFormat>Widescreen</PresentationFormat>
  <Paragraphs>135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等线</vt:lpstr>
      <vt:lpstr>#9Slide04 Philosopher Bold</vt:lpstr>
      <vt:lpstr>Arial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Tran Nhat Minh 20206430</cp:lastModifiedBy>
  <cp:revision>85</cp:revision>
  <dcterms:created xsi:type="dcterms:W3CDTF">2017-07-04T12:34:02Z</dcterms:created>
  <dcterms:modified xsi:type="dcterms:W3CDTF">2026-01-18T12:40:07Z</dcterms:modified>
</cp:coreProperties>
</file>