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4009" r:id="rId2"/>
  </p:sldMasterIdLst>
  <p:notesMasterIdLst>
    <p:notesMasterId r:id="rId36"/>
  </p:notesMasterIdLst>
  <p:handoutMasterIdLst>
    <p:handoutMasterId r:id="rId37"/>
  </p:handoutMasterIdLst>
  <p:sldIdLst>
    <p:sldId id="558" r:id="rId3"/>
    <p:sldId id="570" r:id="rId4"/>
    <p:sldId id="524" r:id="rId5"/>
    <p:sldId id="528" r:id="rId6"/>
    <p:sldId id="625" r:id="rId7"/>
    <p:sldId id="478" r:id="rId8"/>
    <p:sldId id="530" r:id="rId9"/>
    <p:sldId id="604" r:id="rId10"/>
    <p:sldId id="626" r:id="rId11"/>
    <p:sldId id="627" r:id="rId12"/>
    <p:sldId id="629" r:id="rId13"/>
    <p:sldId id="606" r:id="rId14"/>
    <p:sldId id="630" r:id="rId15"/>
    <p:sldId id="607" r:id="rId16"/>
    <p:sldId id="631" r:id="rId17"/>
    <p:sldId id="608" r:id="rId18"/>
    <p:sldId id="609" r:id="rId19"/>
    <p:sldId id="612" r:id="rId20"/>
    <p:sldId id="613" r:id="rId21"/>
    <p:sldId id="632" r:id="rId22"/>
    <p:sldId id="614" r:id="rId23"/>
    <p:sldId id="633" r:id="rId24"/>
    <p:sldId id="615" r:id="rId25"/>
    <p:sldId id="617" r:id="rId26"/>
    <p:sldId id="620" r:id="rId27"/>
    <p:sldId id="616" r:id="rId28"/>
    <p:sldId id="618" r:id="rId29"/>
    <p:sldId id="621" r:id="rId30"/>
    <p:sldId id="585" r:id="rId31"/>
    <p:sldId id="590" r:id="rId32"/>
    <p:sldId id="624" r:id="rId33"/>
    <p:sldId id="622" r:id="rId34"/>
    <p:sldId id="602" r:id="rId35"/>
  </p:sldIdLst>
  <p:sldSz cx="6858000" cy="5143500"/>
  <p:notesSz cx="9144000" cy="6858000"/>
  <p:custDataLst>
    <p:tags r:id="rId38"/>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0" autoAdjust="0"/>
    <p:restoredTop sz="92683" autoAdjust="0"/>
  </p:normalViewPr>
  <p:slideViewPr>
    <p:cSldViewPr>
      <p:cViewPr varScale="1">
        <p:scale>
          <a:sx n="76" d="100"/>
          <a:sy n="76" d="100"/>
        </p:scale>
        <p:origin x="1664" y="56"/>
      </p:cViewPr>
      <p:guideLst>
        <p:guide orient="horz" pos="162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50666-6CE7-5850-B281-9708935483D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2A294EA-1C9D-3774-2CBB-447D9F34C4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DE5F051-0E09-4394-AB3F-A8815F4D5082}" type="datetimeFigureOut">
              <a:rPr lang="en-US"/>
              <a:pPr>
                <a:defRPr/>
              </a:pPr>
              <a:t>2/3/2023</a:t>
            </a:fld>
            <a:endParaRPr lang="en-US"/>
          </a:p>
        </p:txBody>
      </p:sp>
      <p:sp>
        <p:nvSpPr>
          <p:cNvPr id="4" name="Footer Placeholder 3">
            <a:extLst>
              <a:ext uri="{FF2B5EF4-FFF2-40B4-BE49-F238E27FC236}">
                <a16:creationId xmlns:a16="http://schemas.microsoft.com/office/drawing/2014/main" id="{1C235341-A33A-7808-ACE6-865FDF43DC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92F46D-A91D-4776-ADEB-A9A772243AF6}"/>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FFA6C33-F598-4427-AD83-890BD04F59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6B1DE-384D-9135-8982-650E91E723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A4FFC48-795F-06A8-62C8-B39D331E2A79}"/>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0971C40-4BB6-4E10-A129-DEA1174EF9D7}" type="datetimeFigureOut">
              <a:rPr lang="en-US"/>
              <a:pPr>
                <a:defRPr/>
              </a:pPr>
              <a:t>2/3/2023</a:t>
            </a:fld>
            <a:endParaRPr lang="en-US"/>
          </a:p>
        </p:txBody>
      </p:sp>
      <p:sp>
        <p:nvSpPr>
          <p:cNvPr id="4" name="Slide Image Placeholder 3">
            <a:extLst>
              <a:ext uri="{FF2B5EF4-FFF2-40B4-BE49-F238E27FC236}">
                <a16:creationId xmlns:a16="http://schemas.microsoft.com/office/drawing/2014/main" id="{2FDC4E6C-29C5-3277-CCCD-24DAA1C89D8E}"/>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DE7887-EBFA-EB51-9506-FC287779A348}"/>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0C3390-17BE-FBBA-FBEC-E073B15BC20C}"/>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4FDEF43-1CE0-3CCF-1033-CD80FDA278D1}"/>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CEB1CB9-8C63-4410-ADE6-785F8CC87009}" type="slidenum">
              <a:rPr lang="en-US" altLang="en-US"/>
              <a:pPr>
                <a:defRPr/>
              </a:pPr>
              <a:t>‹#›</a:t>
            </a:fld>
            <a:endParaRPr lang="en-US" altLang="en-US"/>
          </a:p>
        </p:txBody>
      </p:sp>
    </p:spTree>
    <p:extLst>
      <p:ext uri="{BB962C8B-B14F-4D97-AF65-F5344CB8AC3E}">
        <p14:creationId xmlns:p14="http://schemas.microsoft.com/office/powerpoint/2010/main" val="170476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D0C1C1D-0F2B-EE48-115F-67BA95F79B22}"/>
              </a:ext>
            </a:extLst>
          </p:cNvPr>
          <p:cNvSpPr>
            <a:spLocks noGrp="1" noRot="1" noChangeAspect="1" noTextEdit="1"/>
          </p:cNvSpPr>
          <p:nvPr>
            <p:ph type="sldImg"/>
          </p:nvPr>
        </p:nvSpPr>
        <p:spPr bwMode="auto">
          <a:xfrm>
            <a:off x="3028950" y="857250"/>
            <a:ext cx="30861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8C001C6-0744-94F5-03EF-9F0E9D21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4A3B85E2-0F66-445E-5CCF-6D7F3D41F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6DCA299-B31E-4D12-B04B-E8BB4A3C8A65}" type="slidenum">
              <a:rPr lang="en-US" altLang="en-GB" sz="1200" smtClean="0">
                <a:solidFill>
                  <a:srgbClr val="000000"/>
                </a:solidFill>
              </a:rPr>
              <a:pPr/>
              <a:t>1</a:t>
            </a:fld>
            <a:endParaRPr lang="en-US" altLang="en-GB" sz="1200">
              <a:solidFill>
                <a:srgbClr val="000000"/>
              </a:solidFill>
            </a:endParaRPr>
          </a:p>
        </p:txBody>
      </p:sp>
    </p:spTree>
    <p:extLst>
      <p:ext uri="{BB962C8B-B14F-4D97-AF65-F5344CB8AC3E}">
        <p14:creationId xmlns:p14="http://schemas.microsoft.com/office/powerpoint/2010/main" val="29268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952CC83-DE7C-EC16-2EB9-133E5F770215}"/>
              </a:ext>
            </a:extLst>
          </p:cNvPr>
          <p:cNvSpPr>
            <a:spLocks noGrp="1" noRot="1" noChangeAspect="1" noTextEdit="1"/>
          </p:cNvSpPr>
          <p:nvPr>
            <p:ph type="sldImg"/>
          </p:nvPr>
        </p:nvSpPr>
        <p:spPr bwMode="auto">
          <a:xfrm>
            <a:off x="3028950" y="857250"/>
            <a:ext cx="30861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FE5B438-83C2-A491-32A3-8934C20E4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38E6229-6C8A-1874-31EB-3859E36C5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83C4059-3285-4591-935F-4488C696F3EB}" type="slidenum">
              <a:rPr lang="en-US" altLang="en-US" sz="1200" smtClean="0"/>
              <a:pPr/>
              <a:t>5</a:t>
            </a:fld>
            <a:endParaRPr lang="en-US" altLang="en-US" sz="1200"/>
          </a:p>
        </p:txBody>
      </p:sp>
    </p:spTree>
    <p:extLst>
      <p:ext uri="{BB962C8B-B14F-4D97-AF65-F5344CB8AC3E}">
        <p14:creationId xmlns:p14="http://schemas.microsoft.com/office/powerpoint/2010/main" val="10523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04345CB-448E-55CA-1E97-5A3D987C49C7}"/>
              </a:ext>
            </a:extLst>
          </p:cNvPr>
          <p:cNvSpPr>
            <a:spLocks noGrp="1" noRot="1" noChangeAspect="1" noTextEdit="1"/>
          </p:cNvSpPr>
          <p:nvPr>
            <p:ph type="sldImg"/>
          </p:nvPr>
        </p:nvSpPr>
        <p:spPr bwMode="auto">
          <a:xfrm>
            <a:off x="3028950" y="857250"/>
            <a:ext cx="30861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2DE002F-B359-E6E2-E6B3-BD0D20BB9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EACC461-0ECB-C571-E9EE-E8007ED02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0CFE609-A681-465B-96ED-ADF5D1B1AC31}" type="slidenum">
              <a:rPr lang="en-US" altLang="en-US" sz="1200" smtClean="0"/>
              <a:pPr/>
              <a:t>6</a:t>
            </a:fld>
            <a:endParaRPr lang="en-US" altLang="en-US" sz="1200"/>
          </a:p>
        </p:txBody>
      </p:sp>
    </p:spTree>
    <p:extLst>
      <p:ext uri="{BB962C8B-B14F-4D97-AF65-F5344CB8AC3E}">
        <p14:creationId xmlns:p14="http://schemas.microsoft.com/office/powerpoint/2010/main" val="11834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A2CFC29-FEBE-CF87-E0F9-3485A2525882}"/>
              </a:ext>
            </a:extLst>
          </p:cNvPr>
          <p:cNvSpPr>
            <a:spLocks noGrp="1" noRot="1" noChangeAspect="1" noChangeArrowheads="1" noTextEdit="1"/>
          </p:cNvSpPr>
          <p:nvPr>
            <p:ph type="sldImg"/>
          </p:nvPr>
        </p:nvSpPr>
        <p:spPr bwMode="auto">
          <a:xfrm>
            <a:off x="3028950" y="857250"/>
            <a:ext cx="30861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549CED1-D924-082B-E350-183370B49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5A42B261-A939-B5BB-E346-5130F3942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B5A13BC-385B-4D28-965B-3F89DF609292}" type="slidenum">
              <a:rPr lang="en-US" altLang="en-US" sz="1200" smtClean="0"/>
              <a:pPr/>
              <a:t>18</a:t>
            </a:fld>
            <a:endParaRPr lang="en-US" altLang="en-US" sz="1200"/>
          </a:p>
        </p:txBody>
      </p:sp>
    </p:spTree>
    <p:extLst>
      <p:ext uri="{BB962C8B-B14F-4D97-AF65-F5344CB8AC3E}">
        <p14:creationId xmlns:p14="http://schemas.microsoft.com/office/powerpoint/2010/main" val="7935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02F3AC3D-B4DC-84B7-7CE2-B98E8B95E2A2}"/>
              </a:ext>
            </a:extLst>
          </p:cNvPr>
          <p:cNvSpPr>
            <a:spLocks noGrp="1" noRot="1" noChangeAspect="1" noTextEdit="1"/>
          </p:cNvSpPr>
          <p:nvPr>
            <p:ph type="sldImg"/>
          </p:nvPr>
        </p:nvSpPr>
        <p:spPr bwMode="auto">
          <a:xfrm>
            <a:off x="3028950" y="857250"/>
            <a:ext cx="30861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5A571A94-1296-E5C0-A91E-C318438D7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DengXian" panose="02010600030101010101" pitchFamily="2" charset="-122"/>
            </a:endParaRPr>
          </a:p>
        </p:txBody>
      </p:sp>
      <p:sp>
        <p:nvSpPr>
          <p:cNvPr id="54276" name="灯片编号占位符 3">
            <a:extLst>
              <a:ext uri="{FF2B5EF4-FFF2-40B4-BE49-F238E27FC236}">
                <a16:creationId xmlns:a16="http://schemas.microsoft.com/office/drawing/2014/main" id="{AB223428-0B6E-EC3C-A014-9EA698F43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5E596D-874E-48DE-B65F-D28798BCA7B0}" type="slidenum">
              <a:rPr lang="zh-CN" altLang="en-US" smtClean="0">
                <a:solidFill>
                  <a:srgbClr val="000000"/>
                </a:solidFill>
                <a:ea typeface="SimSun" panose="02010600030101010101" pitchFamily="2" charset="-122"/>
                <a:cs typeface="Arial" panose="020B0604020202020204" pitchFamily="34" charset="0"/>
              </a:rPr>
              <a:pPr eaLnBrk="1" hangingPunct="1">
                <a:spcBef>
                  <a:spcPct val="0"/>
                </a:spcBef>
              </a:pPr>
              <a:t>33</a:t>
            </a:fld>
            <a:endParaRPr lang="zh-CN" altLang="en-US">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1007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7F8FA444-1332-D53C-6D96-7A9A3830B05F}"/>
              </a:ext>
            </a:extLst>
          </p:cNvPr>
          <p:cNvSpPr/>
          <p:nvPr/>
        </p:nvSpPr>
        <p:spPr>
          <a:xfrm>
            <a:off x="171450" y="171450"/>
            <a:ext cx="6522244"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5" name="Group 9">
            <a:extLst>
              <a:ext uri="{FF2B5EF4-FFF2-40B4-BE49-F238E27FC236}">
                <a16:creationId xmlns:a16="http://schemas.microsoft.com/office/drawing/2014/main" id="{4208B7CF-5D2F-D85D-BF84-6BA5A5D1DB04}"/>
              </a:ext>
            </a:extLst>
          </p:cNvPr>
          <p:cNvGrpSpPr>
            <a:grpSpLocks noChangeAspect="1"/>
          </p:cNvGrpSpPr>
          <p:nvPr/>
        </p:nvGrpSpPr>
        <p:grpSpPr bwMode="auto">
          <a:xfrm>
            <a:off x="158354" y="4016375"/>
            <a:ext cx="6542484" cy="996950"/>
            <a:chOff x="-3905250" y="4294188"/>
            <a:chExt cx="13011150" cy="1892300"/>
          </a:xfrm>
        </p:grpSpPr>
        <p:sp>
          <p:nvSpPr>
            <p:cNvPr id="6" name="Freeform 14">
              <a:extLst>
                <a:ext uri="{FF2B5EF4-FFF2-40B4-BE49-F238E27FC236}">
                  <a16:creationId xmlns:a16="http://schemas.microsoft.com/office/drawing/2014/main" id="{667C3F17-05BA-5A17-B15D-D981E3971CF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 name="Freeform 18">
              <a:extLst>
                <a:ext uri="{FF2B5EF4-FFF2-40B4-BE49-F238E27FC236}">
                  <a16:creationId xmlns:a16="http://schemas.microsoft.com/office/drawing/2014/main" id="{7B206279-3D2A-619A-3DEA-D6136F70DEE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 name="Freeform 22">
              <a:extLst>
                <a:ext uri="{FF2B5EF4-FFF2-40B4-BE49-F238E27FC236}">
                  <a16:creationId xmlns:a16="http://schemas.microsoft.com/office/drawing/2014/main" id="{12A09307-0A5C-FD54-61B9-3B01052BD63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9" name="Freeform 26">
              <a:extLst>
                <a:ext uri="{FF2B5EF4-FFF2-40B4-BE49-F238E27FC236}">
                  <a16:creationId xmlns:a16="http://schemas.microsoft.com/office/drawing/2014/main" id="{516CF54E-03BF-30CB-E141-89F7C2C7B26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10" name="Freeform 10">
              <a:extLst>
                <a:ext uri="{FF2B5EF4-FFF2-40B4-BE49-F238E27FC236}">
                  <a16:creationId xmlns:a16="http://schemas.microsoft.com/office/drawing/2014/main" id="{31043F64-1E57-11E2-638A-3B1EB6DDEA6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2" name="Title 1"/>
          <p:cNvSpPr>
            <a:spLocks noGrp="1"/>
          </p:cNvSpPr>
          <p:nvPr>
            <p:ph type="ctrTitle"/>
          </p:nvPr>
        </p:nvSpPr>
        <p:spPr>
          <a:xfrm>
            <a:off x="514350" y="1200151"/>
            <a:ext cx="5829300" cy="1335081"/>
          </a:xfrm>
        </p:spPr>
        <p:txBody>
          <a:bodyPr anchor="b">
            <a:normAutofit/>
          </a:bodyPr>
          <a:lstStyle>
            <a:lvl1pPr>
              <a:defRPr sz="33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028700" y="2667001"/>
            <a:ext cx="4800600" cy="11049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2BDC43BA-33DC-166C-FDEB-A835CEB32FD4}"/>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61258BE5-B1DD-BB6D-F497-BA5BA92C9B9B}"/>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CC1164EC-E375-107B-ADD4-373E82611594}"/>
              </a:ext>
            </a:extLst>
          </p:cNvPr>
          <p:cNvSpPr>
            <a:spLocks noGrp="1"/>
          </p:cNvSpPr>
          <p:nvPr>
            <p:ph type="sldNum" sz="quarter" idx="12"/>
          </p:nvPr>
        </p:nvSpPr>
        <p:spPr/>
        <p:txBody>
          <a:bodyPr/>
          <a:lstStyle>
            <a:lvl1pPr>
              <a:defRPr/>
            </a:lvl1pPr>
          </a:lstStyle>
          <a:p>
            <a:pPr>
              <a:defRPr/>
            </a:pPr>
            <a:fld id="{378B1EFC-5ED7-415F-A331-DEBD7D2605DF}" type="slidenum">
              <a:rPr lang="en-US" altLang="en-US"/>
              <a:pPr>
                <a:defRPr/>
              </a:pPr>
              <a:t>‹#›</a:t>
            </a:fld>
            <a:endParaRPr lang="en-US" altLang="en-US"/>
          </a:p>
        </p:txBody>
      </p:sp>
    </p:spTree>
    <p:extLst>
      <p:ext uri="{BB962C8B-B14F-4D97-AF65-F5344CB8AC3E}">
        <p14:creationId xmlns:p14="http://schemas.microsoft.com/office/powerpoint/2010/main" val="338753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F9496-FB20-8089-FA36-92EBA835CD4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F84D0DD-4C1A-D09C-F102-EA570417C7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C3C992E-7B60-E279-F8C7-F8F11181AEDA}"/>
              </a:ext>
            </a:extLst>
          </p:cNvPr>
          <p:cNvSpPr>
            <a:spLocks noGrp="1"/>
          </p:cNvSpPr>
          <p:nvPr>
            <p:ph type="sldNum" sz="quarter" idx="12"/>
          </p:nvPr>
        </p:nvSpPr>
        <p:spPr/>
        <p:txBody>
          <a:bodyPr/>
          <a:lstStyle>
            <a:lvl1pPr>
              <a:defRPr/>
            </a:lvl1pPr>
          </a:lstStyle>
          <a:p>
            <a:pPr>
              <a:defRPr/>
            </a:pPr>
            <a:fld id="{B2B305A8-8A55-4CF7-AB15-CA7389E5E12E}" type="slidenum">
              <a:rPr lang="en-US" altLang="en-US"/>
              <a:pPr>
                <a:defRPr/>
              </a:pPr>
              <a:t>‹#›</a:t>
            </a:fld>
            <a:endParaRPr lang="en-US" altLang="en-US"/>
          </a:p>
        </p:txBody>
      </p:sp>
    </p:spTree>
    <p:extLst>
      <p:ext uri="{BB962C8B-B14F-4D97-AF65-F5344CB8AC3E}">
        <p14:creationId xmlns:p14="http://schemas.microsoft.com/office/powerpoint/2010/main" val="374371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D94363F-2F6F-D44E-3DBC-F9C2D5C437FE}"/>
              </a:ext>
            </a:extLst>
          </p:cNvPr>
          <p:cNvSpPr/>
          <p:nvPr/>
        </p:nvSpPr>
        <p:spPr bwMode="hidden">
          <a:xfrm>
            <a:off x="171450" y="171451"/>
            <a:ext cx="6522244"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5" name="Group 15">
            <a:extLst>
              <a:ext uri="{FF2B5EF4-FFF2-40B4-BE49-F238E27FC236}">
                <a16:creationId xmlns:a16="http://schemas.microsoft.com/office/drawing/2014/main" id="{DAC006EF-8192-D9D5-81DA-3E6EB08FFD5D}"/>
              </a:ext>
            </a:extLst>
          </p:cNvPr>
          <p:cNvGrpSpPr>
            <a:grpSpLocks noChangeAspect="1"/>
          </p:cNvGrpSpPr>
          <p:nvPr/>
        </p:nvGrpSpPr>
        <p:grpSpPr bwMode="auto">
          <a:xfrm>
            <a:off x="158354" y="536575"/>
            <a:ext cx="6542484" cy="998538"/>
            <a:chOff x="-3905250" y="4294188"/>
            <a:chExt cx="13011150" cy="1892300"/>
          </a:xfrm>
        </p:grpSpPr>
        <p:sp>
          <p:nvSpPr>
            <p:cNvPr id="6" name="Freeform 14">
              <a:extLst>
                <a:ext uri="{FF2B5EF4-FFF2-40B4-BE49-F238E27FC236}">
                  <a16:creationId xmlns:a16="http://schemas.microsoft.com/office/drawing/2014/main" id="{988A14A7-0901-8C51-60DD-30F3D32483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 name="Freeform 18">
              <a:extLst>
                <a:ext uri="{FF2B5EF4-FFF2-40B4-BE49-F238E27FC236}">
                  <a16:creationId xmlns:a16="http://schemas.microsoft.com/office/drawing/2014/main" id="{FF467088-BF50-2F8A-1639-8D389F06797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 name="Freeform 22">
              <a:extLst>
                <a:ext uri="{FF2B5EF4-FFF2-40B4-BE49-F238E27FC236}">
                  <a16:creationId xmlns:a16="http://schemas.microsoft.com/office/drawing/2014/main" id="{73699AB7-DE33-430A-1316-D7C5583255F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9" name="Freeform 26">
              <a:extLst>
                <a:ext uri="{FF2B5EF4-FFF2-40B4-BE49-F238E27FC236}">
                  <a16:creationId xmlns:a16="http://schemas.microsoft.com/office/drawing/2014/main" id="{F580AD28-A319-7889-46A4-614900F97DA2}"/>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10" name="Freeform 25">
              <a:extLst>
                <a:ext uri="{FF2B5EF4-FFF2-40B4-BE49-F238E27FC236}">
                  <a16:creationId xmlns:a16="http://schemas.microsoft.com/office/drawing/2014/main" id="{583ED114-F8C4-EC6B-7B28-10972F3FF80A}"/>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2" name="Vertical Title 1"/>
          <p:cNvSpPr>
            <a:spLocks noGrp="1"/>
          </p:cNvSpPr>
          <p:nvPr>
            <p:ph type="title" orient="vert"/>
          </p:nvPr>
        </p:nvSpPr>
        <p:spPr>
          <a:xfrm>
            <a:off x="4972050" y="1085850"/>
            <a:ext cx="1543050"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085851"/>
            <a:ext cx="451485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F6929454-855A-8F14-40B6-F6F0539C2AE6}"/>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9AA96D3F-89AE-9715-1D42-19A32AA35408}"/>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29E7E326-B88D-6328-F0AD-37A0E94936D0}"/>
              </a:ext>
            </a:extLst>
          </p:cNvPr>
          <p:cNvSpPr>
            <a:spLocks noGrp="1"/>
          </p:cNvSpPr>
          <p:nvPr>
            <p:ph type="sldNum" sz="quarter" idx="12"/>
          </p:nvPr>
        </p:nvSpPr>
        <p:spPr/>
        <p:txBody>
          <a:bodyPr/>
          <a:lstStyle>
            <a:lvl1pPr>
              <a:defRPr/>
            </a:lvl1pPr>
          </a:lstStyle>
          <a:p>
            <a:pPr>
              <a:defRPr/>
            </a:pPr>
            <a:fld id="{1ACE3FC5-0721-4CA3-B6D1-2B8693757FDA}" type="slidenum">
              <a:rPr lang="en-US" altLang="en-US"/>
              <a:pPr>
                <a:defRPr/>
              </a:pPr>
              <a:t>‹#›</a:t>
            </a:fld>
            <a:endParaRPr lang="en-US" altLang="en-US"/>
          </a:p>
        </p:txBody>
      </p:sp>
    </p:spTree>
    <p:extLst>
      <p:ext uri="{BB962C8B-B14F-4D97-AF65-F5344CB8AC3E}">
        <p14:creationId xmlns:p14="http://schemas.microsoft.com/office/powerpoint/2010/main" val="11421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1597823"/>
            <a:ext cx="5829300" cy="1102519"/>
          </a:xfrm>
        </p:spPr>
        <p:txBody>
          <a:bodyPr/>
          <a:lstStyle/>
          <a:p>
            <a:r>
              <a:rPr lang="zh-CN" altLang="en-US"/>
              <a:t>单击此处编辑母版标题样式</a:t>
            </a:r>
          </a:p>
        </p:txBody>
      </p:sp>
      <p:sp>
        <p:nvSpPr>
          <p:cNvPr id="3" name="副标题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D3EDC7-20F9-C637-9864-25F42EC05D0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C5263D4-EE14-43CD-B532-650F48F6B918}" type="datetimeFigureOut">
              <a:rPr lang="zh-CN" altLang="en-US"/>
              <a:pPr>
                <a:defRPr/>
              </a:pPr>
              <a:t>2023/2/3</a:t>
            </a:fld>
            <a:endParaRPr lang="zh-CN" altLang="en-US"/>
          </a:p>
        </p:txBody>
      </p:sp>
      <p:sp>
        <p:nvSpPr>
          <p:cNvPr id="5" name="页脚占位符 4">
            <a:extLst>
              <a:ext uri="{FF2B5EF4-FFF2-40B4-BE49-F238E27FC236}">
                <a16:creationId xmlns:a16="http://schemas.microsoft.com/office/drawing/2014/main" id="{6132D3A1-778D-59E0-CCEC-E82E17A0A489}"/>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FF0DE2B-853C-0F56-3280-E98916CF11A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90F0CD5-DFFB-43BB-BEDC-7432D21ECD41}" type="slidenum">
              <a:rPr lang="zh-CN" altLang="en-US"/>
              <a:pPr>
                <a:defRPr/>
              </a:pPr>
              <a:t>‹#›</a:t>
            </a:fld>
            <a:endParaRPr lang="zh-CN" altLang="en-US"/>
          </a:p>
        </p:txBody>
      </p:sp>
    </p:spTree>
    <p:extLst>
      <p:ext uri="{BB962C8B-B14F-4D97-AF65-F5344CB8AC3E}">
        <p14:creationId xmlns:p14="http://schemas.microsoft.com/office/powerpoint/2010/main" val="1556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00BFE8-2371-BF6E-699D-E8A2C1D7F06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9F3B8D8-3216-457B-ABA7-2077FDB6D7D9}" type="datetimeFigureOut">
              <a:rPr lang="zh-CN" altLang="en-US"/>
              <a:pPr>
                <a:defRPr/>
              </a:pPr>
              <a:t>2023/2/3</a:t>
            </a:fld>
            <a:endParaRPr lang="zh-CN" altLang="en-US"/>
          </a:p>
        </p:txBody>
      </p:sp>
      <p:sp>
        <p:nvSpPr>
          <p:cNvPr id="5" name="页脚占位符 4">
            <a:extLst>
              <a:ext uri="{FF2B5EF4-FFF2-40B4-BE49-F238E27FC236}">
                <a16:creationId xmlns:a16="http://schemas.microsoft.com/office/drawing/2014/main" id="{82AF5E02-625A-B6D3-C984-8C6D05971212}"/>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DF3672A9-6C5E-6C97-B94A-BAA39D287B1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A1FB78F-C086-47A7-952F-A31E015F143F}" type="slidenum">
              <a:rPr lang="zh-CN" altLang="en-US"/>
              <a:pPr>
                <a:defRPr/>
              </a:pPr>
              <a:t>‹#›</a:t>
            </a:fld>
            <a:endParaRPr lang="zh-CN" altLang="en-US"/>
          </a:p>
        </p:txBody>
      </p:sp>
    </p:spTree>
    <p:extLst>
      <p:ext uri="{BB962C8B-B14F-4D97-AF65-F5344CB8AC3E}">
        <p14:creationId xmlns:p14="http://schemas.microsoft.com/office/powerpoint/2010/main" val="247332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C806B9D-7C0C-1518-DFC2-CAD638CF6EC3}"/>
              </a:ext>
            </a:extLst>
          </p:cNvPr>
          <p:cNvGrpSpPr>
            <a:grpSpLocks/>
          </p:cNvGrpSpPr>
          <p:nvPr userDrawn="1"/>
        </p:nvGrpSpPr>
        <p:grpSpPr bwMode="auto">
          <a:xfrm rot="10800000" flipV="1">
            <a:off x="1283494" y="4670426"/>
            <a:ext cx="232172" cy="1363663"/>
            <a:chOff x="4980416" y="5037518"/>
            <a:chExt cx="412706" cy="1820482"/>
          </a:xfrm>
        </p:grpSpPr>
        <p:sp>
          <p:nvSpPr>
            <p:cNvPr id="3" name="Freeform 11">
              <a:extLst>
                <a:ext uri="{FF2B5EF4-FFF2-40B4-BE49-F238E27FC236}">
                  <a16:creationId xmlns:a16="http://schemas.microsoft.com/office/drawing/2014/main" id="{356BFD80-88B8-F42D-D4E8-CA66FA7BC5AD}"/>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 name="Freeform 12">
              <a:extLst>
                <a:ext uri="{FF2B5EF4-FFF2-40B4-BE49-F238E27FC236}">
                  <a16:creationId xmlns:a16="http://schemas.microsoft.com/office/drawing/2014/main" id="{6B59B9D7-C34A-BAEC-292D-A0E0F8432AB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 name="Freeform 13">
              <a:extLst>
                <a:ext uri="{FF2B5EF4-FFF2-40B4-BE49-F238E27FC236}">
                  <a16:creationId xmlns:a16="http://schemas.microsoft.com/office/drawing/2014/main" id="{8E8D2CAE-1717-E8BD-5638-F53E618AB0AC}"/>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 name="Freeform 14">
              <a:extLst>
                <a:ext uri="{FF2B5EF4-FFF2-40B4-BE49-F238E27FC236}">
                  <a16:creationId xmlns:a16="http://schemas.microsoft.com/office/drawing/2014/main" id="{9375E7FE-CA27-579F-8041-9AA6E65DC1A2}"/>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 name="Freeform 15">
              <a:extLst>
                <a:ext uri="{FF2B5EF4-FFF2-40B4-BE49-F238E27FC236}">
                  <a16:creationId xmlns:a16="http://schemas.microsoft.com/office/drawing/2014/main" id="{87972C02-6A6F-69FA-C04E-7063BDF50A23}"/>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 name="Freeform 16">
              <a:extLst>
                <a:ext uri="{FF2B5EF4-FFF2-40B4-BE49-F238E27FC236}">
                  <a16:creationId xmlns:a16="http://schemas.microsoft.com/office/drawing/2014/main" id="{B0A67B02-E630-1F9F-0012-CAF13CC5E484}"/>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 name="Freeform 35">
              <a:extLst>
                <a:ext uri="{FF2B5EF4-FFF2-40B4-BE49-F238E27FC236}">
                  <a16:creationId xmlns:a16="http://schemas.microsoft.com/office/drawing/2014/main" id="{5BB0873A-4076-0962-4E55-B4FE311C7612}"/>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 name="Freeform 36">
              <a:extLst>
                <a:ext uri="{FF2B5EF4-FFF2-40B4-BE49-F238E27FC236}">
                  <a16:creationId xmlns:a16="http://schemas.microsoft.com/office/drawing/2014/main" id="{358468A5-424F-9C72-26F3-F39BC5354D22}"/>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 name="Freeform 37">
              <a:extLst>
                <a:ext uri="{FF2B5EF4-FFF2-40B4-BE49-F238E27FC236}">
                  <a16:creationId xmlns:a16="http://schemas.microsoft.com/office/drawing/2014/main" id="{DA51C14E-DDEE-3D50-FA73-01D30CCA130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 name="Freeform 38">
              <a:extLst>
                <a:ext uri="{FF2B5EF4-FFF2-40B4-BE49-F238E27FC236}">
                  <a16:creationId xmlns:a16="http://schemas.microsoft.com/office/drawing/2014/main" id="{CF87C8AD-0BDB-8A7E-D9ED-51623A30D60A}"/>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 name="Freeform 39">
              <a:extLst>
                <a:ext uri="{FF2B5EF4-FFF2-40B4-BE49-F238E27FC236}">
                  <a16:creationId xmlns:a16="http://schemas.microsoft.com/office/drawing/2014/main" id="{BAC625DF-6556-E2E5-61DA-88C6EA60691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4" name="Group 4">
            <a:extLst>
              <a:ext uri="{FF2B5EF4-FFF2-40B4-BE49-F238E27FC236}">
                <a16:creationId xmlns:a16="http://schemas.microsoft.com/office/drawing/2014/main" id="{0F210C78-5D85-A2CC-A818-89649C99AC89}"/>
              </a:ext>
            </a:extLst>
          </p:cNvPr>
          <p:cNvGrpSpPr>
            <a:grpSpLocks/>
          </p:cNvGrpSpPr>
          <p:nvPr userDrawn="1"/>
        </p:nvGrpSpPr>
        <p:grpSpPr bwMode="auto">
          <a:xfrm rot="10800000" flipV="1">
            <a:off x="990601" y="4670425"/>
            <a:ext cx="230981" cy="1125538"/>
            <a:chOff x="5502862" y="5355294"/>
            <a:chExt cx="412706" cy="1502706"/>
          </a:xfrm>
        </p:grpSpPr>
        <p:sp>
          <p:nvSpPr>
            <p:cNvPr id="15" name="Freeform 23">
              <a:extLst>
                <a:ext uri="{FF2B5EF4-FFF2-40B4-BE49-F238E27FC236}">
                  <a16:creationId xmlns:a16="http://schemas.microsoft.com/office/drawing/2014/main" id="{4F91F36D-D2C3-FBE9-CF1B-9BBC294FD93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 name="Freeform 24">
              <a:extLst>
                <a:ext uri="{FF2B5EF4-FFF2-40B4-BE49-F238E27FC236}">
                  <a16:creationId xmlns:a16="http://schemas.microsoft.com/office/drawing/2014/main" id="{BA756FFB-819A-0E7F-65B8-AB15AB967D2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 name="Freeform 25">
              <a:extLst>
                <a:ext uri="{FF2B5EF4-FFF2-40B4-BE49-F238E27FC236}">
                  <a16:creationId xmlns:a16="http://schemas.microsoft.com/office/drawing/2014/main" id="{D3E30C26-0750-E8E5-0ED9-DDCAF9EB1AB3}"/>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 name="Freeform 26">
              <a:extLst>
                <a:ext uri="{FF2B5EF4-FFF2-40B4-BE49-F238E27FC236}">
                  <a16:creationId xmlns:a16="http://schemas.microsoft.com/office/drawing/2014/main" id="{CE6F3223-C72D-10B7-F359-90829F3BBE3E}"/>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 name="Freeform 27">
              <a:extLst>
                <a:ext uri="{FF2B5EF4-FFF2-40B4-BE49-F238E27FC236}">
                  <a16:creationId xmlns:a16="http://schemas.microsoft.com/office/drawing/2014/main" id="{0E2FA678-7F40-4202-4D64-3B22DA0DCCDB}"/>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 name="Freeform 28">
              <a:extLst>
                <a:ext uri="{FF2B5EF4-FFF2-40B4-BE49-F238E27FC236}">
                  <a16:creationId xmlns:a16="http://schemas.microsoft.com/office/drawing/2014/main" id="{3CD86B54-6D8A-B00C-B492-6BF0E0849633}"/>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 name="Freeform 40">
              <a:extLst>
                <a:ext uri="{FF2B5EF4-FFF2-40B4-BE49-F238E27FC236}">
                  <a16:creationId xmlns:a16="http://schemas.microsoft.com/office/drawing/2014/main" id="{806DA12B-ECB1-96DE-B1BF-CB46A5848DE8}"/>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 name="Freeform 41">
              <a:extLst>
                <a:ext uri="{FF2B5EF4-FFF2-40B4-BE49-F238E27FC236}">
                  <a16:creationId xmlns:a16="http://schemas.microsoft.com/office/drawing/2014/main" id="{4704089D-0115-41DA-5F46-B18B893E5F3D}"/>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 name="Freeform 42">
              <a:extLst>
                <a:ext uri="{FF2B5EF4-FFF2-40B4-BE49-F238E27FC236}">
                  <a16:creationId xmlns:a16="http://schemas.microsoft.com/office/drawing/2014/main" id="{DC0A11E9-0D6F-0FCD-9734-07632BFA34C4}"/>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 name="Freeform 43">
              <a:extLst>
                <a:ext uri="{FF2B5EF4-FFF2-40B4-BE49-F238E27FC236}">
                  <a16:creationId xmlns:a16="http://schemas.microsoft.com/office/drawing/2014/main" id="{FD4B395D-AD03-8A83-D88D-F7C16A29F6D6}"/>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5" name="Freeform 44">
              <a:extLst>
                <a:ext uri="{FF2B5EF4-FFF2-40B4-BE49-F238E27FC236}">
                  <a16:creationId xmlns:a16="http://schemas.microsoft.com/office/drawing/2014/main" id="{E6289431-826D-E386-A342-CEBCA85F4E49}"/>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26" name="Group 7">
            <a:extLst>
              <a:ext uri="{FF2B5EF4-FFF2-40B4-BE49-F238E27FC236}">
                <a16:creationId xmlns:a16="http://schemas.microsoft.com/office/drawing/2014/main" id="{0706D1C4-E91D-FB59-91D0-DFD61FCF4316}"/>
              </a:ext>
            </a:extLst>
          </p:cNvPr>
          <p:cNvGrpSpPr>
            <a:grpSpLocks/>
          </p:cNvGrpSpPr>
          <p:nvPr userDrawn="1"/>
        </p:nvGrpSpPr>
        <p:grpSpPr bwMode="auto">
          <a:xfrm rot="10800000" flipV="1">
            <a:off x="173831" y="4670425"/>
            <a:ext cx="228600" cy="1125538"/>
            <a:chOff x="6959786" y="5355294"/>
            <a:chExt cx="407320" cy="1502706"/>
          </a:xfrm>
        </p:grpSpPr>
        <p:sp>
          <p:nvSpPr>
            <p:cNvPr id="27" name="Freeform 17">
              <a:extLst>
                <a:ext uri="{FF2B5EF4-FFF2-40B4-BE49-F238E27FC236}">
                  <a16:creationId xmlns:a16="http://schemas.microsoft.com/office/drawing/2014/main" id="{1A309C02-318D-625C-49D3-14AFE5571A28}"/>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8" name="Freeform 18">
              <a:extLst>
                <a:ext uri="{FF2B5EF4-FFF2-40B4-BE49-F238E27FC236}">
                  <a16:creationId xmlns:a16="http://schemas.microsoft.com/office/drawing/2014/main" id="{6B7694D0-C1E8-CA66-FB10-43C531DEBA3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9" name="Freeform 19">
              <a:extLst>
                <a:ext uri="{FF2B5EF4-FFF2-40B4-BE49-F238E27FC236}">
                  <a16:creationId xmlns:a16="http://schemas.microsoft.com/office/drawing/2014/main" id="{89CF5FE4-409C-8441-9CA9-53A30AAD6E3C}"/>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0" name="Freeform 20">
              <a:extLst>
                <a:ext uri="{FF2B5EF4-FFF2-40B4-BE49-F238E27FC236}">
                  <a16:creationId xmlns:a16="http://schemas.microsoft.com/office/drawing/2014/main" id="{ED396A87-9A6B-8F07-0BEE-E43DDCF2A681}"/>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1" name="Freeform 21">
              <a:extLst>
                <a:ext uri="{FF2B5EF4-FFF2-40B4-BE49-F238E27FC236}">
                  <a16:creationId xmlns:a16="http://schemas.microsoft.com/office/drawing/2014/main" id="{A3F14468-340E-2C99-B2F1-556304CAE84C}"/>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2" name="Freeform 22">
              <a:extLst>
                <a:ext uri="{FF2B5EF4-FFF2-40B4-BE49-F238E27FC236}">
                  <a16:creationId xmlns:a16="http://schemas.microsoft.com/office/drawing/2014/main" id="{AB545987-30B3-41A6-56E5-419E393EAE76}"/>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3" name="Freeform 45">
              <a:extLst>
                <a:ext uri="{FF2B5EF4-FFF2-40B4-BE49-F238E27FC236}">
                  <a16:creationId xmlns:a16="http://schemas.microsoft.com/office/drawing/2014/main" id="{BEABD85C-DEB2-A9BE-C0AC-A39015FCB6C8}"/>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4" name="Freeform 46">
              <a:extLst>
                <a:ext uri="{FF2B5EF4-FFF2-40B4-BE49-F238E27FC236}">
                  <a16:creationId xmlns:a16="http://schemas.microsoft.com/office/drawing/2014/main" id="{6A05D685-E838-560C-3F6F-F2E7C649BDC5}"/>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5" name="Freeform 47">
              <a:extLst>
                <a:ext uri="{FF2B5EF4-FFF2-40B4-BE49-F238E27FC236}">
                  <a16:creationId xmlns:a16="http://schemas.microsoft.com/office/drawing/2014/main" id="{FA6B26E6-4E8F-A141-2DDE-E8B5AC3FE380}"/>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6" name="Freeform 48">
              <a:extLst>
                <a:ext uri="{FF2B5EF4-FFF2-40B4-BE49-F238E27FC236}">
                  <a16:creationId xmlns:a16="http://schemas.microsoft.com/office/drawing/2014/main" id="{BDF69C35-B5E2-117C-93F5-2D6F20773C5F}"/>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37" name="Freeform 49">
              <a:extLst>
                <a:ext uri="{FF2B5EF4-FFF2-40B4-BE49-F238E27FC236}">
                  <a16:creationId xmlns:a16="http://schemas.microsoft.com/office/drawing/2014/main" id="{9B2EF7EB-DEFE-1261-AF35-5FD4C416804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38" name="Group 5">
            <a:extLst>
              <a:ext uri="{FF2B5EF4-FFF2-40B4-BE49-F238E27FC236}">
                <a16:creationId xmlns:a16="http://schemas.microsoft.com/office/drawing/2014/main" id="{F219EB57-63F7-A97A-46DC-A989836F1915}"/>
              </a:ext>
            </a:extLst>
          </p:cNvPr>
          <p:cNvGrpSpPr>
            <a:grpSpLocks/>
          </p:cNvGrpSpPr>
          <p:nvPr userDrawn="1"/>
        </p:nvGrpSpPr>
        <p:grpSpPr bwMode="auto">
          <a:xfrm rot="10800000" flipV="1">
            <a:off x="710804" y="4670426"/>
            <a:ext cx="227409" cy="1939925"/>
            <a:chOff x="6007804" y="4266641"/>
            <a:chExt cx="403952" cy="2588666"/>
          </a:xfrm>
        </p:grpSpPr>
        <p:sp>
          <p:nvSpPr>
            <p:cNvPr id="39" name="Freeform 29">
              <a:extLst>
                <a:ext uri="{FF2B5EF4-FFF2-40B4-BE49-F238E27FC236}">
                  <a16:creationId xmlns:a16="http://schemas.microsoft.com/office/drawing/2014/main" id="{248CA115-266E-C4BC-1496-8D53A865F88D}"/>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0" name="Freeform 30">
              <a:extLst>
                <a:ext uri="{FF2B5EF4-FFF2-40B4-BE49-F238E27FC236}">
                  <a16:creationId xmlns:a16="http://schemas.microsoft.com/office/drawing/2014/main" id="{914BE211-26A2-2621-24E5-C26E67E83A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1" name="Freeform 31">
              <a:extLst>
                <a:ext uri="{FF2B5EF4-FFF2-40B4-BE49-F238E27FC236}">
                  <a16:creationId xmlns:a16="http://schemas.microsoft.com/office/drawing/2014/main" id="{4C6366E7-4C1C-B68A-6398-BD47CE1B37A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2" name="Freeform 32">
              <a:extLst>
                <a:ext uri="{FF2B5EF4-FFF2-40B4-BE49-F238E27FC236}">
                  <a16:creationId xmlns:a16="http://schemas.microsoft.com/office/drawing/2014/main" id="{E3F21BD3-5B70-B166-00FC-80E4E0916CF4}"/>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3" name="Freeform 33">
              <a:extLst>
                <a:ext uri="{FF2B5EF4-FFF2-40B4-BE49-F238E27FC236}">
                  <a16:creationId xmlns:a16="http://schemas.microsoft.com/office/drawing/2014/main" id="{BB3D2448-BBCE-F398-1691-43865BD790D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4" name="Freeform 34">
              <a:extLst>
                <a:ext uri="{FF2B5EF4-FFF2-40B4-BE49-F238E27FC236}">
                  <a16:creationId xmlns:a16="http://schemas.microsoft.com/office/drawing/2014/main" id="{4828CED0-A6E8-3E53-148F-C82AAF3E653B}"/>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5" name="Freeform 50">
              <a:extLst>
                <a:ext uri="{FF2B5EF4-FFF2-40B4-BE49-F238E27FC236}">
                  <a16:creationId xmlns:a16="http://schemas.microsoft.com/office/drawing/2014/main" id="{E5B0D496-23EF-DA38-1FB2-86D3B541FD93}"/>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6" name="Freeform 51">
              <a:extLst>
                <a:ext uri="{FF2B5EF4-FFF2-40B4-BE49-F238E27FC236}">
                  <a16:creationId xmlns:a16="http://schemas.microsoft.com/office/drawing/2014/main" id="{68195A3A-33DF-4F05-F724-ECB80122DC77}"/>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7" name="Freeform 52">
              <a:extLst>
                <a:ext uri="{FF2B5EF4-FFF2-40B4-BE49-F238E27FC236}">
                  <a16:creationId xmlns:a16="http://schemas.microsoft.com/office/drawing/2014/main" id="{8B03C101-7F6E-1274-3A99-A8E7A52558B3}"/>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8" name="Freeform 53">
              <a:extLst>
                <a:ext uri="{FF2B5EF4-FFF2-40B4-BE49-F238E27FC236}">
                  <a16:creationId xmlns:a16="http://schemas.microsoft.com/office/drawing/2014/main" id="{B1B9062A-2071-5975-A34C-1C95CE56F19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49" name="Freeform 54">
              <a:extLst>
                <a:ext uri="{FF2B5EF4-FFF2-40B4-BE49-F238E27FC236}">
                  <a16:creationId xmlns:a16="http://schemas.microsoft.com/office/drawing/2014/main" id="{D258A889-C426-F7D2-8479-1B2D23FE64FC}"/>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50" name="Group 6">
            <a:extLst>
              <a:ext uri="{FF2B5EF4-FFF2-40B4-BE49-F238E27FC236}">
                <a16:creationId xmlns:a16="http://schemas.microsoft.com/office/drawing/2014/main" id="{ADC36CFE-D856-A4D1-FD84-5A39CAE0A295}"/>
              </a:ext>
            </a:extLst>
          </p:cNvPr>
          <p:cNvGrpSpPr>
            <a:grpSpLocks/>
          </p:cNvGrpSpPr>
          <p:nvPr userDrawn="1"/>
        </p:nvGrpSpPr>
        <p:grpSpPr bwMode="auto">
          <a:xfrm rot="10800000" flipV="1">
            <a:off x="441723" y="4670425"/>
            <a:ext cx="230981" cy="2355850"/>
            <a:chOff x="6480429" y="3713225"/>
            <a:chExt cx="409339" cy="3142082"/>
          </a:xfrm>
        </p:grpSpPr>
        <p:sp>
          <p:nvSpPr>
            <p:cNvPr id="51" name="Freeform 5">
              <a:extLst>
                <a:ext uri="{FF2B5EF4-FFF2-40B4-BE49-F238E27FC236}">
                  <a16:creationId xmlns:a16="http://schemas.microsoft.com/office/drawing/2014/main" id="{8510E7F2-0C1C-C984-1BD5-3AFF3B465482}"/>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2" name="Freeform 6">
              <a:extLst>
                <a:ext uri="{FF2B5EF4-FFF2-40B4-BE49-F238E27FC236}">
                  <a16:creationId xmlns:a16="http://schemas.microsoft.com/office/drawing/2014/main" id="{43E0606B-F1A5-941E-9CD3-4FB1EF56EF05}"/>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3" name="Freeform 7">
              <a:extLst>
                <a:ext uri="{FF2B5EF4-FFF2-40B4-BE49-F238E27FC236}">
                  <a16:creationId xmlns:a16="http://schemas.microsoft.com/office/drawing/2014/main" id="{4585A90C-9F59-575B-4EEB-8ABFC36C7A59}"/>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4" name="Freeform 8">
              <a:extLst>
                <a:ext uri="{FF2B5EF4-FFF2-40B4-BE49-F238E27FC236}">
                  <a16:creationId xmlns:a16="http://schemas.microsoft.com/office/drawing/2014/main" id="{62EA2B82-CD19-21DB-B228-D5055C28B620}"/>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5" name="Freeform 9">
              <a:extLst>
                <a:ext uri="{FF2B5EF4-FFF2-40B4-BE49-F238E27FC236}">
                  <a16:creationId xmlns:a16="http://schemas.microsoft.com/office/drawing/2014/main" id="{1A22E393-3DB6-319C-CB5B-DC5B95C80D96}"/>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6" name="Freeform 10">
              <a:extLst>
                <a:ext uri="{FF2B5EF4-FFF2-40B4-BE49-F238E27FC236}">
                  <a16:creationId xmlns:a16="http://schemas.microsoft.com/office/drawing/2014/main" id="{BD8E67AF-C525-BB15-E5BC-B55895311F3E}"/>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7" name="Freeform 55">
              <a:extLst>
                <a:ext uri="{FF2B5EF4-FFF2-40B4-BE49-F238E27FC236}">
                  <a16:creationId xmlns:a16="http://schemas.microsoft.com/office/drawing/2014/main" id="{85EE59C8-77C5-86C7-3E17-8CE815B54B5A}"/>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8" name="Freeform 56">
              <a:extLst>
                <a:ext uri="{FF2B5EF4-FFF2-40B4-BE49-F238E27FC236}">
                  <a16:creationId xmlns:a16="http://schemas.microsoft.com/office/drawing/2014/main" id="{469CA069-7558-3568-599F-96315A5C1A84}"/>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9" name="Freeform 57">
              <a:extLst>
                <a:ext uri="{FF2B5EF4-FFF2-40B4-BE49-F238E27FC236}">
                  <a16:creationId xmlns:a16="http://schemas.microsoft.com/office/drawing/2014/main" id="{B6A7E47F-E508-3B7E-0680-699F0432FF9B}"/>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0" name="Freeform 58">
              <a:extLst>
                <a:ext uri="{FF2B5EF4-FFF2-40B4-BE49-F238E27FC236}">
                  <a16:creationId xmlns:a16="http://schemas.microsoft.com/office/drawing/2014/main" id="{F018C4DD-9779-75C5-341F-4EADB8B2096A}"/>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1" name="Freeform 59">
              <a:extLst>
                <a:ext uri="{FF2B5EF4-FFF2-40B4-BE49-F238E27FC236}">
                  <a16:creationId xmlns:a16="http://schemas.microsoft.com/office/drawing/2014/main" id="{CAC34139-7B6C-6FAC-F6BD-78F7466BBC1D}"/>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62" name="Group 3">
            <a:extLst>
              <a:ext uri="{FF2B5EF4-FFF2-40B4-BE49-F238E27FC236}">
                <a16:creationId xmlns:a16="http://schemas.microsoft.com/office/drawing/2014/main" id="{9D8739B3-EDD8-28E3-6405-D117955702ED}"/>
              </a:ext>
            </a:extLst>
          </p:cNvPr>
          <p:cNvGrpSpPr>
            <a:grpSpLocks/>
          </p:cNvGrpSpPr>
          <p:nvPr userDrawn="1"/>
        </p:nvGrpSpPr>
        <p:grpSpPr bwMode="auto">
          <a:xfrm rot="10800000" flipV="1">
            <a:off x="2575322" y="4670426"/>
            <a:ext cx="232172" cy="1363663"/>
            <a:chOff x="4980416" y="5037518"/>
            <a:chExt cx="412706" cy="1820482"/>
          </a:xfrm>
        </p:grpSpPr>
        <p:sp>
          <p:nvSpPr>
            <p:cNvPr id="63" name="Freeform 11">
              <a:extLst>
                <a:ext uri="{FF2B5EF4-FFF2-40B4-BE49-F238E27FC236}">
                  <a16:creationId xmlns:a16="http://schemas.microsoft.com/office/drawing/2014/main" id="{5DFF96AE-F08F-0363-03CE-AD1A9CD1DCB2}"/>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4" name="Freeform 12">
              <a:extLst>
                <a:ext uri="{FF2B5EF4-FFF2-40B4-BE49-F238E27FC236}">
                  <a16:creationId xmlns:a16="http://schemas.microsoft.com/office/drawing/2014/main" id="{E3838FB8-D520-BF58-ACC7-74F210A35D7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5" name="Freeform 13">
              <a:extLst>
                <a:ext uri="{FF2B5EF4-FFF2-40B4-BE49-F238E27FC236}">
                  <a16:creationId xmlns:a16="http://schemas.microsoft.com/office/drawing/2014/main" id="{FF3CE033-7AB8-F23D-448D-28ED4B873589}"/>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6" name="Freeform 14">
              <a:extLst>
                <a:ext uri="{FF2B5EF4-FFF2-40B4-BE49-F238E27FC236}">
                  <a16:creationId xmlns:a16="http://schemas.microsoft.com/office/drawing/2014/main" id="{A0BE90DE-1E63-F9DD-40E4-4C078CF76B0F}"/>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7" name="Freeform 15">
              <a:extLst>
                <a:ext uri="{FF2B5EF4-FFF2-40B4-BE49-F238E27FC236}">
                  <a16:creationId xmlns:a16="http://schemas.microsoft.com/office/drawing/2014/main" id="{C727BF34-94C5-83CD-3643-400A0B8CE59A}"/>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8" name="Freeform 16">
              <a:extLst>
                <a:ext uri="{FF2B5EF4-FFF2-40B4-BE49-F238E27FC236}">
                  <a16:creationId xmlns:a16="http://schemas.microsoft.com/office/drawing/2014/main" id="{799B9A47-A624-796D-1936-BCDCF674C5DC}"/>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9" name="Freeform 35">
              <a:extLst>
                <a:ext uri="{FF2B5EF4-FFF2-40B4-BE49-F238E27FC236}">
                  <a16:creationId xmlns:a16="http://schemas.microsoft.com/office/drawing/2014/main" id="{4979C643-9669-A4EE-D574-FB7085581611}"/>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0" name="Freeform 36">
              <a:extLst>
                <a:ext uri="{FF2B5EF4-FFF2-40B4-BE49-F238E27FC236}">
                  <a16:creationId xmlns:a16="http://schemas.microsoft.com/office/drawing/2014/main" id="{8EB31610-791B-2BF2-C2E1-1E8C2DCB0CA4}"/>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1" name="Freeform 37">
              <a:extLst>
                <a:ext uri="{FF2B5EF4-FFF2-40B4-BE49-F238E27FC236}">
                  <a16:creationId xmlns:a16="http://schemas.microsoft.com/office/drawing/2014/main" id="{96727160-BA6D-1684-F118-FE1300D7C52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2" name="Freeform 38">
              <a:extLst>
                <a:ext uri="{FF2B5EF4-FFF2-40B4-BE49-F238E27FC236}">
                  <a16:creationId xmlns:a16="http://schemas.microsoft.com/office/drawing/2014/main" id="{27407589-4943-FC03-DD15-4794E1051730}"/>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3" name="Freeform 39">
              <a:extLst>
                <a:ext uri="{FF2B5EF4-FFF2-40B4-BE49-F238E27FC236}">
                  <a16:creationId xmlns:a16="http://schemas.microsoft.com/office/drawing/2014/main" id="{31FE187D-83A7-F161-7CCA-5FBF1554982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74" name="Group 4">
            <a:extLst>
              <a:ext uri="{FF2B5EF4-FFF2-40B4-BE49-F238E27FC236}">
                <a16:creationId xmlns:a16="http://schemas.microsoft.com/office/drawing/2014/main" id="{3000EB50-E06A-A2EF-36FE-9330D0392AAD}"/>
              </a:ext>
            </a:extLst>
          </p:cNvPr>
          <p:cNvGrpSpPr>
            <a:grpSpLocks/>
          </p:cNvGrpSpPr>
          <p:nvPr userDrawn="1"/>
        </p:nvGrpSpPr>
        <p:grpSpPr bwMode="auto">
          <a:xfrm rot="10800000" flipV="1">
            <a:off x="2245519" y="4670425"/>
            <a:ext cx="232172" cy="1125538"/>
            <a:chOff x="5502862" y="5355294"/>
            <a:chExt cx="412706" cy="1502706"/>
          </a:xfrm>
        </p:grpSpPr>
        <p:sp>
          <p:nvSpPr>
            <p:cNvPr id="75" name="Freeform 23">
              <a:extLst>
                <a:ext uri="{FF2B5EF4-FFF2-40B4-BE49-F238E27FC236}">
                  <a16:creationId xmlns:a16="http://schemas.microsoft.com/office/drawing/2014/main" id="{6EBBC4C7-0CB5-81B1-6373-3B89BA3C7ED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6" name="Freeform 24">
              <a:extLst>
                <a:ext uri="{FF2B5EF4-FFF2-40B4-BE49-F238E27FC236}">
                  <a16:creationId xmlns:a16="http://schemas.microsoft.com/office/drawing/2014/main" id="{5B3D6928-01A8-42F5-CE1B-41521D17F904}"/>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7" name="Freeform 25">
              <a:extLst>
                <a:ext uri="{FF2B5EF4-FFF2-40B4-BE49-F238E27FC236}">
                  <a16:creationId xmlns:a16="http://schemas.microsoft.com/office/drawing/2014/main" id="{4E545F7A-78F9-1F99-9028-9FDEF11908A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8" name="Freeform 26">
              <a:extLst>
                <a:ext uri="{FF2B5EF4-FFF2-40B4-BE49-F238E27FC236}">
                  <a16:creationId xmlns:a16="http://schemas.microsoft.com/office/drawing/2014/main" id="{F21F7A8B-E089-95AD-1CDF-908AF741298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9" name="Freeform 27">
              <a:extLst>
                <a:ext uri="{FF2B5EF4-FFF2-40B4-BE49-F238E27FC236}">
                  <a16:creationId xmlns:a16="http://schemas.microsoft.com/office/drawing/2014/main" id="{0E096DD7-ACC4-C665-0AC4-61E8B77C1C1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0" name="Freeform 28">
              <a:extLst>
                <a:ext uri="{FF2B5EF4-FFF2-40B4-BE49-F238E27FC236}">
                  <a16:creationId xmlns:a16="http://schemas.microsoft.com/office/drawing/2014/main" id="{76A759CF-0135-56D7-E96C-D4A1F6384137}"/>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1" name="Freeform 40">
              <a:extLst>
                <a:ext uri="{FF2B5EF4-FFF2-40B4-BE49-F238E27FC236}">
                  <a16:creationId xmlns:a16="http://schemas.microsoft.com/office/drawing/2014/main" id="{6AC4DCDF-DE98-858D-038A-C414D6CE5DB5}"/>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2" name="Freeform 41">
              <a:extLst>
                <a:ext uri="{FF2B5EF4-FFF2-40B4-BE49-F238E27FC236}">
                  <a16:creationId xmlns:a16="http://schemas.microsoft.com/office/drawing/2014/main" id="{A95B8AEC-1FAF-9D3E-45A3-24DA9E48CECA}"/>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3" name="Freeform 42">
              <a:extLst>
                <a:ext uri="{FF2B5EF4-FFF2-40B4-BE49-F238E27FC236}">
                  <a16:creationId xmlns:a16="http://schemas.microsoft.com/office/drawing/2014/main" id="{A9B7FCA6-E284-89BF-BE9C-C7AD792CD7AA}"/>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4" name="Freeform 43">
              <a:extLst>
                <a:ext uri="{FF2B5EF4-FFF2-40B4-BE49-F238E27FC236}">
                  <a16:creationId xmlns:a16="http://schemas.microsoft.com/office/drawing/2014/main" id="{CCB9E81D-64D1-23C1-7C31-81CE7E1BB28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5" name="Freeform 44">
              <a:extLst>
                <a:ext uri="{FF2B5EF4-FFF2-40B4-BE49-F238E27FC236}">
                  <a16:creationId xmlns:a16="http://schemas.microsoft.com/office/drawing/2014/main" id="{CB742B9C-11B2-B511-B2DE-E90E3486FBBE}"/>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86" name="Group 7">
            <a:extLst>
              <a:ext uri="{FF2B5EF4-FFF2-40B4-BE49-F238E27FC236}">
                <a16:creationId xmlns:a16="http://schemas.microsoft.com/office/drawing/2014/main" id="{7583F49F-AEEC-CD8F-51CD-18610FFF0E6D}"/>
              </a:ext>
            </a:extLst>
          </p:cNvPr>
          <p:cNvGrpSpPr>
            <a:grpSpLocks/>
          </p:cNvGrpSpPr>
          <p:nvPr userDrawn="1"/>
        </p:nvGrpSpPr>
        <p:grpSpPr bwMode="auto">
          <a:xfrm rot="10800000" flipV="1">
            <a:off x="1577579" y="4670425"/>
            <a:ext cx="228600" cy="1125538"/>
            <a:chOff x="6959786" y="5355294"/>
            <a:chExt cx="407320" cy="1502706"/>
          </a:xfrm>
        </p:grpSpPr>
        <p:sp>
          <p:nvSpPr>
            <p:cNvPr id="87" name="Freeform 17">
              <a:extLst>
                <a:ext uri="{FF2B5EF4-FFF2-40B4-BE49-F238E27FC236}">
                  <a16:creationId xmlns:a16="http://schemas.microsoft.com/office/drawing/2014/main" id="{5D5D3644-8AE2-FD76-1D35-250FFCD6379B}"/>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8" name="Freeform 18">
              <a:extLst>
                <a:ext uri="{FF2B5EF4-FFF2-40B4-BE49-F238E27FC236}">
                  <a16:creationId xmlns:a16="http://schemas.microsoft.com/office/drawing/2014/main" id="{E0EFDAC4-48AE-24A5-FB2F-0E7B74A363C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9" name="Freeform 19">
              <a:extLst>
                <a:ext uri="{FF2B5EF4-FFF2-40B4-BE49-F238E27FC236}">
                  <a16:creationId xmlns:a16="http://schemas.microsoft.com/office/drawing/2014/main" id="{D208CF6F-64B0-0A1D-AF6F-3931EC4C946F}"/>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0" name="Freeform 20">
              <a:extLst>
                <a:ext uri="{FF2B5EF4-FFF2-40B4-BE49-F238E27FC236}">
                  <a16:creationId xmlns:a16="http://schemas.microsoft.com/office/drawing/2014/main" id="{75D3B549-0ADA-4E17-5362-608FF27CE4E0}"/>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1" name="Freeform 21">
              <a:extLst>
                <a:ext uri="{FF2B5EF4-FFF2-40B4-BE49-F238E27FC236}">
                  <a16:creationId xmlns:a16="http://schemas.microsoft.com/office/drawing/2014/main" id="{E16BA0A3-B741-994F-0941-5F98CAA684AB}"/>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2" name="Freeform 22">
              <a:extLst>
                <a:ext uri="{FF2B5EF4-FFF2-40B4-BE49-F238E27FC236}">
                  <a16:creationId xmlns:a16="http://schemas.microsoft.com/office/drawing/2014/main" id="{057CE024-13FB-E575-8067-E0E5E6239154}"/>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3" name="Freeform 45">
              <a:extLst>
                <a:ext uri="{FF2B5EF4-FFF2-40B4-BE49-F238E27FC236}">
                  <a16:creationId xmlns:a16="http://schemas.microsoft.com/office/drawing/2014/main" id="{5FFFB427-BF50-605D-17A7-96EB0E6D3C46}"/>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4" name="Freeform 46">
              <a:extLst>
                <a:ext uri="{FF2B5EF4-FFF2-40B4-BE49-F238E27FC236}">
                  <a16:creationId xmlns:a16="http://schemas.microsoft.com/office/drawing/2014/main" id="{C2635B57-DDAC-0353-5F73-75DCEFC3687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5" name="Freeform 47">
              <a:extLst>
                <a:ext uri="{FF2B5EF4-FFF2-40B4-BE49-F238E27FC236}">
                  <a16:creationId xmlns:a16="http://schemas.microsoft.com/office/drawing/2014/main" id="{269043E5-5341-1440-42E4-3CA9D4F39E13}"/>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6" name="Freeform 48">
              <a:extLst>
                <a:ext uri="{FF2B5EF4-FFF2-40B4-BE49-F238E27FC236}">
                  <a16:creationId xmlns:a16="http://schemas.microsoft.com/office/drawing/2014/main" id="{2BB123BA-EC51-BE00-2779-9D74EE52D293}"/>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7" name="Freeform 49">
              <a:extLst>
                <a:ext uri="{FF2B5EF4-FFF2-40B4-BE49-F238E27FC236}">
                  <a16:creationId xmlns:a16="http://schemas.microsoft.com/office/drawing/2014/main" id="{90FFBD10-CD6F-11EC-10CD-4D59ECB3BB2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98" name="Group 5">
            <a:extLst>
              <a:ext uri="{FF2B5EF4-FFF2-40B4-BE49-F238E27FC236}">
                <a16:creationId xmlns:a16="http://schemas.microsoft.com/office/drawing/2014/main" id="{4C2A7BA3-D7EE-24BC-22AD-84BB8B89E805}"/>
              </a:ext>
            </a:extLst>
          </p:cNvPr>
          <p:cNvGrpSpPr>
            <a:grpSpLocks/>
          </p:cNvGrpSpPr>
          <p:nvPr userDrawn="1"/>
        </p:nvGrpSpPr>
        <p:grpSpPr bwMode="auto">
          <a:xfrm rot="10800000" flipV="1">
            <a:off x="1894285" y="4668838"/>
            <a:ext cx="227409" cy="1625600"/>
            <a:chOff x="6007804" y="4266641"/>
            <a:chExt cx="403952" cy="2588666"/>
          </a:xfrm>
        </p:grpSpPr>
        <p:sp>
          <p:nvSpPr>
            <p:cNvPr id="99" name="Freeform 29">
              <a:extLst>
                <a:ext uri="{FF2B5EF4-FFF2-40B4-BE49-F238E27FC236}">
                  <a16:creationId xmlns:a16="http://schemas.microsoft.com/office/drawing/2014/main" id="{95C70353-4E95-2982-ADC6-AA195D8FFEA3}"/>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0" name="Freeform 30">
              <a:extLst>
                <a:ext uri="{FF2B5EF4-FFF2-40B4-BE49-F238E27FC236}">
                  <a16:creationId xmlns:a16="http://schemas.microsoft.com/office/drawing/2014/main" id="{66F2F94A-C7A9-5D33-B57C-E38FCF6358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1" name="Freeform 31">
              <a:extLst>
                <a:ext uri="{FF2B5EF4-FFF2-40B4-BE49-F238E27FC236}">
                  <a16:creationId xmlns:a16="http://schemas.microsoft.com/office/drawing/2014/main" id="{FA27D6E4-F1CF-EFF1-6BF0-27C4CE9CBFD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2" name="Freeform 32">
              <a:extLst>
                <a:ext uri="{FF2B5EF4-FFF2-40B4-BE49-F238E27FC236}">
                  <a16:creationId xmlns:a16="http://schemas.microsoft.com/office/drawing/2014/main" id="{89EF87B7-100C-8D2E-327C-3FC0E42C42B6}"/>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 name="Freeform 33">
              <a:extLst>
                <a:ext uri="{FF2B5EF4-FFF2-40B4-BE49-F238E27FC236}">
                  <a16:creationId xmlns:a16="http://schemas.microsoft.com/office/drawing/2014/main" id="{4625D551-9366-A756-FA11-19542AE50155}"/>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 name="Freeform 34">
              <a:extLst>
                <a:ext uri="{FF2B5EF4-FFF2-40B4-BE49-F238E27FC236}">
                  <a16:creationId xmlns:a16="http://schemas.microsoft.com/office/drawing/2014/main" id="{D1FA8505-884E-184D-3DBE-DA0773C9C86C}"/>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5" name="Freeform 50">
              <a:extLst>
                <a:ext uri="{FF2B5EF4-FFF2-40B4-BE49-F238E27FC236}">
                  <a16:creationId xmlns:a16="http://schemas.microsoft.com/office/drawing/2014/main" id="{46E21024-E80B-A5A0-80C1-EB499F32701F}"/>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6" name="Freeform 51">
              <a:extLst>
                <a:ext uri="{FF2B5EF4-FFF2-40B4-BE49-F238E27FC236}">
                  <a16:creationId xmlns:a16="http://schemas.microsoft.com/office/drawing/2014/main" id="{56BBBCBF-5964-E134-BE68-08902EE56198}"/>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7" name="Freeform 52">
              <a:extLst>
                <a:ext uri="{FF2B5EF4-FFF2-40B4-BE49-F238E27FC236}">
                  <a16:creationId xmlns:a16="http://schemas.microsoft.com/office/drawing/2014/main" id="{76A7B6EC-7E5B-B6CD-6CBE-1A00832092E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8" name="Freeform 53">
              <a:extLst>
                <a:ext uri="{FF2B5EF4-FFF2-40B4-BE49-F238E27FC236}">
                  <a16:creationId xmlns:a16="http://schemas.microsoft.com/office/drawing/2014/main" id="{61DF961F-8305-DA2F-117E-85BD693EA61D}"/>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9" name="Freeform 54">
              <a:extLst>
                <a:ext uri="{FF2B5EF4-FFF2-40B4-BE49-F238E27FC236}">
                  <a16:creationId xmlns:a16="http://schemas.microsoft.com/office/drawing/2014/main" id="{0387A9E5-8F16-A72F-FBA6-1130290F4944}"/>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10" name="Group 6">
            <a:extLst>
              <a:ext uri="{FF2B5EF4-FFF2-40B4-BE49-F238E27FC236}">
                <a16:creationId xmlns:a16="http://schemas.microsoft.com/office/drawing/2014/main" id="{DBE5E14C-A9E2-83C9-4C33-C99285748BC5}"/>
              </a:ext>
            </a:extLst>
          </p:cNvPr>
          <p:cNvGrpSpPr>
            <a:grpSpLocks/>
          </p:cNvGrpSpPr>
          <p:nvPr userDrawn="1"/>
        </p:nvGrpSpPr>
        <p:grpSpPr bwMode="auto">
          <a:xfrm rot="10800000" flipV="1">
            <a:off x="6451998" y="4670425"/>
            <a:ext cx="230981" cy="2355850"/>
            <a:chOff x="6480429" y="3713225"/>
            <a:chExt cx="409339" cy="3142082"/>
          </a:xfrm>
        </p:grpSpPr>
        <p:sp>
          <p:nvSpPr>
            <p:cNvPr id="111" name="Freeform 5">
              <a:extLst>
                <a:ext uri="{FF2B5EF4-FFF2-40B4-BE49-F238E27FC236}">
                  <a16:creationId xmlns:a16="http://schemas.microsoft.com/office/drawing/2014/main" id="{2CE48B99-BB5F-4415-DAE9-3360DC64A768}"/>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2" name="Freeform 6">
              <a:extLst>
                <a:ext uri="{FF2B5EF4-FFF2-40B4-BE49-F238E27FC236}">
                  <a16:creationId xmlns:a16="http://schemas.microsoft.com/office/drawing/2014/main" id="{A57F6DC7-E66E-7F71-4710-B1CDBE975B8E}"/>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3" name="Freeform 7">
              <a:extLst>
                <a:ext uri="{FF2B5EF4-FFF2-40B4-BE49-F238E27FC236}">
                  <a16:creationId xmlns:a16="http://schemas.microsoft.com/office/drawing/2014/main" id="{0483E4E9-73BD-44CB-E7A4-B94000BA02FD}"/>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4" name="Freeform 8">
              <a:extLst>
                <a:ext uri="{FF2B5EF4-FFF2-40B4-BE49-F238E27FC236}">
                  <a16:creationId xmlns:a16="http://schemas.microsoft.com/office/drawing/2014/main" id="{13A85C3F-00A7-2820-AD70-2B1293A4186F}"/>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5" name="Freeform 9">
              <a:extLst>
                <a:ext uri="{FF2B5EF4-FFF2-40B4-BE49-F238E27FC236}">
                  <a16:creationId xmlns:a16="http://schemas.microsoft.com/office/drawing/2014/main" id="{E9073A94-E879-F18B-7F8E-A568C19E4EDC}"/>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6" name="Freeform 10">
              <a:extLst>
                <a:ext uri="{FF2B5EF4-FFF2-40B4-BE49-F238E27FC236}">
                  <a16:creationId xmlns:a16="http://schemas.microsoft.com/office/drawing/2014/main" id="{11FC60F4-C232-13F4-3AA8-9AE7E1262F22}"/>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7" name="Freeform 55">
              <a:extLst>
                <a:ext uri="{FF2B5EF4-FFF2-40B4-BE49-F238E27FC236}">
                  <a16:creationId xmlns:a16="http://schemas.microsoft.com/office/drawing/2014/main" id="{66DFD233-C721-3476-27E5-470D399DD56C}"/>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8" name="Freeform 56">
              <a:extLst>
                <a:ext uri="{FF2B5EF4-FFF2-40B4-BE49-F238E27FC236}">
                  <a16:creationId xmlns:a16="http://schemas.microsoft.com/office/drawing/2014/main" id="{F5ECD5C0-5AC9-8478-3576-C93C5EC9BF0D}"/>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19" name="Freeform 57">
              <a:extLst>
                <a:ext uri="{FF2B5EF4-FFF2-40B4-BE49-F238E27FC236}">
                  <a16:creationId xmlns:a16="http://schemas.microsoft.com/office/drawing/2014/main" id="{EAF40EC4-4B36-608A-2AD4-6941806DB280}"/>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0" name="Freeform 58">
              <a:extLst>
                <a:ext uri="{FF2B5EF4-FFF2-40B4-BE49-F238E27FC236}">
                  <a16:creationId xmlns:a16="http://schemas.microsoft.com/office/drawing/2014/main" id="{A19AB9DF-EA6A-54C7-C513-170C1AEF3AB5}"/>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1" name="Freeform 59">
              <a:extLst>
                <a:ext uri="{FF2B5EF4-FFF2-40B4-BE49-F238E27FC236}">
                  <a16:creationId xmlns:a16="http://schemas.microsoft.com/office/drawing/2014/main" id="{A19589E3-08A9-7A92-5695-D6DF875A58EA}"/>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22" name="Group 5">
            <a:extLst>
              <a:ext uri="{FF2B5EF4-FFF2-40B4-BE49-F238E27FC236}">
                <a16:creationId xmlns:a16="http://schemas.microsoft.com/office/drawing/2014/main" id="{0FCDA18E-9332-5CD1-B3BF-35AA9F6E4070}"/>
              </a:ext>
            </a:extLst>
          </p:cNvPr>
          <p:cNvGrpSpPr>
            <a:grpSpLocks/>
          </p:cNvGrpSpPr>
          <p:nvPr userDrawn="1"/>
        </p:nvGrpSpPr>
        <p:grpSpPr bwMode="auto">
          <a:xfrm rot="10800000" flipV="1">
            <a:off x="2882504" y="4668838"/>
            <a:ext cx="227409" cy="1625600"/>
            <a:chOff x="6007804" y="4266641"/>
            <a:chExt cx="403952" cy="2588666"/>
          </a:xfrm>
        </p:grpSpPr>
        <p:sp>
          <p:nvSpPr>
            <p:cNvPr id="123" name="Freeform 29">
              <a:extLst>
                <a:ext uri="{FF2B5EF4-FFF2-40B4-BE49-F238E27FC236}">
                  <a16:creationId xmlns:a16="http://schemas.microsoft.com/office/drawing/2014/main" id="{B849B6F6-A2D9-7867-DFB5-724AE1E7BF15}"/>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4" name="Freeform 30">
              <a:extLst>
                <a:ext uri="{FF2B5EF4-FFF2-40B4-BE49-F238E27FC236}">
                  <a16:creationId xmlns:a16="http://schemas.microsoft.com/office/drawing/2014/main" id="{7C165818-C933-F20E-A2A0-B1DC2C7A15F0}"/>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5" name="Freeform 31">
              <a:extLst>
                <a:ext uri="{FF2B5EF4-FFF2-40B4-BE49-F238E27FC236}">
                  <a16:creationId xmlns:a16="http://schemas.microsoft.com/office/drawing/2014/main" id="{1C26586D-07A6-5A6E-4010-B9630C22226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6" name="Freeform 32">
              <a:extLst>
                <a:ext uri="{FF2B5EF4-FFF2-40B4-BE49-F238E27FC236}">
                  <a16:creationId xmlns:a16="http://schemas.microsoft.com/office/drawing/2014/main" id="{D2297433-D03A-3C98-42DC-270DF2FBE9F7}"/>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7" name="Freeform 33">
              <a:extLst>
                <a:ext uri="{FF2B5EF4-FFF2-40B4-BE49-F238E27FC236}">
                  <a16:creationId xmlns:a16="http://schemas.microsoft.com/office/drawing/2014/main" id="{38B99CFC-8D97-490E-55E6-EAC0370FA5CF}"/>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8" name="Freeform 34">
              <a:extLst>
                <a:ext uri="{FF2B5EF4-FFF2-40B4-BE49-F238E27FC236}">
                  <a16:creationId xmlns:a16="http://schemas.microsoft.com/office/drawing/2014/main" id="{C22DBA2C-FC52-A16F-5020-432411895182}"/>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29" name="Freeform 50">
              <a:extLst>
                <a:ext uri="{FF2B5EF4-FFF2-40B4-BE49-F238E27FC236}">
                  <a16:creationId xmlns:a16="http://schemas.microsoft.com/office/drawing/2014/main" id="{0BA9D393-9C14-7DCF-69FA-C841021511D1}"/>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0" name="Freeform 51">
              <a:extLst>
                <a:ext uri="{FF2B5EF4-FFF2-40B4-BE49-F238E27FC236}">
                  <a16:creationId xmlns:a16="http://schemas.microsoft.com/office/drawing/2014/main" id="{38E099B3-5D34-35A1-6584-B3F4F52A543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1" name="Freeform 52">
              <a:extLst>
                <a:ext uri="{FF2B5EF4-FFF2-40B4-BE49-F238E27FC236}">
                  <a16:creationId xmlns:a16="http://schemas.microsoft.com/office/drawing/2014/main" id="{5C35412B-28E5-4144-29E5-4FC6853E546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2" name="Freeform 53">
              <a:extLst>
                <a:ext uri="{FF2B5EF4-FFF2-40B4-BE49-F238E27FC236}">
                  <a16:creationId xmlns:a16="http://schemas.microsoft.com/office/drawing/2014/main" id="{5A508767-29E8-2F54-5B7E-C30F77A965D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3" name="Freeform 54">
              <a:extLst>
                <a:ext uri="{FF2B5EF4-FFF2-40B4-BE49-F238E27FC236}">
                  <a16:creationId xmlns:a16="http://schemas.microsoft.com/office/drawing/2014/main" id="{1B3F7DD1-8E16-D10C-301D-0A23BF3929C3}"/>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34" name="Group 3">
            <a:extLst>
              <a:ext uri="{FF2B5EF4-FFF2-40B4-BE49-F238E27FC236}">
                <a16:creationId xmlns:a16="http://schemas.microsoft.com/office/drawing/2014/main" id="{5923EECB-6D1D-8D00-175A-C2D884C61DC7}"/>
              </a:ext>
            </a:extLst>
          </p:cNvPr>
          <p:cNvGrpSpPr>
            <a:grpSpLocks/>
          </p:cNvGrpSpPr>
          <p:nvPr userDrawn="1"/>
        </p:nvGrpSpPr>
        <p:grpSpPr bwMode="auto">
          <a:xfrm rot="10800000" flipV="1">
            <a:off x="4841082" y="4670426"/>
            <a:ext cx="232172" cy="1363663"/>
            <a:chOff x="4980416" y="5037518"/>
            <a:chExt cx="412706" cy="1820482"/>
          </a:xfrm>
        </p:grpSpPr>
        <p:sp>
          <p:nvSpPr>
            <p:cNvPr id="135" name="Freeform 11">
              <a:extLst>
                <a:ext uri="{FF2B5EF4-FFF2-40B4-BE49-F238E27FC236}">
                  <a16:creationId xmlns:a16="http://schemas.microsoft.com/office/drawing/2014/main" id="{B131E63D-A2B1-4C19-7274-2D23E736336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6" name="Freeform 12">
              <a:extLst>
                <a:ext uri="{FF2B5EF4-FFF2-40B4-BE49-F238E27FC236}">
                  <a16:creationId xmlns:a16="http://schemas.microsoft.com/office/drawing/2014/main" id="{367F0F28-4578-1505-1BEF-5DB624A4808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7" name="Freeform 13">
              <a:extLst>
                <a:ext uri="{FF2B5EF4-FFF2-40B4-BE49-F238E27FC236}">
                  <a16:creationId xmlns:a16="http://schemas.microsoft.com/office/drawing/2014/main" id="{F2C0D2EC-27CF-1DF7-2C08-9CF7C75DB3DE}"/>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8" name="Freeform 14">
              <a:extLst>
                <a:ext uri="{FF2B5EF4-FFF2-40B4-BE49-F238E27FC236}">
                  <a16:creationId xmlns:a16="http://schemas.microsoft.com/office/drawing/2014/main" id="{C00D3238-B9D8-43F9-C459-7E5D53614781}"/>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9" name="Freeform 15">
              <a:extLst>
                <a:ext uri="{FF2B5EF4-FFF2-40B4-BE49-F238E27FC236}">
                  <a16:creationId xmlns:a16="http://schemas.microsoft.com/office/drawing/2014/main" id="{1AC9A99D-BFDD-D7A2-2B34-7AA530969119}"/>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0" name="Freeform 16">
              <a:extLst>
                <a:ext uri="{FF2B5EF4-FFF2-40B4-BE49-F238E27FC236}">
                  <a16:creationId xmlns:a16="http://schemas.microsoft.com/office/drawing/2014/main" id="{38500CDE-D2CF-1C2B-939D-14313C2BD9D3}"/>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1" name="Freeform 35">
              <a:extLst>
                <a:ext uri="{FF2B5EF4-FFF2-40B4-BE49-F238E27FC236}">
                  <a16:creationId xmlns:a16="http://schemas.microsoft.com/office/drawing/2014/main" id="{C808DA0E-3711-4801-8535-1326912A51A6}"/>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2" name="Freeform 36">
              <a:extLst>
                <a:ext uri="{FF2B5EF4-FFF2-40B4-BE49-F238E27FC236}">
                  <a16:creationId xmlns:a16="http://schemas.microsoft.com/office/drawing/2014/main" id="{E0A75B22-68B7-8D48-72BF-1E070B274F18}"/>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3" name="Freeform 37">
              <a:extLst>
                <a:ext uri="{FF2B5EF4-FFF2-40B4-BE49-F238E27FC236}">
                  <a16:creationId xmlns:a16="http://schemas.microsoft.com/office/drawing/2014/main" id="{F4D9D52B-F8F5-2F12-5DBD-29EC02284B4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4" name="Freeform 38">
              <a:extLst>
                <a:ext uri="{FF2B5EF4-FFF2-40B4-BE49-F238E27FC236}">
                  <a16:creationId xmlns:a16="http://schemas.microsoft.com/office/drawing/2014/main" id="{4B87B300-7D8A-7719-5099-6C549EDB61B6}"/>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5" name="Freeform 39">
              <a:extLst>
                <a:ext uri="{FF2B5EF4-FFF2-40B4-BE49-F238E27FC236}">
                  <a16:creationId xmlns:a16="http://schemas.microsoft.com/office/drawing/2014/main" id="{7E754275-C3D2-41B9-74FC-C4D6D17DC16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46" name="Group 4">
            <a:extLst>
              <a:ext uri="{FF2B5EF4-FFF2-40B4-BE49-F238E27FC236}">
                <a16:creationId xmlns:a16="http://schemas.microsoft.com/office/drawing/2014/main" id="{73C2E69D-5E23-F0C1-280B-34969DCB862F}"/>
              </a:ext>
            </a:extLst>
          </p:cNvPr>
          <p:cNvGrpSpPr>
            <a:grpSpLocks/>
          </p:cNvGrpSpPr>
          <p:nvPr userDrawn="1"/>
        </p:nvGrpSpPr>
        <p:grpSpPr bwMode="auto">
          <a:xfrm rot="10800000" flipV="1">
            <a:off x="4546997" y="4668839"/>
            <a:ext cx="232172" cy="1120775"/>
            <a:chOff x="5502862" y="5355294"/>
            <a:chExt cx="412706" cy="1502706"/>
          </a:xfrm>
        </p:grpSpPr>
        <p:sp>
          <p:nvSpPr>
            <p:cNvPr id="147" name="Freeform 23">
              <a:extLst>
                <a:ext uri="{FF2B5EF4-FFF2-40B4-BE49-F238E27FC236}">
                  <a16:creationId xmlns:a16="http://schemas.microsoft.com/office/drawing/2014/main" id="{88E4BFD4-5BD8-C834-588A-EAD07DA0BA1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8" name="Freeform 24">
              <a:extLst>
                <a:ext uri="{FF2B5EF4-FFF2-40B4-BE49-F238E27FC236}">
                  <a16:creationId xmlns:a16="http://schemas.microsoft.com/office/drawing/2014/main" id="{3002BA9B-6385-C14C-1764-5D09DAE7A97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9" name="Freeform 25">
              <a:extLst>
                <a:ext uri="{FF2B5EF4-FFF2-40B4-BE49-F238E27FC236}">
                  <a16:creationId xmlns:a16="http://schemas.microsoft.com/office/drawing/2014/main" id="{540B5C9D-6510-DFF5-D070-035ABABCEA41}"/>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0" name="Freeform 26">
              <a:extLst>
                <a:ext uri="{FF2B5EF4-FFF2-40B4-BE49-F238E27FC236}">
                  <a16:creationId xmlns:a16="http://schemas.microsoft.com/office/drawing/2014/main" id="{90C50AB1-B782-661E-B0BA-F13C1137A74F}"/>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1" name="Freeform 27">
              <a:extLst>
                <a:ext uri="{FF2B5EF4-FFF2-40B4-BE49-F238E27FC236}">
                  <a16:creationId xmlns:a16="http://schemas.microsoft.com/office/drawing/2014/main" id="{32595D8A-930D-FF0E-9B66-B83EBAED7463}"/>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2" name="Freeform 28">
              <a:extLst>
                <a:ext uri="{FF2B5EF4-FFF2-40B4-BE49-F238E27FC236}">
                  <a16:creationId xmlns:a16="http://schemas.microsoft.com/office/drawing/2014/main" id="{EB075E7D-9573-B7CE-5F1D-BF318AA14C44}"/>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3" name="Freeform 40">
              <a:extLst>
                <a:ext uri="{FF2B5EF4-FFF2-40B4-BE49-F238E27FC236}">
                  <a16:creationId xmlns:a16="http://schemas.microsoft.com/office/drawing/2014/main" id="{B0872E64-3118-21F4-F9A6-E6D740918CA0}"/>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4" name="Freeform 41">
              <a:extLst>
                <a:ext uri="{FF2B5EF4-FFF2-40B4-BE49-F238E27FC236}">
                  <a16:creationId xmlns:a16="http://schemas.microsoft.com/office/drawing/2014/main" id="{9557E73E-76CA-9519-F378-00C82451FD69}"/>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5" name="Freeform 42">
              <a:extLst>
                <a:ext uri="{FF2B5EF4-FFF2-40B4-BE49-F238E27FC236}">
                  <a16:creationId xmlns:a16="http://schemas.microsoft.com/office/drawing/2014/main" id="{D544F689-A503-E675-5480-0E96479BCE8B}"/>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6" name="Freeform 43">
              <a:extLst>
                <a:ext uri="{FF2B5EF4-FFF2-40B4-BE49-F238E27FC236}">
                  <a16:creationId xmlns:a16="http://schemas.microsoft.com/office/drawing/2014/main" id="{9D23E436-D2CB-C723-634A-C8DC64D42AA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7" name="Freeform 44">
              <a:extLst>
                <a:ext uri="{FF2B5EF4-FFF2-40B4-BE49-F238E27FC236}">
                  <a16:creationId xmlns:a16="http://schemas.microsoft.com/office/drawing/2014/main" id="{CB8BC033-416B-3D65-FD52-95410A5F5424}"/>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58" name="Group 3">
            <a:extLst>
              <a:ext uri="{FF2B5EF4-FFF2-40B4-BE49-F238E27FC236}">
                <a16:creationId xmlns:a16="http://schemas.microsoft.com/office/drawing/2014/main" id="{691B1D61-6E9A-5FCC-AE83-D86DAC943558}"/>
              </a:ext>
            </a:extLst>
          </p:cNvPr>
          <p:cNvGrpSpPr>
            <a:grpSpLocks/>
          </p:cNvGrpSpPr>
          <p:nvPr userDrawn="1"/>
        </p:nvGrpSpPr>
        <p:grpSpPr bwMode="auto">
          <a:xfrm rot="10800000" flipV="1">
            <a:off x="6132910" y="4670426"/>
            <a:ext cx="232172" cy="1122363"/>
            <a:chOff x="4980416" y="5037518"/>
            <a:chExt cx="412706" cy="1820482"/>
          </a:xfrm>
        </p:grpSpPr>
        <p:sp>
          <p:nvSpPr>
            <p:cNvPr id="159" name="Freeform 11">
              <a:extLst>
                <a:ext uri="{FF2B5EF4-FFF2-40B4-BE49-F238E27FC236}">
                  <a16:creationId xmlns:a16="http://schemas.microsoft.com/office/drawing/2014/main" id="{8A6F08B6-D66A-F6A1-7B10-4D011D56DE8B}"/>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0" name="Freeform 12">
              <a:extLst>
                <a:ext uri="{FF2B5EF4-FFF2-40B4-BE49-F238E27FC236}">
                  <a16:creationId xmlns:a16="http://schemas.microsoft.com/office/drawing/2014/main" id="{7A795518-DD93-66A5-2B69-35837F199DF3}"/>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1" name="Freeform 13">
              <a:extLst>
                <a:ext uri="{FF2B5EF4-FFF2-40B4-BE49-F238E27FC236}">
                  <a16:creationId xmlns:a16="http://schemas.microsoft.com/office/drawing/2014/main" id="{B5BEE018-9139-CA1A-F294-0989804DBCCB}"/>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2" name="Freeform 14">
              <a:extLst>
                <a:ext uri="{FF2B5EF4-FFF2-40B4-BE49-F238E27FC236}">
                  <a16:creationId xmlns:a16="http://schemas.microsoft.com/office/drawing/2014/main" id="{3A3C0789-9BE0-9DC6-3E85-9CA0D8236739}"/>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3" name="Freeform 15">
              <a:extLst>
                <a:ext uri="{FF2B5EF4-FFF2-40B4-BE49-F238E27FC236}">
                  <a16:creationId xmlns:a16="http://schemas.microsoft.com/office/drawing/2014/main" id="{87FD1232-AD6A-5B46-80E1-FC9B2EF27371}"/>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4" name="Freeform 16">
              <a:extLst>
                <a:ext uri="{FF2B5EF4-FFF2-40B4-BE49-F238E27FC236}">
                  <a16:creationId xmlns:a16="http://schemas.microsoft.com/office/drawing/2014/main" id="{A05AA36A-FD70-C942-7E8F-DD2D4E413875}"/>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5" name="Freeform 35">
              <a:extLst>
                <a:ext uri="{FF2B5EF4-FFF2-40B4-BE49-F238E27FC236}">
                  <a16:creationId xmlns:a16="http://schemas.microsoft.com/office/drawing/2014/main" id="{C19B3795-9C87-B057-5DA0-68C0990EF7F0}"/>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6" name="Freeform 36">
              <a:extLst>
                <a:ext uri="{FF2B5EF4-FFF2-40B4-BE49-F238E27FC236}">
                  <a16:creationId xmlns:a16="http://schemas.microsoft.com/office/drawing/2014/main" id="{BEE702F4-F1DD-C014-F5F8-69D75B523773}"/>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7" name="Freeform 37">
              <a:extLst>
                <a:ext uri="{FF2B5EF4-FFF2-40B4-BE49-F238E27FC236}">
                  <a16:creationId xmlns:a16="http://schemas.microsoft.com/office/drawing/2014/main" id="{2B8A747B-F213-57CC-99FC-EA2D98E9CBA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8" name="Freeform 38">
              <a:extLst>
                <a:ext uri="{FF2B5EF4-FFF2-40B4-BE49-F238E27FC236}">
                  <a16:creationId xmlns:a16="http://schemas.microsoft.com/office/drawing/2014/main" id="{D9B28F51-98A8-8E0F-E199-4CB38F6C89F1}"/>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9" name="Freeform 39">
              <a:extLst>
                <a:ext uri="{FF2B5EF4-FFF2-40B4-BE49-F238E27FC236}">
                  <a16:creationId xmlns:a16="http://schemas.microsoft.com/office/drawing/2014/main" id="{FD7099FC-BBBF-759E-FEA4-976D91A1B255}"/>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70" name="Group 4">
            <a:extLst>
              <a:ext uri="{FF2B5EF4-FFF2-40B4-BE49-F238E27FC236}">
                <a16:creationId xmlns:a16="http://schemas.microsoft.com/office/drawing/2014/main" id="{7086EBF9-0A9B-DAB8-F3E5-32DEB3D69083}"/>
              </a:ext>
            </a:extLst>
          </p:cNvPr>
          <p:cNvGrpSpPr>
            <a:grpSpLocks/>
          </p:cNvGrpSpPr>
          <p:nvPr userDrawn="1"/>
        </p:nvGrpSpPr>
        <p:grpSpPr bwMode="auto">
          <a:xfrm rot="10800000" flipV="1">
            <a:off x="5801916" y="4670425"/>
            <a:ext cx="232172" cy="973138"/>
            <a:chOff x="5502862" y="5355294"/>
            <a:chExt cx="412706" cy="1502706"/>
          </a:xfrm>
        </p:grpSpPr>
        <p:sp>
          <p:nvSpPr>
            <p:cNvPr id="171" name="Freeform 23">
              <a:extLst>
                <a:ext uri="{FF2B5EF4-FFF2-40B4-BE49-F238E27FC236}">
                  <a16:creationId xmlns:a16="http://schemas.microsoft.com/office/drawing/2014/main" id="{AEBE12FE-30D7-E077-8A76-809B507BDABC}"/>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2" name="Freeform 24">
              <a:extLst>
                <a:ext uri="{FF2B5EF4-FFF2-40B4-BE49-F238E27FC236}">
                  <a16:creationId xmlns:a16="http://schemas.microsoft.com/office/drawing/2014/main" id="{7179EBB8-51AA-A112-CD31-5833E019C8B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3" name="Freeform 25">
              <a:extLst>
                <a:ext uri="{FF2B5EF4-FFF2-40B4-BE49-F238E27FC236}">
                  <a16:creationId xmlns:a16="http://schemas.microsoft.com/office/drawing/2014/main" id="{49BF9C0A-ACF7-5066-73B9-F3DB0A65DA2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4" name="Freeform 26">
              <a:extLst>
                <a:ext uri="{FF2B5EF4-FFF2-40B4-BE49-F238E27FC236}">
                  <a16:creationId xmlns:a16="http://schemas.microsoft.com/office/drawing/2014/main" id="{8CC6388A-4E0E-C87D-0537-851346511616}"/>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5" name="Freeform 27">
              <a:extLst>
                <a:ext uri="{FF2B5EF4-FFF2-40B4-BE49-F238E27FC236}">
                  <a16:creationId xmlns:a16="http://schemas.microsoft.com/office/drawing/2014/main" id="{6AF95FF1-37A9-0098-D460-07E0CDB6692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6" name="Freeform 28">
              <a:extLst>
                <a:ext uri="{FF2B5EF4-FFF2-40B4-BE49-F238E27FC236}">
                  <a16:creationId xmlns:a16="http://schemas.microsoft.com/office/drawing/2014/main" id="{DA5B775C-A01D-612D-0022-790987AB78DF}"/>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7" name="Freeform 40">
              <a:extLst>
                <a:ext uri="{FF2B5EF4-FFF2-40B4-BE49-F238E27FC236}">
                  <a16:creationId xmlns:a16="http://schemas.microsoft.com/office/drawing/2014/main" id="{7C6E8CF6-C7D2-ED04-FB71-08DEF1F81A92}"/>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8" name="Freeform 41">
              <a:extLst>
                <a:ext uri="{FF2B5EF4-FFF2-40B4-BE49-F238E27FC236}">
                  <a16:creationId xmlns:a16="http://schemas.microsoft.com/office/drawing/2014/main" id="{F027F5B4-C145-A4E0-0BAA-A20CF8B275FC}"/>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9" name="Freeform 42">
              <a:extLst>
                <a:ext uri="{FF2B5EF4-FFF2-40B4-BE49-F238E27FC236}">
                  <a16:creationId xmlns:a16="http://schemas.microsoft.com/office/drawing/2014/main" id="{29FABCE6-D3FD-86C7-541C-B62BB84C3C13}"/>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0" name="Freeform 43">
              <a:extLst>
                <a:ext uri="{FF2B5EF4-FFF2-40B4-BE49-F238E27FC236}">
                  <a16:creationId xmlns:a16="http://schemas.microsoft.com/office/drawing/2014/main" id="{EA951ABA-DB97-4D9F-6376-5FD450E97177}"/>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1" name="Freeform 44">
              <a:extLst>
                <a:ext uri="{FF2B5EF4-FFF2-40B4-BE49-F238E27FC236}">
                  <a16:creationId xmlns:a16="http://schemas.microsoft.com/office/drawing/2014/main" id="{C9D1A928-9122-F508-F345-D143542A1915}"/>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82" name="Group 7">
            <a:extLst>
              <a:ext uri="{FF2B5EF4-FFF2-40B4-BE49-F238E27FC236}">
                <a16:creationId xmlns:a16="http://schemas.microsoft.com/office/drawing/2014/main" id="{F227E439-E092-0C8F-4CBE-E5D0D57309B3}"/>
              </a:ext>
            </a:extLst>
          </p:cNvPr>
          <p:cNvGrpSpPr>
            <a:grpSpLocks/>
          </p:cNvGrpSpPr>
          <p:nvPr userDrawn="1"/>
        </p:nvGrpSpPr>
        <p:grpSpPr bwMode="auto">
          <a:xfrm rot="10800000" flipV="1">
            <a:off x="5133975" y="4670426"/>
            <a:ext cx="229791" cy="969963"/>
            <a:chOff x="6959786" y="5355294"/>
            <a:chExt cx="407320" cy="1502706"/>
          </a:xfrm>
        </p:grpSpPr>
        <p:sp>
          <p:nvSpPr>
            <p:cNvPr id="183" name="Freeform 17">
              <a:extLst>
                <a:ext uri="{FF2B5EF4-FFF2-40B4-BE49-F238E27FC236}">
                  <a16:creationId xmlns:a16="http://schemas.microsoft.com/office/drawing/2014/main" id="{5E6FBD6B-23FF-7630-B673-FA47DE576CEF}"/>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4" name="Freeform 18">
              <a:extLst>
                <a:ext uri="{FF2B5EF4-FFF2-40B4-BE49-F238E27FC236}">
                  <a16:creationId xmlns:a16="http://schemas.microsoft.com/office/drawing/2014/main" id="{514FC25A-383F-FF67-7AED-EF50EF2D1B66}"/>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5" name="Freeform 19">
              <a:extLst>
                <a:ext uri="{FF2B5EF4-FFF2-40B4-BE49-F238E27FC236}">
                  <a16:creationId xmlns:a16="http://schemas.microsoft.com/office/drawing/2014/main" id="{29F1A449-B5D5-FB70-B787-89C894052220}"/>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6" name="Freeform 20">
              <a:extLst>
                <a:ext uri="{FF2B5EF4-FFF2-40B4-BE49-F238E27FC236}">
                  <a16:creationId xmlns:a16="http://schemas.microsoft.com/office/drawing/2014/main" id="{9B294375-E176-F0C1-AB7F-201AC5A68A32}"/>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7" name="Freeform 21">
              <a:extLst>
                <a:ext uri="{FF2B5EF4-FFF2-40B4-BE49-F238E27FC236}">
                  <a16:creationId xmlns:a16="http://schemas.microsoft.com/office/drawing/2014/main" id="{2C6B6073-E93D-E1CA-3F2E-CADF59279528}"/>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8" name="Freeform 22">
              <a:extLst>
                <a:ext uri="{FF2B5EF4-FFF2-40B4-BE49-F238E27FC236}">
                  <a16:creationId xmlns:a16="http://schemas.microsoft.com/office/drawing/2014/main" id="{EC7D2FBA-D259-543C-8CC7-21210C968947}"/>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89" name="Freeform 45">
              <a:extLst>
                <a:ext uri="{FF2B5EF4-FFF2-40B4-BE49-F238E27FC236}">
                  <a16:creationId xmlns:a16="http://schemas.microsoft.com/office/drawing/2014/main" id="{F9D4FCA0-CEC5-C43A-2A5A-E7F7B2F4158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0" name="Freeform 46">
              <a:extLst>
                <a:ext uri="{FF2B5EF4-FFF2-40B4-BE49-F238E27FC236}">
                  <a16:creationId xmlns:a16="http://schemas.microsoft.com/office/drawing/2014/main" id="{F4F7C7B6-B763-37CE-AFCC-37C0DBAD3B8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1" name="Freeform 47">
              <a:extLst>
                <a:ext uri="{FF2B5EF4-FFF2-40B4-BE49-F238E27FC236}">
                  <a16:creationId xmlns:a16="http://schemas.microsoft.com/office/drawing/2014/main" id="{F084BE4D-9BCF-E1C1-B488-19E59B77C18B}"/>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2" name="Freeform 48">
              <a:extLst>
                <a:ext uri="{FF2B5EF4-FFF2-40B4-BE49-F238E27FC236}">
                  <a16:creationId xmlns:a16="http://schemas.microsoft.com/office/drawing/2014/main" id="{F8614499-9578-5E62-9D7C-7A45688BC278}"/>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3" name="Freeform 49">
              <a:extLst>
                <a:ext uri="{FF2B5EF4-FFF2-40B4-BE49-F238E27FC236}">
                  <a16:creationId xmlns:a16="http://schemas.microsoft.com/office/drawing/2014/main" id="{785A6EAC-CB72-F0DB-18F9-19B30A3D3FBC}"/>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194" name="Group 5">
            <a:extLst>
              <a:ext uri="{FF2B5EF4-FFF2-40B4-BE49-F238E27FC236}">
                <a16:creationId xmlns:a16="http://schemas.microsoft.com/office/drawing/2014/main" id="{D4465478-A5A2-57A5-E18A-C08909DC277F}"/>
              </a:ext>
            </a:extLst>
          </p:cNvPr>
          <p:cNvGrpSpPr>
            <a:grpSpLocks/>
          </p:cNvGrpSpPr>
          <p:nvPr userDrawn="1"/>
        </p:nvGrpSpPr>
        <p:grpSpPr bwMode="auto">
          <a:xfrm rot="10800000" flipV="1">
            <a:off x="5451872" y="4670426"/>
            <a:ext cx="227409" cy="1579563"/>
            <a:chOff x="6007804" y="4266641"/>
            <a:chExt cx="403952" cy="2588666"/>
          </a:xfrm>
        </p:grpSpPr>
        <p:sp>
          <p:nvSpPr>
            <p:cNvPr id="195" name="Freeform 29">
              <a:extLst>
                <a:ext uri="{FF2B5EF4-FFF2-40B4-BE49-F238E27FC236}">
                  <a16:creationId xmlns:a16="http://schemas.microsoft.com/office/drawing/2014/main" id="{595C7715-6F7D-4E13-F17D-F748DB61F7A8}"/>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6" name="Freeform 30">
              <a:extLst>
                <a:ext uri="{FF2B5EF4-FFF2-40B4-BE49-F238E27FC236}">
                  <a16:creationId xmlns:a16="http://schemas.microsoft.com/office/drawing/2014/main" id="{043657DE-DB4A-79C5-FBE4-39A4A59B9F1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7" name="Freeform 31">
              <a:extLst>
                <a:ext uri="{FF2B5EF4-FFF2-40B4-BE49-F238E27FC236}">
                  <a16:creationId xmlns:a16="http://schemas.microsoft.com/office/drawing/2014/main" id="{84E8F5AE-F347-C718-CA34-48E35EB62DA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8" name="Freeform 32">
              <a:extLst>
                <a:ext uri="{FF2B5EF4-FFF2-40B4-BE49-F238E27FC236}">
                  <a16:creationId xmlns:a16="http://schemas.microsoft.com/office/drawing/2014/main" id="{F1B1A142-E901-3B38-0256-8F058A3E947B}"/>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9" name="Freeform 33">
              <a:extLst>
                <a:ext uri="{FF2B5EF4-FFF2-40B4-BE49-F238E27FC236}">
                  <a16:creationId xmlns:a16="http://schemas.microsoft.com/office/drawing/2014/main" id="{797008F4-601C-E91B-5285-999DCEEF627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0" name="Freeform 34">
              <a:extLst>
                <a:ext uri="{FF2B5EF4-FFF2-40B4-BE49-F238E27FC236}">
                  <a16:creationId xmlns:a16="http://schemas.microsoft.com/office/drawing/2014/main" id="{1B140F1A-D802-B83D-259A-758ABA34F4AD}"/>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1" name="Freeform 50">
              <a:extLst>
                <a:ext uri="{FF2B5EF4-FFF2-40B4-BE49-F238E27FC236}">
                  <a16:creationId xmlns:a16="http://schemas.microsoft.com/office/drawing/2014/main" id="{ED173177-336E-A2E7-9F14-223E15C8B54A}"/>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2" name="Freeform 51">
              <a:extLst>
                <a:ext uri="{FF2B5EF4-FFF2-40B4-BE49-F238E27FC236}">
                  <a16:creationId xmlns:a16="http://schemas.microsoft.com/office/drawing/2014/main" id="{C7A11EA6-A874-7E76-DA4E-46670540A5F5}"/>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3" name="Freeform 52">
              <a:extLst>
                <a:ext uri="{FF2B5EF4-FFF2-40B4-BE49-F238E27FC236}">
                  <a16:creationId xmlns:a16="http://schemas.microsoft.com/office/drawing/2014/main" id="{481CF27B-FF9A-2A87-9FE9-FD7A7428CCD0}"/>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4" name="Freeform 53">
              <a:extLst>
                <a:ext uri="{FF2B5EF4-FFF2-40B4-BE49-F238E27FC236}">
                  <a16:creationId xmlns:a16="http://schemas.microsoft.com/office/drawing/2014/main" id="{6E7BFBDA-4183-FDAD-9E8C-7E4841D606C7}"/>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5" name="Freeform 54">
              <a:extLst>
                <a:ext uri="{FF2B5EF4-FFF2-40B4-BE49-F238E27FC236}">
                  <a16:creationId xmlns:a16="http://schemas.microsoft.com/office/drawing/2014/main" id="{08895CF4-3B22-8D8B-65BE-04E735626A4E}"/>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206" name="Group 6">
            <a:extLst>
              <a:ext uri="{FF2B5EF4-FFF2-40B4-BE49-F238E27FC236}">
                <a16:creationId xmlns:a16="http://schemas.microsoft.com/office/drawing/2014/main" id="{235DE6C6-0BE6-D55A-1A5C-5EFA37BD1082}"/>
              </a:ext>
            </a:extLst>
          </p:cNvPr>
          <p:cNvGrpSpPr>
            <a:grpSpLocks/>
          </p:cNvGrpSpPr>
          <p:nvPr userDrawn="1"/>
        </p:nvGrpSpPr>
        <p:grpSpPr bwMode="auto">
          <a:xfrm rot="10800000" flipV="1">
            <a:off x="4200526" y="4670426"/>
            <a:ext cx="230981" cy="1808163"/>
            <a:chOff x="6480429" y="3713225"/>
            <a:chExt cx="409339" cy="3142082"/>
          </a:xfrm>
        </p:grpSpPr>
        <p:sp>
          <p:nvSpPr>
            <p:cNvPr id="207" name="Freeform 5">
              <a:extLst>
                <a:ext uri="{FF2B5EF4-FFF2-40B4-BE49-F238E27FC236}">
                  <a16:creationId xmlns:a16="http://schemas.microsoft.com/office/drawing/2014/main" id="{74DC3F5B-09F8-7A78-DBDB-6A75D866185A}"/>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8" name="Freeform 6">
              <a:extLst>
                <a:ext uri="{FF2B5EF4-FFF2-40B4-BE49-F238E27FC236}">
                  <a16:creationId xmlns:a16="http://schemas.microsoft.com/office/drawing/2014/main" id="{4BC676B2-A87A-8B43-3EDE-7DB181F140DC}"/>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9" name="Freeform 7">
              <a:extLst>
                <a:ext uri="{FF2B5EF4-FFF2-40B4-BE49-F238E27FC236}">
                  <a16:creationId xmlns:a16="http://schemas.microsoft.com/office/drawing/2014/main" id="{0F227557-167D-7FA7-C891-1080E0ACC6E6}"/>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0" name="Freeform 8">
              <a:extLst>
                <a:ext uri="{FF2B5EF4-FFF2-40B4-BE49-F238E27FC236}">
                  <a16:creationId xmlns:a16="http://schemas.microsoft.com/office/drawing/2014/main" id="{67E90673-F61F-B19E-8270-C31BA65E9C37}"/>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1" name="Freeform 9">
              <a:extLst>
                <a:ext uri="{FF2B5EF4-FFF2-40B4-BE49-F238E27FC236}">
                  <a16:creationId xmlns:a16="http://schemas.microsoft.com/office/drawing/2014/main" id="{5EFC6462-B4B2-A4C5-A209-9ECA9CD90E61}"/>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2" name="Freeform 10">
              <a:extLst>
                <a:ext uri="{FF2B5EF4-FFF2-40B4-BE49-F238E27FC236}">
                  <a16:creationId xmlns:a16="http://schemas.microsoft.com/office/drawing/2014/main" id="{4FF40921-5005-8526-BE6C-8B5F3F3C82DD}"/>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3" name="Freeform 55">
              <a:extLst>
                <a:ext uri="{FF2B5EF4-FFF2-40B4-BE49-F238E27FC236}">
                  <a16:creationId xmlns:a16="http://schemas.microsoft.com/office/drawing/2014/main" id="{0948E215-3891-0942-E3E6-36ECE6BE577D}"/>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4" name="Freeform 56">
              <a:extLst>
                <a:ext uri="{FF2B5EF4-FFF2-40B4-BE49-F238E27FC236}">
                  <a16:creationId xmlns:a16="http://schemas.microsoft.com/office/drawing/2014/main" id="{0EF2AAF9-E72B-C585-D4A9-2B36AB491671}"/>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5" name="Freeform 57">
              <a:extLst>
                <a:ext uri="{FF2B5EF4-FFF2-40B4-BE49-F238E27FC236}">
                  <a16:creationId xmlns:a16="http://schemas.microsoft.com/office/drawing/2014/main" id="{C5296988-E56A-929A-DBA6-DE365D872254}"/>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6" name="Freeform 58">
              <a:extLst>
                <a:ext uri="{FF2B5EF4-FFF2-40B4-BE49-F238E27FC236}">
                  <a16:creationId xmlns:a16="http://schemas.microsoft.com/office/drawing/2014/main" id="{4812B49D-200C-2584-D249-82013F284C59}"/>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7" name="Freeform 59">
              <a:extLst>
                <a:ext uri="{FF2B5EF4-FFF2-40B4-BE49-F238E27FC236}">
                  <a16:creationId xmlns:a16="http://schemas.microsoft.com/office/drawing/2014/main" id="{E9715657-BBC2-F180-2CB2-E2E195C2FCC3}"/>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218" name="Group 4">
            <a:extLst>
              <a:ext uri="{FF2B5EF4-FFF2-40B4-BE49-F238E27FC236}">
                <a16:creationId xmlns:a16="http://schemas.microsoft.com/office/drawing/2014/main" id="{C729C37F-236D-40E4-888E-7B32DCDD44DA}"/>
              </a:ext>
            </a:extLst>
          </p:cNvPr>
          <p:cNvGrpSpPr>
            <a:grpSpLocks/>
          </p:cNvGrpSpPr>
          <p:nvPr userDrawn="1"/>
        </p:nvGrpSpPr>
        <p:grpSpPr bwMode="auto">
          <a:xfrm rot="10800000" flipV="1">
            <a:off x="3862388" y="4670425"/>
            <a:ext cx="232172" cy="1125538"/>
            <a:chOff x="5502862" y="5355294"/>
            <a:chExt cx="412706" cy="1502706"/>
          </a:xfrm>
        </p:grpSpPr>
        <p:sp>
          <p:nvSpPr>
            <p:cNvPr id="219" name="Freeform 23">
              <a:extLst>
                <a:ext uri="{FF2B5EF4-FFF2-40B4-BE49-F238E27FC236}">
                  <a16:creationId xmlns:a16="http://schemas.microsoft.com/office/drawing/2014/main" id="{BA361A78-7F68-D576-B4CB-66FFF583A379}"/>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0" name="Freeform 24">
              <a:extLst>
                <a:ext uri="{FF2B5EF4-FFF2-40B4-BE49-F238E27FC236}">
                  <a16:creationId xmlns:a16="http://schemas.microsoft.com/office/drawing/2014/main" id="{0A0265F2-EE29-6B56-329F-96A44F0B914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1" name="Freeform 25">
              <a:extLst>
                <a:ext uri="{FF2B5EF4-FFF2-40B4-BE49-F238E27FC236}">
                  <a16:creationId xmlns:a16="http://schemas.microsoft.com/office/drawing/2014/main" id="{9457C8C5-D531-FAAE-4CA1-5356D353BB6F}"/>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2" name="Freeform 26">
              <a:extLst>
                <a:ext uri="{FF2B5EF4-FFF2-40B4-BE49-F238E27FC236}">
                  <a16:creationId xmlns:a16="http://schemas.microsoft.com/office/drawing/2014/main" id="{642FE5D8-C62D-7C32-5023-C2CF8E80D9F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3" name="Freeform 27">
              <a:extLst>
                <a:ext uri="{FF2B5EF4-FFF2-40B4-BE49-F238E27FC236}">
                  <a16:creationId xmlns:a16="http://schemas.microsoft.com/office/drawing/2014/main" id="{EF3C9D01-1E16-6D19-AFF8-8E746ECD7E21}"/>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4" name="Freeform 28">
              <a:extLst>
                <a:ext uri="{FF2B5EF4-FFF2-40B4-BE49-F238E27FC236}">
                  <a16:creationId xmlns:a16="http://schemas.microsoft.com/office/drawing/2014/main" id="{608F31BF-0D55-EE73-C493-8918A7C54045}"/>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5" name="Freeform 40">
              <a:extLst>
                <a:ext uri="{FF2B5EF4-FFF2-40B4-BE49-F238E27FC236}">
                  <a16:creationId xmlns:a16="http://schemas.microsoft.com/office/drawing/2014/main" id="{48737D41-9F47-E084-EB0C-49C64A59BBC1}"/>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6" name="Freeform 41">
              <a:extLst>
                <a:ext uri="{FF2B5EF4-FFF2-40B4-BE49-F238E27FC236}">
                  <a16:creationId xmlns:a16="http://schemas.microsoft.com/office/drawing/2014/main" id="{3249B4A4-E00C-A7BA-6E7A-091971DD2BB0}"/>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7" name="Freeform 42">
              <a:extLst>
                <a:ext uri="{FF2B5EF4-FFF2-40B4-BE49-F238E27FC236}">
                  <a16:creationId xmlns:a16="http://schemas.microsoft.com/office/drawing/2014/main" id="{BC130055-51E3-F6BA-15FD-6C233C7DF731}"/>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8" name="Freeform 43">
              <a:extLst>
                <a:ext uri="{FF2B5EF4-FFF2-40B4-BE49-F238E27FC236}">
                  <a16:creationId xmlns:a16="http://schemas.microsoft.com/office/drawing/2014/main" id="{CCB479B8-D0DC-7AD5-7D3A-726AC5066430}"/>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9" name="Freeform 44">
              <a:extLst>
                <a:ext uri="{FF2B5EF4-FFF2-40B4-BE49-F238E27FC236}">
                  <a16:creationId xmlns:a16="http://schemas.microsoft.com/office/drawing/2014/main" id="{EC89D07A-8D89-665D-0F7D-AF7B3DF54AC6}"/>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230" name="Group 7">
            <a:extLst>
              <a:ext uri="{FF2B5EF4-FFF2-40B4-BE49-F238E27FC236}">
                <a16:creationId xmlns:a16="http://schemas.microsoft.com/office/drawing/2014/main" id="{5CA8B68E-8F61-F876-BEFE-FE3B2D918126}"/>
              </a:ext>
            </a:extLst>
          </p:cNvPr>
          <p:cNvGrpSpPr>
            <a:grpSpLocks/>
          </p:cNvGrpSpPr>
          <p:nvPr userDrawn="1"/>
        </p:nvGrpSpPr>
        <p:grpSpPr bwMode="auto">
          <a:xfrm rot="10800000" flipV="1">
            <a:off x="3199210" y="4670425"/>
            <a:ext cx="228600" cy="973138"/>
            <a:chOff x="6959786" y="5355294"/>
            <a:chExt cx="407320" cy="1502706"/>
          </a:xfrm>
        </p:grpSpPr>
        <p:sp>
          <p:nvSpPr>
            <p:cNvPr id="231" name="Freeform 17">
              <a:extLst>
                <a:ext uri="{FF2B5EF4-FFF2-40B4-BE49-F238E27FC236}">
                  <a16:creationId xmlns:a16="http://schemas.microsoft.com/office/drawing/2014/main" id="{15DEDB12-86D9-F0F7-3766-4F307C07ACE1}"/>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2" name="Freeform 18">
              <a:extLst>
                <a:ext uri="{FF2B5EF4-FFF2-40B4-BE49-F238E27FC236}">
                  <a16:creationId xmlns:a16="http://schemas.microsoft.com/office/drawing/2014/main" id="{F20C184A-D248-CF58-E6CE-98E2DFD8965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3" name="Freeform 19">
              <a:extLst>
                <a:ext uri="{FF2B5EF4-FFF2-40B4-BE49-F238E27FC236}">
                  <a16:creationId xmlns:a16="http://schemas.microsoft.com/office/drawing/2014/main" id="{AED7A927-60C3-8A15-C107-54EB0008C9B3}"/>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4" name="Freeform 20">
              <a:extLst>
                <a:ext uri="{FF2B5EF4-FFF2-40B4-BE49-F238E27FC236}">
                  <a16:creationId xmlns:a16="http://schemas.microsoft.com/office/drawing/2014/main" id="{7911F8D7-FF10-FE26-CB66-468F78D1BC08}"/>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5" name="Freeform 21">
              <a:extLst>
                <a:ext uri="{FF2B5EF4-FFF2-40B4-BE49-F238E27FC236}">
                  <a16:creationId xmlns:a16="http://schemas.microsoft.com/office/drawing/2014/main" id="{3B193FD7-C075-4671-B06A-6E86DEFFD275}"/>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6" name="Freeform 22">
              <a:extLst>
                <a:ext uri="{FF2B5EF4-FFF2-40B4-BE49-F238E27FC236}">
                  <a16:creationId xmlns:a16="http://schemas.microsoft.com/office/drawing/2014/main" id="{7C85A407-682B-E85F-73F6-94E905142681}"/>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7" name="Freeform 45">
              <a:extLst>
                <a:ext uri="{FF2B5EF4-FFF2-40B4-BE49-F238E27FC236}">
                  <a16:creationId xmlns:a16="http://schemas.microsoft.com/office/drawing/2014/main" id="{992659D8-C95A-5B24-2B19-784C33379A4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8" name="Freeform 46">
              <a:extLst>
                <a:ext uri="{FF2B5EF4-FFF2-40B4-BE49-F238E27FC236}">
                  <a16:creationId xmlns:a16="http://schemas.microsoft.com/office/drawing/2014/main" id="{04812358-90E4-54A1-A179-D990DCA927A0}"/>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9" name="Freeform 47">
              <a:extLst>
                <a:ext uri="{FF2B5EF4-FFF2-40B4-BE49-F238E27FC236}">
                  <a16:creationId xmlns:a16="http://schemas.microsoft.com/office/drawing/2014/main" id="{6DA509B7-1FD8-3354-8BC9-262A18AF1C0A}"/>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0" name="Freeform 48">
              <a:extLst>
                <a:ext uri="{FF2B5EF4-FFF2-40B4-BE49-F238E27FC236}">
                  <a16:creationId xmlns:a16="http://schemas.microsoft.com/office/drawing/2014/main" id="{BF7A35B6-D27C-FF47-0759-0713EE56305E}"/>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1" name="Freeform 49">
              <a:extLst>
                <a:ext uri="{FF2B5EF4-FFF2-40B4-BE49-F238E27FC236}">
                  <a16:creationId xmlns:a16="http://schemas.microsoft.com/office/drawing/2014/main" id="{DED85804-25CB-A945-46C9-6081BCB3A774}"/>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242" name="Group 5">
            <a:extLst>
              <a:ext uri="{FF2B5EF4-FFF2-40B4-BE49-F238E27FC236}">
                <a16:creationId xmlns:a16="http://schemas.microsoft.com/office/drawing/2014/main" id="{B18A50C2-2D32-D173-A26E-7F30046ED507}"/>
              </a:ext>
            </a:extLst>
          </p:cNvPr>
          <p:cNvGrpSpPr>
            <a:grpSpLocks/>
          </p:cNvGrpSpPr>
          <p:nvPr userDrawn="1"/>
        </p:nvGrpSpPr>
        <p:grpSpPr bwMode="auto">
          <a:xfrm rot="10800000" flipV="1">
            <a:off x="3515916" y="4668838"/>
            <a:ext cx="227409" cy="1625600"/>
            <a:chOff x="6007804" y="4266641"/>
            <a:chExt cx="403952" cy="2588666"/>
          </a:xfrm>
        </p:grpSpPr>
        <p:sp>
          <p:nvSpPr>
            <p:cNvPr id="243" name="Freeform 29">
              <a:extLst>
                <a:ext uri="{FF2B5EF4-FFF2-40B4-BE49-F238E27FC236}">
                  <a16:creationId xmlns:a16="http://schemas.microsoft.com/office/drawing/2014/main" id="{8E16B4BA-A243-F4A5-96D7-5FE703EC9A77}"/>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4" name="Freeform 30">
              <a:extLst>
                <a:ext uri="{FF2B5EF4-FFF2-40B4-BE49-F238E27FC236}">
                  <a16:creationId xmlns:a16="http://schemas.microsoft.com/office/drawing/2014/main" id="{D818F369-B79F-AB23-D78A-603B787FC97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5" name="Freeform 31">
              <a:extLst>
                <a:ext uri="{FF2B5EF4-FFF2-40B4-BE49-F238E27FC236}">
                  <a16:creationId xmlns:a16="http://schemas.microsoft.com/office/drawing/2014/main" id="{383AF8C2-58E5-E406-6ECA-C66F5801A09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6" name="Freeform 32">
              <a:extLst>
                <a:ext uri="{FF2B5EF4-FFF2-40B4-BE49-F238E27FC236}">
                  <a16:creationId xmlns:a16="http://schemas.microsoft.com/office/drawing/2014/main" id="{5D269C58-D13E-929B-E0FB-265E76464CF2}"/>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7" name="Freeform 33">
              <a:extLst>
                <a:ext uri="{FF2B5EF4-FFF2-40B4-BE49-F238E27FC236}">
                  <a16:creationId xmlns:a16="http://schemas.microsoft.com/office/drawing/2014/main" id="{ED8E52C8-07CC-BFCC-8E47-E0598572899E}"/>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8" name="Freeform 34">
              <a:extLst>
                <a:ext uri="{FF2B5EF4-FFF2-40B4-BE49-F238E27FC236}">
                  <a16:creationId xmlns:a16="http://schemas.microsoft.com/office/drawing/2014/main" id="{D6D6CE6F-F838-ADFF-E978-6BD8D4315FA9}"/>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49" name="Freeform 50">
              <a:extLst>
                <a:ext uri="{FF2B5EF4-FFF2-40B4-BE49-F238E27FC236}">
                  <a16:creationId xmlns:a16="http://schemas.microsoft.com/office/drawing/2014/main" id="{D2B645F9-B726-6CA0-C673-5D9B4BCD42C4}"/>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50" name="Freeform 51">
              <a:extLst>
                <a:ext uri="{FF2B5EF4-FFF2-40B4-BE49-F238E27FC236}">
                  <a16:creationId xmlns:a16="http://schemas.microsoft.com/office/drawing/2014/main" id="{0F9157AE-630B-4F05-68CB-AD449478014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51" name="Freeform 52">
              <a:extLst>
                <a:ext uri="{FF2B5EF4-FFF2-40B4-BE49-F238E27FC236}">
                  <a16:creationId xmlns:a16="http://schemas.microsoft.com/office/drawing/2014/main" id="{A380839D-26D8-2E4F-C257-DEE966E24474}"/>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52" name="Freeform 53">
              <a:extLst>
                <a:ext uri="{FF2B5EF4-FFF2-40B4-BE49-F238E27FC236}">
                  <a16:creationId xmlns:a16="http://schemas.microsoft.com/office/drawing/2014/main" id="{DC001791-85A3-3D2E-BA96-84569EFC5F82}"/>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53" name="Freeform 54">
              <a:extLst>
                <a:ext uri="{FF2B5EF4-FFF2-40B4-BE49-F238E27FC236}">
                  <a16:creationId xmlns:a16="http://schemas.microsoft.com/office/drawing/2014/main" id="{4E0F7599-C709-3FB3-620D-4F5E11AF7931}"/>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grpSp>
        <p:nvGrpSpPr>
          <p:cNvPr id="254" name="组合 511">
            <a:extLst>
              <a:ext uri="{FF2B5EF4-FFF2-40B4-BE49-F238E27FC236}">
                <a16:creationId xmlns:a16="http://schemas.microsoft.com/office/drawing/2014/main" id="{7A841309-278F-C5AF-2F93-EB5CA71227CC}"/>
              </a:ext>
            </a:extLst>
          </p:cNvPr>
          <p:cNvGrpSpPr>
            <a:grpSpLocks/>
          </p:cNvGrpSpPr>
          <p:nvPr userDrawn="1"/>
        </p:nvGrpSpPr>
        <p:grpSpPr bwMode="auto">
          <a:xfrm>
            <a:off x="2382" y="173038"/>
            <a:ext cx="426244" cy="520700"/>
            <a:chOff x="0" y="532828"/>
            <a:chExt cx="759125" cy="568897"/>
          </a:xfrm>
        </p:grpSpPr>
        <p:sp>
          <p:nvSpPr>
            <p:cNvPr id="255" name="矩形 512">
              <a:extLst>
                <a:ext uri="{FF2B5EF4-FFF2-40B4-BE49-F238E27FC236}">
                  <a16:creationId xmlns:a16="http://schemas.microsoft.com/office/drawing/2014/main" id="{D522C366-86BE-97B3-FC1F-E01AE6B409CF}"/>
                </a:ext>
              </a:extLst>
            </p:cNvPr>
            <p:cNvSpPr/>
            <p:nvPr/>
          </p:nvSpPr>
          <p:spPr>
            <a:xfrm>
              <a:off x="0" y="532828"/>
              <a:ext cx="239613"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56" name="矩形 513">
              <a:extLst>
                <a:ext uri="{FF2B5EF4-FFF2-40B4-BE49-F238E27FC236}">
                  <a16:creationId xmlns:a16="http://schemas.microsoft.com/office/drawing/2014/main" id="{76D042A8-72EE-5D79-202F-6AD6C0F5BE41}"/>
                </a:ext>
              </a:extLst>
            </p:cNvPr>
            <p:cNvSpPr/>
            <p:nvPr/>
          </p:nvSpPr>
          <p:spPr>
            <a:xfrm>
              <a:off x="341395" y="532828"/>
              <a:ext cx="108143"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57" name="矩形 514">
              <a:extLst>
                <a:ext uri="{FF2B5EF4-FFF2-40B4-BE49-F238E27FC236}">
                  <a16:creationId xmlns:a16="http://schemas.microsoft.com/office/drawing/2014/main" id="{031DAA1E-BD43-B12F-DC5A-562C6B2E6D31}"/>
                </a:ext>
              </a:extLst>
            </p:cNvPr>
            <p:cNvSpPr/>
            <p:nvPr/>
          </p:nvSpPr>
          <p:spPr>
            <a:xfrm>
              <a:off x="551320" y="532828"/>
              <a:ext cx="67855"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58" name="矩形 515">
              <a:extLst>
                <a:ext uri="{FF2B5EF4-FFF2-40B4-BE49-F238E27FC236}">
                  <a16:creationId xmlns:a16="http://schemas.microsoft.com/office/drawing/2014/main" id="{F3F16E04-7828-36E1-8481-09544D8C1233}"/>
                </a:ext>
              </a:extLst>
            </p:cNvPr>
            <p:cNvSpPr/>
            <p:nvPr/>
          </p:nvSpPr>
          <p:spPr>
            <a:xfrm>
              <a:off x="720957" y="532828"/>
              <a:ext cx="38168"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grpSp>
        <p:nvGrpSpPr>
          <p:cNvPr id="259" name="组合 516">
            <a:extLst>
              <a:ext uri="{FF2B5EF4-FFF2-40B4-BE49-F238E27FC236}">
                <a16:creationId xmlns:a16="http://schemas.microsoft.com/office/drawing/2014/main" id="{38F47F37-ACE3-A74F-2367-BFCDA81D9AB2}"/>
              </a:ext>
            </a:extLst>
          </p:cNvPr>
          <p:cNvGrpSpPr>
            <a:grpSpLocks/>
          </p:cNvGrpSpPr>
          <p:nvPr userDrawn="1"/>
        </p:nvGrpSpPr>
        <p:grpSpPr bwMode="auto">
          <a:xfrm>
            <a:off x="2381" y="692151"/>
            <a:ext cx="6853238" cy="34925"/>
            <a:chOff x="0" y="532828"/>
            <a:chExt cx="759125" cy="568897"/>
          </a:xfrm>
        </p:grpSpPr>
        <p:sp>
          <p:nvSpPr>
            <p:cNvPr id="260" name="矩形 517">
              <a:extLst>
                <a:ext uri="{FF2B5EF4-FFF2-40B4-BE49-F238E27FC236}">
                  <a16:creationId xmlns:a16="http://schemas.microsoft.com/office/drawing/2014/main" id="{1762C31E-4876-3329-15F6-80408C13ADA6}"/>
                </a:ext>
              </a:extLst>
            </p:cNvPr>
            <p:cNvSpPr/>
            <p:nvPr/>
          </p:nvSpPr>
          <p:spPr>
            <a:xfrm>
              <a:off x="0" y="532828"/>
              <a:ext cx="238842"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61" name="矩形 518">
              <a:extLst>
                <a:ext uri="{FF2B5EF4-FFF2-40B4-BE49-F238E27FC236}">
                  <a16:creationId xmlns:a16="http://schemas.microsoft.com/office/drawing/2014/main" id="{5E456EAA-9BC3-EC11-3B3E-F5357582F43C}"/>
                </a:ext>
              </a:extLst>
            </p:cNvPr>
            <p:cNvSpPr/>
            <p:nvPr/>
          </p:nvSpPr>
          <p:spPr>
            <a:xfrm>
              <a:off x="238842" y="532828"/>
              <a:ext cx="2098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62" name="矩形 519">
              <a:extLst>
                <a:ext uri="{FF2B5EF4-FFF2-40B4-BE49-F238E27FC236}">
                  <a16:creationId xmlns:a16="http://schemas.microsoft.com/office/drawing/2014/main" id="{3374E9D9-9C41-23AB-7E88-534136B4EC4C}"/>
                </a:ext>
              </a:extLst>
            </p:cNvPr>
            <p:cNvSpPr/>
            <p:nvPr/>
          </p:nvSpPr>
          <p:spPr>
            <a:xfrm>
              <a:off x="448670" y="532828"/>
              <a:ext cx="16999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63" name="矩形 520">
              <a:extLst>
                <a:ext uri="{FF2B5EF4-FFF2-40B4-BE49-F238E27FC236}">
                  <a16:creationId xmlns:a16="http://schemas.microsoft.com/office/drawing/2014/main" id="{BC29DDE6-6710-278A-C09A-0932E956F121}"/>
                </a:ext>
              </a:extLst>
            </p:cNvPr>
            <p:cNvSpPr/>
            <p:nvPr/>
          </p:nvSpPr>
          <p:spPr>
            <a:xfrm>
              <a:off x="616822" y="532828"/>
              <a:ext cx="142303"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spTree>
    <p:extLst>
      <p:ext uri="{BB962C8B-B14F-4D97-AF65-F5344CB8AC3E}">
        <p14:creationId xmlns:p14="http://schemas.microsoft.com/office/powerpoint/2010/main" val="8117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64AF9ED2-3052-AA49-86E0-83781104F928}"/>
              </a:ext>
            </a:extLst>
          </p:cNvPr>
          <p:cNvSpPr>
            <a:spLocks noChangeArrowheads="1"/>
          </p:cNvSpPr>
          <p:nvPr userDrawn="1"/>
        </p:nvSpPr>
        <p:spPr bwMode="auto">
          <a:xfrm>
            <a:off x="4681538" y="4570414"/>
            <a:ext cx="435769" cy="352425"/>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100">
                <a:solidFill>
                  <a:srgbClr val="FFFFFF"/>
                </a:solidFill>
              </a:rPr>
              <a:t>PPT</a:t>
            </a:r>
            <a:r>
              <a:rPr lang="zh-CN" altLang="en-US" sz="100">
                <a:solidFill>
                  <a:srgbClr val="FFFFFF"/>
                </a:solidFill>
              </a:rPr>
              <a:t>模板下载：</a:t>
            </a:r>
            <a:r>
              <a:rPr lang="en-US" altLang="zh-CN" sz="100">
                <a:solidFill>
                  <a:srgbClr val="FFFFFF"/>
                </a:solidFill>
              </a:rPr>
              <a:t>www.1ppt.com/moban/     </a:t>
            </a:r>
            <a:r>
              <a:rPr lang="zh-CN" altLang="en-US" sz="100">
                <a:solidFill>
                  <a:srgbClr val="FFFFFF"/>
                </a:solidFill>
              </a:rPr>
              <a:t>行业</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www.1ppt.com/hangye/ </a:t>
            </a:r>
          </a:p>
          <a:p>
            <a:pPr eaLnBrk="1" hangingPunct="1">
              <a:defRPr/>
            </a:pPr>
            <a:r>
              <a:rPr lang="zh-CN" altLang="en-US" sz="100">
                <a:solidFill>
                  <a:srgbClr val="FFFFFF"/>
                </a:solidFill>
              </a:rPr>
              <a:t>节日</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www.1ppt.com/jieri/           PPT</a:t>
            </a:r>
            <a:r>
              <a:rPr lang="zh-CN" altLang="en-US" sz="100">
                <a:solidFill>
                  <a:srgbClr val="FFFFFF"/>
                </a:solidFill>
              </a:rPr>
              <a:t>素材下载：</a:t>
            </a:r>
            <a:r>
              <a:rPr lang="en-US" altLang="zh-CN" sz="100">
                <a:solidFill>
                  <a:srgbClr val="FFFFFF"/>
                </a:solidFill>
              </a:rPr>
              <a:t>www.1ppt.com/sucai/</a:t>
            </a:r>
          </a:p>
          <a:p>
            <a:pPr eaLnBrk="1" hangingPunct="1">
              <a:defRPr/>
            </a:pPr>
            <a:r>
              <a:rPr lang="en-US" altLang="zh-CN" sz="100">
                <a:solidFill>
                  <a:srgbClr val="FFFFFF"/>
                </a:solidFill>
              </a:rPr>
              <a:t>PPT</a:t>
            </a:r>
            <a:r>
              <a:rPr lang="zh-CN" altLang="en-US" sz="100">
                <a:solidFill>
                  <a:srgbClr val="FFFFFF"/>
                </a:solidFill>
              </a:rPr>
              <a:t>背景图片：</a:t>
            </a:r>
            <a:r>
              <a:rPr lang="en-US" altLang="zh-CN" sz="100">
                <a:solidFill>
                  <a:srgbClr val="FFFFFF"/>
                </a:solidFill>
              </a:rPr>
              <a:t>www.1ppt.com/beijing/      PPT</a:t>
            </a:r>
            <a:r>
              <a:rPr lang="zh-CN" altLang="en-US" sz="100">
                <a:solidFill>
                  <a:srgbClr val="FFFFFF"/>
                </a:solidFill>
              </a:rPr>
              <a:t>图表下载：</a:t>
            </a:r>
            <a:r>
              <a:rPr lang="en-US" altLang="zh-CN" sz="100">
                <a:solidFill>
                  <a:srgbClr val="FFFFFF"/>
                </a:solidFill>
              </a:rPr>
              <a:t>www.1ppt.com/tubiao/      </a:t>
            </a:r>
          </a:p>
          <a:p>
            <a:pPr eaLnBrk="1" hangingPunct="1">
              <a:defRPr/>
            </a:pPr>
            <a:r>
              <a:rPr lang="zh-CN" altLang="en-US" sz="100">
                <a:solidFill>
                  <a:srgbClr val="FFFFFF"/>
                </a:solidFill>
              </a:rPr>
              <a:t>优秀</a:t>
            </a:r>
            <a:r>
              <a:rPr lang="en-US" altLang="zh-CN" sz="100">
                <a:solidFill>
                  <a:srgbClr val="FFFFFF"/>
                </a:solidFill>
              </a:rPr>
              <a:t>PPT</a:t>
            </a:r>
            <a:r>
              <a:rPr lang="zh-CN" altLang="en-US" sz="100">
                <a:solidFill>
                  <a:srgbClr val="FFFFFF"/>
                </a:solidFill>
              </a:rPr>
              <a:t>下载：</a:t>
            </a:r>
            <a:r>
              <a:rPr lang="en-US" altLang="zh-CN" sz="100">
                <a:solidFill>
                  <a:srgbClr val="FFFFFF"/>
                </a:solidFill>
              </a:rPr>
              <a:t>www.1ppt.com/xiazai/        PPT</a:t>
            </a:r>
            <a:r>
              <a:rPr lang="zh-CN" altLang="en-US" sz="100">
                <a:solidFill>
                  <a:srgbClr val="FFFFFF"/>
                </a:solidFill>
              </a:rPr>
              <a:t>教程： </a:t>
            </a:r>
            <a:r>
              <a:rPr lang="en-US" altLang="zh-CN" sz="100">
                <a:solidFill>
                  <a:srgbClr val="FFFFFF"/>
                </a:solidFill>
              </a:rPr>
              <a:t>www.1ppt.com/powerpoint/      </a:t>
            </a:r>
          </a:p>
          <a:p>
            <a:pPr eaLnBrk="1" hangingPunct="1">
              <a:defRPr/>
            </a:pPr>
            <a:r>
              <a:rPr lang="en-US" altLang="zh-CN" sz="100">
                <a:solidFill>
                  <a:srgbClr val="FFFFFF"/>
                </a:solidFill>
              </a:rPr>
              <a:t>Word</a:t>
            </a:r>
            <a:r>
              <a:rPr lang="zh-CN" altLang="en-US" sz="100">
                <a:solidFill>
                  <a:srgbClr val="FFFFFF"/>
                </a:solidFill>
              </a:rPr>
              <a:t>教程： </a:t>
            </a:r>
            <a:r>
              <a:rPr lang="en-US" altLang="zh-CN" sz="100">
                <a:solidFill>
                  <a:srgbClr val="FFFFFF"/>
                </a:solidFill>
              </a:rPr>
              <a:t>www.1ppt.com/word/              Excel</a:t>
            </a:r>
            <a:r>
              <a:rPr lang="zh-CN" altLang="en-US" sz="100">
                <a:solidFill>
                  <a:srgbClr val="FFFFFF"/>
                </a:solidFill>
              </a:rPr>
              <a:t>教程：</a:t>
            </a:r>
            <a:r>
              <a:rPr lang="en-US" altLang="zh-CN" sz="100">
                <a:solidFill>
                  <a:srgbClr val="FFFFFF"/>
                </a:solidFill>
              </a:rPr>
              <a:t>www.1ppt.com/excel/  </a:t>
            </a:r>
          </a:p>
          <a:p>
            <a:pPr eaLnBrk="1" hangingPunct="1">
              <a:defRPr/>
            </a:pPr>
            <a:r>
              <a:rPr lang="zh-CN" altLang="en-US" sz="100">
                <a:solidFill>
                  <a:srgbClr val="FFFFFF"/>
                </a:solidFill>
              </a:rPr>
              <a:t>资料下载：</a:t>
            </a:r>
            <a:r>
              <a:rPr lang="en-US" altLang="zh-CN" sz="100">
                <a:solidFill>
                  <a:srgbClr val="FFFFFF"/>
                </a:solidFill>
              </a:rPr>
              <a:t>www.1ppt.com/ziliao/                PPT</a:t>
            </a:r>
            <a:r>
              <a:rPr lang="zh-CN" altLang="en-US" sz="100">
                <a:solidFill>
                  <a:srgbClr val="FFFFFF"/>
                </a:solidFill>
              </a:rPr>
              <a:t>课件下载：</a:t>
            </a:r>
            <a:r>
              <a:rPr lang="en-US" altLang="zh-CN" sz="100">
                <a:solidFill>
                  <a:srgbClr val="FFFFFF"/>
                </a:solidFill>
              </a:rPr>
              <a:t>www.1ppt.com/kejian/ </a:t>
            </a:r>
          </a:p>
          <a:p>
            <a:pPr eaLnBrk="1" hangingPunct="1">
              <a:defRPr/>
            </a:pPr>
            <a:r>
              <a:rPr lang="zh-CN" altLang="en-US" sz="100">
                <a:solidFill>
                  <a:srgbClr val="FFFFFF"/>
                </a:solidFill>
              </a:rPr>
              <a:t>范文下载：</a:t>
            </a:r>
            <a:r>
              <a:rPr lang="en-US" altLang="zh-CN" sz="100">
                <a:solidFill>
                  <a:srgbClr val="FFFFFF"/>
                </a:solidFill>
              </a:rPr>
              <a:t>www.1ppt.com/fanwen/             </a:t>
            </a:r>
            <a:r>
              <a:rPr lang="zh-CN" altLang="en-US" sz="100">
                <a:solidFill>
                  <a:srgbClr val="FFFFFF"/>
                </a:solidFill>
              </a:rPr>
              <a:t>试卷下载：</a:t>
            </a:r>
            <a:r>
              <a:rPr lang="en-US" altLang="zh-CN" sz="100">
                <a:solidFill>
                  <a:srgbClr val="FFFFFF"/>
                </a:solidFill>
              </a:rPr>
              <a:t>www.1ppt.com/shiti/  </a:t>
            </a:r>
          </a:p>
          <a:p>
            <a:pPr eaLnBrk="1" hangingPunct="1">
              <a:defRPr/>
            </a:pPr>
            <a:r>
              <a:rPr lang="zh-CN" altLang="en-US" sz="100">
                <a:solidFill>
                  <a:srgbClr val="FFFFFF"/>
                </a:solidFill>
              </a:rPr>
              <a:t>教案下载：</a:t>
            </a:r>
            <a:r>
              <a:rPr lang="en-US" altLang="zh-CN" sz="100">
                <a:solidFill>
                  <a:srgbClr val="FFFFFF"/>
                </a:solidFill>
              </a:rPr>
              <a:t>www.1ppt.com/jiaoan/        </a:t>
            </a:r>
          </a:p>
          <a:p>
            <a:pPr eaLnBrk="1" hangingPunct="1">
              <a:defRPr/>
            </a:pPr>
            <a:r>
              <a:rPr lang="zh-CN" altLang="en-US" sz="100">
                <a:solidFill>
                  <a:srgbClr val="FFFFFF"/>
                </a:solidFill>
              </a:rPr>
              <a:t>字体下载：</a:t>
            </a:r>
            <a:r>
              <a:rPr lang="en-US" altLang="zh-CN" sz="100">
                <a:solidFill>
                  <a:srgbClr val="FFFFFF"/>
                </a:solidFill>
              </a:rPr>
              <a:t>www.1ppt.com/ziti/</a:t>
            </a:r>
          </a:p>
          <a:p>
            <a:pPr eaLnBrk="1" hangingPunct="1">
              <a:defRPr/>
            </a:pPr>
            <a:r>
              <a:rPr lang="en-US" altLang="zh-CN" sz="100">
                <a:solidFill>
                  <a:srgbClr val="FFFFFF"/>
                </a:solidFill>
              </a:rPr>
              <a:t> </a:t>
            </a:r>
            <a:endParaRPr lang="zh-CN" altLang="en-US" sz="100">
              <a:solidFill>
                <a:srgbClr val="FFFFFF"/>
              </a:solidFill>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4"/>
            <a:ext cx="4058841"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0344" y="1200154"/>
            <a:ext cx="405884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4">
            <a:extLst>
              <a:ext uri="{FF2B5EF4-FFF2-40B4-BE49-F238E27FC236}">
                <a16:creationId xmlns:a16="http://schemas.microsoft.com/office/drawing/2014/main" id="{B4C13790-8848-B6F6-1075-7B1A693E8CD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BA121D-E012-49C5-81B7-C3A44B002258}" type="datetimeFigureOut">
              <a:rPr lang="zh-CN" altLang="en-US"/>
              <a:pPr>
                <a:defRPr/>
              </a:pPr>
              <a:t>2023/2/3</a:t>
            </a:fld>
            <a:endParaRPr lang="zh-CN" altLang="en-US"/>
          </a:p>
        </p:txBody>
      </p:sp>
      <p:sp>
        <p:nvSpPr>
          <p:cNvPr id="7" name="页脚占位符 5">
            <a:extLst>
              <a:ext uri="{FF2B5EF4-FFF2-40B4-BE49-F238E27FC236}">
                <a16:creationId xmlns:a16="http://schemas.microsoft.com/office/drawing/2014/main" id="{390D8E83-36A3-5F5B-FC8D-EA3386D54AE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8" name="灯片编号占位符 6">
            <a:extLst>
              <a:ext uri="{FF2B5EF4-FFF2-40B4-BE49-F238E27FC236}">
                <a16:creationId xmlns:a16="http://schemas.microsoft.com/office/drawing/2014/main" id="{5962DF6D-DB2B-FEEA-38FE-4A3008C655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22D6760-65AA-4867-BBF7-38AC6AE5EBB6}" type="slidenum">
              <a:rPr lang="zh-CN" altLang="en-US"/>
              <a:pPr>
                <a:defRPr/>
              </a:pPr>
              <a:t>‹#›</a:t>
            </a:fld>
            <a:endParaRPr lang="zh-CN" altLang="en-US"/>
          </a:p>
        </p:txBody>
      </p:sp>
    </p:spTree>
    <p:extLst>
      <p:ext uri="{BB962C8B-B14F-4D97-AF65-F5344CB8AC3E}">
        <p14:creationId xmlns:p14="http://schemas.microsoft.com/office/powerpoint/2010/main" val="368404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83772"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3483772"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5D8659-FE9C-1D38-59C2-A5E7D9F1E1CA}"/>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02C99DC-600A-4145-A3B9-148AAF391E44}" type="datetimeFigureOut">
              <a:rPr lang="zh-CN" altLang="en-US"/>
              <a:pPr>
                <a:defRPr/>
              </a:pPr>
              <a:t>2023/2/3</a:t>
            </a:fld>
            <a:endParaRPr lang="zh-CN" altLang="en-US"/>
          </a:p>
        </p:txBody>
      </p:sp>
      <p:sp>
        <p:nvSpPr>
          <p:cNvPr id="8" name="页脚占位符 7">
            <a:extLst>
              <a:ext uri="{FF2B5EF4-FFF2-40B4-BE49-F238E27FC236}">
                <a16:creationId xmlns:a16="http://schemas.microsoft.com/office/drawing/2014/main" id="{0B36469D-A6CB-FAD8-C9D4-73C68A17183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9" name="灯片编号占位符 8">
            <a:extLst>
              <a:ext uri="{FF2B5EF4-FFF2-40B4-BE49-F238E27FC236}">
                <a16:creationId xmlns:a16="http://schemas.microsoft.com/office/drawing/2014/main" id="{6901BE40-A4B6-E7AB-5DD6-7BAB66833DC5}"/>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869883A-D332-4FB7-A011-B29490039929}" type="slidenum">
              <a:rPr lang="zh-CN" altLang="en-US"/>
              <a:pPr>
                <a:defRPr/>
              </a:pPr>
              <a:t>‹#›</a:t>
            </a:fld>
            <a:endParaRPr lang="zh-CN" altLang="en-US"/>
          </a:p>
        </p:txBody>
      </p:sp>
    </p:spTree>
    <p:extLst>
      <p:ext uri="{BB962C8B-B14F-4D97-AF65-F5344CB8AC3E}">
        <p14:creationId xmlns:p14="http://schemas.microsoft.com/office/powerpoint/2010/main" val="317187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28BC5D-2BFB-F64F-4F2E-01C6A3AB8488}"/>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896795D-E6C8-4088-8C53-A89DD22E34D8}" type="datetimeFigureOut">
              <a:rPr lang="zh-CN" altLang="en-US"/>
              <a:pPr>
                <a:defRPr/>
              </a:pPr>
              <a:t>2023/2/3</a:t>
            </a:fld>
            <a:endParaRPr lang="zh-CN" altLang="en-US"/>
          </a:p>
        </p:txBody>
      </p:sp>
      <p:sp>
        <p:nvSpPr>
          <p:cNvPr id="4" name="页脚占位符 3">
            <a:extLst>
              <a:ext uri="{FF2B5EF4-FFF2-40B4-BE49-F238E27FC236}">
                <a16:creationId xmlns:a16="http://schemas.microsoft.com/office/drawing/2014/main" id="{1CC5EEF2-8854-A762-2CF7-65448139B94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5" name="灯片编号占位符 4">
            <a:extLst>
              <a:ext uri="{FF2B5EF4-FFF2-40B4-BE49-F238E27FC236}">
                <a16:creationId xmlns:a16="http://schemas.microsoft.com/office/drawing/2014/main" id="{C096B08A-C21D-BB36-4FAC-7523CD9869C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D3F4FEC2-2B0B-48EE-AF8C-C2BD23C1CE1B}" type="slidenum">
              <a:rPr lang="zh-CN" altLang="en-US"/>
              <a:pPr>
                <a:defRPr/>
              </a:pPr>
              <a:t>‹#›</a:t>
            </a:fld>
            <a:endParaRPr lang="zh-CN" altLang="en-US"/>
          </a:p>
        </p:txBody>
      </p:sp>
    </p:spTree>
    <p:extLst>
      <p:ext uri="{BB962C8B-B14F-4D97-AF65-F5344CB8AC3E}">
        <p14:creationId xmlns:p14="http://schemas.microsoft.com/office/powerpoint/2010/main" val="33850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D13423D-1CAA-B696-728D-6BB99C9AFDCC}"/>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4264A8D-72D7-4282-9A30-3499A94D0266}" type="datetimeFigureOut">
              <a:rPr lang="zh-CN" altLang="en-US"/>
              <a:pPr>
                <a:defRPr/>
              </a:pPr>
              <a:t>2023/2/3</a:t>
            </a:fld>
            <a:endParaRPr lang="zh-CN" altLang="en-US"/>
          </a:p>
        </p:txBody>
      </p:sp>
      <p:sp>
        <p:nvSpPr>
          <p:cNvPr id="3" name="页脚占位符 2">
            <a:extLst>
              <a:ext uri="{FF2B5EF4-FFF2-40B4-BE49-F238E27FC236}">
                <a16:creationId xmlns:a16="http://schemas.microsoft.com/office/drawing/2014/main" id="{A961D76B-6C6A-0009-BA75-E2E3440D5223}"/>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4" name="灯片编号占位符 3">
            <a:extLst>
              <a:ext uri="{FF2B5EF4-FFF2-40B4-BE49-F238E27FC236}">
                <a16:creationId xmlns:a16="http://schemas.microsoft.com/office/drawing/2014/main" id="{89739CFD-4FAA-74E0-C7DD-C23FD187BAF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79E47BD-3DF3-4882-9725-52359E781124}" type="slidenum">
              <a:rPr lang="zh-CN" altLang="en-US"/>
              <a:pPr>
                <a:defRPr/>
              </a:pPr>
              <a:t>‹#›</a:t>
            </a:fld>
            <a:endParaRPr lang="zh-CN" altLang="en-US"/>
          </a:p>
        </p:txBody>
      </p:sp>
    </p:spTree>
    <p:extLst>
      <p:ext uri="{BB962C8B-B14F-4D97-AF65-F5344CB8AC3E}">
        <p14:creationId xmlns:p14="http://schemas.microsoft.com/office/powerpoint/2010/main" val="335354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3" y="204787"/>
            <a:ext cx="2256235"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2681288" y="204792"/>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342903"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DF1A5B6-4FE8-23D3-F3CC-37B8B3E09385}"/>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751E0AD-D577-4306-90A4-C42DE84F5AE2}" type="datetimeFigureOut">
              <a:rPr lang="zh-CN" altLang="en-US"/>
              <a:pPr>
                <a:defRPr/>
              </a:pPr>
              <a:t>2023/2/3</a:t>
            </a:fld>
            <a:endParaRPr lang="zh-CN" altLang="en-US"/>
          </a:p>
        </p:txBody>
      </p:sp>
      <p:sp>
        <p:nvSpPr>
          <p:cNvPr id="6" name="页脚占位符 5">
            <a:extLst>
              <a:ext uri="{FF2B5EF4-FFF2-40B4-BE49-F238E27FC236}">
                <a16:creationId xmlns:a16="http://schemas.microsoft.com/office/drawing/2014/main" id="{516BF9AD-FD77-D8D6-44C7-853870BAF3E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3FF9CA-FCB9-C1C8-38EE-B0A1C7C184D7}"/>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DC0BB89-5858-4656-822D-81CA95E448BB}" type="slidenum">
              <a:rPr lang="zh-CN" altLang="en-US"/>
              <a:pPr>
                <a:defRPr/>
              </a:pPr>
              <a:t>‹#›</a:t>
            </a:fld>
            <a:endParaRPr lang="zh-CN" altLang="en-US"/>
          </a:p>
        </p:txBody>
      </p:sp>
    </p:spTree>
    <p:extLst>
      <p:ext uri="{BB962C8B-B14F-4D97-AF65-F5344CB8AC3E}">
        <p14:creationId xmlns:p14="http://schemas.microsoft.com/office/powerpoint/2010/main" val="31388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E8147E00-1BDA-E3CE-4FA8-3D98CA4B06F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7738348-F689-0E3E-C0A9-FAE395A7CF5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0B6BF80-B055-5C8C-A00D-DEAD9666B5A3}"/>
              </a:ext>
            </a:extLst>
          </p:cNvPr>
          <p:cNvSpPr>
            <a:spLocks noGrp="1"/>
          </p:cNvSpPr>
          <p:nvPr>
            <p:ph type="sldNum" sz="quarter" idx="12"/>
          </p:nvPr>
        </p:nvSpPr>
        <p:spPr/>
        <p:txBody>
          <a:bodyPr/>
          <a:lstStyle>
            <a:lvl1pPr>
              <a:defRPr/>
            </a:lvl1pPr>
          </a:lstStyle>
          <a:p>
            <a:pPr>
              <a:defRPr/>
            </a:pPr>
            <a:fld id="{DE634946-B0F8-4520-9D41-EFA7A99472CC}" type="slidenum">
              <a:rPr lang="en-US" altLang="en-US"/>
              <a:pPr>
                <a:defRPr/>
              </a:pPr>
              <a:t>‹#›</a:t>
            </a:fld>
            <a:endParaRPr lang="en-US" altLang="en-US"/>
          </a:p>
        </p:txBody>
      </p:sp>
    </p:spTree>
    <p:extLst>
      <p:ext uri="{BB962C8B-B14F-4D97-AF65-F5344CB8AC3E}">
        <p14:creationId xmlns:p14="http://schemas.microsoft.com/office/powerpoint/2010/main" val="306758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7" y="3600450"/>
            <a:ext cx="41148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344217" y="459581"/>
            <a:ext cx="41148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344217"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7B3713-23AD-4DDE-9B45-997475B0BBF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70B919-EE06-4967-82B2-05BA8FD6FD97}" type="datetimeFigureOut">
              <a:rPr lang="zh-CN" altLang="en-US"/>
              <a:pPr>
                <a:defRPr/>
              </a:pPr>
              <a:t>2023/2/3</a:t>
            </a:fld>
            <a:endParaRPr lang="zh-CN" altLang="en-US"/>
          </a:p>
        </p:txBody>
      </p:sp>
      <p:sp>
        <p:nvSpPr>
          <p:cNvPr id="6" name="页脚占位符 5">
            <a:extLst>
              <a:ext uri="{FF2B5EF4-FFF2-40B4-BE49-F238E27FC236}">
                <a16:creationId xmlns:a16="http://schemas.microsoft.com/office/drawing/2014/main" id="{EB1EF32A-7D14-D992-5453-5F71DE588E1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23500A-5D29-9C83-CA8A-10317C8D119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40A46DA-33DA-4611-9622-08BB2E75929E}" type="slidenum">
              <a:rPr lang="zh-CN" altLang="en-US"/>
              <a:pPr>
                <a:defRPr/>
              </a:pPr>
              <a:t>‹#›</a:t>
            </a:fld>
            <a:endParaRPr lang="zh-CN" altLang="en-US"/>
          </a:p>
        </p:txBody>
      </p:sp>
    </p:spTree>
    <p:extLst>
      <p:ext uri="{BB962C8B-B14F-4D97-AF65-F5344CB8AC3E}">
        <p14:creationId xmlns:p14="http://schemas.microsoft.com/office/powerpoint/2010/main" val="97647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D0DA1-0E8D-9DAB-876B-A54726B198E6}"/>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0CA02F8-06A6-4021-B71C-8F82A62EE2DD}" type="datetimeFigureOut">
              <a:rPr lang="zh-CN" altLang="en-US"/>
              <a:pPr>
                <a:defRPr/>
              </a:pPr>
              <a:t>2023/2/3</a:t>
            </a:fld>
            <a:endParaRPr lang="zh-CN" altLang="en-US"/>
          </a:p>
        </p:txBody>
      </p:sp>
      <p:sp>
        <p:nvSpPr>
          <p:cNvPr id="5" name="页脚占位符 4">
            <a:extLst>
              <a:ext uri="{FF2B5EF4-FFF2-40B4-BE49-F238E27FC236}">
                <a16:creationId xmlns:a16="http://schemas.microsoft.com/office/drawing/2014/main" id="{E0A8F081-5B27-34FC-D983-62509AADA9A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6CD3786-F626-1F70-8177-E3214C226781}"/>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4FB7CF56-5798-4CDF-9CF0-68264BEEE644}" type="slidenum">
              <a:rPr lang="zh-CN" altLang="en-US"/>
              <a:pPr>
                <a:defRPr/>
              </a:pPr>
              <a:t>‹#›</a:t>
            </a:fld>
            <a:endParaRPr lang="zh-CN" altLang="en-US"/>
          </a:p>
        </p:txBody>
      </p:sp>
    </p:spTree>
    <p:extLst>
      <p:ext uri="{BB962C8B-B14F-4D97-AF65-F5344CB8AC3E}">
        <p14:creationId xmlns:p14="http://schemas.microsoft.com/office/powerpoint/2010/main" val="247939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81" y="205982"/>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2" y="205982"/>
            <a:ext cx="6060281"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12340A-A36C-390E-5729-DA267F9D2B2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1CA8AE2-A99C-4E4B-AF61-F7F64EB01A9E}" type="datetimeFigureOut">
              <a:rPr lang="zh-CN" altLang="en-US"/>
              <a:pPr>
                <a:defRPr/>
              </a:pPr>
              <a:t>2023/2/3</a:t>
            </a:fld>
            <a:endParaRPr lang="zh-CN" altLang="en-US"/>
          </a:p>
        </p:txBody>
      </p:sp>
      <p:sp>
        <p:nvSpPr>
          <p:cNvPr id="5" name="页脚占位符 4">
            <a:extLst>
              <a:ext uri="{FF2B5EF4-FFF2-40B4-BE49-F238E27FC236}">
                <a16:creationId xmlns:a16="http://schemas.microsoft.com/office/drawing/2014/main" id="{983D15B1-3E3E-CA45-2E81-6D6B9669465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EAFCE441-A1BA-B77A-0FB2-773EB6419AD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02890117-3376-4AC3-B21F-A34BF5CD0DD1}" type="slidenum">
              <a:rPr lang="zh-CN" altLang="en-US"/>
              <a:pPr>
                <a:defRPr/>
              </a:pPr>
              <a:t>‹#›</a:t>
            </a:fld>
            <a:endParaRPr lang="zh-CN" altLang="en-US"/>
          </a:p>
        </p:txBody>
      </p:sp>
    </p:spTree>
    <p:extLst>
      <p:ext uri="{BB962C8B-B14F-4D97-AF65-F5344CB8AC3E}">
        <p14:creationId xmlns:p14="http://schemas.microsoft.com/office/powerpoint/2010/main" val="3231360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2AD00870-F68D-4767-CCA9-FF4877384D9D}"/>
              </a:ext>
            </a:extLst>
          </p:cNvPr>
          <p:cNvSpPr/>
          <p:nvPr userDrawn="1"/>
        </p:nvSpPr>
        <p:spPr>
          <a:xfrm>
            <a:off x="0" y="0"/>
            <a:ext cx="6858000" cy="4318000"/>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3" name="矩形 6">
            <a:extLst>
              <a:ext uri="{FF2B5EF4-FFF2-40B4-BE49-F238E27FC236}">
                <a16:creationId xmlns:a16="http://schemas.microsoft.com/office/drawing/2014/main" id="{66C10248-6473-0F7F-FA5F-D635ACB567B8}"/>
              </a:ext>
            </a:extLst>
          </p:cNvPr>
          <p:cNvSpPr/>
          <p:nvPr userDrawn="1"/>
        </p:nvSpPr>
        <p:spPr>
          <a:xfrm>
            <a:off x="0" y="2513014"/>
            <a:ext cx="6858000" cy="1728787"/>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4" name="图片 7">
            <a:extLst>
              <a:ext uri="{FF2B5EF4-FFF2-40B4-BE49-F238E27FC236}">
                <a16:creationId xmlns:a16="http://schemas.microsoft.com/office/drawing/2014/main" id="{FB2A740D-AC14-A26A-8F20-C5184E27E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16" y="2757489"/>
            <a:ext cx="769144"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a:extLst>
              <a:ext uri="{FF2B5EF4-FFF2-40B4-BE49-F238E27FC236}">
                <a16:creationId xmlns:a16="http://schemas.microsoft.com/office/drawing/2014/main" id="{09FDA1DB-9284-975E-07DF-9389B6081F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60194" y="2181225"/>
            <a:ext cx="1369219"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9">
            <a:extLst>
              <a:ext uri="{FF2B5EF4-FFF2-40B4-BE49-F238E27FC236}">
                <a16:creationId xmlns:a16="http://schemas.microsoft.com/office/drawing/2014/main" id="{5C1C8D1C-5CEE-8EA9-9BAD-9ECEE2E3B35C}"/>
              </a:ext>
            </a:extLst>
          </p:cNvPr>
          <p:cNvSpPr/>
          <p:nvPr userDrawn="1"/>
        </p:nvSpPr>
        <p:spPr>
          <a:xfrm>
            <a:off x="0" y="4241800"/>
            <a:ext cx="6858000" cy="901700"/>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7" name="矩形 10">
            <a:extLst>
              <a:ext uri="{FF2B5EF4-FFF2-40B4-BE49-F238E27FC236}">
                <a16:creationId xmlns:a16="http://schemas.microsoft.com/office/drawing/2014/main" id="{E68ED72C-DC73-14D2-52E8-348331ADAC21}"/>
              </a:ext>
            </a:extLst>
          </p:cNvPr>
          <p:cNvSpPr/>
          <p:nvPr userDrawn="1"/>
        </p:nvSpPr>
        <p:spPr>
          <a:xfrm>
            <a:off x="0" y="4029075"/>
            <a:ext cx="6858000" cy="400050"/>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8" name="图片 11">
            <a:extLst>
              <a:ext uri="{FF2B5EF4-FFF2-40B4-BE49-F238E27FC236}">
                <a16:creationId xmlns:a16="http://schemas.microsoft.com/office/drawing/2014/main" id="{C849D558-8A9E-B368-8633-6725159E226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33488" y="165100"/>
            <a:ext cx="4345781"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a:extLst>
              <a:ext uri="{FF2B5EF4-FFF2-40B4-BE49-F238E27FC236}">
                <a16:creationId xmlns:a16="http://schemas.microsoft.com/office/drawing/2014/main" id="{29BE8D85-EF21-B279-2B43-2013C44A4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4548" y="4240213"/>
            <a:ext cx="209669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3">
            <a:extLst>
              <a:ext uri="{FF2B5EF4-FFF2-40B4-BE49-F238E27FC236}">
                <a16:creationId xmlns:a16="http://schemas.microsoft.com/office/drawing/2014/main" id="{59DE7081-B78E-4792-C9E7-06A62D90468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95813" y="4240213"/>
            <a:ext cx="2096691"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a:extLst>
              <a:ext uri="{FF2B5EF4-FFF2-40B4-BE49-F238E27FC236}">
                <a16:creationId xmlns:a16="http://schemas.microsoft.com/office/drawing/2014/main" id="{E6B237AC-EAF9-7371-0FC6-2BEF91BA69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0253" y="336550"/>
            <a:ext cx="149899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a:extLst>
              <a:ext uri="{FF2B5EF4-FFF2-40B4-BE49-F238E27FC236}">
                <a16:creationId xmlns:a16="http://schemas.microsoft.com/office/drawing/2014/main" id="{EE28BBD0-D719-20C3-D6D2-1653A581C2D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65922" y="4032251"/>
            <a:ext cx="1113234"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a:extLst>
              <a:ext uri="{FF2B5EF4-FFF2-40B4-BE49-F238E27FC236}">
                <a16:creationId xmlns:a16="http://schemas.microsoft.com/office/drawing/2014/main" id="{C1238B7F-674F-94DE-0539-DDF763F2771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23285" y="3486150"/>
            <a:ext cx="52506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a:extLst>
              <a:ext uri="{FF2B5EF4-FFF2-40B4-BE49-F238E27FC236}">
                <a16:creationId xmlns:a16="http://schemas.microsoft.com/office/drawing/2014/main" id="{305D0469-6056-D1A0-4174-CAB73EF6990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2716" y="3392488"/>
            <a:ext cx="86320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2">
            <a:extLst>
              <a:ext uri="{FF2B5EF4-FFF2-40B4-BE49-F238E27FC236}">
                <a16:creationId xmlns:a16="http://schemas.microsoft.com/office/drawing/2014/main" id="{CAF53E5D-B3D0-947A-C637-221DE1CE01F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D95245-8890-44D0-9D0E-2C357BB68C08}" type="datetimeFigureOut">
              <a:rPr lang="zh-CN" altLang="en-US"/>
              <a:pPr>
                <a:defRPr/>
              </a:pPr>
              <a:t>2023/2/3</a:t>
            </a:fld>
            <a:endParaRPr lang="zh-CN" altLang="en-US"/>
          </a:p>
        </p:txBody>
      </p:sp>
      <p:sp>
        <p:nvSpPr>
          <p:cNvPr id="16" name="Footer Placeholder 3">
            <a:extLst>
              <a:ext uri="{FF2B5EF4-FFF2-40B4-BE49-F238E27FC236}">
                <a16:creationId xmlns:a16="http://schemas.microsoft.com/office/drawing/2014/main" id="{E213DE5C-E803-E446-F9C8-A0DA5A97C6A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17" name="Slide Number Placeholder 4">
            <a:extLst>
              <a:ext uri="{FF2B5EF4-FFF2-40B4-BE49-F238E27FC236}">
                <a16:creationId xmlns:a16="http://schemas.microsoft.com/office/drawing/2014/main" id="{8919860C-9F4B-B4D3-AAC4-814DAC4F1C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B5C0932-56E8-413A-9239-2AE5F939337D}" type="slidenum">
              <a:rPr lang="zh-CN" altLang="en-US"/>
              <a:pPr>
                <a:defRPr/>
              </a:pPr>
              <a:t>‹#›</a:t>
            </a:fld>
            <a:endParaRPr lang="zh-CN" altLang="en-US"/>
          </a:p>
        </p:txBody>
      </p:sp>
    </p:spTree>
    <p:extLst>
      <p:ext uri="{BB962C8B-B14F-4D97-AF65-F5344CB8AC3E}">
        <p14:creationId xmlns:p14="http://schemas.microsoft.com/office/powerpoint/2010/main" val="27923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3524961-8474-40BE-D8DD-CCBF04A71529}"/>
              </a:ext>
            </a:extLst>
          </p:cNvPr>
          <p:cNvSpPr/>
          <p:nvPr/>
        </p:nvSpPr>
        <p:spPr>
          <a:xfrm>
            <a:off x="171450" y="171451"/>
            <a:ext cx="6522244"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5" name="Freeform 14">
            <a:extLst>
              <a:ext uri="{FF2B5EF4-FFF2-40B4-BE49-F238E27FC236}">
                <a16:creationId xmlns:a16="http://schemas.microsoft.com/office/drawing/2014/main" id="{8E5F9A7A-5EB0-037C-AA51-97AB7396CBAC}"/>
              </a:ext>
            </a:extLst>
          </p:cNvPr>
          <p:cNvSpPr>
            <a:spLocks/>
          </p:cNvSpPr>
          <p:nvPr/>
        </p:nvSpPr>
        <p:spPr bwMode="hidden">
          <a:xfrm>
            <a:off x="4535091" y="3152776"/>
            <a:ext cx="2157413" cy="5365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 name="Freeform 18">
            <a:extLst>
              <a:ext uri="{FF2B5EF4-FFF2-40B4-BE49-F238E27FC236}">
                <a16:creationId xmlns:a16="http://schemas.microsoft.com/office/drawing/2014/main" id="{3B0561F1-8FE5-7606-B91C-624CA50A62DC}"/>
              </a:ext>
            </a:extLst>
          </p:cNvPr>
          <p:cNvSpPr>
            <a:spLocks/>
          </p:cNvSpPr>
          <p:nvPr/>
        </p:nvSpPr>
        <p:spPr bwMode="hidden">
          <a:xfrm>
            <a:off x="1964531" y="3055939"/>
            <a:ext cx="4158854" cy="6381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 name="Freeform 22">
            <a:extLst>
              <a:ext uri="{FF2B5EF4-FFF2-40B4-BE49-F238E27FC236}">
                <a16:creationId xmlns:a16="http://schemas.microsoft.com/office/drawing/2014/main" id="{5D83E48F-E812-5A17-14B9-367D7F61A038}"/>
              </a:ext>
            </a:extLst>
          </p:cNvPr>
          <p:cNvSpPr>
            <a:spLocks/>
          </p:cNvSpPr>
          <p:nvPr/>
        </p:nvSpPr>
        <p:spPr bwMode="hidden">
          <a:xfrm>
            <a:off x="2121693" y="3065464"/>
            <a:ext cx="4100513" cy="5810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8" name="Freeform 26">
            <a:extLst>
              <a:ext uri="{FF2B5EF4-FFF2-40B4-BE49-F238E27FC236}">
                <a16:creationId xmlns:a16="http://schemas.microsoft.com/office/drawing/2014/main" id="{01F4DF04-7F60-2159-74E4-DC746892DB91}"/>
              </a:ext>
            </a:extLst>
          </p:cNvPr>
          <p:cNvSpPr>
            <a:spLocks/>
          </p:cNvSpPr>
          <p:nvPr/>
        </p:nvSpPr>
        <p:spPr bwMode="hidden">
          <a:xfrm>
            <a:off x="4207669" y="3055938"/>
            <a:ext cx="2480072" cy="48895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9" name="Freeform 10">
            <a:extLst>
              <a:ext uri="{FF2B5EF4-FFF2-40B4-BE49-F238E27FC236}">
                <a16:creationId xmlns:a16="http://schemas.microsoft.com/office/drawing/2014/main" id="{718E54DA-7AB7-80CF-8CE0-EF5689B50204}"/>
              </a:ext>
            </a:extLst>
          </p:cNvPr>
          <p:cNvSpPr>
            <a:spLocks/>
          </p:cNvSpPr>
          <p:nvPr/>
        </p:nvSpPr>
        <p:spPr bwMode="hidden">
          <a:xfrm>
            <a:off x="158354" y="3044825"/>
            <a:ext cx="6542484" cy="99695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 name="Title 1"/>
          <p:cNvSpPr>
            <a:spLocks noGrp="1"/>
          </p:cNvSpPr>
          <p:nvPr>
            <p:ph type="title"/>
          </p:nvPr>
        </p:nvSpPr>
        <p:spPr>
          <a:xfrm>
            <a:off x="517524" y="1847670"/>
            <a:ext cx="5829300" cy="1143000"/>
          </a:xfrm>
        </p:spPr>
        <p:txBody>
          <a:bodyPr anchor="t">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025524" y="1078087"/>
            <a:ext cx="4813301" cy="704851"/>
          </a:xfrm>
        </p:spPr>
        <p:txBody>
          <a:bodyPr anchor="b">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F4D5C649-24F5-CF7B-0274-F84A40D3BF3F}"/>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D01EA24F-3AFB-9930-1808-95EFD04E82AC}"/>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C3387AEF-2872-EEBD-5586-E85BC2A3C374}"/>
              </a:ext>
            </a:extLst>
          </p:cNvPr>
          <p:cNvSpPr>
            <a:spLocks noGrp="1"/>
          </p:cNvSpPr>
          <p:nvPr>
            <p:ph type="sldNum" sz="quarter" idx="12"/>
          </p:nvPr>
        </p:nvSpPr>
        <p:spPr/>
        <p:txBody>
          <a:bodyPr/>
          <a:lstStyle>
            <a:lvl1pPr>
              <a:defRPr/>
            </a:lvl1pPr>
          </a:lstStyle>
          <a:p>
            <a:pPr>
              <a:defRPr/>
            </a:pPr>
            <a:fld id="{083D4A97-B8C8-424D-A9F3-2CCF7FF1B888}" type="slidenum">
              <a:rPr lang="en-US" altLang="en-US"/>
              <a:pPr>
                <a:defRPr/>
              </a:pPr>
              <a:t>‹#›</a:t>
            </a:fld>
            <a:endParaRPr lang="en-US" altLang="en-US"/>
          </a:p>
        </p:txBody>
      </p:sp>
    </p:spTree>
    <p:extLst>
      <p:ext uri="{BB962C8B-B14F-4D97-AF65-F5344CB8AC3E}">
        <p14:creationId xmlns:p14="http://schemas.microsoft.com/office/powerpoint/2010/main" val="7796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07491" y="2009394"/>
            <a:ext cx="2866644"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483864" y="2009394"/>
            <a:ext cx="2866644"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818D3DD-CD42-ABF9-511C-FBEDCF353FE5}"/>
              </a:ext>
            </a:extLst>
          </p:cNvPr>
          <p:cNvSpPr>
            <a:spLocks noGrp="1"/>
          </p:cNvSpPr>
          <p:nvPr>
            <p:ph type="dt" sz="half" idx="15"/>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576FC2CD-568C-9810-35C8-6FC143F1096A}"/>
              </a:ext>
            </a:extLst>
          </p:cNvPr>
          <p:cNvSpPr>
            <a:spLocks noGrp="1"/>
          </p:cNvSpPr>
          <p:nvPr>
            <p:ph type="ftr" sz="quarter" idx="16"/>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6F3B986-E148-38C6-6129-A2DB622EF426}"/>
              </a:ext>
            </a:extLst>
          </p:cNvPr>
          <p:cNvSpPr>
            <a:spLocks noGrp="1"/>
          </p:cNvSpPr>
          <p:nvPr>
            <p:ph type="sldNum" sz="quarter" idx="17"/>
          </p:nvPr>
        </p:nvSpPr>
        <p:spPr/>
        <p:txBody>
          <a:bodyPr/>
          <a:lstStyle>
            <a:lvl1pPr>
              <a:defRPr/>
            </a:lvl1pPr>
          </a:lstStyle>
          <a:p>
            <a:pPr>
              <a:defRPr/>
            </a:pPr>
            <a:fld id="{D3B5238D-094E-4F46-B861-B44666CFA482}" type="slidenum">
              <a:rPr lang="en-US" altLang="en-US"/>
              <a:pPr>
                <a:defRPr/>
              </a:pPr>
              <a:t>‹#›</a:t>
            </a:fld>
            <a:endParaRPr lang="en-US" altLang="en-US"/>
          </a:p>
        </p:txBody>
      </p:sp>
    </p:spTree>
    <p:extLst>
      <p:ext uri="{BB962C8B-B14F-4D97-AF65-F5344CB8AC3E}">
        <p14:creationId xmlns:p14="http://schemas.microsoft.com/office/powerpoint/2010/main" val="77202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7492" y="2008585"/>
            <a:ext cx="2866644" cy="47982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8000" y="2571751"/>
            <a:ext cx="2865041" cy="2022872"/>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6150" y="2008585"/>
            <a:ext cx="2866644" cy="47982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571751"/>
            <a:ext cx="2866644" cy="2022872"/>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61C9D4E-2872-9C89-7C72-F1430FE7569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5E997CF-79B3-6197-9F2E-A7625191D14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7CE1FC1-577B-816B-04FB-4BB82E4C589D}"/>
              </a:ext>
            </a:extLst>
          </p:cNvPr>
          <p:cNvSpPr>
            <a:spLocks noGrp="1"/>
          </p:cNvSpPr>
          <p:nvPr>
            <p:ph type="sldNum" sz="quarter" idx="12"/>
          </p:nvPr>
        </p:nvSpPr>
        <p:spPr/>
        <p:txBody>
          <a:bodyPr/>
          <a:lstStyle>
            <a:lvl1pPr>
              <a:defRPr/>
            </a:lvl1pPr>
          </a:lstStyle>
          <a:p>
            <a:pPr>
              <a:defRPr/>
            </a:pPr>
            <a:fld id="{00803BB0-F8C6-41B8-BE40-7E821F677492}" type="slidenum">
              <a:rPr lang="en-US" altLang="en-US"/>
              <a:pPr>
                <a:defRPr/>
              </a:pPr>
              <a:t>‹#›</a:t>
            </a:fld>
            <a:endParaRPr lang="en-US" altLang="en-US"/>
          </a:p>
        </p:txBody>
      </p:sp>
    </p:spTree>
    <p:extLst>
      <p:ext uri="{BB962C8B-B14F-4D97-AF65-F5344CB8AC3E}">
        <p14:creationId xmlns:p14="http://schemas.microsoft.com/office/powerpoint/2010/main" val="34129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DC0CF7-1A98-EB2A-3347-E325627A839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F77D883-569E-A1D6-8E0A-D29B70E0B5A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A3DB497-F802-A318-6AEF-B08B822A0953}"/>
              </a:ext>
            </a:extLst>
          </p:cNvPr>
          <p:cNvSpPr>
            <a:spLocks noGrp="1"/>
          </p:cNvSpPr>
          <p:nvPr>
            <p:ph type="sldNum" sz="quarter" idx="12"/>
          </p:nvPr>
        </p:nvSpPr>
        <p:spPr/>
        <p:txBody>
          <a:bodyPr/>
          <a:lstStyle>
            <a:lvl1pPr>
              <a:defRPr/>
            </a:lvl1pPr>
          </a:lstStyle>
          <a:p>
            <a:pPr>
              <a:defRPr/>
            </a:pPr>
            <a:fld id="{507148FE-8296-4BB7-9449-672C957EA44B}" type="slidenum">
              <a:rPr lang="en-US" altLang="en-US"/>
              <a:pPr>
                <a:defRPr/>
              </a:pPr>
              <a:t>‹#›</a:t>
            </a:fld>
            <a:endParaRPr lang="en-US" altLang="en-US"/>
          </a:p>
        </p:txBody>
      </p:sp>
    </p:spTree>
    <p:extLst>
      <p:ext uri="{BB962C8B-B14F-4D97-AF65-F5344CB8AC3E}">
        <p14:creationId xmlns:p14="http://schemas.microsoft.com/office/powerpoint/2010/main" val="42143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E681D21-CAEB-486D-0964-355A81CE7FD6}"/>
              </a:ext>
            </a:extLst>
          </p:cNvPr>
          <p:cNvSpPr/>
          <p:nvPr/>
        </p:nvSpPr>
        <p:spPr>
          <a:xfrm>
            <a:off x="171450" y="171451"/>
            <a:ext cx="6522244"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3" name="Group 15">
            <a:extLst>
              <a:ext uri="{FF2B5EF4-FFF2-40B4-BE49-F238E27FC236}">
                <a16:creationId xmlns:a16="http://schemas.microsoft.com/office/drawing/2014/main" id="{82B8F352-F4EE-9FB2-D11A-4E51CF33E6C5}"/>
              </a:ext>
            </a:extLst>
          </p:cNvPr>
          <p:cNvGrpSpPr>
            <a:grpSpLocks noChangeAspect="1"/>
          </p:cNvGrpSpPr>
          <p:nvPr/>
        </p:nvGrpSpPr>
        <p:grpSpPr bwMode="auto">
          <a:xfrm>
            <a:off x="158354" y="536575"/>
            <a:ext cx="6542484" cy="996950"/>
            <a:chOff x="-3905251" y="4294188"/>
            <a:chExt cx="13027839" cy="1892300"/>
          </a:xfrm>
        </p:grpSpPr>
        <p:sp>
          <p:nvSpPr>
            <p:cNvPr id="4" name="Freeform 14">
              <a:extLst>
                <a:ext uri="{FF2B5EF4-FFF2-40B4-BE49-F238E27FC236}">
                  <a16:creationId xmlns:a16="http://schemas.microsoft.com/office/drawing/2014/main" id="{529DD3C6-2DA9-E24B-500C-A02A7A6E055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5" name="Freeform 18">
              <a:extLst>
                <a:ext uri="{FF2B5EF4-FFF2-40B4-BE49-F238E27FC236}">
                  <a16:creationId xmlns:a16="http://schemas.microsoft.com/office/drawing/2014/main" id="{FAB23DCC-1CCB-82E6-1BE5-22085A759E72}"/>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 name="Freeform 22">
              <a:extLst>
                <a:ext uri="{FF2B5EF4-FFF2-40B4-BE49-F238E27FC236}">
                  <a16:creationId xmlns:a16="http://schemas.microsoft.com/office/drawing/2014/main" id="{920946A1-DD9A-A028-C70E-2D918E6C70B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7" name="Freeform 26">
              <a:extLst>
                <a:ext uri="{FF2B5EF4-FFF2-40B4-BE49-F238E27FC236}">
                  <a16:creationId xmlns:a16="http://schemas.microsoft.com/office/drawing/2014/main" id="{7A2AD0D1-1A7B-554C-2EB0-4BEE8C50CB1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8" name="Freeform 25">
              <a:extLst>
                <a:ext uri="{FF2B5EF4-FFF2-40B4-BE49-F238E27FC236}">
                  <a16:creationId xmlns:a16="http://schemas.microsoft.com/office/drawing/2014/main" id="{BDBB90F2-4CE9-1E90-60F2-68E154306A0C}"/>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9" name="Date Placeholder 1">
            <a:extLst>
              <a:ext uri="{FF2B5EF4-FFF2-40B4-BE49-F238E27FC236}">
                <a16:creationId xmlns:a16="http://schemas.microsoft.com/office/drawing/2014/main" id="{CD802ECB-EB76-E634-F06F-DE156246CE9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2">
            <a:extLst>
              <a:ext uri="{FF2B5EF4-FFF2-40B4-BE49-F238E27FC236}">
                <a16:creationId xmlns:a16="http://schemas.microsoft.com/office/drawing/2014/main" id="{8F5B55F9-2BF4-1D2D-67EF-D2F21CE89DD0}"/>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3">
            <a:extLst>
              <a:ext uri="{FF2B5EF4-FFF2-40B4-BE49-F238E27FC236}">
                <a16:creationId xmlns:a16="http://schemas.microsoft.com/office/drawing/2014/main" id="{85B3A898-81DD-C13F-2C5D-3F50156B461E}"/>
              </a:ext>
            </a:extLst>
          </p:cNvPr>
          <p:cNvSpPr>
            <a:spLocks noGrp="1"/>
          </p:cNvSpPr>
          <p:nvPr>
            <p:ph type="sldNum" sz="quarter" idx="12"/>
          </p:nvPr>
        </p:nvSpPr>
        <p:spPr/>
        <p:txBody>
          <a:bodyPr/>
          <a:lstStyle>
            <a:lvl1pPr>
              <a:defRPr/>
            </a:lvl1pPr>
          </a:lstStyle>
          <a:p>
            <a:pPr>
              <a:defRPr/>
            </a:pPr>
            <a:fld id="{F542ED79-B88A-46AA-8E5E-2EDF21D0D58C}" type="slidenum">
              <a:rPr lang="en-US" altLang="en-US"/>
              <a:pPr>
                <a:defRPr/>
              </a:pPr>
              <a:t>‹#›</a:t>
            </a:fld>
            <a:endParaRPr lang="en-US" altLang="en-US"/>
          </a:p>
        </p:txBody>
      </p:sp>
    </p:spTree>
    <p:extLst>
      <p:ext uri="{BB962C8B-B14F-4D97-AF65-F5344CB8AC3E}">
        <p14:creationId xmlns:p14="http://schemas.microsoft.com/office/powerpoint/2010/main" val="416708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AE17AA41-2781-2E71-D20C-D2DBF4818180}"/>
              </a:ext>
            </a:extLst>
          </p:cNvPr>
          <p:cNvSpPr/>
          <p:nvPr/>
        </p:nvSpPr>
        <p:spPr>
          <a:xfrm>
            <a:off x="171450" y="171451"/>
            <a:ext cx="6522244"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5" name="Group 23">
            <a:extLst>
              <a:ext uri="{FF2B5EF4-FFF2-40B4-BE49-F238E27FC236}">
                <a16:creationId xmlns:a16="http://schemas.microsoft.com/office/drawing/2014/main" id="{76EF4F50-90E7-26D1-EAE3-D5170A91FC70}"/>
              </a:ext>
            </a:extLst>
          </p:cNvPr>
          <p:cNvGrpSpPr>
            <a:grpSpLocks noChangeAspect="1"/>
          </p:cNvGrpSpPr>
          <p:nvPr/>
        </p:nvGrpSpPr>
        <p:grpSpPr bwMode="auto">
          <a:xfrm>
            <a:off x="158354" y="536575"/>
            <a:ext cx="6542484" cy="998538"/>
            <a:chOff x="-3905250" y="4294188"/>
            <a:chExt cx="13011150" cy="1892300"/>
          </a:xfrm>
        </p:grpSpPr>
        <p:sp>
          <p:nvSpPr>
            <p:cNvPr id="6" name="Freeform 14">
              <a:extLst>
                <a:ext uri="{FF2B5EF4-FFF2-40B4-BE49-F238E27FC236}">
                  <a16:creationId xmlns:a16="http://schemas.microsoft.com/office/drawing/2014/main" id="{252A2D9A-0977-3593-80C3-45C8ACB499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7" name="Freeform 18">
              <a:extLst>
                <a:ext uri="{FF2B5EF4-FFF2-40B4-BE49-F238E27FC236}">
                  <a16:creationId xmlns:a16="http://schemas.microsoft.com/office/drawing/2014/main" id="{E7C1769E-DAB1-B90F-CBB2-FBC2BF5A9B6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 name="Freeform 22">
              <a:extLst>
                <a:ext uri="{FF2B5EF4-FFF2-40B4-BE49-F238E27FC236}">
                  <a16:creationId xmlns:a16="http://schemas.microsoft.com/office/drawing/2014/main" id="{14D9C15C-5DD4-E5D7-C662-2DEFC2FEA21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9" name="Freeform 26">
              <a:extLst>
                <a:ext uri="{FF2B5EF4-FFF2-40B4-BE49-F238E27FC236}">
                  <a16:creationId xmlns:a16="http://schemas.microsoft.com/office/drawing/2014/main" id="{7188F42D-E384-116C-EAF6-CE8C261F9C0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10" name="Freeform 25">
              <a:extLst>
                <a:ext uri="{FF2B5EF4-FFF2-40B4-BE49-F238E27FC236}">
                  <a16:creationId xmlns:a16="http://schemas.microsoft.com/office/drawing/2014/main" id="{8735A95C-2027-CE93-207C-40C1DBDEC34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4" name="Text Placeholder 3"/>
          <p:cNvSpPr>
            <a:spLocks noGrp="1"/>
          </p:cNvSpPr>
          <p:nvPr>
            <p:ph type="body" sz="half" idx="2"/>
          </p:nvPr>
        </p:nvSpPr>
        <p:spPr>
          <a:xfrm>
            <a:off x="685800" y="2686051"/>
            <a:ext cx="2514600" cy="1428751"/>
          </a:xfrm>
        </p:spPr>
        <p:txBody>
          <a:bodyPr>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itle 21"/>
          <p:cNvSpPr>
            <a:spLocks noGrp="1"/>
          </p:cNvSpPr>
          <p:nvPr>
            <p:ph type="title"/>
          </p:nvPr>
        </p:nvSpPr>
        <p:spPr>
          <a:xfrm>
            <a:off x="685800" y="1714500"/>
            <a:ext cx="2514600" cy="939546"/>
          </a:xfrm>
        </p:spPr>
        <p:txBody>
          <a:bodyPr anchor="b">
            <a:noAutofit/>
          </a:bodyPr>
          <a:lstStyle>
            <a:lvl1pPr algn="l">
              <a:defRPr sz="24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488972" y="1371600"/>
            <a:ext cx="2928057" cy="28575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4">
            <a:extLst>
              <a:ext uri="{FF2B5EF4-FFF2-40B4-BE49-F238E27FC236}">
                <a16:creationId xmlns:a16="http://schemas.microsoft.com/office/drawing/2014/main" id="{D7387C4A-5E2B-375D-CDF7-BE3F11B28EE8}"/>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5">
            <a:extLst>
              <a:ext uri="{FF2B5EF4-FFF2-40B4-BE49-F238E27FC236}">
                <a16:creationId xmlns:a16="http://schemas.microsoft.com/office/drawing/2014/main" id="{17DBD877-8448-EC62-4F54-9BC82EB101EC}"/>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6">
            <a:extLst>
              <a:ext uri="{FF2B5EF4-FFF2-40B4-BE49-F238E27FC236}">
                <a16:creationId xmlns:a16="http://schemas.microsoft.com/office/drawing/2014/main" id="{BC69B25F-C0CA-9032-C04C-98408518173D}"/>
              </a:ext>
            </a:extLst>
          </p:cNvPr>
          <p:cNvSpPr>
            <a:spLocks noGrp="1"/>
          </p:cNvSpPr>
          <p:nvPr>
            <p:ph type="sldNum" sz="quarter" idx="12"/>
          </p:nvPr>
        </p:nvSpPr>
        <p:spPr/>
        <p:txBody>
          <a:bodyPr/>
          <a:lstStyle>
            <a:lvl1pPr>
              <a:defRPr/>
            </a:lvl1pPr>
          </a:lstStyle>
          <a:p>
            <a:pPr>
              <a:defRPr/>
            </a:pPr>
            <a:fld id="{C909090A-C3FE-4CF2-84FB-E9335F1E9417}" type="slidenum">
              <a:rPr lang="en-US" altLang="en-US"/>
              <a:pPr>
                <a:defRPr/>
              </a:pPr>
              <a:t>‹#›</a:t>
            </a:fld>
            <a:endParaRPr lang="en-US" altLang="en-US"/>
          </a:p>
        </p:txBody>
      </p:sp>
    </p:spTree>
    <p:extLst>
      <p:ext uri="{BB962C8B-B14F-4D97-AF65-F5344CB8AC3E}">
        <p14:creationId xmlns:p14="http://schemas.microsoft.com/office/powerpoint/2010/main" val="180581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47F7E90-F543-0228-4B03-342B93E3412A}"/>
              </a:ext>
            </a:extLst>
          </p:cNvPr>
          <p:cNvSpPr/>
          <p:nvPr/>
        </p:nvSpPr>
        <p:spPr>
          <a:xfrm>
            <a:off x="171450" y="171450"/>
            <a:ext cx="6522244"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6" name="Group 15">
            <a:extLst>
              <a:ext uri="{FF2B5EF4-FFF2-40B4-BE49-F238E27FC236}">
                <a16:creationId xmlns:a16="http://schemas.microsoft.com/office/drawing/2014/main" id="{8D089750-D1F5-D9AF-EA85-E0AB297FD44A}"/>
              </a:ext>
            </a:extLst>
          </p:cNvPr>
          <p:cNvGrpSpPr>
            <a:grpSpLocks noChangeAspect="1"/>
          </p:cNvGrpSpPr>
          <p:nvPr/>
        </p:nvGrpSpPr>
        <p:grpSpPr bwMode="auto">
          <a:xfrm>
            <a:off x="158354" y="4016375"/>
            <a:ext cx="6542484" cy="996950"/>
            <a:chOff x="-3905250" y="4294188"/>
            <a:chExt cx="13011150" cy="1892300"/>
          </a:xfrm>
        </p:grpSpPr>
        <p:sp>
          <p:nvSpPr>
            <p:cNvPr id="7" name="Freeform 14">
              <a:extLst>
                <a:ext uri="{FF2B5EF4-FFF2-40B4-BE49-F238E27FC236}">
                  <a16:creationId xmlns:a16="http://schemas.microsoft.com/office/drawing/2014/main" id="{53EA8831-BCF9-75D8-292C-72D924DF241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 name="Freeform 18">
              <a:extLst>
                <a:ext uri="{FF2B5EF4-FFF2-40B4-BE49-F238E27FC236}">
                  <a16:creationId xmlns:a16="http://schemas.microsoft.com/office/drawing/2014/main" id="{C1E7876E-2435-9EFA-D4A1-D556DCA2B7D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9" name="Freeform 22">
              <a:extLst>
                <a:ext uri="{FF2B5EF4-FFF2-40B4-BE49-F238E27FC236}">
                  <a16:creationId xmlns:a16="http://schemas.microsoft.com/office/drawing/2014/main" id="{0796C75C-B73F-E64D-4F67-8571CE4F6A2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10" name="Freeform 26">
              <a:extLst>
                <a:ext uri="{FF2B5EF4-FFF2-40B4-BE49-F238E27FC236}">
                  <a16:creationId xmlns:a16="http://schemas.microsoft.com/office/drawing/2014/main" id="{6BA80546-D5EF-B421-4F1A-54DDAC53F63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11" name="Freeform 20">
              <a:extLst>
                <a:ext uri="{FF2B5EF4-FFF2-40B4-BE49-F238E27FC236}">
                  <a16:creationId xmlns:a16="http://schemas.microsoft.com/office/drawing/2014/main" id="{1987C842-CD0D-4EF2-169A-A3F075C2DA0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2" name="Title 1"/>
          <p:cNvSpPr>
            <a:spLocks noGrp="1"/>
          </p:cNvSpPr>
          <p:nvPr>
            <p:ph type="title"/>
          </p:nvPr>
        </p:nvSpPr>
        <p:spPr>
          <a:xfrm>
            <a:off x="3655617" y="254001"/>
            <a:ext cx="2859484" cy="1822451"/>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651251" y="2089150"/>
            <a:ext cx="2863850" cy="1816100"/>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Picture Placeholder 2"/>
          <p:cNvSpPr>
            <a:spLocks noGrp="1"/>
          </p:cNvSpPr>
          <p:nvPr>
            <p:ph type="pic" idx="1"/>
          </p:nvPr>
        </p:nvSpPr>
        <p:spPr>
          <a:xfrm>
            <a:off x="628650" y="1028700"/>
            <a:ext cx="267462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A7B4B673-AD95-3023-2FDC-94F4A0F9CB4E}"/>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5">
            <a:extLst>
              <a:ext uri="{FF2B5EF4-FFF2-40B4-BE49-F238E27FC236}">
                <a16:creationId xmlns:a16="http://schemas.microsoft.com/office/drawing/2014/main" id="{3F5CB3B8-38FF-51C7-ECFE-877CB7DA439D}"/>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6">
            <a:extLst>
              <a:ext uri="{FF2B5EF4-FFF2-40B4-BE49-F238E27FC236}">
                <a16:creationId xmlns:a16="http://schemas.microsoft.com/office/drawing/2014/main" id="{0DB15E43-058E-E614-C119-FB21DB1C8EED}"/>
              </a:ext>
            </a:extLst>
          </p:cNvPr>
          <p:cNvSpPr>
            <a:spLocks noGrp="1"/>
          </p:cNvSpPr>
          <p:nvPr>
            <p:ph type="sldNum" sz="quarter" idx="12"/>
          </p:nvPr>
        </p:nvSpPr>
        <p:spPr/>
        <p:txBody>
          <a:bodyPr/>
          <a:lstStyle>
            <a:lvl1pPr>
              <a:defRPr/>
            </a:lvl1pPr>
          </a:lstStyle>
          <a:p>
            <a:pPr>
              <a:defRPr/>
            </a:pPr>
            <a:fld id="{5DA610B2-CA1C-4797-8F7B-55B00DD906E9}" type="slidenum">
              <a:rPr lang="en-US" altLang="en-US"/>
              <a:pPr>
                <a:defRPr/>
              </a:pPr>
              <a:t>‹#›</a:t>
            </a:fld>
            <a:endParaRPr lang="en-US" altLang="en-US"/>
          </a:p>
        </p:txBody>
      </p:sp>
    </p:spTree>
    <p:extLst>
      <p:ext uri="{BB962C8B-B14F-4D97-AF65-F5344CB8AC3E}">
        <p14:creationId xmlns:p14="http://schemas.microsoft.com/office/powerpoint/2010/main" val="52795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1830FEB-4CD0-8E9D-2D18-10759D8CE0B8}"/>
              </a:ext>
            </a:extLst>
          </p:cNvPr>
          <p:cNvSpPr/>
          <p:nvPr/>
        </p:nvSpPr>
        <p:spPr>
          <a:xfrm>
            <a:off x="171450" y="171451"/>
            <a:ext cx="6522244"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1027" name="Group 15">
            <a:extLst>
              <a:ext uri="{FF2B5EF4-FFF2-40B4-BE49-F238E27FC236}">
                <a16:creationId xmlns:a16="http://schemas.microsoft.com/office/drawing/2014/main" id="{7C30CCFB-172F-1788-375C-4B1F8DCAD589}"/>
              </a:ext>
            </a:extLst>
          </p:cNvPr>
          <p:cNvGrpSpPr>
            <a:grpSpLocks noChangeAspect="1"/>
          </p:cNvGrpSpPr>
          <p:nvPr/>
        </p:nvGrpSpPr>
        <p:grpSpPr bwMode="auto">
          <a:xfrm>
            <a:off x="158354" y="1260475"/>
            <a:ext cx="6542484" cy="996950"/>
            <a:chOff x="-3905251" y="4294188"/>
            <a:chExt cx="13027839" cy="1892300"/>
          </a:xfrm>
        </p:grpSpPr>
        <p:sp>
          <p:nvSpPr>
            <p:cNvPr id="1033" name="Freeform 14">
              <a:extLst>
                <a:ext uri="{FF2B5EF4-FFF2-40B4-BE49-F238E27FC236}">
                  <a16:creationId xmlns:a16="http://schemas.microsoft.com/office/drawing/2014/main" id="{F695478B-F7A5-F5F0-5178-B2659CBB7DA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4" name="Freeform 18">
              <a:extLst>
                <a:ext uri="{FF2B5EF4-FFF2-40B4-BE49-F238E27FC236}">
                  <a16:creationId xmlns:a16="http://schemas.microsoft.com/office/drawing/2014/main" id="{1D633176-13A6-AEDE-6BB0-FF72FCECA01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5" name="Freeform 22">
              <a:extLst>
                <a:ext uri="{FF2B5EF4-FFF2-40B4-BE49-F238E27FC236}">
                  <a16:creationId xmlns:a16="http://schemas.microsoft.com/office/drawing/2014/main" id="{16E4F704-87F7-37EA-D9CC-53982EDA0E0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p:nvSpPr>
            <p:cNvPr id="1036" name="Freeform 26">
              <a:extLst>
                <a:ext uri="{FF2B5EF4-FFF2-40B4-BE49-F238E27FC236}">
                  <a16:creationId xmlns:a16="http://schemas.microsoft.com/office/drawing/2014/main" id="{06805248-AB9A-8BEA-401D-C6142F748C9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500"/>
            </a:p>
          </p:txBody>
        </p:sp>
        <p:sp useBgFill="1">
          <p:nvSpPr>
            <p:cNvPr id="1037" name="Freeform 10">
              <a:extLst>
                <a:ext uri="{FF2B5EF4-FFF2-40B4-BE49-F238E27FC236}">
                  <a16:creationId xmlns:a16="http://schemas.microsoft.com/office/drawing/2014/main" id="{D917B42C-DA96-A745-194B-70A7BAD934C7}"/>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1028" name="Title Placeholder 1">
            <a:extLst>
              <a:ext uri="{FF2B5EF4-FFF2-40B4-BE49-F238E27FC236}">
                <a16:creationId xmlns:a16="http://schemas.microsoft.com/office/drawing/2014/main" id="{342C1C8F-28BE-866F-8B20-0B477FA72ACE}"/>
              </a:ext>
            </a:extLst>
          </p:cNvPr>
          <p:cNvSpPr>
            <a:spLocks noGrp="1"/>
          </p:cNvSpPr>
          <p:nvPr>
            <p:ph type="title"/>
          </p:nvPr>
        </p:nvSpPr>
        <p:spPr bwMode="auto">
          <a:xfrm>
            <a:off x="342900" y="254000"/>
            <a:ext cx="6172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4E022EB7-F468-13DB-1E21-78C4524F8562}"/>
              </a:ext>
            </a:extLst>
          </p:cNvPr>
          <p:cNvSpPr>
            <a:spLocks noGrp="1"/>
          </p:cNvSpPr>
          <p:nvPr>
            <p:ph type="dt" sz="half" idx="2"/>
          </p:nvPr>
        </p:nvSpPr>
        <p:spPr>
          <a:xfrm>
            <a:off x="3873104" y="4687888"/>
            <a:ext cx="2839640" cy="273050"/>
          </a:xfrm>
          <a:prstGeom prst="rect">
            <a:avLst/>
          </a:prstGeom>
        </p:spPr>
        <p:txBody>
          <a:bodyPr vert="horz" lIns="91440" tIns="45720" rIns="91440" bIns="45720" rtlCol="0" anchor="ctr"/>
          <a:lstStyle>
            <a:lvl1pPr algn="r">
              <a:defRPr sz="75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71ED2C2B-F684-4142-565A-D8F7DE75682A}"/>
              </a:ext>
            </a:extLst>
          </p:cNvPr>
          <p:cNvSpPr>
            <a:spLocks noGrp="1"/>
          </p:cNvSpPr>
          <p:nvPr>
            <p:ph type="ftr" sz="quarter" idx="3"/>
          </p:nvPr>
        </p:nvSpPr>
        <p:spPr>
          <a:xfrm>
            <a:off x="145256" y="4687888"/>
            <a:ext cx="2839641" cy="273050"/>
          </a:xfrm>
          <a:prstGeom prst="rect">
            <a:avLst/>
          </a:prstGeom>
        </p:spPr>
        <p:txBody>
          <a:bodyPr vert="horz" lIns="91440" tIns="45720" rIns="91440" bIns="45720" rtlCol="0" anchor="ctr"/>
          <a:lstStyle>
            <a:lvl1pPr algn="l">
              <a:defRPr sz="75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66AE446-C8D2-FE35-EDB7-7CBD073F78B6}"/>
              </a:ext>
            </a:extLst>
          </p:cNvPr>
          <p:cNvSpPr>
            <a:spLocks noGrp="1"/>
          </p:cNvSpPr>
          <p:nvPr>
            <p:ph type="sldNum" sz="quarter" idx="4"/>
          </p:nvPr>
        </p:nvSpPr>
        <p:spPr>
          <a:xfrm>
            <a:off x="2993231" y="4687888"/>
            <a:ext cx="871538" cy="273050"/>
          </a:xfrm>
          <a:prstGeom prst="rect">
            <a:avLst/>
          </a:prstGeom>
        </p:spPr>
        <p:txBody>
          <a:bodyPr vert="horz" wrap="square" lIns="91440" tIns="45720" rIns="91440" bIns="45720" numCol="1" anchor="ctr" anchorCtr="0" compatLnSpc="1">
            <a:prstTxWarp prst="textNoShape">
              <a:avLst/>
            </a:prstTxWarp>
          </a:bodyPr>
          <a:lstStyle>
            <a:lvl1pPr algn="ctr">
              <a:defRPr sz="750">
                <a:solidFill>
                  <a:schemeClr val="tx2"/>
                </a:solidFill>
              </a:defRPr>
            </a:lvl1pPr>
          </a:lstStyle>
          <a:p>
            <a:pPr>
              <a:defRPr/>
            </a:pPr>
            <a:fld id="{A3F642EF-864C-441E-B0DE-2035CD065E5A}" type="slidenum">
              <a:rPr lang="en-US" altLang="en-US"/>
              <a:pPr>
                <a:defRPr/>
              </a:pPr>
              <a:t>‹#›</a:t>
            </a:fld>
            <a:endParaRPr lang="en-US" altLang="en-US"/>
          </a:p>
        </p:txBody>
      </p:sp>
      <p:sp>
        <p:nvSpPr>
          <p:cNvPr id="1032" name="Text Placeholder 2">
            <a:extLst>
              <a:ext uri="{FF2B5EF4-FFF2-40B4-BE49-F238E27FC236}">
                <a16:creationId xmlns:a16="http://schemas.microsoft.com/office/drawing/2014/main" id="{4DBDB517-3A00-7667-1C2B-5E64A9F17BC8}"/>
              </a:ext>
            </a:extLst>
          </p:cNvPr>
          <p:cNvSpPr>
            <a:spLocks noGrp="1"/>
          </p:cNvSpPr>
          <p:nvPr>
            <p:ph type="body" idx="1"/>
          </p:nvPr>
        </p:nvSpPr>
        <p:spPr bwMode="auto">
          <a:xfrm>
            <a:off x="653653" y="2006601"/>
            <a:ext cx="555664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91" r:id="rId1"/>
    <p:sldLayoutId id="2147484286" r:id="rId2"/>
    <p:sldLayoutId id="2147484292" r:id="rId3"/>
    <p:sldLayoutId id="2147484287" r:id="rId4"/>
    <p:sldLayoutId id="2147484288" r:id="rId5"/>
    <p:sldLayoutId id="2147484289" r:id="rId6"/>
    <p:sldLayoutId id="2147484293" r:id="rId7"/>
    <p:sldLayoutId id="2147484294" r:id="rId8"/>
    <p:sldLayoutId id="2147484295" r:id="rId9"/>
    <p:sldLayoutId id="2147484290" r:id="rId10"/>
    <p:sldLayoutId id="2147484296" r:id="rId11"/>
  </p:sldLayoutIdLst>
  <p:txStyles>
    <p:titleStyle>
      <a:lvl1pPr algn="ctr" rtl="0" eaLnBrk="0" fontAlgn="base" hangingPunct="0">
        <a:spcBef>
          <a:spcPct val="0"/>
        </a:spcBef>
        <a:spcAft>
          <a:spcPct val="0"/>
        </a:spcAft>
        <a:defRPr sz="3300" kern="1200">
          <a:solidFill>
            <a:srgbClr val="FFFFFF"/>
          </a:solidFill>
          <a:latin typeface="+mj-lt"/>
          <a:ea typeface="+mj-ea"/>
          <a:cs typeface="+mj-cs"/>
        </a:defRPr>
      </a:lvl1pPr>
      <a:lvl2pPr algn="ctr" rtl="0" eaLnBrk="0" fontAlgn="base" hangingPunct="0">
        <a:spcBef>
          <a:spcPct val="0"/>
        </a:spcBef>
        <a:spcAft>
          <a:spcPct val="0"/>
        </a:spcAft>
        <a:defRPr sz="3300">
          <a:solidFill>
            <a:srgbClr val="FFFFFF"/>
          </a:solidFill>
          <a:latin typeface="Candara" pitchFamily="34" charset="0"/>
        </a:defRPr>
      </a:lvl2pPr>
      <a:lvl3pPr algn="ctr" rtl="0" eaLnBrk="0" fontAlgn="base" hangingPunct="0">
        <a:spcBef>
          <a:spcPct val="0"/>
        </a:spcBef>
        <a:spcAft>
          <a:spcPct val="0"/>
        </a:spcAft>
        <a:defRPr sz="3300">
          <a:solidFill>
            <a:srgbClr val="FFFFFF"/>
          </a:solidFill>
          <a:latin typeface="Candara" pitchFamily="34" charset="0"/>
        </a:defRPr>
      </a:lvl3pPr>
      <a:lvl4pPr algn="ctr" rtl="0" eaLnBrk="0" fontAlgn="base" hangingPunct="0">
        <a:spcBef>
          <a:spcPct val="0"/>
        </a:spcBef>
        <a:spcAft>
          <a:spcPct val="0"/>
        </a:spcAft>
        <a:defRPr sz="3300">
          <a:solidFill>
            <a:srgbClr val="FFFFFF"/>
          </a:solidFill>
          <a:latin typeface="Candara" pitchFamily="34" charset="0"/>
        </a:defRPr>
      </a:lvl4pPr>
      <a:lvl5pPr algn="ctr" rtl="0" eaLnBrk="0" fontAlgn="base" hangingPunct="0">
        <a:spcBef>
          <a:spcPct val="0"/>
        </a:spcBef>
        <a:spcAft>
          <a:spcPct val="0"/>
        </a:spcAft>
        <a:defRPr sz="33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4788" indent="-204788" algn="l" rtl="0" eaLnBrk="0" fontAlgn="base" hangingPunct="0">
        <a:spcBef>
          <a:spcPct val="20000"/>
        </a:spcBef>
        <a:spcAft>
          <a:spcPct val="0"/>
        </a:spcAft>
        <a:buClr>
          <a:schemeClr val="accent1"/>
        </a:buClr>
        <a:buSzPct val="100000"/>
        <a:buFont typeface="Symbol" panose="05050102010706020507" pitchFamily="18" charset="2"/>
        <a:buChar char=""/>
        <a:defRPr sz="1800" kern="1200">
          <a:solidFill>
            <a:schemeClr val="tx2"/>
          </a:solidFill>
          <a:latin typeface="+mn-lt"/>
          <a:ea typeface="+mn-ea"/>
          <a:cs typeface="+mn-cs"/>
        </a:defRPr>
      </a:lvl1pPr>
      <a:lvl2pPr marL="432197" indent="-204788" algn="l" rtl="0" eaLnBrk="0" fontAlgn="base" hangingPunct="0">
        <a:spcBef>
          <a:spcPct val="20000"/>
        </a:spcBef>
        <a:spcAft>
          <a:spcPct val="0"/>
        </a:spcAft>
        <a:buClr>
          <a:schemeClr val="accent1"/>
        </a:buClr>
        <a:buSzPct val="100000"/>
        <a:buFont typeface="Symbol" panose="05050102010706020507" pitchFamily="18" charset="2"/>
        <a:buChar char=""/>
        <a:defRPr sz="1650" kern="1200">
          <a:solidFill>
            <a:schemeClr val="tx2"/>
          </a:solidFill>
          <a:latin typeface="+mn-lt"/>
          <a:ea typeface="+mn-ea"/>
          <a:cs typeface="+mn-cs"/>
        </a:defRPr>
      </a:lvl2pPr>
      <a:lvl3pPr marL="641747" indent="-171450" algn="l" rtl="0" eaLnBrk="0" fontAlgn="base" hangingPunct="0">
        <a:spcBef>
          <a:spcPct val="20000"/>
        </a:spcBef>
        <a:spcAft>
          <a:spcPct val="0"/>
        </a:spcAft>
        <a:buClr>
          <a:schemeClr val="accent1"/>
        </a:buClr>
        <a:buSzPct val="100000"/>
        <a:buFont typeface="Symbol" panose="05050102010706020507" pitchFamily="18" charset="2"/>
        <a:buChar char=""/>
        <a:defRPr sz="1500" kern="1200">
          <a:solidFill>
            <a:schemeClr val="tx2"/>
          </a:solidFill>
          <a:latin typeface="+mn-lt"/>
          <a:ea typeface="+mn-ea"/>
          <a:cs typeface="+mn-cs"/>
        </a:defRPr>
      </a:lvl3pPr>
      <a:lvl4pPr marL="857250" indent="-17145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096566" indent="-171450" algn="l" rtl="0" eaLnBrk="0" fontAlgn="base" hangingPunct="0">
        <a:spcBef>
          <a:spcPct val="20000"/>
        </a:spcBef>
        <a:spcAft>
          <a:spcPct val="0"/>
        </a:spcAft>
        <a:buClr>
          <a:schemeClr val="accent1"/>
        </a:buClr>
        <a:buSzPct val="100000"/>
        <a:buFont typeface="Symbol" panose="05050102010706020507"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254DEDBE-7F2F-72E7-4382-C133A1E7C0F8}"/>
              </a:ext>
            </a:extLst>
          </p:cNvPr>
          <p:cNvSpPr>
            <a:spLocks noGrp="1"/>
          </p:cNvSpPr>
          <p:nvPr>
            <p:ph type="title"/>
          </p:nvPr>
        </p:nvSpPr>
        <p:spPr bwMode="auto">
          <a:xfrm>
            <a:off x="342900" y="20637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155DBBC9-5238-9919-24BA-CE4E276E0400}"/>
              </a:ext>
            </a:extLst>
          </p:cNvPr>
          <p:cNvSpPr>
            <a:spLocks noGrp="1"/>
          </p:cNvSpPr>
          <p:nvPr>
            <p:ph type="body" idx="1"/>
          </p:nvPr>
        </p:nvSpPr>
        <p:spPr bwMode="auto">
          <a:xfrm>
            <a:off x="342900" y="1200151"/>
            <a:ext cx="61722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1C2AD9-0DC9-5BDA-27B4-F6E5834ADB1B}"/>
              </a:ext>
            </a:extLst>
          </p:cNvPr>
          <p:cNvSpPr>
            <a:spLocks noGrp="1"/>
          </p:cNvSpPr>
          <p:nvPr>
            <p:ph type="dt" sz="half" idx="2"/>
          </p:nvPr>
        </p:nvSpPr>
        <p:spPr>
          <a:xfrm>
            <a:off x="342900" y="4767264"/>
            <a:ext cx="16002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cs typeface="+mn-cs"/>
              </a:defRPr>
            </a:lvl1pPr>
          </a:lstStyle>
          <a:p>
            <a:pPr>
              <a:defRPr/>
            </a:pPr>
            <a:fld id="{B97049C6-11A6-4BC2-B9D5-2862ECEDA163}" type="datetimeFigureOut">
              <a:rPr lang="zh-CN" altLang="en-US"/>
              <a:pPr>
                <a:defRPr/>
              </a:pPr>
              <a:t>2023/2/3</a:t>
            </a:fld>
            <a:endParaRPr lang="zh-CN" altLang="en-US"/>
          </a:p>
        </p:txBody>
      </p:sp>
      <p:sp>
        <p:nvSpPr>
          <p:cNvPr id="5" name="页脚占位符 4">
            <a:extLst>
              <a:ext uri="{FF2B5EF4-FFF2-40B4-BE49-F238E27FC236}">
                <a16:creationId xmlns:a16="http://schemas.microsoft.com/office/drawing/2014/main" id="{089654DE-C172-6373-6967-5698517A6C2F}"/>
              </a:ext>
            </a:extLst>
          </p:cNvPr>
          <p:cNvSpPr>
            <a:spLocks noGrp="1"/>
          </p:cNvSpPr>
          <p:nvPr>
            <p:ph type="ftr" sz="quarter" idx="3"/>
          </p:nvPr>
        </p:nvSpPr>
        <p:spPr>
          <a:xfrm>
            <a:off x="2343150" y="4767264"/>
            <a:ext cx="21717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F7FE6D9B-E6C1-2A0D-950D-BAFA8D1F1FC8}"/>
              </a:ext>
            </a:extLst>
          </p:cNvPr>
          <p:cNvSpPr>
            <a:spLocks noGrp="1"/>
          </p:cNvSpPr>
          <p:nvPr>
            <p:ph type="sldNum" sz="quarter" idx="4"/>
          </p:nvPr>
        </p:nvSpPr>
        <p:spPr>
          <a:xfrm>
            <a:off x="4914900" y="4767264"/>
            <a:ext cx="16002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911BABA9-CCE5-4A6E-A5D5-63A65F986E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customXml" Target="../ink/ink8.xml"/></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ustomXml" Target="../ink/ink11.xml"/><Relationship Id="rId1" Type="http://schemas.openxmlformats.org/officeDocument/2006/relationships/slideLayout" Target="../slideLayouts/slideLayout2.xml"/><Relationship Id="rId5" Type="http://schemas.openxmlformats.org/officeDocument/2006/relationships/customXml" Target="../ink/ink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customXml" Target="../ink/ink13.xml"/><Relationship Id="rId1" Type="http://schemas.openxmlformats.org/officeDocument/2006/relationships/slideLayout" Target="../slideLayouts/slideLayout2.xml"/><Relationship Id="rId5" Type="http://schemas.openxmlformats.org/officeDocument/2006/relationships/customXml" Target="../ink/ink1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ustomXml" Target="../ink/ink15.xml"/><Relationship Id="rId1" Type="http://schemas.openxmlformats.org/officeDocument/2006/relationships/slideLayout" Target="../slideLayouts/slideLayout2.xml"/><Relationship Id="rId5" Type="http://schemas.openxmlformats.org/officeDocument/2006/relationships/customXml" Target="../ink/ink1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65BCA7-9A0C-ED59-BFF0-C62C2CFD0CD3}"/>
              </a:ext>
            </a:extLst>
          </p:cNvPr>
          <p:cNvSpPr/>
          <p:nvPr/>
        </p:nvSpPr>
        <p:spPr>
          <a:xfrm>
            <a:off x="304799" y="285750"/>
            <a:ext cx="6248402" cy="1384995"/>
          </a:xfrm>
          <a:prstGeom prst="rect">
            <a:avLst/>
          </a:prstGeom>
          <a:solidFill>
            <a:schemeClr val="accent3">
              <a:lumMod val="20000"/>
              <a:lumOff val="80000"/>
            </a:schemeClr>
          </a:solidFill>
        </p:spPr>
        <p:txBody>
          <a:bodyPr wrap="square">
            <a:spAutoFit/>
          </a:bodyPr>
          <a:lstStyle/>
          <a:p>
            <a:pPr algn="ctr">
              <a:defRPr/>
            </a:pP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TIẾT 77+78: </a:t>
            </a:r>
          </a:p>
          <a:p>
            <a:pPr algn="ctr">
              <a:defRPr/>
            </a:pPr>
            <a:r>
              <a:rPr lang="en-US" sz="2800" b="1" dirty="0">
                <a:ln w="1905"/>
                <a:solidFill>
                  <a:srgbClr val="FF0000"/>
                </a:solidFill>
                <a:latin typeface="Times New Roman" panose="02020603050405020304" pitchFamily="18" charset="0"/>
                <a:cs typeface="Times New Roman" panose="02020603050405020304" pitchFamily="18" charset="0"/>
              </a:rPr>
              <a:t>VĂN BẢN 4:</a:t>
            </a:r>
            <a:r>
              <a:rPr lang="vi-VN" sz="28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MỘT SỐ CÂU TỤC NGỮ VIỆT NAM</a:t>
            </a:r>
            <a:endPar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3556" name="Picture 3">
            <a:extLst>
              <a:ext uri="{FF2B5EF4-FFF2-40B4-BE49-F238E27FC236}">
                <a16:creationId xmlns:a16="http://schemas.microsoft.com/office/drawing/2014/main" id="{E07B148D-F483-9CE4-C914-5EE19AB15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8" y="1670745"/>
            <a:ext cx="6400801" cy="282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extLst>
              <p:ext uri="{D42A27DB-BD31-4B8C-83A1-F6EECF244321}">
                <p14:modId xmlns:p14="http://schemas.microsoft.com/office/powerpoint/2010/main" val="2424826206"/>
              </p:ext>
            </p:extLst>
          </p:nvPr>
        </p:nvGraphicFramePr>
        <p:xfrm>
          <a:off x="0" y="590549"/>
          <a:ext cx="6857999" cy="7680960"/>
        </p:xfrm>
        <a:graphic>
          <a:graphicData uri="http://schemas.openxmlformats.org/drawingml/2006/table">
            <a:tbl>
              <a:tblPr firstRow="1" firstCol="1" bandRow="1">
                <a:tableStyleId>{5C22544A-7EE6-4342-B048-85BDC9FD1C3A}</a:tableStyleId>
              </a:tblPr>
              <a:tblGrid>
                <a:gridCol w="2926286">
                  <a:extLst>
                    <a:ext uri="{9D8B030D-6E8A-4147-A177-3AD203B41FA5}">
                      <a16:colId xmlns:a16="http://schemas.microsoft.com/office/drawing/2014/main" val="20000"/>
                    </a:ext>
                  </a:extLst>
                </a:gridCol>
                <a:gridCol w="1270245">
                  <a:extLst>
                    <a:ext uri="{9D8B030D-6E8A-4147-A177-3AD203B41FA5}">
                      <a16:colId xmlns:a16="http://schemas.microsoft.com/office/drawing/2014/main" val="20001"/>
                    </a:ext>
                  </a:extLst>
                </a:gridCol>
                <a:gridCol w="846831">
                  <a:extLst>
                    <a:ext uri="{9D8B030D-6E8A-4147-A177-3AD203B41FA5}">
                      <a16:colId xmlns:a16="http://schemas.microsoft.com/office/drawing/2014/main" val="20002"/>
                    </a:ext>
                  </a:extLst>
                </a:gridCol>
                <a:gridCol w="846831">
                  <a:extLst>
                    <a:ext uri="{9D8B030D-6E8A-4147-A177-3AD203B41FA5}">
                      <a16:colId xmlns:a16="http://schemas.microsoft.com/office/drawing/2014/main" val="20003"/>
                    </a:ext>
                  </a:extLst>
                </a:gridCol>
                <a:gridCol w="967806">
                  <a:extLst>
                    <a:ext uri="{9D8B030D-6E8A-4147-A177-3AD203B41FA5}">
                      <a16:colId xmlns:a16="http://schemas.microsoft.com/office/drawing/2014/main" val="20004"/>
                    </a:ext>
                  </a:extLst>
                </a:gridCol>
              </a:tblGrid>
              <a:tr h="280689">
                <a:tc>
                  <a:txBody>
                    <a:bodyPr/>
                    <a:lstStyle/>
                    <a:p>
                      <a:pPr algn="ctr">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Gieo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extLst>
                  <a:ext uri="{0D108BD9-81ED-4DB2-BD59-A6C34878D82A}">
                    <a16:rowId xmlns:a16="http://schemas.microsoft.com/office/drawing/2014/main" val="10000"/>
                  </a:ext>
                </a:extLst>
              </a:tr>
              <a:tr h="411608">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r>
                        <a:rPr lang="vi-VN" sz="2400" b="0" dirty="0">
                          <a:solidFill>
                            <a:schemeClr val="tx1"/>
                          </a:solidFill>
                          <a:effectLst/>
                          <a:latin typeface="Times New Roman" panose="02020603050405020304" pitchFamily="18" charset="0"/>
                          <a:cs typeface="Times New Roman" panose="02020603050405020304" pitchFamily="18" charset="0"/>
                        </a:rPr>
                        <a:t>Làm </a:t>
                      </a:r>
                      <a:r>
                        <a:rPr lang="en-US" sz="2400" b="0" dirty="0">
                          <a:solidFill>
                            <a:schemeClr val="tx1"/>
                          </a:solidFill>
                          <a:effectLst/>
                          <a:latin typeface="Times New Roman" panose="02020603050405020304" pitchFamily="18" charset="0"/>
                          <a:cs typeface="Times New Roman" panose="02020603050405020304" pitchFamily="18" charset="0"/>
                        </a:rPr>
                        <a:t>r</a:t>
                      </a:r>
                      <a:r>
                        <a:rPr lang="vi-VN" sz="2400" b="0" dirty="0">
                          <a:solidFill>
                            <a:schemeClr val="tx1"/>
                          </a:solidFill>
                          <a:effectLst/>
                          <a:latin typeface="Times New Roman" panose="02020603050405020304" pitchFamily="18" charset="0"/>
                          <a:cs typeface="Times New Roman" panose="02020603050405020304" pitchFamily="18" charset="0"/>
                        </a:rPr>
                        <a:t>ộng ba năm không bằng ch</a:t>
                      </a:r>
                      <a:r>
                        <a:rPr lang="en-US" sz="2400" b="0" dirty="0">
                          <a:solidFill>
                            <a:schemeClr val="tx1"/>
                          </a:solidFill>
                          <a:effectLst/>
                          <a:latin typeface="Times New Roman" panose="02020603050405020304" pitchFamily="18" charset="0"/>
                          <a:cs typeface="Times New Roman" panose="02020603050405020304" pitchFamily="18" charset="0"/>
                        </a:rPr>
                        <a:t>ă</a:t>
                      </a:r>
                      <a:r>
                        <a:rPr lang="vi-VN" sz="2400" b="0" dirty="0">
                          <a:solidFill>
                            <a:schemeClr val="tx1"/>
                          </a:solidFill>
                          <a:effectLst/>
                          <a:latin typeface="Times New Roman" panose="02020603050405020304" pitchFamily="18" charset="0"/>
                          <a:cs typeface="Times New Roman" panose="02020603050405020304" pitchFamily="18" charset="0"/>
                        </a:rPr>
                        <a:t>n tằm một l</a:t>
                      </a:r>
                      <a:r>
                        <a:rPr lang="en-US" sz="2400" b="0" dirty="0">
                          <a:solidFill>
                            <a:schemeClr val="tx1"/>
                          </a:solidFill>
                          <a:effectLst/>
                          <a:latin typeface="Times New Roman" panose="02020603050405020304" pitchFamily="18" charset="0"/>
                          <a:cs typeface="Times New Roman" panose="02020603050405020304" pitchFamily="18" charset="0"/>
                        </a:rPr>
                        <a:t>ứ</a:t>
                      </a:r>
                      <a:r>
                        <a:rPr lang="vi-VN"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rowSpan="8">
                  <a:txBody>
                    <a:bodyPr/>
                    <a:lstStyle/>
                    <a:p>
                      <a:endParaRPr lang="en-US" dirty="0"/>
                    </a:p>
                  </a:txBody>
                  <a:tcPr/>
                </a:tc>
                <a:extLst>
                  <a:ext uri="{0D108BD9-81ED-4DB2-BD59-A6C34878D82A}">
                    <a16:rowId xmlns:a16="http://schemas.microsoft.com/office/drawing/2014/main" val="10008"/>
                  </a:ext>
                </a:extLst>
              </a:tr>
              <a:tr h="211685">
                <a:tc>
                  <a:txBody>
                    <a:bodyPr/>
                    <a:lstStyle/>
                    <a:p>
                      <a:pPr algn="l">
                        <a:lnSpc>
                          <a:spcPct val="100000"/>
                        </a:lnSpc>
                        <a:spcAft>
                          <a:spcPts val="0"/>
                        </a:spcAft>
                      </a:pPr>
                      <a:r>
                        <a:rPr lang="en-US" sz="2400" b="0">
                          <a:solidFill>
                            <a:schemeClr val="tx1"/>
                          </a:solidFill>
                          <a:effectLst/>
                          <a:latin typeface="Times New Roman" panose="02020603050405020304" pitchFamily="18" charset="0"/>
                          <a:cs typeface="Times New Roman" panose="02020603050405020304" pitchFamily="18" charset="0"/>
                        </a:rPr>
                        <a:t>9.</a:t>
                      </a:r>
                      <a:r>
                        <a:rPr lang="vi-VN" sz="2400" b="0">
                          <a:solidFill>
                            <a:schemeClr val="tx1"/>
                          </a:solidFill>
                          <a:effectLst/>
                          <a:latin typeface="Times New Roman" panose="02020603050405020304" pitchFamily="18" charset="0"/>
                          <a:cs typeface="Times New Roman" panose="02020603050405020304" pitchFamily="18" charset="0"/>
                        </a:rPr>
                        <a:t>Người sống hơn đ</a:t>
                      </a:r>
                      <a:r>
                        <a:rPr lang="en-US" sz="2400" b="0">
                          <a:solidFill>
                            <a:schemeClr val="tx1"/>
                          </a:solidFill>
                          <a:effectLst/>
                          <a:latin typeface="Times New Roman" panose="02020603050405020304" pitchFamily="18" charset="0"/>
                          <a:cs typeface="Times New Roman" panose="02020603050405020304" pitchFamily="18" charset="0"/>
                        </a:rPr>
                        <a:t>ố</a:t>
                      </a:r>
                      <a:r>
                        <a:rPr lang="vi-VN" sz="2400" b="0">
                          <a:solidFill>
                            <a:schemeClr val="tx1"/>
                          </a:solidFill>
                          <a:effectLst/>
                          <a:latin typeface="Times New Roman" panose="02020603050405020304" pitchFamily="18" charset="0"/>
                          <a:cs typeface="Times New Roman" panose="02020603050405020304" pitchFamily="18" charset="0"/>
                        </a:rPr>
                        <a:t>ng vàng</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09"/>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r>
                        <a:rPr lang="vi-VN" sz="2400" b="0" dirty="0">
                          <a:solidFill>
                            <a:schemeClr val="tx1"/>
                          </a:solidFill>
                          <a:effectLst/>
                          <a:latin typeface="Times New Roman" panose="02020603050405020304" pitchFamily="18" charset="0"/>
                          <a:cs typeface="Times New Roman" panose="02020603050405020304" pitchFamily="18" charset="0"/>
                        </a:rPr>
                        <a:t>Đói cho sạch, rách cho th</a:t>
                      </a:r>
                      <a:r>
                        <a:rPr lang="en-US" sz="2400" b="0" dirty="0">
                          <a:solidFill>
                            <a:schemeClr val="tx1"/>
                          </a:solidFill>
                          <a:effectLst/>
                          <a:latin typeface="Times New Roman" panose="02020603050405020304" pitchFamily="18" charset="0"/>
                          <a:cs typeface="Times New Roman" panose="02020603050405020304" pitchFamily="18" charset="0"/>
                        </a:rPr>
                        <a:t>ơ</a:t>
                      </a:r>
                      <a:r>
                        <a:rPr lang="vi-VN" sz="2400" b="0" dirty="0">
                          <a:solidFill>
                            <a:schemeClr val="tx1"/>
                          </a:solidFill>
                          <a:effectLst/>
                          <a:latin typeface="Times New Roman" panose="02020603050405020304" pitchFamily="18" charset="0"/>
                          <a:cs typeface="Times New Roman" panose="02020603050405020304" pitchFamily="18" charset="0"/>
                        </a:rPr>
                        <a:t>m</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0"/>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r>
                        <a:rPr lang="vi-VN" sz="2400" b="0" dirty="0">
                          <a:solidFill>
                            <a:schemeClr val="tx1"/>
                          </a:solidFill>
                          <a:effectLst/>
                          <a:latin typeface="Times New Roman" panose="02020603050405020304" pitchFamily="18" charset="0"/>
                          <a:cs typeface="Times New Roman" panose="02020603050405020304" pitchFamily="18" charset="0"/>
                        </a:rPr>
                        <a:t>Không thầy đố m</a:t>
                      </a:r>
                      <a:r>
                        <a:rPr lang="en-US" sz="2400" b="0" dirty="0">
                          <a:solidFill>
                            <a:schemeClr val="tx1"/>
                          </a:solidFill>
                          <a:effectLst/>
                          <a:latin typeface="Times New Roman" panose="02020603050405020304" pitchFamily="18" charset="0"/>
                          <a:cs typeface="Times New Roman" panose="02020603050405020304" pitchFamily="18" charset="0"/>
                        </a:rPr>
                        <a:t>à</a:t>
                      </a:r>
                      <a:r>
                        <a:rPr lang="vi-VN" sz="2400" b="0" dirty="0">
                          <a:solidFill>
                            <a:schemeClr val="tx1"/>
                          </a:solidFill>
                          <a:effectLst/>
                          <a:latin typeface="Times New Roman" panose="02020603050405020304" pitchFamily="18" charset="0"/>
                          <a:cs typeface="Times New Roman" panose="02020603050405020304" pitchFamily="18" charset="0"/>
                        </a:rPr>
                        <a:t>y làm nên</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1"/>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12.</a:t>
                      </a:r>
                      <a:r>
                        <a:rPr lang="vi-VN" sz="2400" b="0" dirty="0">
                          <a:solidFill>
                            <a:schemeClr val="tx1"/>
                          </a:solidFill>
                          <a:effectLst/>
                          <a:latin typeface="Times New Roman" panose="02020603050405020304" pitchFamily="18" charset="0"/>
                          <a:cs typeface="Times New Roman" panose="02020603050405020304" pitchFamily="18" charset="0"/>
                        </a:rPr>
                        <a:t>Học thầy ch</a:t>
                      </a:r>
                      <a:r>
                        <a:rPr lang="en-US" sz="2400" b="0" dirty="0" err="1">
                          <a:solidFill>
                            <a:schemeClr val="tx1"/>
                          </a:solidFill>
                          <a:effectLst/>
                          <a:latin typeface="Times New Roman" panose="02020603050405020304" pitchFamily="18" charset="0"/>
                          <a:cs typeface="Times New Roman" panose="02020603050405020304" pitchFamily="18" charset="0"/>
                        </a:rPr>
                        <a:t>ẳng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tày</a:t>
                      </a:r>
                      <a:r>
                        <a:rPr lang="en-US" sz="2400" b="0" dirty="0">
                          <a:solidFill>
                            <a:schemeClr val="tx1"/>
                          </a:solidFill>
                          <a:effectLst/>
                          <a:latin typeface="Times New Roman" panose="02020603050405020304" pitchFamily="18" charset="0"/>
                          <a:cs typeface="Times New Roman" panose="02020603050405020304" pitchFamily="18" charset="0"/>
                        </a:rPr>
                        <a:t> </a:t>
                      </a:r>
                      <a:r>
                        <a:rPr lang="vi-VN" sz="2400" b="0" dirty="0">
                          <a:solidFill>
                            <a:schemeClr val="tx1"/>
                          </a:solidFill>
                          <a:effectLst/>
                          <a:latin typeface="Times New Roman" panose="02020603050405020304" pitchFamily="18" charset="0"/>
                          <a:cs typeface="Times New Roman" panose="02020603050405020304" pitchFamily="18" charset="0"/>
                        </a:rPr>
                        <a:t>học bạn.</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2"/>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13</a:t>
                      </a:r>
                      <a:r>
                        <a:rPr lang="en-US" sz="2400" b="0" u="sng" dirty="0">
                          <a:solidFill>
                            <a:schemeClr val="tx1"/>
                          </a:solidFill>
                          <a:effectLst/>
                          <a:latin typeface="Times New Roman" panose="02020603050405020304" pitchFamily="18" charset="0"/>
                          <a:cs typeface="Times New Roman" panose="02020603050405020304" pitchFamily="18" charset="0"/>
                        </a:rPr>
                        <a:t>.</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Mu</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ố</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 l</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à</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nh ngh</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ề</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chớ n</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ề </a:t>
                      </a:r>
                      <a:r>
                        <a:rPr lang="vi-VN" sz="2400" b="0" u="none" strike="noStrike"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học hỏi.</a:t>
                      </a:r>
                      <a:endParaRPr lang="en-US" sz="24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3"/>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14.</a:t>
                      </a:r>
                      <a:r>
                        <a:rPr lang="vi-VN" sz="2400" b="0" dirty="0">
                          <a:solidFill>
                            <a:schemeClr val="tx1"/>
                          </a:solidFill>
                          <a:effectLst/>
                          <a:latin typeface="Times New Roman" panose="02020603050405020304" pitchFamily="18" charset="0"/>
                          <a:cs typeface="Times New Roman" panose="02020603050405020304" pitchFamily="18" charset="0"/>
                        </a:rPr>
                        <a:t>Ăn quả nhớ k</a:t>
                      </a:r>
                      <a:r>
                        <a:rPr lang="en-US" sz="2400" b="0" dirty="0">
                          <a:solidFill>
                            <a:schemeClr val="tx1"/>
                          </a:solidFill>
                          <a:effectLst/>
                          <a:latin typeface="Times New Roman" panose="02020603050405020304" pitchFamily="18" charset="0"/>
                          <a:cs typeface="Times New Roman" panose="02020603050405020304" pitchFamily="18" charset="0"/>
                        </a:rPr>
                        <a:t>ẻ</a:t>
                      </a:r>
                      <a:r>
                        <a:rPr lang="vi-VN" sz="2400" b="0" dirty="0">
                          <a:solidFill>
                            <a:schemeClr val="tx1"/>
                          </a:solidFill>
                          <a:effectLst/>
                          <a:latin typeface="Times New Roman" panose="02020603050405020304" pitchFamily="18" charset="0"/>
                          <a:cs typeface="Times New Roman" panose="02020603050405020304" pitchFamily="18" charset="0"/>
                        </a:rPr>
                        <a:t> trồng c</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4"/>
                  </a:ext>
                </a:extLst>
              </a:tr>
              <a:tr h="42166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15.</a:t>
                      </a:r>
                      <a:r>
                        <a:rPr lang="vi-VN" sz="2400" b="0" dirty="0">
                          <a:solidFill>
                            <a:schemeClr val="tx1"/>
                          </a:solidFill>
                          <a:effectLst/>
                          <a:latin typeface="Times New Roman" panose="02020603050405020304" pitchFamily="18" charset="0"/>
                          <a:cs typeface="Times New Roman" panose="02020603050405020304" pitchFamily="18" charset="0"/>
                        </a:rPr>
                        <a:t>Một c</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 làm chẳng nên non </a:t>
                      </a:r>
                      <a:endParaRPr lang="en-US" sz="2400" b="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Ba c</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 chụm lại n</a:t>
                      </a:r>
                      <a:r>
                        <a:rPr lang="en-US" sz="2400" b="0" dirty="0">
                          <a:solidFill>
                            <a:schemeClr val="tx1"/>
                          </a:solidFill>
                          <a:effectLst/>
                          <a:latin typeface="Times New Roman" panose="02020603050405020304" pitchFamily="18" charset="0"/>
                          <a:cs typeface="Times New Roman" panose="02020603050405020304" pitchFamily="18" charset="0"/>
                        </a:rPr>
                        <a:t>ê</a:t>
                      </a:r>
                      <a:r>
                        <a:rPr lang="vi-VN" sz="2400" b="0" dirty="0">
                          <a:solidFill>
                            <a:schemeClr val="tx1"/>
                          </a:solidFill>
                          <a:effectLst/>
                          <a:latin typeface="Times New Roman" panose="02020603050405020304" pitchFamily="18" charset="0"/>
                          <a:cs typeface="Times New Roman" panose="02020603050405020304" pitchFamily="18" charset="0"/>
                        </a:rPr>
                        <a:t>n hòn núi cao</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1905000" y="57150"/>
            <a:ext cx="3657600" cy="533399"/>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2400" b="1" u="sng" dirty="0">
                <a:latin typeface="Times New Roman" panose="02020603050405020304" pitchFamily="18" charset="0"/>
              </a:rPr>
              <a:t>PHIẾU HỌC TẬP SỐ 1</a:t>
            </a:r>
            <a:endParaRPr lang="en-US" altLang="en-US" sz="2400" dirty="0"/>
          </a:p>
        </p:txBody>
      </p:sp>
    </p:spTree>
    <p:extLst>
      <p:ext uri="{BB962C8B-B14F-4D97-AF65-F5344CB8AC3E}">
        <p14:creationId xmlns:p14="http://schemas.microsoft.com/office/powerpoint/2010/main" val="43651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extLst>
              <p:ext uri="{D42A27DB-BD31-4B8C-83A1-F6EECF244321}">
                <p14:modId xmlns:p14="http://schemas.microsoft.com/office/powerpoint/2010/main" val="386481548"/>
              </p:ext>
            </p:extLst>
          </p:nvPr>
        </p:nvGraphicFramePr>
        <p:xfrm>
          <a:off x="0" y="590549"/>
          <a:ext cx="6857999" cy="3657600"/>
        </p:xfrm>
        <a:graphic>
          <a:graphicData uri="http://schemas.openxmlformats.org/drawingml/2006/table">
            <a:tbl>
              <a:tblPr firstRow="1" firstCol="1" bandRow="1">
                <a:tableStyleId>{5C22544A-7EE6-4342-B048-85BDC9FD1C3A}</a:tableStyleId>
              </a:tblPr>
              <a:tblGrid>
                <a:gridCol w="2926286">
                  <a:extLst>
                    <a:ext uri="{9D8B030D-6E8A-4147-A177-3AD203B41FA5}">
                      <a16:colId xmlns:a16="http://schemas.microsoft.com/office/drawing/2014/main" val="20000"/>
                    </a:ext>
                  </a:extLst>
                </a:gridCol>
                <a:gridCol w="1270245">
                  <a:extLst>
                    <a:ext uri="{9D8B030D-6E8A-4147-A177-3AD203B41FA5}">
                      <a16:colId xmlns:a16="http://schemas.microsoft.com/office/drawing/2014/main" val="20001"/>
                    </a:ext>
                  </a:extLst>
                </a:gridCol>
                <a:gridCol w="846831">
                  <a:extLst>
                    <a:ext uri="{9D8B030D-6E8A-4147-A177-3AD203B41FA5}">
                      <a16:colId xmlns:a16="http://schemas.microsoft.com/office/drawing/2014/main" val="20002"/>
                    </a:ext>
                  </a:extLst>
                </a:gridCol>
                <a:gridCol w="846831">
                  <a:extLst>
                    <a:ext uri="{9D8B030D-6E8A-4147-A177-3AD203B41FA5}">
                      <a16:colId xmlns:a16="http://schemas.microsoft.com/office/drawing/2014/main" val="20003"/>
                    </a:ext>
                  </a:extLst>
                </a:gridCol>
                <a:gridCol w="967806">
                  <a:extLst>
                    <a:ext uri="{9D8B030D-6E8A-4147-A177-3AD203B41FA5}">
                      <a16:colId xmlns:a16="http://schemas.microsoft.com/office/drawing/2014/main" val="20004"/>
                    </a:ext>
                  </a:extLst>
                </a:gridCol>
              </a:tblGrid>
              <a:tr h="280689">
                <a:tc>
                  <a:txBody>
                    <a:bodyPr/>
                    <a:lstStyle/>
                    <a:p>
                      <a:pPr algn="ctr">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Gieo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extLst>
                  <a:ext uri="{0D108BD9-81ED-4DB2-BD59-A6C34878D82A}">
                    <a16:rowId xmlns:a16="http://schemas.microsoft.com/office/drawing/2014/main" val="10000"/>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13</a:t>
                      </a:r>
                      <a:r>
                        <a:rPr lang="en-US" sz="2400" b="0" u="sng" dirty="0">
                          <a:solidFill>
                            <a:schemeClr val="tx1"/>
                          </a:solidFill>
                          <a:effectLst/>
                          <a:latin typeface="Times New Roman" panose="02020603050405020304" pitchFamily="18" charset="0"/>
                          <a:cs typeface="Times New Roman" panose="02020603050405020304" pitchFamily="18" charset="0"/>
                        </a:rPr>
                        <a:t>.</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Mu</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ố</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 l</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à</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nh ngh</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ề</a:t>
                      </a:r>
                      <a:r>
                        <a:rPr lang="vi-VN"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chớ n</a:t>
                      </a:r>
                      <a:r>
                        <a:rPr lang="en-US" sz="2400" b="0" u="none" strike="noStrike" dirty="0">
                          <a:solidFill>
                            <a:srgbClr val="0000FF"/>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ề </a:t>
                      </a:r>
                      <a:r>
                        <a:rPr lang="vi-VN" sz="2400" b="0" u="none" strike="noStrike"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học hỏi.</a:t>
                      </a:r>
                      <a:endParaRPr lang="en-US" sz="2400" b="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rowSpan="3">
                  <a:txBody>
                    <a:bodyPr/>
                    <a:lstStyle/>
                    <a:p>
                      <a:endParaRPr lang="en-US" dirty="0"/>
                    </a:p>
                  </a:txBody>
                  <a:tcPr/>
                </a:tc>
                <a:extLst>
                  <a:ext uri="{0D108BD9-81ED-4DB2-BD59-A6C34878D82A}">
                    <a16:rowId xmlns:a16="http://schemas.microsoft.com/office/drawing/2014/main" val="10013"/>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14.</a:t>
                      </a:r>
                      <a:r>
                        <a:rPr lang="vi-VN" sz="2400" b="0" dirty="0">
                          <a:solidFill>
                            <a:schemeClr val="tx1"/>
                          </a:solidFill>
                          <a:effectLst/>
                          <a:latin typeface="Times New Roman" panose="02020603050405020304" pitchFamily="18" charset="0"/>
                          <a:cs typeface="Times New Roman" panose="02020603050405020304" pitchFamily="18" charset="0"/>
                        </a:rPr>
                        <a:t>Ăn quả nhớ k</a:t>
                      </a:r>
                      <a:r>
                        <a:rPr lang="en-US" sz="2400" b="0" dirty="0">
                          <a:solidFill>
                            <a:schemeClr val="tx1"/>
                          </a:solidFill>
                          <a:effectLst/>
                          <a:latin typeface="Times New Roman" panose="02020603050405020304" pitchFamily="18" charset="0"/>
                          <a:cs typeface="Times New Roman" panose="02020603050405020304" pitchFamily="18" charset="0"/>
                        </a:rPr>
                        <a:t>ẻ</a:t>
                      </a:r>
                      <a:r>
                        <a:rPr lang="vi-VN" sz="2400" b="0" dirty="0">
                          <a:solidFill>
                            <a:schemeClr val="tx1"/>
                          </a:solidFill>
                          <a:effectLst/>
                          <a:latin typeface="Times New Roman" panose="02020603050405020304" pitchFamily="18" charset="0"/>
                          <a:cs typeface="Times New Roman" panose="02020603050405020304" pitchFamily="18" charset="0"/>
                        </a:rPr>
                        <a:t> trồng c</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4"/>
                  </a:ext>
                </a:extLst>
              </a:tr>
              <a:tr h="42166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15.</a:t>
                      </a:r>
                      <a:r>
                        <a:rPr lang="vi-VN" sz="2400" b="0" dirty="0">
                          <a:solidFill>
                            <a:schemeClr val="tx1"/>
                          </a:solidFill>
                          <a:effectLst/>
                          <a:latin typeface="Times New Roman" panose="02020603050405020304" pitchFamily="18" charset="0"/>
                          <a:cs typeface="Times New Roman" panose="02020603050405020304" pitchFamily="18" charset="0"/>
                        </a:rPr>
                        <a:t>Một c</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 làm chẳng nên non </a:t>
                      </a:r>
                      <a:endParaRPr lang="en-US" sz="2400" b="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Ba c</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 chụm lại n</a:t>
                      </a:r>
                      <a:r>
                        <a:rPr lang="en-US" sz="2400" b="0" dirty="0">
                          <a:solidFill>
                            <a:schemeClr val="tx1"/>
                          </a:solidFill>
                          <a:effectLst/>
                          <a:latin typeface="Times New Roman" panose="02020603050405020304" pitchFamily="18" charset="0"/>
                          <a:cs typeface="Times New Roman" panose="02020603050405020304" pitchFamily="18" charset="0"/>
                        </a:rPr>
                        <a:t>ê</a:t>
                      </a:r>
                      <a:r>
                        <a:rPr lang="vi-VN" sz="2400" b="0" dirty="0">
                          <a:solidFill>
                            <a:schemeClr val="tx1"/>
                          </a:solidFill>
                          <a:effectLst/>
                          <a:latin typeface="Times New Roman" panose="02020603050405020304" pitchFamily="18" charset="0"/>
                          <a:cs typeface="Times New Roman" panose="02020603050405020304" pitchFamily="18" charset="0"/>
                        </a:rPr>
                        <a:t>n hòn núi cao</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1905000" y="57150"/>
            <a:ext cx="3657600" cy="533399"/>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2400" b="1" u="sng" dirty="0">
                <a:latin typeface="Times New Roman" panose="02020603050405020304" pitchFamily="18" charset="0"/>
              </a:rPr>
              <a:t>PHIẾU HỌC TẬP SỐ 1</a:t>
            </a:r>
            <a:endParaRPr lang="en-US" altLang="en-US" sz="2400" dirty="0"/>
          </a:p>
        </p:txBody>
      </p:sp>
    </p:spTree>
    <p:extLst>
      <p:ext uri="{BB962C8B-B14F-4D97-AF65-F5344CB8AC3E}">
        <p14:creationId xmlns:p14="http://schemas.microsoft.com/office/powerpoint/2010/main" val="170741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282720-C5F0-F09B-57E0-078282DCC22E}"/>
              </a:ext>
            </a:extLst>
          </p:cNvPr>
          <p:cNvGraphicFramePr>
            <a:graphicFrameLocks noGrp="1"/>
          </p:cNvGraphicFramePr>
          <p:nvPr>
            <p:ph idx="1"/>
            <p:extLst>
              <p:ext uri="{D42A27DB-BD31-4B8C-83A1-F6EECF244321}">
                <p14:modId xmlns:p14="http://schemas.microsoft.com/office/powerpoint/2010/main" val="2982325728"/>
              </p:ext>
            </p:extLst>
          </p:nvPr>
        </p:nvGraphicFramePr>
        <p:xfrm>
          <a:off x="0" y="819150"/>
          <a:ext cx="6781800" cy="4613943"/>
        </p:xfrm>
        <a:graphic>
          <a:graphicData uri="http://schemas.openxmlformats.org/drawingml/2006/table">
            <a:tbl>
              <a:tblPr firstRow="1" firstCol="1" bandRow="1">
                <a:tableStyleId>{5C22544A-7EE6-4342-B048-85BDC9FD1C3A}</a:tableStyleId>
              </a:tblPr>
              <a:tblGrid>
                <a:gridCol w="3030491">
                  <a:extLst>
                    <a:ext uri="{9D8B030D-6E8A-4147-A177-3AD203B41FA5}">
                      <a16:colId xmlns:a16="http://schemas.microsoft.com/office/drawing/2014/main" val="20000"/>
                    </a:ext>
                  </a:extLst>
                </a:gridCol>
                <a:gridCol w="1444181">
                  <a:extLst>
                    <a:ext uri="{9D8B030D-6E8A-4147-A177-3AD203B41FA5}">
                      <a16:colId xmlns:a16="http://schemas.microsoft.com/office/drawing/2014/main" val="20001"/>
                    </a:ext>
                  </a:extLst>
                </a:gridCol>
                <a:gridCol w="863454">
                  <a:extLst>
                    <a:ext uri="{9D8B030D-6E8A-4147-A177-3AD203B41FA5}">
                      <a16:colId xmlns:a16="http://schemas.microsoft.com/office/drawing/2014/main" val="20002"/>
                    </a:ext>
                  </a:extLst>
                </a:gridCol>
                <a:gridCol w="721837">
                  <a:extLst>
                    <a:ext uri="{9D8B030D-6E8A-4147-A177-3AD203B41FA5}">
                      <a16:colId xmlns:a16="http://schemas.microsoft.com/office/drawing/2014/main" val="20003"/>
                    </a:ext>
                  </a:extLst>
                </a:gridCol>
                <a:gridCol w="721837">
                  <a:extLst>
                    <a:ext uri="{9D8B030D-6E8A-4147-A177-3AD203B41FA5}">
                      <a16:colId xmlns:a16="http://schemas.microsoft.com/office/drawing/2014/main" val="20004"/>
                    </a:ext>
                  </a:extLst>
                </a:gridCol>
              </a:tblGrid>
              <a:tr h="890388">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tục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Gieo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Ngắt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extLst>
                  <a:ext uri="{0D108BD9-81ED-4DB2-BD59-A6C34878D82A}">
                    <a16:rowId xmlns:a16="http://schemas.microsoft.com/office/drawing/2014/main" val="10000"/>
                  </a:ext>
                </a:extLst>
              </a:tr>
              <a:tr h="890388">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a:t>
                      </a:r>
                      <a:r>
                        <a:rPr lang="vi-VN" sz="2000" dirty="0">
                          <a:solidFill>
                            <a:schemeClr val="tx1"/>
                          </a:solidFill>
                          <a:effectLst/>
                          <a:latin typeface="Times New Roman" panose="02020603050405020304" pitchFamily="18" charset="0"/>
                          <a:cs typeface="Times New Roman" panose="02020603050405020304" pitchFamily="18" charset="0"/>
                        </a:rPr>
                        <a:t>Gió heo may</a:t>
                      </a:r>
                      <a:r>
                        <a:rPr lang="en-US" sz="2000" dirty="0">
                          <a:solidFill>
                            <a:schemeClr val="tx1"/>
                          </a:solidFill>
                          <a:effectLst/>
                          <a:latin typeface="Times New Roman" panose="02020603050405020304" pitchFamily="18" charset="0"/>
                          <a:cs typeface="Times New Roman" panose="02020603050405020304" pitchFamily="18" charset="0"/>
                        </a:rPr>
                        <a:t>,</a:t>
                      </a:r>
                      <a:r>
                        <a:rPr lang="vi-VN" sz="2000" dirty="0">
                          <a:solidFill>
                            <a:schemeClr val="tx1"/>
                          </a:solidFill>
                          <a:effectLst/>
                          <a:latin typeface="Times New Roman" panose="02020603050405020304" pitchFamily="18" charset="0"/>
                          <a:cs typeface="Times New Roman" panose="02020603050405020304" pitchFamily="18" charset="0"/>
                        </a:rPr>
                        <a:t> chuồn chuồn bay t</a:t>
                      </a:r>
                      <a:r>
                        <a:rPr lang="en-US" sz="2000" dirty="0" err="1">
                          <a:solidFill>
                            <a:schemeClr val="tx1"/>
                          </a:solidFill>
                          <a:effectLst/>
                          <a:latin typeface="Times New Roman" panose="02020603050405020304" pitchFamily="18" charset="0"/>
                          <a:cs typeface="Times New Roman" panose="02020603050405020304" pitchFamily="18" charset="0"/>
                        </a:rPr>
                        <a:t>hì</a:t>
                      </a:r>
                      <a:r>
                        <a:rPr lang="vi-VN" sz="2000" dirty="0">
                          <a:solidFill>
                            <a:schemeClr val="tx1"/>
                          </a:solidFill>
                          <a:effectLst/>
                          <a:latin typeface="Times New Roman" panose="02020603050405020304" pitchFamily="18" charset="0"/>
                          <a:cs typeface="Times New Roman" panose="02020603050405020304" pitchFamily="18" charset="0"/>
                        </a:rPr>
                        <a:t> bão</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8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May- bay</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3/3/2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rowSpan="3">
                  <a:txBody>
                    <a:bodyPr/>
                    <a:lstStyle/>
                    <a:p>
                      <a:pPr algn="l">
                        <a:lnSpc>
                          <a:spcPct val="150000"/>
                        </a:lnSpc>
                        <a:spcAft>
                          <a:spcPts val="8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extLst>
                  <a:ext uri="{0D108BD9-81ED-4DB2-BD59-A6C34878D82A}">
                    <a16:rowId xmlns:a16="http://schemas.microsoft.com/office/drawing/2014/main" val="10001"/>
                  </a:ext>
                </a:extLst>
              </a:tr>
              <a:tr h="995627">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r>
                        <a:rPr lang="vi-VN" sz="2000" dirty="0">
                          <a:solidFill>
                            <a:schemeClr val="tx1"/>
                          </a:solidFill>
                          <a:effectLst/>
                          <a:latin typeface="Times New Roman" panose="02020603050405020304" pitchFamily="18" charset="0"/>
                          <a:cs typeface="Times New Roman" panose="02020603050405020304" pitchFamily="18" charset="0"/>
                        </a:rPr>
                        <a:t>Kiến cánh vỡ tổ bay ra </a:t>
                      </a:r>
                      <a:endParaRPr lang="en-US" sz="2000" dirty="0">
                        <a:solidFill>
                          <a:schemeClr val="tx1"/>
                        </a:solidFill>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Bão táp mưa sa gần tới.</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mỗi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6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Ra - </a:t>
                      </a:r>
                      <a:r>
                        <a:rPr lang="en-US" sz="2000" dirty="0" err="1">
                          <a:solidFill>
                            <a:schemeClr val="tx1"/>
                          </a:solidFill>
                          <a:effectLst/>
                          <a:latin typeface="Times New Roman" panose="02020603050405020304" pitchFamily="18" charset="0"/>
                          <a:cs typeface="Times New Roman" panose="02020603050405020304" pitchFamily="18" charset="0"/>
                        </a:rPr>
                        <a:t>sa</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2/2/2</a:t>
                      </a:r>
                    </a:p>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2/2/2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2"/>
                  </a:ext>
                </a:extLst>
              </a:tr>
              <a:tr h="1837540">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3.</a:t>
                      </a:r>
                      <a:r>
                        <a:rPr lang="vi-VN" sz="2000" dirty="0">
                          <a:solidFill>
                            <a:schemeClr val="tx1"/>
                          </a:solidFill>
                          <a:effectLst/>
                          <a:latin typeface="Times New Roman" panose="02020603050405020304" pitchFamily="18" charset="0"/>
                          <a:cs typeface="Times New Roman" panose="02020603050405020304" pitchFamily="18" charset="0"/>
                        </a:rPr>
                        <a:t>Mây kéo xuống biền t</a:t>
                      </a:r>
                      <a:r>
                        <a:rPr lang="en-US" sz="2000" dirty="0" err="1">
                          <a:solidFill>
                            <a:schemeClr val="tx1"/>
                          </a:solidFill>
                          <a:effectLst/>
                          <a:latin typeface="Times New Roman" panose="02020603050405020304" pitchFamily="18" charset="0"/>
                          <a:cs typeface="Times New Roman" panose="02020603050405020304" pitchFamily="18" charset="0"/>
                        </a:rPr>
                        <a:t>hì</a:t>
                      </a:r>
                      <a:r>
                        <a:rPr lang="vi-VN" sz="2000" dirty="0">
                          <a:solidFill>
                            <a:schemeClr val="tx1"/>
                          </a:solidFill>
                          <a:effectLst/>
                          <a:latin typeface="Times New Roman" panose="02020603050405020304" pitchFamily="18" charset="0"/>
                          <a:cs typeface="Times New Roman" panose="02020603050405020304" pitchFamily="18" charset="0"/>
                        </a:rPr>
                        <a:t> nắng chang chang, m</a:t>
                      </a:r>
                      <a:r>
                        <a:rPr lang="en-US" sz="2000" dirty="0">
                          <a:solidFill>
                            <a:schemeClr val="tx1"/>
                          </a:solidFill>
                          <a:effectLst/>
                          <a:latin typeface="Times New Roman" panose="02020603050405020304" pitchFamily="18" charset="0"/>
                          <a:cs typeface="Times New Roman" panose="02020603050405020304" pitchFamily="18" charset="0"/>
                        </a:rPr>
                        <a:t>â</a:t>
                      </a:r>
                      <a:r>
                        <a:rPr lang="vi-VN" sz="2000" dirty="0">
                          <a:solidFill>
                            <a:schemeClr val="tx1"/>
                          </a:solidFill>
                          <a:effectLst/>
                          <a:latin typeface="Times New Roman" panose="02020603050405020304" pitchFamily="18" charset="0"/>
                          <a:cs typeface="Times New Roman" panose="02020603050405020304" pitchFamily="18" charset="0"/>
                        </a:rPr>
                        <a:t>y kéo l</a:t>
                      </a:r>
                      <a:r>
                        <a:rPr lang="en-US" sz="2000" dirty="0">
                          <a:solidFill>
                            <a:schemeClr val="tx1"/>
                          </a:solidFill>
                          <a:effectLst/>
                          <a:latin typeface="Times New Roman" panose="02020603050405020304" pitchFamily="18" charset="0"/>
                          <a:cs typeface="Times New Roman" panose="02020603050405020304" pitchFamily="18" charset="0"/>
                        </a:rPr>
                        <a:t>ê</a:t>
                      </a:r>
                      <a:r>
                        <a:rPr lang="vi-VN" sz="2000" dirty="0">
                          <a:solidFill>
                            <a:schemeClr val="tx1"/>
                          </a:solidFill>
                          <a:effectLst/>
                          <a:latin typeface="Times New Roman" panose="02020603050405020304" pitchFamily="18" charset="0"/>
                          <a:cs typeface="Times New Roman" panose="02020603050405020304" pitchFamily="18" charset="0"/>
                        </a:rPr>
                        <a:t>n ngàn th</a:t>
                      </a:r>
                      <a:r>
                        <a:rPr lang="en-US" sz="2000" dirty="0">
                          <a:solidFill>
                            <a:schemeClr val="tx1"/>
                          </a:solidFill>
                          <a:effectLst/>
                          <a:latin typeface="Times New Roman" panose="02020603050405020304" pitchFamily="18" charset="0"/>
                          <a:cs typeface="Times New Roman" panose="02020603050405020304" pitchFamily="18" charset="0"/>
                        </a:rPr>
                        <a:t>ì</a:t>
                      </a:r>
                      <a:r>
                        <a:rPr lang="vi-VN" sz="2000" dirty="0">
                          <a:solidFill>
                            <a:schemeClr val="tx1"/>
                          </a:solidFill>
                          <a:effectLst/>
                          <a:latin typeface="Times New Roman" panose="02020603050405020304" pitchFamily="18" charset="0"/>
                          <a:cs typeface="Times New Roman" panose="02020603050405020304" pitchFamily="18" charset="0"/>
                        </a:rPr>
                        <a:t> mưa như trút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err="1">
                          <a:solidFill>
                            <a:schemeClr val="tx1"/>
                          </a:solidFill>
                          <a:effectLst/>
                          <a:latin typeface="Times New Roman" panose="02020603050405020304" pitchFamily="18" charset="0"/>
                          <a:cs typeface="Times New Roman" panose="02020603050405020304" pitchFamily="18" charset="0"/>
                        </a:rPr>
                        <a:t>mỗi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8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4/4</a:t>
                      </a:r>
                    </a:p>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4/4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3"/>
                  </a:ext>
                </a:extLst>
              </a:tr>
            </a:tbl>
          </a:graphicData>
        </a:graphic>
      </p:graphicFrame>
      <p:sp>
        <p:nvSpPr>
          <p:cNvPr id="34868" name="Rectangle 1">
            <a:extLst>
              <a:ext uri="{FF2B5EF4-FFF2-40B4-BE49-F238E27FC236}">
                <a16:creationId xmlns:a16="http://schemas.microsoft.com/office/drawing/2014/main" id="{E1C66E4F-05C5-E7B6-E4AE-0E0A563195B7}"/>
              </a:ext>
            </a:extLst>
          </p:cNvPr>
          <p:cNvSpPr>
            <a:spLocks noChangeArrowheads="1"/>
          </p:cNvSpPr>
          <p:nvPr/>
        </p:nvSpPr>
        <p:spPr bwMode="auto">
          <a:xfrm>
            <a:off x="2686050" y="604837"/>
            <a:ext cx="1685925" cy="214313"/>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1050" b="1" u="sng" dirty="0">
                <a:latin typeface="Times New Roman" panose="02020603050405020304" pitchFamily="18" charset="0"/>
              </a:rPr>
              <a:t>PHIẾU HỌC TẬP SỐ 1</a:t>
            </a:r>
            <a:endParaRPr lang="en-US" altLang="en-US" sz="1500" dirty="0"/>
          </a:p>
        </p:txBody>
      </p:sp>
      <p:sp>
        <p:nvSpPr>
          <p:cNvPr id="34869" name="TextBox 5">
            <a:extLst>
              <a:ext uri="{FF2B5EF4-FFF2-40B4-BE49-F238E27FC236}">
                <a16:creationId xmlns:a16="http://schemas.microsoft.com/office/drawing/2014/main" id="{3349A8C0-F4D5-A56F-A92D-D1A05980A578}"/>
              </a:ext>
            </a:extLst>
          </p:cNvPr>
          <p:cNvSpPr txBox="1">
            <a:spLocks noChangeArrowheads="1"/>
          </p:cNvSpPr>
          <p:nvPr/>
        </p:nvSpPr>
        <p:spPr bwMode="auto">
          <a:xfrm>
            <a:off x="6090047" y="2165695"/>
            <a:ext cx="571500" cy="20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600"/>
              </a:spcAft>
            </a:pPr>
            <a:r>
              <a:rPr lang="en-US" altLang="en-US" sz="1050" i="1">
                <a:solidFill>
                  <a:srgbClr val="000000"/>
                </a:solidFill>
                <a:latin typeface="Time new roman"/>
              </a:rPr>
              <a:t>(về dung lượng, về cấu trúc,về âm hưởng)</a:t>
            </a:r>
            <a:endParaRPr lang="en-US" altLang="en-US" sz="1050">
              <a:latin typeface="Time new roman"/>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282720-C5F0-F09B-57E0-078282DCC22E}"/>
              </a:ext>
            </a:extLst>
          </p:cNvPr>
          <p:cNvGraphicFramePr>
            <a:graphicFrameLocks noGrp="1"/>
          </p:cNvGraphicFramePr>
          <p:nvPr>
            <p:ph idx="1"/>
            <p:extLst>
              <p:ext uri="{D42A27DB-BD31-4B8C-83A1-F6EECF244321}">
                <p14:modId xmlns:p14="http://schemas.microsoft.com/office/powerpoint/2010/main" val="819906851"/>
              </p:ext>
            </p:extLst>
          </p:nvPr>
        </p:nvGraphicFramePr>
        <p:xfrm>
          <a:off x="0" y="-19050"/>
          <a:ext cx="6858000" cy="5458880"/>
        </p:xfrm>
        <a:graphic>
          <a:graphicData uri="http://schemas.openxmlformats.org/drawingml/2006/table">
            <a:tbl>
              <a:tblPr firstRow="1" firstCol="1" bandRow="1">
                <a:tableStyleId>{5C22544A-7EE6-4342-B048-85BDC9FD1C3A}</a:tableStyleId>
              </a:tblPr>
              <a:tblGrid>
                <a:gridCol w="3064542">
                  <a:extLst>
                    <a:ext uri="{9D8B030D-6E8A-4147-A177-3AD203B41FA5}">
                      <a16:colId xmlns:a16="http://schemas.microsoft.com/office/drawing/2014/main" val="20000"/>
                    </a:ext>
                  </a:extLst>
                </a:gridCol>
                <a:gridCol w="1460408">
                  <a:extLst>
                    <a:ext uri="{9D8B030D-6E8A-4147-A177-3AD203B41FA5}">
                      <a16:colId xmlns:a16="http://schemas.microsoft.com/office/drawing/2014/main" val="20001"/>
                    </a:ext>
                  </a:extLst>
                </a:gridCol>
                <a:gridCol w="873156">
                  <a:extLst>
                    <a:ext uri="{9D8B030D-6E8A-4147-A177-3AD203B41FA5}">
                      <a16:colId xmlns:a16="http://schemas.microsoft.com/office/drawing/2014/main" val="20002"/>
                    </a:ext>
                  </a:extLst>
                </a:gridCol>
                <a:gridCol w="729947">
                  <a:extLst>
                    <a:ext uri="{9D8B030D-6E8A-4147-A177-3AD203B41FA5}">
                      <a16:colId xmlns:a16="http://schemas.microsoft.com/office/drawing/2014/main" val="20003"/>
                    </a:ext>
                  </a:extLst>
                </a:gridCol>
                <a:gridCol w="729947">
                  <a:extLst>
                    <a:ext uri="{9D8B030D-6E8A-4147-A177-3AD203B41FA5}">
                      <a16:colId xmlns:a16="http://schemas.microsoft.com/office/drawing/2014/main" val="20004"/>
                    </a:ext>
                  </a:extLst>
                </a:gridCol>
              </a:tblGrid>
              <a:tr h="883036">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tục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Gieo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Ngắt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extLst>
                  <a:ext uri="{0D108BD9-81ED-4DB2-BD59-A6C34878D82A}">
                    <a16:rowId xmlns:a16="http://schemas.microsoft.com/office/drawing/2014/main" val="10000"/>
                  </a:ext>
                </a:extLst>
              </a:tr>
              <a:tr h="1926736">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4.</a:t>
                      </a:r>
                      <a:r>
                        <a:rPr lang="vi-VN" sz="2000" dirty="0">
                          <a:solidFill>
                            <a:schemeClr val="tx1"/>
                          </a:solidFill>
                          <a:effectLst/>
                          <a:latin typeface="Times New Roman" panose="02020603050405020304" pitchFamily="18" charset="0"/>
                          <a:cs typeface="Times New Roman" panose="02020603050405020304" pitchFamily="18" charset="0"/>
                        </a:rPr>
                        <a:t>Đ</a:t>
                      </a:r>
                      <a:r>
                        <a:rPr lang="en-US" sz="2000" dirty="0">
                          <a:solidFill>
                            <a:schemeClr val="tx1"/>
                          </a:solidFill>
                          <a:effectLst/>
                          <a:latin typeface="Times New Roman" panose="02020603050405020304" pitchFamily="18" charset="0"/>
                          <a:cs typeface="Times New Roman" panose="02020603050405020304" pitchFamily="18" charset="0"/>
                        </a:rPr>
                        <a:t>ê</a:t>
                      </a:r>
                      <a:r>
                        <a:rPr lang="vi-VN" sz="2000" dirty="0">
                          <a:solidFill>
                            <a:schemeClr val="tx1"/>
                          </a:solidFill>
                          <a:effectLst/>
                          <a:latin typeface="Times New Roman" panose="02020603050405020304" pitchFamily="18" charset="0"/>
                          <a:cs typeface="Times New Roman" panose="02020603050405020304" pitchFamily="18" charset="0"/>
                        </a:rPr>
                        <a:t>m tháng Năm chưa nằm đã sáng</a:t>
                      </a:r>
                      <a:endParaRPr lang="en-US" sz="2000" dirty="0">
                        <a:solidFill>
                          <a:schemeClr val="tx1"/>
                        </a:solidFill>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2000" dirty="0">
                          <a:solidFill>
                            <a:schemeClr val="tx1"/>
                          </a:solidFill>
                          <a:effectLst/>
                          <a:latin typeface="Times New Roman" panose="02020603050405020304" pitchFamily="18" charset="0"/>
                          <a:cs typeface="Times New Roman" panose="02020603050405020304" pitchFamily="18" charset="0"/>
                        </a:rPr>
                        <a:t>Ngày tháng Mười chưa cười đã tối.</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a:solidFill>
                            <a:schemeClr val="tx1"/>
                          </a:solidFill>
                          <a:effectLst/>
                          <a:latin typeface="Times New Roman" panose="02020603050405020304" pitchFamily="18" charset="0"/>
                          <a:cs typeface="Times New Roman" panose="02020603050405020304" pitchFamily="18" charset="0"/>
                        </a:rPr>
                        <a:t>2 câu; mỗi câu 7 tiếng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Năm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nằm</a:t>
                      </a:r>
                      <a:endParaRPr lang="en-US" sz="2000" dirty="0">
                        <a:solidFill>
                          <a:schemeClr val="tx1"/>
                        </a:solidFill>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Mười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cười</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3/2/2</a:t>
                      </a:r>
                    </a:p>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3/2/2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rowSpan="4">
                  <a:txBody>
                    <a:bodyPr/>
                    <a:lstStyle/>
                    <a:p>
                      <a:pPr algn="l">
                        <a:lnSpc>
                          <a:spcPct val="150000"/>
                        </a:lnSpc>
                        <a:spcAft>
                          <a:spcPts val="800"/>
                        </a:spcAft>
                      </a:pPr>
                      <a:endParaRPr lang="en-US" sz="1400" dirty="0">
                        <a:solidFill>
                          <a:schemeClr val="tx1"/>
                        </a:solidFill>
                        <a:effectLst/>
                        <a:latin typeface="Time new roman"/>
                        <a:ea typeface="Calibri" panose="020F0502020204030204" pitchFamily="34" charset="0"/>
                        <a:cs typeface="Times New Roman" panose="02020603050405020304" pitchFamily="18" charset="0"/>
                      </a:endParaRPr>
                    </a:p>
                  </a:txBody>
                  <a:tcPr marL="48453" marR="48453" marT="0" marB="0">
                    <a:solidFill>
                      <a:schemeClr val="accent5">
                        <a:lumMod val="20000"/>
                        <a:lumOff val="80000"/>
                      </a:schemeClr>
                    </a:solidFill>
                  </a:tcPr>
                </a:tc>
                <a:extLst>
                  <a:ext uri="{0D108BD9-81ED-4DB2-BD59-A6C34878D82A}">
                    <a16:rowId xmlns:a16="http://schemas.microsoft.com/office/drawing/2014/main" val="10004"/>
                  </a:ext>
                </a:extLst>
              </a:tr>
              <a:tr h="883036">
                <a:tc>
                  <a:txBody>
                    <a:bodyPr/>
                    <a:lstStyle/>
                    <a:p>
                      <a:pPr algn="l">
                        <a:lnSpc>
                          <a:spcPct val="150000"/>
                        </a:lnSpc>
                        <a:spcAft>
                          <a:spcPts val="800"/>
                        </a:spcAft>
                      </a:pPr>
                      <a:r>
                        <a:rPr lang="en-US" sz="2000">
                          <a:solidFill>
                            <a:schemeClr val="tx1"/>
                          </a:solidFill>
                          <a:effectLst/>
                          <a:latin typeface="Times New Roman" panose="02020603050405020304" pitchFamily="18" charset="0"/>
                          <a:cs typeface="Times New Roman" panose="02020603050405020304" pitchFamily="18" charset="0"/>
                        </a:rPr>
                        <a:t>5.</a:t>
                      </a:r>
                      <a:r>
                        <a:rPr lang="vi-VN" sz="2000">
                          <a:solidFill>
                            <a:schemeClr val="tx1"/>
                          </a:solidFill>
                          <a:effectLst/>
                          <a:latin typeface="Times New Roman" panose="02020603050405020304" pitchFamily="18" charset="0"/>
                          <a:cs typeface="Times New Roman" panose="02020603050405020304" pitchFamily="18" charset="0"/>
                        </a:rPr>
                        <a:t>Nắng chóng trưa, mưa chóng tối</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6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a:solidFill>
                            <a:schemeClr val="tx1"/>
                          </a:solidFill>
                          <a:effectLst/>
                          <a:latin typeface="Times New Roman" panose="02020603050405020304" pitchFamily="18" charset="0"/>
                          <a:cs typeface="Times New Roman" panose="02020603050405020304" pitchFamily="18" charset="0"/>
                        </a:rPr>
                        <a:t>Trưa - mưa</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3/3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5"/>
                  </a:ext>
                </a:extLst>
              </a:tr>
              <a:tr h="883036">
                <a:tc>
                  <a:txBody>
                    <a:bodyPr/>
                    <a:lstStyle/>
                    <a:p>
                      <a:pPr algn="l">
                        <a:lnSpc>
                          <a:spcPct val="150000"/>
                        </a:lnSpc>
                        <a:spcAft>
                          <a:spcPts val="800"/>
                        </a:spcAft>
                      </a:pPr>
                      <a:r>
                        <a:rPr lang="en-US" sz="2000">
                          <a:solidFill>
                            <a:schemeClr val="tx1"/>
                          </a:solidFill>
                          <a:effectLst/>
                          <a:latin typeface="Times New Roman" panose="02020603050405020304" pitchFamily="18" charset="0"/>
                          <a:cs typeface="Times New Roman" panose="02020603050405020304" pitchFamily="18" charset="0"/>
                        </a:rPr>
                        <a:t>6.</a:t>
                      </a:r>
                      <a:r>
                        <a:rPr lang="vi-VN" sz="2000">
                          <a:solidFill>
                            <a:schemeClr val="tx1"/>
                          </a:solidFill>
                          <a:effectLst/>
                          <a:latin typeface="Times New Roman" panose="02020603050405020304" pitchFamily="18" charset="0"/>
                          <a:cs typeface="Times New Roman" panose="02020603050405020304" pitchFamily="18" charset="0"/>
                        </a:rPr>
                        <a:t>Nhất nước, nh</a:t>
                      </a:r>
                      <a:r>
                        <a:rPr lang="en-US" sz="2000">
                          <a:solidFill>
                            <a:schemeClr val="tx1"/>
                          </a:solidFill>
                          <a:effectLst/>
                          <a:latin typeface="Times New Roman" panose="02020603050405020304" pitchFamily="18" charset="0"/>
                          <a:cs typeface="Times New Roman" panose="02020603050405020304" pitchFamily="18" charset="0"/>
                        </a:rPr>
                        <a:t>ì</a:t>
                      </a:r>
                      <a:r>
                        <a:rPr lang="vi-VN" sz="2000">
                          <a:solidFill>
                            <a:schemeClr val="tx1"/>
                          </a:solidFill>
                          <a:effectLst/>
                          <a:latin typeface="Times New Roman" panose="02020603050405020304" pitchFamily="18" charset="0"/>
                          <a:cs typeface="Times New Roman" panose="02020603050405020304" pitchFamily="18" charset="0"/>
                        </a:rPr>
                        <a:t> phân, tam cần</a:t>
                      </a:r>
                      <a:r>
                        <a:rPr lang="en-US" sz="2000">
                          <a:solidFill>
                            <a:schemeClr val="tx1"/>
                          </a:solidFill>
                          <a:effectLst/>
                          <a:latin typeface="Times New Roman" panose="02020603050405020304" pitchFamily="18" charset="0"/>
                          <a:cs typeface="Times New Roman" panose="02020603050405020304" pitchFamily="18" charset="0"/>
                        </a:rPr>
                        <a:t>,</a:t>
                      </a:r>
                      <a:r>
                        <a:rPr lang="vi-VN" sz="2000">
                          <a:solidFill>
                            <a:schemeClr val="tx1"/>
                          </a:solidFill>
                          <a:effectLst/>
                          <a:latin typeface="Times New Roman" panose="02020603050405020304" pitchFamily="18" charset="0"/>
                          <a:cs typeface="Times New Roman" panose="02020603050405020304" pitchFamily="18" charset="0"/>
                        </a:rPr>
                        <a:t> t</a:t>
                      </a:r>
                      <a:r>
                        <a:rPr lang="en-US" sz="2000">
                          <a:solidFill>
                            <a:schemeClr val="tx1"/>
                          </a:solidFill>
                          <a:effectLst/>
                          <a:latin typeface="Times New Roman" panose="02020603050405020304" pitchFamily="18" charset="0"/>
                          <a:cs typeface="Times New Roman" panose="02020603050405020304" pitchFamily="18" charset="0"/>
                        </a:rPr>
                        <a:t>ứ</a:t>
                      </a:r>
                      <a:r>
                        <a:rPr lang="vi-VN" sz="2000">
                          <a:solidFill>
                            <a:schemeClr val="tx1"/>
                          </a:solidFill>
                          <a:effectLst/>
                          <a:latin typeface="Times New Roman" panose="02020603050405020304" pitchFamily="18" charset="0"/>
                          <a:cs typeface="Times New Roman" panose="02020603050405020304" pitchFamily="18" charset="0"/>
                        </a:rPr>
                        <a:t> giống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8 </a:t>
                      </a:r>
                      <a:r>
                        <a:rPr lang="en-US" sz="2000" dirty="0" err="1">
                          <a:solidFill>
                            <a:schemeClr val="tx1"/>
                          </a:solidFill>
                          <a:effectLst/>
                          <a:latin typeface="Times New Roman" panose="02020603050405020304" pitchFamily="18" charset="0"/>
                          <a:cs typeface="Times New Roman" panose="02020603050405020304" pitchFamily="18" charset="0"/>
                        </a:rPr>
                        <a:t>tiếng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2/2/2/2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6"/>
                  </a:ext>
                </a:extLst>
              </a:tr>
              <a:tr h="883036">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7.</a:t>
                      </a:r>
                      <a:r>
                        <a:rPr lang="vi-VN" sz="2000" dirty="0">
                          <a:solidFill>
                            <a:schemeClr val="tx1"/>
                          </a:solidFill>
                          <a:effectLst/>
                          <a:latin typeface="Times New Roman" panose="02020603050405020304" pitchFamily="18" charset="0"/>
                          <a:cs typeface="Times New Roman" panose="02020603050405020304" pitchFamily="18" charset="0"/>
                        </a:rPr>
                        <a:t>Nắng tốt dưa</a:t>
                      </a:r>
                      <a:r>
                        <a:rPr lang="en-US" sz="2000" dirty="0">
                          <a:solidFill>
                            <a:schemeClr val="tx1"/>
                          </a:solidFill>
                          <a:effectLst/>
                          <a:latin typeface="Times New Roman" panose="02020603050405020304" pitchFamily="18" charset="0"/>
                          <a:cs typeface="Times New Roman" panose="02020603050405020304" pitchFamily="18" charset="0"/>
                        </a:rPr>
                        <a:t>,</a:t>
                      </a:r>
                      <a:r>
                        <a:rPr lang="vi-VN" sz="2000" dirty="0">
                          <a:solidFill>
                            <a:schemeClr val="tx1"/>
                          </a:solidFill>
                          <a:effectLst/>
                          <a:latin typeface="Times New Roman" panose="02020603050405020304" pitchFamily="18" charset="0"/>
                          <a:cs typeface="Times New Roman" panose="02020603050405020304" pitchFamily="18" charset="0"/>
                        </a:rPr>
                        <a:t> mưa t</a:t>
                      </a:r>
                      <a:r>
                        <a:rPr lang="en-US" sz="2000" dirty="0">
                          <a:solidFill>
                            <a:schemeClr val="tx1"/>
                          </a:solidFill>
                          <a:effectLst/>
                          <a:latin typeface="Times New Roman" panose="02020603050405020304" pitchFamily="18" charset="0"/>
                          <a:cs typeface="Times New Roman" panose="02020603050405020304" pitchFamily="18" charset="0"/>
                        </a:rPr>
                        <a:t>ố</a:t>
                      </a:r>
                      <a:r>
                        <a:rPr lang="vi-VN" sz="2000" dirty="0">
                          <a:solidFill>
                            <a:schemeClr val="tx1"/>
                          </a:solidFill>
                          <a:effectLst/>
                          <a:latin typeface="Times New Roman" panose="02020603050405020304" pitchFamily="18" charset="0"/>
                          <a:cs typeface="Times New Roman" panose="02020603050405020304" pitchFamily="18" charset="0"/>
                        </a:rPr>
                        <a:t>t lúa</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6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Dưa</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err="1">
                          <a:solidFill>
                            <a:schemeClr val="tx1"/>
                          </a:solidFill>
                          <a:effectLst/>
                          <a:latin typeface="Times New Roman" panose="02020603050405020304" pitchFamily="18" charset="0"/>
                          <a:cs typeface="Times New Roman" panose="02020603050405020304" pitchFamily="18" charset="0"/>
                        </a:rPr>
                        <a:t>mưa</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l">
                        <a:lnSpc>
                          <a:spcPct val="150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3/3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7"/>
                  </a:ext>
                </a:extLst>
              </a:tr>
            </a:tbl>
          </a:graphicData>
        </a:graphic>
      </p:graphicFrame>
      <p:sp>
        <p:nvSpPr>
          <p:cNvPr id="34869" name="TextBox 5">
            <a:extLst>
              <a:ext uri="{FF2B5EF4-FFF2-40B4-BE49-F238E27FC236}">
                <a16:creationId xmlns:a16="http://schemas.microsoft.com/office/drawing/2014/main" id="{3349A8C0-F4D5-A56F-A92D-D1A05980A578}"/>
              </a:ext>
            </a:extLst>
          </p:cNvPr>
          <p:cNvSpPr txBox="1">
            <a:spLocks noChangeArrowheads="1"/>
          </p:cNvSpPr>
          <p:nvPr/>
        </p:nvSpPr>
        <p:spPr bwMode="auto">
          <a:xfrm>
            <a:off x="6090047" y="2165695"/>
            <a:ext cx="571500" cy="20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600"/>
              </a:spcAft>
            </a:pPr>
            <a:r>
              <a:rPr lang="en-US" altLang="en-US" sz="1050" i="1">
                <a:solidFill>
                  <a:srgbClr val="000000"/>
                </a:solidFill>
                <a:latin typeface="Time new roman"/>
              </a:rPr>
              <a:t>(về dung lượng, về cấu trúc,về âm hưởng)</a:t>
            </a:r>
            <a:endParaRPr lang="en-US" altLang="en-US" sz="1050">
              <a:latin typeface="Time new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98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38E2AA-212F-CC9A-7A34-3007E04B5CA3}"/>
              </a:ext>
            </a:extLst>
          </p:cNvPr>
          <p:cNvGraphicFramePr>
            <a:graphicFrameLocks noGrp="1"/>
          </p:cNvGraphicFramePr>
          <p:nvPr>
            <p:ph idx="1"/>
            <p:extLst>
              <p:ext uri="{D42A27DB-BD31-4B8C-83A1-F6EECF244321}">
                <p14:modId xmlns:p14="http://schemas.microsoft.com/office/powerpoint/2010/main" val="2683620269"/>
              </p:ext>
            </p:extLst>
          </p:nvPr>
        </p:nvGraphicFramePr>
        <p:xfrm>
          <a:off x="76200" y="209550"/>
          <a:ext cx="6705598" cy="7799832"/>
        </p:xfrm>
        <a:graphic>
          <a:graphicData uri="http://schemas.openxmlformats.org/drawingml/2006/table">
            <a:tbl>
              <a:tblPr firstRow="1" firstCol="1" bandRow="1">
                <a:tableStyleId>{5C22544A-7EE6-4342-B048-85BDC9FD1C3A}</a:tableStyleId>
              </a:tblPr>
              <a:tblGrid>
                <a:gridCol w="2284651">
                  <a:extLst>
                    <a:ext uri="{9D8B030D-6E8A-4147-A177-3AD203B41FA5}">
                      <a16:colId xmlns:a16="http://schemas.microsoft.com/office/drawing/2014/main" val="20000"/>
                    </a:ext>
                  </a:extLst>
                </a:gridCol>
                <a:gridCol w="1127490">
                  <a:extLst>
                    <a:ext uri="{9D8B030D-6E8A-4147-A177-3AD203B41FA5}">
                      <a16:colId xmlns:a16="http://schemas.microsoft.com/office/drawing/2014/main" val="20001"/>
                    </a:ext>
                  </a:extLst>
                </a:gridCol>
                <a:gridCol w="949465">
                  <a:extLst>
                    <a:ext uri="{9D8B030D-6E8A-4147-A177-3AD203B41FA5}">
                      <a16:colId xmlns:a16="http://schemas.microsoft.com/office/drawing/2014/main" val="20002"/>
                    </a:ext>
                  </a:extLst>
                </a:gridCol>
                <a:gridCol w="771440">
                  <a:extLst>
                    <a:ext uri="{9D8B030D-6E8A-4147-A177-3AD203B41FA5}">
                      <a16:colId xmlns:a16="http://schemas.microsoft.com/office/drawing/2014/main" val="20003"/>
                    </a:ext>
                  </a:extLst>
                </a:gridCol>
                <a:gridCol w="1572552">
                  <a:extLst>
                    <a:ext uri="{9D8B030D-6E8A-4147-A177-3AD203B41FA5}">
                      <a16:colId xmlns:a16="http://schemas.microsoft.com/office/drawing/2014/main" val="20004"/>
                    </a:ext>
                  </a:extLst>
                </a:gridCol>
              </a:tblGrid>
              <a:tr h="381784">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Số</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Số</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tiếng</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Gieo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vần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Ngắt</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nhịp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36340" marR="36340" marT="0" marB="0">
                    <a:solidFill>
                      <a:schemeClr val="accent5">
                        <a:lumMod val="20000"/>
                        <a:lumOff val="80000"/>
                      </a:schemeClr>
                    </a:solidFill>
                  </a:tcPr>
                </a:tc>
                <a:extLst>
                  <a:ext uri="{0D108BD9-81ED-4DB2-BD59-A6C34878D82A}">
                    <a16:rowId xmlns:a16="http://schemas.microsoft.com/office/drawing/2014/main" val="10000"/>
                  </a:ext>
                </a:extLst>
              </a:tr>
              <a:tr h="709107">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8.</a:t>
                      </a:r>
                      <a:r>
                        <a:rPr lang="vi-VN" sz="1800" dirty="0">
                          <a:solidFill>
                            <a:schemeClr val="tx1"/>
                          </a:solidFill>
                          <a:effectLst/>
                          <a:latin typeface="Times New Roman" panose="02020603050405020304" pitchFamily="18" charset="0"/>
                          <a:cs typeface="Times New Roman" panose="02020603050405020304" pitchFamily="18" charset="0"/>
                        </a:rPr>
                        <a:t>Làm </a:t>
                      </a:r>
                      <a:r>
                        <a:rPr lang="en-US" sz="1800" dirty="0" err="1">
                          <a:solidFill>
                            <a:schemeClr val="tx1"/>
                          </a:solidFill>
                          <a:effectLst/>
                          <a:latin typeface="Times New Roman" panose="02020603050405020304" pitchFamily="18" charset="0"/>
                          <a:cs typeface="Times New Roman" panose="02020603050405020304" pitchFamily="18" charset="0"/>
                        </a:rPr>
                        <a:t>ru</a:t>
                      </a:r>
                      <a:r>
                        <a:rPr lang="vi-VN" sz="1800" dirty="0">
                          <a:solidFill>
                            <a:schemeClr val="tx1"/>
                          </a:solidFill>
                          <a:effectLst/>
                          <a:latin typeface="Times New Roman" panose="02020603050405020304" pitchFamily="18" charset="0"/>
                          <a:cs typeface="Times New Roman" panose="02020603050405020304" pitchFamily="18" charset="0"/>
                        </a:rPr>
                        <a:t>ộng ba năm không bằng ch</a:t>
                      </a:r>
                      <a:r>
                        <a:rPr lang="en-US" sz="1800" dirty="0">
                          <a:solidFill>
                            <a:schemeClr val="tx1"/>
                          </a:solidFill>
                          <a:effectLst/>
                          <a:latin typeface="Times New Roman" panose="02020603050405020304" pitchFamily="18" charset="0"/>
                          <a:cs typeface="Times New Roman" panose="02020603050405020304" pitchFamily="18" charset="0"/>
                        </a:rPr>
                        <a:t>ă</a:t>
                      </a:r>
                      <a:r>
                        <a:rPr lang="vi-VN" sz="1800" dirty="0">
                          <a:solidFill>
                            <a:schemeClr val="tx1"/>
                          </a:solidFill>
                          <a:effectLst/>
                          <a:latin typeface="Times New Roman" panose="02020603050405020304" pitchFamily="18" charset="0"/>
                          <a:cs typeface="Times New Roman" panose="02020603050405020304" pitchFamily="18" charset="0"/>
                        </a:rPr>
                        <a:t>n tằm một l</a:t>
                      </a:r>
                      <a:r>
                        <a:rPr lang="en-US" sz="1800" dirty="0">
                          <a:solidFill>
                            <a:schemeClr val="tx1"/>
                          </a:solidFill>
                          <a:effectLst/>
                          <a:latin typeface="Times New Roman" panose="02020603050405020304" pitchFamily="18" charset="0"/>
                          <a:cs typeface="Times New Roman" panose="02020603050405020304" pitchFamily="18" charset="0"/>
                        </a:rPr>
                        <a:t>ứ</a:t>
                      </a:r>
                      <a:r>
                        <a:rPr lang="vi-VN"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 </a:t>
                      </a: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10 </a:t>
                      </a:r>
                      <a:r>
                        <a:rPr lang="en-US" sz="1800" dirty="0" err="1">
                          <a:solidFill>
                            <a:schemeClr val="tx1"/>
                          </a:solidFill>
                          <a:effectLst/>
                          <a:latin typeface="Times New Roman" panose="02020603050405020304" pitchFamily="18" charset="0"/>
                          <a:cs typeface="Times New Roman" panose="02020603050405020304" pitchFamily="18" charset="0"/>
                        </a:rPr>
                        <a:t>tiếng</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Năm</a:t>
                      </a:r>
                      <a:r>
                        <a:rPr lang="en-US" sz="1800" dirty="0">
                          <a:solidFill>
                            <a:schemeClr val="tx1"/>
                          </a:solidFill>
                          <a:effectLst/>
                          <a:latin typeface="Times New Roman" panose="02020603050405020304" pitchFamily="18" charset="0"/>
                          <a:cs typeface="Times New Roman" panose="02020603050405020304" pitchFamily="18" charset="0"/>
                        </a:rPr>
                        <a:t> – </a:t>
                      </a:r>
                      <a:r>
                        <a:rPr lang="en-US" sz="1800" dirty="0" err="1">
                          <a:solidFill>
                            <a:schemeClr val="tx1"/>
                          </a:solidFill>
                          <a:effectLst/>
                          <a:latin typeface="Times New Roman" panose="02020603050405020304" pitchFamily="18" charset="0"/>
                          <a:cs typeface="Times New Roman" panose="02020603050405020304" pitchFamily="18" charset="0"/>
                        </a:rPr>
                        <a:t>tằm</a:t>
                      </a: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rowSpan="8">
                  <a:txBody>
                    <a:bodyPr/>
                    <a:lstStyle/>
                    <a:p>
                      <a:pPr algn="l">
                        <a:lnSpc>
                          <a:spcPct val="150000"/>
                        </a:lnSpc>
                        <a:spcAft>
                          <a:spcPts val="80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extLst>
                  <a:ext uri="{0D108BD9-81ED-4DB2-BD59-A6C34878D82A}">
                    <a16:rowId xmlns:a16="http://schemas.microsoft.com/office/drawing/2014/main" val="10001"/>
                  </a:ext>
                </a:extLst>
              </a:tr>
              <a:tr h="381784">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9.</a:t>
                      </a:r>
                      <a:r>
                        <a:rPr lang="vi-VN" sz="1800" dirty="0">
                          <a:solidFill>
                            <a:schemeClr val="tx1"/>
                          </a:solidFill>
                          <a:effectLst/>
                          <a:latin typeface="Times New Roman" panose="02020603050405020304" pitchFamily="18" charset="0"/>
                          <a:cs typeface="Times New Roman" panose="02020603050405020304" pitchFamily="18" charset="0"/>
                        </a:rPr>
                        <a:t>Người sống hơn đ</a:t>
                      </a:r>
                      <a:r>
                        <a:rPr lang="en-US" sz="1800" dirty="0">
                          <a:solidFill>
                            <a:schemeClr val="tx1"/>
                          </a:solidFill>
                          <a:effectLst/>
                          <a:latin typeface="Times New Roman" panose="02020603050405020304" pitchFamily="18" charset="0"/>
                          <a:cs typeface="Times New Roman" panose="02020603050405020304" pitchFamily="18" charset="0"/>
                        </a:rPr>
                        <a:t>ố</a:t>
                      </a:r>
                      <a:r>
                        <a:rPr lang="vi-VN" sz="1800" dirty="0">
                          <a:solidFill>
                            <a:schemeClr val="tx1"/>
                          </a:solidFill>
                          <a:effectLst/>
                          <a:latin typeface="Times New Roman" panose="02020603050405020304" pitchFamily="18" charset="0"/>
                          <a:cs typeface="Times New Roman" panose="02020603050405020304" pitchFamily="18" charset="0"/>
                        </a:rPr>
                        <a:t>ng vàng</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 </a:t>
                      </a: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5 </a:t>
                      </a:r>
                      <a:r>
                        <a:rPr lang="en-US" sz="1800" dirty="0" err="1">
                          <a:solidFill>
                            <a:schemeClr val="tx1"/>
                          </a:solidFill>
                          <a:effectLst/>
                          <a:latin typeface="Times New Roman" panose="02020603050405020304" pitchFamily="18" charset="0"/>
                          <a:cs typeface="Times New Roman" panose="02020603050405020304" pitchFamily="18" charset="0"/>
                        </a:rPr>
                        <a:t>tiếng</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a:solidFill>
                            <a:schemeClr val="tx1"/>
                          </a:solidFill>
                          <a:effectLst/>
                          <a:latin typeface="Times New Roman" panose="02020603050405020304" pitchFamily="18" charset="0"/>
                          <a:cs typeface="Times New Roman" panose="02020603050405020304" pitchFamily="18" charset="0"/>
                        </a:rPr>
                        <a:t>Sống – đống</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2"/>
                  </a:ext>
                </a:extLst>
              </a:tr>
              <a:tr h="381784">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10.</a:t>
                      </a:r>
                      <a:r>
                        <a:rPr lang="vi-VN" sz="1800" dirty="0">
                          <a:solidFill>
                            <a:schemeClr val="tx1"/>
                          </a:solidFill>
                          <a:effectLst/>
                          <a:latin typeface="Times New Roman" panose="02020603050405020304" pitchFamily="18" charset="0"/>
                          <a:cs typeface="Times New Roman" panose="02020603050405020304" pitchFamily="18" charset="0"/>
                        </a:rPr>
                        <a:t>Đói cho sạch, rách cho th</a:t>
                      </a:r>
                      <a:r>
                        <a:rPr lang="en-US" sz="1800" dirty="0">
                          <a:solidFill>
                            <a:schemeClr val="tx1"/>
                          </a:solidFill>
                          <a:effectLst/>
                          <a:latin typeface="Times New Roman" panose="02020603050405020304" pitchFamily="18" charset="0"/>
                          <a:cs typeface="Times New Roman" panose="02020603050405020304" pitchFamily="18" charset="0"/>
                        </a:rPr>
                        <a:t>ơ</a:t>
                      </a:r>
                      <a:r>
                        <a:rPr lang="vi-VN" sz="1800" dirty="0">
                          <a:solidFill>
                            <a:schemeClr val="tx1"/>
                          </a:solidFill>
                          <a:effectLst/>
                          <a:latin typeface="Times New Roman" panose="02020603050405020304" pitchFamily="18" charset="0"/>
                          <a:cs typeface="Times New Roman" panose="02020603050405020304" pitchFamily="18" charset="0"/>
                        </a:rPr>
                        <a:t>m</a:t>
                      </a:r>
                      <a:r>
                        <a:rPr lang="en-US" sz="1800" dirty="0">
                          <a:solidFill>
                            <a:schemeClr val="tx1"/>
                          </a:solidFill>
                          <a:effectLst/>
                          <a:latin typeface="Times New Roman" panose="02020603050405020304" pitchFamily="18" charset="0"/>
                          <a:cs typeface="Times New Roman" panose="02020603050405020304" pitchFamily="18" charset="0"/>
                        </a:rPr>
                        <a:t>.</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 </a:t>
                      </a: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6 </a:t>
                      </a:r>
                      <a:r>
                        <a:rPr lang="en-US" sz="1800" dirty="0" err="1">
                          <a:solidFill>
                            <a:schemeClr val="tx1"/>
                          </a:solidFill>
                          <a:effectLst/>
                          <a:latin typeface="Times New Roman" panose="02020603050405020304" pitchFamily="18" charset="0"/>
                          <a:cs typeface="Times New Roman" panose="02020603050405020304" pitchFamily="18" charset="0"/>
                        </a:rPr>
                        <a:t>tiếng</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Sạch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rách</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3/3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3"/>
                  </a:ext>
                </a:extLst>
              </a:tr>
              <a:tr h="381784">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a:t>
                      </a:r>
                      <a:r>
                        <a:rPr lang="vi-VN" sz="1800" dirty="0">
                          <a:solidFill>
                            <a:schemeClr val="tx1"/>
                          </a:solidFill>
                          <a:effectLst/>
                          <a:latin typeface="Times New Roman" panose="02020603050405020304" pitchFamily="18" charset="0"/>
                          <a:cs typeface="Times New Roman" panose="02020603050405020304" pitchFamily="18" charset="0"/>
                        </a:rPr>
                        <a:t>Không thầy đố m</a:t>
                      </a:r>
                      <a:r>
                        <a:rPr lang="en-US" sz="1800" dirty="0">
                          <a:solidFill>
                            <a:schemeClr val="tx1"/>
                          </a:solidFill>
                          <a:effectLst/>
                          <a:latin typeface="Times New Roman" panose="02020603050405020304" pitchFamily="18" charset="0"/>
                          <a:cs typeface="Times New Roman" panose="02020603050405020304" pitchFamily="18" charset="0"/>
                        </a:rPr>
                        <a:t>à</a:t>
                      </a:r>
                      <a:r>
                        <a:rPr lang="vi-VN" sz="1800" dirty="0">
                          <a:solidFill>
                            <a:schemeClr val="tx1"/>
                          </a:solidFill>
                          <a:effectLst/>
                          <a:latin typeface="Times New Roman" panose="02020603050405020304" pitchFamily="18" charset="0"/>
                          <a:cs typeface="Times New Roman" panose="02020603050405020304" pitchFamily="18" charset="0"/>
                        </a:rPr>
                        <a:t>y làm nên</a:t>
                      </a:r>
                      <a:r>
                        <a:rPr lang="en-US" sz="1800" dirty="0">
                          <a:solidFill>
                            <a:schemeClr val="tx1"/>
                          </a:solidFill>
                          <a:effectLst/>
                          <a:latin typeface="Times New Roman" panose="02020603050405020304" pitchFamily="18" charset="0"/>
                          <a:cs typeface="Times New Roman" panose="02020603050405020304" pitchFamily="18" charset="0"/>
                        </a:rPr>
                        <a:t>.</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a:solidFill>
                            <a:schemeClr val="tx1"/>
                          </a:solidFill>
                          <a:effectLst/>
                          <a:latin typeface="Times New Roman" panose="02020603050405020304" pitchFamily="18" charset="0"/>
                          <a:cs typeface="Times New Roman" panose="02020603050405020304" pitchFamily="18" charset="0"/>
                        </a:rPr>
                        <a:t>1 câu; 6 tiếng</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4"/>
                  </a:ext>
                </a:extLst>
              </a:tr>
              <a:tr h="381784">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12.</a:t>
                      </a:r>
                      <a:r>
                        <a:rPr lang="vi-VN" sz="1800" dirty="0">
                          <a:effectLst/>
                          <a:latin typeface="Times New Roman" panose="02020603050405020304" pitchFamily="18" charset="0"/>
                          <a:cs typeface="Times New Roman" panose="02020603050405020304" pitchFamily="18" charset="0"/>
                        </a:rPr>
                        <a:t>Học thầy ch</a:t>
                      </a:r>
                      <a:r>
                        <a:rPr lang="en-US" sz="1800" dirty="0" err="1">
                          <a:effectLst/>
                          <a:latin typeface="Times New Roman" panose="02020603050405020304" pitchFamily="18" charset="0"/>
                          <a:cs typeface="Times New Roman" panose="02020603050405020304" pitchFamily="18" charset="0"/>
                        </a:rPr>
                        <a:t>ẳng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tày</a:t>
                      </a:r>
                      <a:r>
                        <a:rPr lang="en-US" sz="180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học bạn.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1 câu; 6 tiếng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2/2/2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5"/>
                  </a:ext>
                </a:extLst>
              </a:tr>
              <a:tr h="381784">
                <a:tc>
                  <a:txBody>
                    <a:bodyPr/>
                    <a:lstStyle/>
                    <a:p>
                      <a:pPr algn="l">
                        <a:lnSpc>
                          <a:spcPct val="150000"/>
                        </a:lnSpc>
                        <a:spcAft>
                          <a:spcPts val="800"/>
                        </a:spcAft>
                      </a:pPr>
                      <a:r>
                        <a:rPr lang="en-US" sz="1800" u="none" dirty="0">
                          <a:solidFill>
                            <a:schemeClr val="bg1"/>
                          </a:solidFill>
                          <a:effectLst/>
                          <a:latin typeface="Times New Roman" panose="02020603050405020304" pitchFamily="18" charset="0"/>
                          <a:cs typeface="Times New Roman" panose="02020603050405020304" pitchFamily="18" charset="0"/>
                        </a:rPr>
                        <a:t>13. </a:t>
                      </a:r>
                      <a:r>
                        <a:rPr lang="en-US" sz="1800" u="none" dirty="0" err="1">
                          <a:solidFill>
                            <a:schemeClr val="bg1"/>
                          </a:solidFill>
                          <a:effectLst/>
                          <a:latin typeface="Times New Roman" panose="02020603050405020304" pitchFamily="18" charset="0"/>
                          <a:cs typeface="Times New Roman" panose="02020603050405020304" pitchFamily="18" charset="0"/>
                        </a:rPr>
                        <a:t>Muốn</a:t>
                      </a:r>
                      <a:r>
                        <a:rPr lang="en-US" sz="1800" u="none" dirty="0">
                          <a:solidFill>
                            <a:schemeClr val="bg1"/>
                          </a:solidFill>
                          <a:effectLst/>
                          <a:latin typeface="Times New Roman" panose="02020603050405020304" pitchFamily="18" charset="0"/>
                          <a:cs typeface="Times New Roman" panose="02020603050405020304" pitchFamily="18" charset="0"/>
                        </a:rPr>
                        <a:t> </a:t>
                      </a:r>
                      <a:r>
                        <a:rPr lang="en-US" sz="1800" u="none" dirty="0" err="1">
                          <a:solidFill>
                            <a:schemeClr val="bg1"/>
                          </a:solidFill>
                          <a:effectLst/>
                          <a:latin typeface="Times New Roman" panose="02020603050405020304" pitchFamily="18" charset="0"/>
                          <a:cs typeface="Times New Roman" panose="02020603050405020304" pitchFamily="18" charset="0"/>
                        </a:rPr>
                        <a:t>lành</a:t>
                      </a:r>
                      <a:r>
                        <a:rPr lang="en-US" sz="1800" u="none" dirty="0">
                          <a:solidFill>
                            <a:schemeClr val="bg1"/>
                          </a:solidFill>
                          <a:effectLst/>
                          <a:latin typeface="Times New Roman" panose="02020603050405020304" pitchFamily="18" charset="0"/>
                          <a:cs typeface="Times New Roman" panose="02020603050405020304" pitchFamily="18" charset="0"/>
                        </a:rPr>
                        <a:t> </a:t>
                      </a:r>
                      <a:r>
                        <a:rPr lang="en-US" sz="1800" u="none" dirty="0" err="1">
                          <a:solidFill>
                            <a:schemeClr val="bg1"/>
                          </a:solidFill>
                          <a:effectLst/>
                          <a:latin typeface="Times New Roman" panose="02020603050405020304" pitchFamily="18" charset="0"/>
                          <a:cs typeface="Times New Roman" panose="02020603050405020304" pitchFamily="18" charset="0"/>
                        </a:rPr>
                        <a:t>nghề</a:t>
                      </a:r>
                      <a:r>
                        <a:rPr lang="en-US" sz="1800" u="none" dirty="0">
                          <a:solidFill>
                            <a:schemeClr val="bg1"/>
                          </a:solidFill>
                          <a:effectLst/>
                          <a:latin typeface="Times New Roman" panose="02020603050405020304" pitchFamily="18" charset="0"/>
                          <a:cs typeface="Times New Roman" panose="02020603050405020304" pitchFamily="18" charset="0"/>
                        </a:rPr>
                        <a:t> </a:t>
                      </a:r>
                      <a:r>
                        <a:rPr lang="en-US" sz="1800" u="none" dirty="0" err="1">
                          <a:solidFill>
                            <a:schemeClr val="bg1"/>
                          </a:solidFill>
                          <a:effectLst/>
                          <a:latin typeface="Times New Roman" panose="02020603050405020304" pitchFamily="18" charset="0"/>
                          <a:cs typeface="Times New Roman" panose="02020603050405020304" pitchFamily="18" charset="0"/>
                        </a:rPr>
                        <a:t>chớ</a:t>
                      </a:r>
                      <a:r>
                        <a:rPr lang="en-US" sz="1800" u="none" dirty="0">
                          <a:solidFill>
                            <a:schemeClr val="bg1"/>
                          </a:solidFill>
                          <a:effectLst/>
                          <a:latin typeface="Times New Roman" panose="02020603050405020304" pitchFamily="18" charset="0"/>
                          <a:cs typeface="Times New Roman" panose="02020603050405020304" pitchFamily="18" charset="0"/>
                        </a:rPr>
                        <a:t> </a:t>
                      </a:r>
                      <a:r>
                        <a:rPr lang="en-US" sz="1800" u="none" dirty="0" err="1">
                          <a:solidFill>
                            <a:schemeClr val="bg1"/>
                          </a:solidFill>
                          <a:effectLst/>
                          <a:latin typeface="Times New Roman" panose="02020603050405020304" pitchFamily="18" charset="0"/>
                          <a:cs typeface="Times New Roman" panose="02020603050405020304" pitchFamily="18" charset="0"/>
                        </a:rPr>
                        <a:t>nề</a:t>
                      </a:r>
                      <a:r>
                        <a:rPr lang="en-US" sz="1800" u="none" dirty="0">
                          <a:solidFill>
                            <a:schemeClr val="bg1"/>
                          </a:solidFill>
                          <a:effectLst/>
                          <a:latin typeface="Times New Roman" panose="02020603050405020304" pitchFamily="18" charset="0"/>
                          <a:cs typeface="Times New Roman" panose="02020603050405020304" pitchFamily="18" charset="0"/>
                        </a:rPr>
                        <a:t> </a:t>
                      </a:r>
                      <a:r>
                        <a:rPr lang="en-US" sz="1800" u="none" dirty="0" err="1">
                          <a:solidFill>
                            <a:schemeClr val="bg1"/>
                          </a:solidFill>
                          <a:effectLst/>
                          <a:latin typeface="Times New Roman" panose="02020603050405020304" pitchFamily="18" charset="0"/>
                          <a:cs typeface="Times New Roman" panose="02020603050405020304" pitchFamily="18" charset="0"/>
                        </a:rPr>
                        <a:t>học</a:t>
                      </a:r>
                      <a:r>
                        <a:rPr lang="en-US" sz="1800" u="none" dirty="0">
                          <a:solidFill>
                            <a:schemeClr val="bg1"/>
                          </a:solidFill>
                          <a:effectLst/>
                          <a:latin typeface="Times New Roman" panose="02020603050405020304" pitchFamily="18" charset="0"/>
                          <a:cs typeface="Times New Roman" panose="02020603050405020304" pitchFamily="18" charset="0"/>
                        </a:rPr>
                        <a:t> </a:t>
                      </a:r>
                      <a:r>
                        <a:rPr lang="en-US" sz="1800" u="none" dirty="0" err="1">
                          <a:solidFill>
                            <a:schemeClr val="bg1"/>
                          </a:solidFill>
                          <a:effectLst/>
                          <a:latin typeface="Times New Roman" panose="02020603050405020304" pitchFamily="18" charset="0"/>
                          <a:cs typeface="Times New Roman" panose="02020603050405020304" pitchFamily="18" charset="0"/>
                        </a:rPr>
                        <a:t>hỏi</a:t>
                      </a:r>
                      <a:r>
                        <a:rPr lang="en-US" sz="1800" u="none" dirty="0">
                          <a:solidFill>
                            <a:schemeClr val="bg1"/>
                          </a:solidFill>
                          <a:effectLst/>
                          <a:latin typeface="Times New Roman" panose="02020603050405020304" pitchFamily="18" charset="0"/>
                          <a:cs typeface="Times New Roman" panose="02020603050405020304" pitchFamily="18" charset="0"/>
                        </a:rPr>
                        <a:t> </a:t>
                      </a:r>
                      <a:endParaRPr lang="en-US" sz="18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1 câu; 7 tiếng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Nghề- nề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3/4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6"/>
                  </a:ext>
                </a:extLst>
              </a:tr>
              <a:tr h="381784">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14.</a:t>
                      </a:r>
                      <a:r>
                        <a:rPr lang="vi-VN" sz="1800">
                          <a:effectLst/>
                          <a:latin typeface="Times New Roman" panose="02020603050405020304" pitchFamily="18" charset="0"/>
                          <a:cs typeface="Times New Roman" panose="02020603050405020304" pitchFamily="18" charset="0"/>
                        </a:rPr>
                        <a:t>Ăn quả nhớ k</a:t>
                      </a:r>
                      <a:r>
                        <a:rPr lang="en-US" sz="1800">
                          <a:effectLst/>
                          <a:latin typeface="Times New Roman" panose="02020603050405020304" pitchFamily="18" charset="0"/>
                          <a:cs typeface="Times New Roman" panose="02020603050405020304" pitchFamily="18" charset="0"/>
                        </a:rPr>
                        <a:t>ẻ</a:t>
                      </a:r>
                      <a:r>
                        <a:rPr lang="vi-VN" sz="1800">
                          <a:effectLst/>
                          <a:latin typeface="Times New Roman" panose="02020603050405020304" pitchFamily="18" charset="0"/>
                          <a:cs typeface="Times New Roman" panose="02020603050405020304" pitchFamily="18" charset="0"/>
                        </a:rPr>
                        <a:t> trồng c</a:t>
                      </a:r>
                      <a:r>
                        <a:rPr lang="en-US" sz="1800">
                          <a:effectLst/>
                          <a:latin typeface="Times New Roman" panose="02020603050405020304" pitchFamily="18" charset="0"/>
                          <a:cs typeface="Times New Roman" panose="02020603050405020304" pitchFamily="18" charset="0"/>
                        </a:rPr>
                        <a:t>â</a:t>
                      </a:r>
                      <a:r>
                        <a:rPr lang="vi-VN" sz="1800">
                          <a:effectLst/>
                          <a:latin typeface="Times New Roman" panose="02020603050405020304" pitchFamily="18" charset="0"/>
                          <a:cs typeface="Times New Roman" panose="02020603050405020304" pitchFamily="18" charset="0"/>
                        </a:rPr>
                        <a:t>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1 câu; 6 tiếng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2/2/2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7"/>
                  </a:ext>
                </a:extLst>
              </a:tr>
              <a:tr h="942758">
                <a:tc>
                  <a:txBody>
                    <a:bodyPr/>
                    <a:lstStyle/>
                    <a:p>
                      <a:pPr algn="l">
                        <a:lnSpc>
                          <a:spcPct val="100000"/>
                        </a:lnSpc>
                        <a:spcAft>
                          <a:spcPts val="800"/>
                        </a:spcAft>
                      </a:pPr>
                      <a:r>
                        <a:rPr lang="en-US" sz="1800" dirty="0">
                          <a:effectLst/>
                          <a:latin typeface="Times New Roman" panose="02020603050405020304" pitchFamily="18" charset="0"/>
                          <a:cs typeface="Times New Roman" panose="02020603050405020304" pitchFamily="18" charset="0"/>
                        </a:rPr>
                        <a:t>15.</a:t>
                      </a:r>
                      <a:r>
                        <a:rPr lang="vi-VN" sz="1800" dirty="0">
                          <a:effectLst/>
                          <a:latin typeface="Times New Roman" panose="02020603050405020304" pitchFamily="18" charset="0"/>
                          <a:cs typeface="Times New Roman" panose="02020603050405020304" pitchFamily="18" charset="0"/>
                        </a:rPr>
                        <a:t>Một c</a:t>
                      </a:r>
                      <a:r>
                        <a:rPr lang="en-US" sz="1800" dirty="0">
                          <a:effectLst/>
                          <a:latin typeface="Times New Roman" panose="02020603050405020304" pitchFamily="18" charset="0"/>
                          <a:cs typeface="Times New Roman" panose="02020603050405020304" pitchFamily="18" charset="0"/>
                        </a:rPr>
                        <a:t>â</a:t>
                      </a:r>
                      <a:r>
                        <a:rPr lang="vi-VN" sz="1800" dirty="0">
                          <a:effectLst/>
                          <a:latin typeface="Times New Roman" panose="02020603050405020304" pitchFamily="18" charset="0"/>
                          <a:cs typeface="Times New Roman" panose="02020603050405020304" pitchFamily="18" charset="0"/>
                        </a:rPr>
                        <a:t>y làm chẳng nên non </a:t>
                      </a:r>
                      <a:endParaRPr lang="en-US" sz="18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vi-VN" sz="1800" dirty="0">
                          <a:effectLst/>
                          <a:latin typeface="Times New Roman" panose="02020603050405020304" pitchFamily="18" charset="0"/>
                          <a:cs typeface="Times New Roman" panose="02020603050405020304" pitchFamily="18" charset="0"/>
                        </a:rPr>
                        <a:t>Ba c</a:t>
                      </a:r>
                      <a:r>
                        <a:rPr lang="en-US" sz="1800" dirty="0">
                          <a:effectLst/>
                          <a:latin typeface="Times New Roman" panose="02020603050405020304" pitchFamily="18" charset="0"/>
                          <a:cs typeface="Times New Roman" panose="02020603050405020304" pitchFamily="18" charset="0"/>
                        </a:rPr>
                        <a:t>â</a:t>
                      </a:r>
                      <a:r>
                        <a:rPr lang="vi-VN" sz="1800" dirty="0">
                          <a:effectLst/>
                          <a:latin typeface="Times New Roman" panose="02020603050405020304" pitchFamily="18" charset="0"/>
                          <a:cs typeface="Times New Roman" panose="02020603050405020304" pitchFamily="18" charset="0"/>
                        </a:rPr>
                        <a:t>y chụm lại n</a:t>
                      </a:r>
                      <a:r>
                        <a:rPr lang="en-US" sz="1800" dirty="0">
                          <a:effectLst/>
                          <a:latin typeface="Times New Roman" panose="02020603050405020304" pitchFamily="18" charset="0"/>
                          <a:cs typeface="Times New Roman" panose="02020603050405020304" pitchFamily="18" charset="0"/>
                        </a:rPr>
                        <a:t>ê</a:t>
                      </a:r>
                      <a:r>
                        <a:rPr lang="vi-VN" sz="1800" dirty="0">
                          <a:effectLst/>
                          <a:latin typeface="Times New Roman" panose="02020603050405020304" pitchFamily="18" charset="0"/>
                          <a:cs typeface="Times New Roman" panose="02020603050405020304" pitchFamily="18" charset="0"/>
                        </a:rPr>
                        <a:t>n hòn núi cao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2 câu lục bát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Non- </a:t>
                      </a:r>
                      <a:r>
                        <a:rPr lang="en-US" sz="1800" dirty="0" err="1">
                          <a:effectLst/>
                          <a:latin typeface="Times New Roman" panose="02020603050405020304" pitchFamily="18" charset="0"/>
                          <a:cs typeface="Times New Roman" panose="02020603050405020304" pitchFamily="18" charset="0"/>
                        </a:rPr>
                        <a:t>hòn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00000"/>
                        </a:lnSpc>
                        <a:spcAft>
                          <a:spcPts val="800"/>
                        </a:spcAft>
                      </a:pPr>
                      <a:r>
                        <a:rPr lang="en-US" sz="1800" dirty="0">
                          <a:effectLst/>
                          <a:latin typeface="Times New Roman" panose="02020603050405020304" pitchFamily="18" charset="0"/>
                          <a:cs typeface="Times New Roman" panose="02020603050405020304" pitchFamily="18" charset="0"/>
                        </a:rPr>
                        <a:t>2/2/2</a:t>
                      </a:r>
                    </a:p>
                    <a:p>
                      <a:pPr algn="l">
                        <a:lnSpc>
                          <a:spcPct val="100000"/>
                        </a:lnSpc>
                        <a:spcAft>
                          <a:spcPts val="800"/>
                        </a:spcAft>
                      </a:pPr>
                      <a:r>
                        <a:rPr lang="en-US" sz="1800" dirty="0">
                          <a:effectLst/>
                          <a:latin typeface="Times New Roman" panose="02020603050405020304" pitchFamily="18" charset="0"/>
                          <a:cs typeface="Times New Roman" panose="02020603050405020304" pitchFamily="18" charset="0"/>
                        </a:rPr>
                        <a:t>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vMerge="1">
                  <a:txBody>
                    <a:bodyPr/>
                    <a:lstStyle/>
                    <a:p>
                      <a:pPr algn="l">
                        <a:lnSpc>
                          <a:spcPct val="10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949C5128-6324-EDD9-C844-A74EE9708AB1}"/>
              </a:ext>
            </a:extLst>
          </p:cNvPr>
          <p:cNvSpPr txBox="1">
            <a:spLocks noChangeArrowheads="1"/>
          </p:cNvSpPr>
          <p:nvPr/>
        </p:nvSpPr>
        <p:spPr bwMode="auto">
          <a:xfrm>
            <a:off x="5175648" y="819150"/>
            <a:ext cx="1682352" cy="471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15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dirty="0">
                <a:latin typeface="Times New Roman" panose="02020603050405020304" pitchFamily="18" charset="0"/>
                <a:ea typeface="Calibri" panose="020F0502020204030204" pitchFamily="34" charset="0"/>
                <a:cs typeface="Times New Roman" panose="02020603050405020304" pitchFamily="18" charset="0"/>
              </a:rPr>
              <a:t>Dung lượng ngắn (1 đến hai câu)</a:t>
            </a:r>
          </a:p>
          <a:p>
            <a:pPr>
              <a:spcAft>
                <a:spcPts val="6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 cấu trúc cân đối nhịp nhàng.</a:t>
            </a:r>
          </a:p>
          <a:p>
            <a:pPr>
              <a:spcAft>
                <a:spcPts val="6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-có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dirty="0">
                <a:latin typeface="Times New Roman" panose="02020603050405020304" pitchFamily="18" charset="0"/>
                <a:ea typeface="Calibri" panose="020F0502020204030204" pitchFamily="34" charset="0"/>
                <a:cs typeface="Times New Roman" panose="02020603050405020304" pitchFamily="18" charset="0"/>
              </a:rPr>
              <a:t>gieo vần (vần lưng/ vần chân; vần liền/ vần cách)</a:t>
            </a:r>
          </a:p>
          <a:p>
            <a:pPr>
              <a:spcAft>
                <a:spcPts val="6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*dễ nhớ, dễ thuộc</a:t>
            </a:r>
          </a:p>
          <a:p>
            <a:pPr>
              <a:lnSpc>
                <a:spcPct val="150000"/>
              </a:lnSpc>
              <a:spcAft>
                <a:spcPts val="600"/>
              </a:spcAft>
            </a:pPr>
            <a:endParaRPr lang="en-US" altLang="en-US" sz="1500" dirty="0">
              <a:latin typeface="Time new roman"/>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38E2AA-212F-CC9A-7A34-3007E04B5CA3}"/>
              </a:ext>
            </a:extLst>
          </p:cNvPr>
          <p:cNvGraphicFramePr>
            <a:graphicFrameLocks noGrp="1"/>
          </p:cNvGraphicFramePr>
          <p:nvPr>
            <p:ph idx="1"/>
            <p:extLst>
              <p:ext uri="{D42A27DB-BD31-4B8C-83A1-F6EECF244321}">
                <p14:modId xmlns:p14="http://schemas.microsoft.com/office/powerpoint/2010/main" val="893457517"/>
              </p:ext>
            </p:extLst>
          </p:nvPr>
        </p:nvGraphicFramePr>
        <p:xfrm>
          <a:off x="228600" y="209550"/>
          <a:ext cx="6553198" cy="4933949"/>
        </p:xfrm>
        <a:graphic>
          <a:graphicData uri="http://schemas.openxmlformats.org/drawingml/2006/table">
            <a:tbl>
              <a:tblPr firstRow="1" firstCol="1" bandRow="1">
                <a:tableStyleId>{5C22544A-7EE6-4342-B048-85BDC9FD1C3A}</a:tableStyleId>
              </a:tblPr>
              <a:tblGrid>
                <a:gridCol w="2132251">
                  <a:extLst>
                    <a:ext uri="{9D8B030D-6E8A-4147-A177-3AD203B41FA5}">
                      <a16:colId xmlns:a16="http://schemas.microsoft.com/office/drawing/2014/main" val="20000"/>
                    </a:ext>
                  </a:extLst>
                </a:gridCol>
                <a:gridCol w="915749">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828798">
                  <a:extLst>
                    <a:ext uri="{9D8B030D-6E8A-4147-A177-3AD203B41FA5}">
                      <a16:colId xmlns:a16="http://schemas.microsoft.com/office/drawing/2014/main" val="20004"/>
                    </a:ext>
                  </a:extLst>
                </a:gridCol>
              </a:tblGrid>
              <a:tr h="1084486">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Số</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Số</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tiếng</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Gieo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vần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Ngắt</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nhịp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340" marR="36340" marT="0" marB="0">
                    <a:solidFill>
                      <a:schemeClr val="accent5">
                        <a:lumMod val="20000"/>
                        <a:lumOff val="80000"/>
                      </a:schemeClr>
                    </a:solidFill>
                  </a:tcPr>
                </a:tc>
                <a:tc>
                  <a:txBody>
                    <a:bodyPr/>
                    <a:lstStyle/>
                    <a:p>
                      <a:pPr algn="ctr">
                        <a:lnSpc>
                          <a:spcPct val="150000"/>
                        </a:lnSpc>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36340" marR="36340" marT="0" marB="0">
                    <a:solidFill>
                      <a:schemeClr val="accent5">
                        <a:lumMod val="20000"/>
                        <a:lumOff val="80000"/>
                      </a:schemeClr>
                    </a:solidFill>
                  </a:tcPr>
                </a:tc>
                <a:extLst>
                  <a:ext uri="{0D108BD9-81ED-4DB2-BD59-A6C34878D82A}">
                    <a16:rowId xmlns:a16="http://schemas.microsoft.com/office/drawing/2014/main" val="10000"/>
                  </a:ext>
                </a:extLst>
              </a:tr>
              <a:tr h="1084486">
                <a:tc>
                  <a:txBody>
                    <a:bodyPr/>
                    <a:lstStyle/>
                    <a:p>
                      <a:pPr algn="l">
                        <a:lnSpc>
                          <a:spcPct val="150000"/>
                        </a:lnSpc>
                        <a:spcAft>
                          <a:spcPts val="800"/>
                        </a:spcAft>
                      </a:pPr>
                      <a:r>
                        <a:rPr lang="en-US" sz="1800" u="none" dirty="0">
                          <a:solidFill>
                            <a:schemeClr val="tx1"/>
                          </a:solidFill>
                          <a:effectLst/>
                          <a:latin typeface="Times New Roman" panose="02020603050405020304" pitchFamily="18" charset="0"/>
                          <a:cs typeface="Times New Roman" panose="02020603050405020304" pitchFamily="18" charset="0"/>
                        </a:rPr>
                        <a:t>13. </a:t>
                      </a:r>
                      <a:r>
                        <a:rPr lang="en-US" sz="1800" u="none" dirty="0" err="1">
                          <a:solidFill>
                            <a:schemeClr val="tx1"/>
                          </a:solidFill>
                          <a:effectLst/>
                          <a:latin typeface="Times New Roman" panose="02020603050405020304" pitchFamily="18" charset="0"/>
                          <a:cs typeface="Times New Roman" panose="02020603050405020304" pitchFamily="18" charset="0"/>
                        </a:rPr>
                        <a:t>Muốn</a:t>
                      </a:r>
                      <a:r>
                        <a:rPr lang="en-US" sz="1800" u="none" dirty="0">
                          <a:solidFill>
                            <a:schemeClr val="tx1"/>
                          </a:solidFill>
                          <a:effectLst/>
                          <a:latin typeface="Times New Roman" panose="02020603050405020304" pitchFamily="18" charset="0"/>
                          <a:cs typeface="Times New Roman" panose="02020603050405020304" pitchFamily="18" charset="0"/>
                        </a:rPr>
                        <a:t> </a:t>
                      </a:r>
                      <a:r>
                        <a:rPr lang="en-US" sz="1800" u="none" dirty="0" err="1">
                          <a:solidFill>
                            <a:schemeClr val="tx1"/>
                          </a:solidFill>
                          <a:effectLst/>
                          <a:latin typeface="Times New Roman" panose="02020603050405020304" pitchFamily="18" charset="0"/>
                          <a:cs typeface="Times New Roman" panose="02020603050405020304" pitchFamily="18" charset="0"/>
                        </a:rPr>
                        <a:t>lành</a:t>
                      </a:r>
                      <a:r>
                        <a:rPr lang="en-US" sz="1800" u="none" dirty="0">
                          <a:solidFill>
                            <a:schemeClr val="tx1"/>
                          </a:solidFill>
                          <a:effectLst/>
                          <a:latin typeface="Times New Roman" panose="02020603050405020304" pitchFamily="18" charset="0"/>
                          <a:cs typeface="Times New Roman" panose="02020603050405020304" pitchFamily="18" charset="0"/>
                        </a:rPr>
                        <a:t> </a:t>
                      </a:r>
                      <a:r>
                        <a:rPr lang="en-US" sz="1800" u="none" dirty="0" err="1">
                          <a:solidFill>
                            <a:schemeClr val="tx1"/>
                          </a:solidFill>
                          <a:effectLst/>
                          <a:latin typeface="Times New Roman" panose="02020603050405020304" pitchFamily="18" charset="0"/>
                          <a:cs typeface="Times New Roman" panose="02020603050405020304" pitchFamily="18" charset="0"/>
                        </a:rPr>
                        <a:t>nghề</a:t>
                      </a:r>
                      <a:r>
                        <a:rPr lang="en-US" sz="1800" u="none" dirty="0">
                          <a:solidFill>
                            <a:schemeClr val="tx1"/>
                          </a:solidFill>
                          <a:effectLst/>
                          <a:latin typeface="Times New Roman" panose="02020603050405020304" pitchFamily="18" charset="0"/>
                          <a:cs typeface="Times New Roman" panose="02020603050405020304" pitchFamily="18" charset="0"/>
                        </a:rPr>
                        <a:t> </a:t>
                      </a:r>
                      <a:r>
                        <a:rPr lang="en-US" sz="1800" u="none" dirty="0" err="1">
                          <a:solidFill>
                            <a:schemeClr val="tx1"/>
                          </a:solidFill>
                          <a:effectLst/>
                          <a:latin typeface="Times New Roman" panose="02020603050405020304" pitchFamily="18" charset="0"/>
                          <a:cs typeface="Times New Roman" panose="02020603050405020304" pitchFamily="18" charset="0"/>
                        </a:rPr>
                        <a:t>chớ</a:t>
                      </a:r>
                      <a:r>
                        <a:rPr lang="en-US" sz="1800" u="none" dirty="0">
                          <a:solidFill>
                            <a:schemeClr val="tx1"/>
                          </a:solidFill>
                          <a:effectLst/>
                          <a:latin typeface="Times New Roman" panose="02020603050405020304" pitchFamily="18" charset="0"/>
                          <a:cs typeface="Times New Roman" panose="02020603050405020304" pitchFamily="18" charset="0"/>
                        </a:rPr>
                        <a:t> </a:t>
                      </a:r>
                      <a:r>
                        <a:rPr lang="en-US" sz="1800" u="none" dirty="0" err="1">
                          <a:solidFill>
                            <a:schemeClr val="tx1"/>
                          </a:solidFill>
                          <a:effectLst/>
                          <a:latin typeface="Times New Roman" panose="02020603050405020304" pitchFamily="18" charset="0"/>
                          <a:cs typeface="Times New Roman" panose="02020603050405020304" pitchFamily="18" charset="0"/>
                        </a:rPr>
                        <a:t>nề</a:t>
                      </a:r>
                      <a:r>
                        <a:rPr lang="en-US" sz="1800" u="none" dirty="0">
                          <a:solidFill>
                            <a:schemeClr val="tx1"/>
                          </a:solidFill>
                          <a:effectLst/>
                          <a:latin typeface="Times New Roman" panose="02020603050405020304" pitchFamily="18" charset="0"/>
                          <a:cs typeface="Times New Roman" panose="02020603050405020304" pitchFamily="18" charset="0"/>
                        </a:rPr>
                        <a:t> </a:t>
                      </a:r>
                      <a:r>
                        <a:rPr lang="en-US" sz="1800" u="none" dirty="0" err="1">
                          <a:solidFill>
                            <a:schemeClr val="tx1"/>
                          </a:solidFill>
                          <a:effectLst/>
                          <a:latin typeface="Times New Roman" panose="02020603050405020304" pitchFamily="18" charset="0"/>
                          <a:cs typeface="Times New Roman" panose="02020603050405020304" pitchFamily="18" charset="0"/>
                        </a:rPr>
                        <a:t>học</a:t>
                      </a:r>
                      <a:r>
                        <a:rPr lang="en-US" sz="1800" u="none" dirty="0">
                          <a:solidFill>
                            <a:schemeClr val="tx1"/>
                          </a:solidFill>
                          <a:effectLst/>
                          <a:latin typeface="Times New Roman" panose="02020603050405020304" pitchFamily="18" charset="0"/>
                          <a:cs typeface="Times New Roman" panose="02020603050405020304" pitchFamily="18" charset="0"/>
                        </a:rPr>
                        <a:t> </a:t>
                      </a:r>
                      <a:r>
                        <a:rPr lang="en-US" sz="1800" u="none" dirty="0" err="1">
                          <a:solidFill>
                            <a:schemeClr val="tx1"/>
                          </a:solidFill>
                          <a:effectLst/>
                          <a:latin typeface="Times New Roman" panose="02020603050405020304" pitchFamily="18" charset="0"/>
                          <a:cs typeface="Times New Roman" panose="02020603050405020304" pitchFamily="18" charset="0"/>
                        </a:rPr>
                        <a:t>hỏi</a:t>
                      </a:r>
                      <a:r>
                        <a:rPr lang="en-US" sz="1800" u="none" dirty="0">
                          <a:solidFill>
                            <a:schemeClr val="tx1"/>
                          </a:solidFill>
                          <a:effectLst/>
                          <a:latin typeface="Times New Roman" panose="02020603050405020304" pitchFamily="18" charset="0"/>
                          <a:cs typeface="Times New Roman" panose="02020603050405020304" pitchFamily="18" charset="0"/>
                        </a:rPr>
                        <a:t> </a:t>
                      </a:r>
                      <a:endParaRPr lang="en-US" sz="18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1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7 </a:t>
                      </a:r>
                      <a:r>
                        <a:rPr lang="en-US" sz="1800" dirty="0" err="1">
                          <a:effectLst/>
                          <a:latin typeface="Times New Roman" panose="02020603050405020304" pitchFamily="18" charset="0"/>
                          <a:cs typeface="Times New Roman" panose="02020603050405020304" pitchFamily="18" charset="0"/>
                        </a:rPr>
                        <a:t>tiếng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Nghề- nề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3/4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rowSpan="3">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6"/>
                  </a:ext>
                </a:extLst>
              </a:tr>
              <a:tr h="1084486">
                <a:tc>
                  <a:txBody>
                    <a:bodyPr/>
                    <a:lstStyle/>
                    <a:p>
                      <a:pPr algn="l">
                        <a:lnSpc>
                          <a:spcPct val="150000"/>
                        </a:lnSpc>
                        <a:spcAft>
                          <a:spcPts val="800"/>
                        </a:spcAft>
                      </a:pPr>
                      <a:r>
                        <a:rPr lang="en-US" sz="1800">
                          <a:solidFill>
                            <a:schemeClr val="tx1"/>
                          </a:solidFill>
                          <a:effectLst/>
                          <a:latin typeface="Times New Roman" panose="02020603050405020304" pitchFamily="18" charset="0"/>
                          <a:cs typeface="Times New Roman" panose="02020603050405020304" pitchFamily="18" charset="0"/>
                        </a:rPr>
                        <a:t>14.</a:t>
                      </a:r>
                      <a:r>
                        <a:rPr lang="vi-VN" sz="1800">
                          <a:solidFill>
                            <a:schemeClr val="tx1"/>
                          </a:solidFill>
                          <a:effectLst/>
                          <a:latin typeface="Times New Roman" panose="02020603050405020304" pitchFamily="18" charset="0"/>
                          <a:cs typeface="Times New Roman" panose="02020603050405020304" pitchFamily="18" charset="0"/>
                        </a:rPr>
                        <a:t>Ăn quả nhớ k</a:t>
                      </a:r>
                      <a:r>
                        <a:rPr lang="en-US" sz="1800">
                          <a:solidFill>
                            <a:schemeClr val="tx1"/>
                          </a:solidFill>
                          <a:effectLst/>
                          <a:latin typeface="Times New Roman" panose="02020603050405020304" pitchFamily="18" charset="0"/>
                          <a:cs typeface="Times New Roman" panose="02020603050405020304" pitchFamily="18" charset="0"/>
                        </a:rPr>
                        <a:t>ẻ</a:t>
                      </a:r>
                      <a:r>
                        <a:rPr lang="vi-VN" sz="1800">
                          <a:solidFill>
                            <a:schemeClr val="tx1"/>
                          </a:solidFill>
                          <a:effectLst/>
                          <a:latin typeface="Times New Roman" panose="02020603050405020304" pitchFamily="18" charset="0"/>
                          <a:cs typeface="Times New Roman" panose="02020603050405020304" pitchFamily="18" charset="0"/>
                        </a:rPr>
                        <a:t> trồng c</a:t>
                      </a:r>
                      <a:r>
                        <a:rPr lang="en-US" sz="1800">
                          <a:solidFill>
                            <a:schemeClr val="tx1"/>
                          </a:solidFill>
                          <a:effectLst/>
                          <a:latin typeface="Times New Roman" panose="02020603050405020304" pitchFamily="18" charset="0"/>
                          <a:cs typeface="Times New Roman" panose="02020603050405020304" pitchFamily="18" charset="0"/>
                        </a:rPr>
                        <a:t>â</a:t>
                      </a:r>
                      <a:r>
                        <a:rPr lang="vi-VN" sz="1800">
                          <a:solidFill>
                            <a:schemeClr val="tx1"/>
                          </a:solidFill>
                          <a:effectLst/>
                          <a:latin typeface="Times New Roman" panose="02020603050405020304" pitchFamily="18" charset="0"/>
                          <a:cs typeface="Times New Roman" panose="02020603050405020304" pitchFamily="18" charset="0"/>
                        </a:rPr>
                        <a:t>y.</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1 câu; 6 tiếng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2/2/2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7"/>
                  </a:ext>
                </a:extLst>
              </a:tr>
              <a:tr h="1680491">
                <a:tc>
                  <a:txBody>
                    <a:bodyPr/>
                    <a:lstStyle/>
                    <a:p>
                      <a:pPr algn="l">
                        <a:lnSpc>
                          <a:spcPct val="100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15.</a:t>
                      </a:r>
                      <a:r>
                        <a:rPr lang="vi-VN" sz="1800" dirty="0">
                          <a:solidFill>
                            <a:schemeClr val="tx1"/>
                          </a:solidFill>
                          <a:effectLst/>
                          <a:latin typeface="Times New Roman" panose="02020603050405020304" pitchFamily="18" charset="0"/>
                          <a:cs typeface="Times New Roman" panose="02020603050405020304" pitchFamily="18" charset="0"/>
                        </a:rPr>
                        <a:t>Một c</a:t>
                      </a:r>
                      <a:r>
                        <a:rPr lang="en-US" sz="1800" dirty="0">
                          <a:solidFill>
                            <a:schemeClr val="tx1"/>
                          </a:solidFill>
                          <a:effectLst/>
                          <a:latin typeface="Times New Roman" panose="02020603050405020304" pitchFamily="18" charset="0"/>
                          <a:cs typeface="Times New Roman" panose="02020603050405020304" pitchFamily="18" charset="0"/>
                        </a:rPr>
                        <a:t>â</a:t>
                      </a:r>
                      <a:r>
                        <a:rPr lang="vi-VN" sz="1800" dirty="0">
                          <a:solidFill>
                            <a:schemeClr val="tx1"/>
                          </a:solidFill>
                          <a:effectLst/>
                          <a:latin typeface="Times New Roman" panose="02020603050405020304" pitchFamily="18" charset="0"/>
                          <a:cs typeface="Times New Roman" panose="02020603050405020304" pitchFamily="18" charset="0"/>
                        </a:rPr>
                        <a:t>y làm chẳng nên non </a:t>
                      </a:r>
                      <a:endParaRPr lang="en-US" sz="180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vi-VN" sz="1800" dirty="0">
                          <a:solidFill>
                            <a:schemeClr val="tx1"/>
                          </a:solidFill>
                          <a:effectLst/>
                          <a:latin typeface="Times New Roman" panose="02020603050405020304" pitchFamily="18" charset="0"/>
                          <a:cs typeface="Times New Roman" panose="02020603050405020304" pitchFamily="18" charset="0"/>
                        </a:rPr>
                        <a:t>Ba c</a:t>
                      </a:r>
                      <a:r>
                        <a:rPr lang="en-US" sz="1800" dirty="0">
                          <a:solidFill>
                            <a:schemeClr val="tx1"/>
                          </a:solidFill>
                          <a:effectLst/>
                          <a:latin typeface="Times New Roman" panose="02020603050405020304" pitchFamily="18" charset="0"/>
                          <a:cs typeface="Times New Roman" panose="02020603050405020304" pitchFamily="18" charset="0"/>
                        </a:rPr>
                        <a:t>â</a:t>
                      </a:r>
                      <a:r>
                        <a:rPr lang="vi-VN" sz="1800" dirty="0">
                          <a:solidFill>
                            <a:schemeClr val="tx1"/>
                          </a:solidFill>
                          <a:effectLst/>
                          <a:latin typeface="Times New Roman" panose="02020603050405020304" pitchFamily="18" charset="0"/>
                          <a:cs typeface="Times New Roman" panose="02020603050405020304" pitchFamily="18" charset="0"/>
                        </a:rPr>
                        <a:t>y chụm lại n</a:t>
                      </a:r>
                      <a:r>
                        <a:rPr lang="en-US" sz="1800" dirty="0">
                          <a:solidFill>
                            <a:schemeClr val="tx1"/>
                          </a:solidFill>
                          <a:effectLst/>
                          <a:latin typeface="Times New Roman" panose="02020603050405020304" pitchFamily="18" charset="0"/>
                          <a:cs typeface="Times New Roman" panose="02020603050405020304" pitchFamily="18" charset="0"/>
                        </a:rPr>
                        <a:t>ê</a:t>
                      </a:r>
                      <a:r>
                        <a:rPr lang="vi-VN" sz="1800" dirty="0">
                          <a:solidFill>
                            <a:schemeClr val="tx1"/>
                          </a:solidFill>
                          <a:effectLst/>
                          <a:latin typeface="Times New Roman" panose="02020603050405020304" pitchFamily="18" charset="0"/>
                          <a:cs typeface="Times New Roman" panose="02020603050405020304" pitchFamily="18" charset="0"/>
                        </a:rPr>
                        <a:t>n hòn núi cao</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solidFill>
                      <a:schemeClr val="accent5">
                        <a:lumMod val="20000"/>
                        <a:lumOff val="80000"/>
                      </a:schemeClr>
                    </a:solidFill>
                  </a:tcPr>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2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lục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bát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50000"/>
                        </a:lnSpc>
                        <a:spcAft>
                          <a:spcPts val="800"/>
                        </a:spcAft>
                      </a:pPr>
                      <a:r>
                        <a:rPr lang="en-US" sz="1800" dirty="0">
                          <a:effectLst/>
                          <a:latin typeface="Times New Roman" panose="02020603050405020304" pitchFamily="18" charset="0"/>
                          <a:cs typeface="Times New Roman" panose="02020603050405020304" pitchFamily="18" charset="0"/>
                        </a:rPr>
                        <a:t>Non- </a:t>
                      </a:r>
                      <a:r>
                        <a:rPr lang="en-US" sz="1800" dirty="0" err="1">
                          <a:effectLst/>
                          <a:latin typeface="Times New Roman" panose="02020603050405020304" pitchFamily="18" charset="0"/>
                          <a:cs typeface="Times New Roman" panose="02020603050405020304" pitchFamily="18" charset="0"/>
                        </a:rPr>
                        <a:t>hòn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a:txBody>
                    <a:bodyPr/>
                    <a:lstStyle/>
                    <a:p>
                      <a:pPr algn="l">
                        <a:lnSpc>
                          <a:spcPct val="100000"/>
                        </a:lnSpc>
                        <a:spcAft>
                          <a:spcPts val="800"/>
                        </a:spcAft>
                      </a:pPr>
                      <a:r>
                        <a:rPr lang="en-US" sz="1800" dirty="0">
                          <a:effectLst/>
                          <a:latin typeface="Times New Roman" panose="02020603050405020304" pitchFamily="18" charset="0"/>
                          <a:cs typeface="Times New Roman" panose="02020603050405020304" pitchFamily="18" charset="0"/>
                        </a:rPr>
                        <a:t>2/2/2</a:t>
                      </a:r>
                    </a:p>
                    <a:p>
                      <a:pPr algn="l">
                        <a:lnSpc>
                          <a:spcPct val="100000"/>
                        </a:lnSpc>
                        <a:spcAft>
                          <a:spcPts val="800"/>
                        </a:spcAft>
                      </a:pPr>
                      <a:r>
                        <a:rPr lang="en-US" sz="1800" dirty="0">
                          <a:effectLst/>
                          <a:latin typeface="Times New Roman" panose="02020603050405020304" pitchFamily="18" charset="0"/>
                          <a:cs typeface="Times New Roman" panose="02020603050405020304" pitchFamily="18" charset="0"/>
                        </a:rPr>
                        <a:t>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020" marR="41020" marT="0" marB="0"/>
                </a:tc>
                <a:tc vMerge="1">
                  <a:txBody>
                    <a:bodyPr/>
                    <a:lstStyle/>
                    <a:p>
                      <a:pPr algn="l">
                        <a:lnSpc>
                          <a:spcPct val="10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949C5128-6324-EDD9-C844-A74EE9708AB1}"/>
              </a:ext>
            </a:extLst>
          </p:cNvPr>
          <p:cNvSpPr txBox="1">
            <a:spLocks noChangeArrowheads="1"/>
          </p:cNvSpPr>
          <p:nvPr/>
        </p:nvSpPr>
        <p:spPr bwMode="auto">
          <a:xfrm>
            <a:off x="5029200" y="819150"/>
            <a:ext cx="1910952" cy="440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15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dirty="0">
                <a:latin typeface="Times New Roman" panose="02020603050405020304" pitchFamily="18" charset="0"/>
                <a:ea typeface="Calibri" panose="020F0502020204030204" pitchFamily="34" charset="0"/>
                <a:cs typeface="Times New Roman" panose="02020603050405020304" pitchFamily="18" charset="0"/>
              </a:rPr>
              <a:t>Dung lượng ngắn (1 đến hai câu)</a:t>
            </a:r>
          </a:p>
          <a:p>
            <a:pPr>
              <a:spcAft>
                <a:spcPts val="6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 cấu trúc cân đối nhịp nhàng.</a:t>
            </a:r>
          </a:p>
          <a:p>
            <a:pPr>
              <a:spcAft>
                <a:spcPts val="6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-có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dirty="0">
                <a:latin typeface="Times New Roman" panose="02020603050405020304" pitchFamily="18" charset="0"/>
                <a:ea typeface="Calibri" panose="020F0502020204030204" pitchFamily="34" charset="0"/>
                <a:cs typeface="Times New Roman" panose="02020603050405020304" pitchFamily="18" charset="0"/>
              </a:rPr>
              <a:t>gieo vần (vần lưng/ vần chân; vần liền/ vần cách)</a:t>
            </a:r>
          </a:p>
          <a:p>
            <a:pPr>
              <a:spcAft>
                <a:spcPts val="600"/>
              </a:spcAft>
            </a:pPr>
            <a:r>
              <a:rPr lang="vi-VN" altLang="en-US" dirty="0">
                <a:latin typeface="Times New Roman" panose="02020603050405020304" pitchFamily="18" charset="0"/>
                <a:ea typeface="Calibri" panose="020F0502020204030204" pitchFamily="34" charset="0"/>
                <a:cs typeface="Times New Roman" panose="02020603050405020304" pitchFamily="18" charset="0"/>
              </a:rPr>
              <a:t>*dễ nhớ, dễ thuộc</a:t>
            </a:r>
          </a:p>
          <a:p>
            <a:pPr>
              <a:lnSpc>
                <a:spcPct val="150000"/>
              </a:lnSpc>
              <a:spcAft>
                <a:spcPts val="600"/>
              </a:spcAft>
            </a:pPr>
            <a:endParaRPr lang="en-US" altLang="en-US" sz="1500" dirty="0">
              <a:latin typeface="Time new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512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FD8681B-23D4-49E3-6FF8-07F5E5483075}"/>
                  </a:ext>
                </a:extLst>
              </p14:cNvPr>
              <p14:cNvContentPartPr/>
              <p14:nvPr/>
            </p14:nvContentPartPr>
            <p14:xfrm>
              <a:off x="1679988" y="2691683"/>
              <a:ext cx="270" cy="203"/>
            </p14:xfrm>
          </p:contentPart>
        </mc:Choice>
        <mc:Fallback xmlns="">
          <p:pic>
            <p:nvPicPr>
              <p:cNvPr id="4" name="Ink 3">
                <a:extLst>
                  <a:ext uri="{FF2B5EF4-FFF2-40B4-BE49-F238E27FC236}">
                    <a16:creationId xmlns:a16="http://schemas.microsoft.com/office/drawing/2014/main" id="{4FD8681B-23D4-49E3-6FF8-07F5E5483075}"/>
                  </a:ext>
                </a:extLst>
              </p:cNvPr>
              <p:cNvPicPr/>
              <p:nvPr/>
            </p:nvPicPr>
            <p:blipFill>
              <a:blip r:embed="rId3"/>
              <a:stretch>
                <a:fillRect/>
              </a:stretch>
            </p:blipFill>
            <p:spPr>
              <a:xfrm>
                <a:off x="1673238" y="2686608"/>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C081946-DE09-7CB2-7CEC-3914141CE26E}"/>
                  </a:ext>
                </a:extLst>
              </p14:cNvPr>
              <p14:cNvContentPartPr/>
              <p14:nvPr/>
            </p14:nvContentPartPr>
            <p14:xfrm>
              <a:off x="2049618" y="3018518"/>
              <a:ext cx="270" cy="203"/>
            </p14:xfrm>
          </p:contentPart>
        </mc:Choice>
        <mc:Fallback xmlns="">
          <p:pic>
            <p:nvPicPr>
              <p:cNvPr id="5" name="Ink 4">
                <a:extLst>
                  <a:ext uri="{FF2B5EF4-FFF2-40B4-BE49-F238E27FC236}">
                    <a16:creationId xmlns:a16="http://schemas.microsoft.com/office/drawing/2014/main" id="{1C081946-DE09-7CB2-7CEC-3914141CE26E}"/>
                  </a:ext>
                </a:extLst>
              </p:cNvPr>
              <p:cNvPicPr/>
              <p:nvPr/>
            </p:nvPicPr>
            <p:blipFill>
              <a:blip r:embed="rId3"/>
              <a:stretch>
                <a:fillRect/>
              </a:stretch>
            </p:blipFill>
            <p:spPr>
              <a:xfrm>
                <a:off x="2042868" y="3013443"/>
                <a:ext cx="13500" cy="10150"/>
              </a:xfrm>
              <a:prstGeom prst="rect">
                <a:avLst/>
              </a:prstGeom>
            </p:spPr>
          </p:pic>
        </mc:Fallback>
      </mc:AlternateContent>
      <p:sp>
        <p:nvSpPr>
          <p:cNvPr id="23" name="TextBox 22">
            <a:extLst>
              <a:ext uri="{FF2B5EF4-FFF2-40B4-BE49-F238E27FC236}">
                <a16:creationId xmlns:a16="http://schemas.microsoft.com/office/drawing/2014/main" id="{B84C166C-60D5-5119-CDFF-D4A8424C1375}"/>
              </a:ext>
            </a:extLst>
          </p:cNvPr>
          <p:cNvSpPr txBox="1">
            <a:spLocks noChangeArrowheads="1"/>
          </p:cNvSpPr>
          <p:nvPr/>
        </p:nvSpPr>
        <p:spPr bwMode="auto">
          <a:xfrm>
            <a:off x="1485900" y="725246"/>
            <a:ext cx="4640758" cy="415498"/>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1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1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6873" name="TextBox 1">
            <a:extLst>
              <a:ext uri="{FF2B5EF4-FFF2-40B4-BE49-F238E27FC236}">
                <a16:creationId xmlns:a16="http://schemas.microsoft.com/office/drawing/2014/main" id="{168BC1E8-83E6-2F60-F7CE-950A5016CA30}"/>
              </a:ext>
            </a:extLst>
          </p:cNvPr>
          <p:cNvSpPr txBox="1">
            <a:spLocks noChangeArrowheads="1"/>
          </p:cNvSpPr>
          <p:nvPr/>
        </p:nvSpPr>
        <p:spPr bwMode="auto">
          <a:xfrm>
            <a:off x="400050" y="1657350"/>
            <a:ext cx="4705080" cy="77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600"/>
              </a:spcAft>
            </a:pPr>
            <a:r>
              <a:rPr lang="en-US" altLang="en-US" sz="2400" b="1" dirty="0">
                <a:latin typeface="Times New Roman" panose="02020603050405020304" pitchFamily="18" charset="0"/>
                <a:cs typeface="Times New Roman" panose="02020603050405020304" pitchFamily="18" charset="0"/>
              </a:rPr>
              <a:t>1.Hình </a:t>
            </a:r>
            <a:r>
              <a:rPr lang="en-US" altLang="en-US" sz="2400" b="1" dirty="0" err="1">
                <a:latin typeface="Times New Roman" panose="02020603050405020304" pitchFamily="18" charset="0"/>
                <a:cs typeface="Times New Roman" panose="02020603050405020304" pitchFamily="18" charset="0"/>
              </a:rPr>
              <a:t>thức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tục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a:t>
            </a:r>
            <a:endParaRPr lang="en-US" altLang="en-US" sz="2400" dirty="0">
              <a:latin typeface="Calibri" panose="020F0502020204030204" pitchFamily="34" charset="0"/>
              <a:cs typeface="Calibri" panose="020F0502020204030204" pitchFamily="34" charset="0"/>
            </a:endParaRPr>
          </a:p>
          <a:p>
            <a:pPr algn="just">
              <a:lnSpc>
                <a:spcPct val="107000"/>
              </a:lnSpc>
              <a:spcAft>
                <a:spcPts val="600"/>
              </a:spcAft>
            </a:pPr>
            <a:r>
              <a:rPr lang="en-US" altLang="en-US" sz="1350" b="1" i="1" dirty="0">
                <a:solidFill>
                  <a:srgbClr val="FFFF00"/>
                </a:solidFill>
                <a:latin typeface="Times New Roman" panose="02020603050405020304" pitchFamily="18" charset="0"/>
                <a:cs typeface="Times New Roman" panose="02020603050405020304" pitchFamily="18" charset="0"/>
              </a:rPr>
              <a:t> </a:t>
            </a:r>
            <a:endParaRPr lang="en-US" altLang="en-US" sz="1350" dirty="0">
              <a:solidFill>
                <a:srgbClr val="FFFF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AFC87E2-763C-4F9C-A7C5-CB9D5560CB3E}"/>
              </a:ext>
            </a:extLst>
          </p:cNvPr>
          <p:cNvSpPr txBox="1">
            <a:spLocks noChangeArrowheads="1"/>
          </p:cNvSpPr>
          <p:nvPr/>
        </p:nvSpPr>
        <p:spPr bwMode="auto">
          <a:xfrm>
            <a:off x="533400" y="2208467"/>
            <a:ext cx="6096000" cy="20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tabLst>
                <a:tab pos="492125" algn="l"/>
              </a:tabLst>
              <a:defRPr sz="2000">
                <a:solidFill>
                  <a:schemeClr val="tx1"/>
                </a:solidFill>
                <a:latin typeface="Arial" panose="020B0604020202020204" pitchFamily="34" charset="0"/>
              </a:defRPr>
            </a:lvl1pPr>
            <a:lvl2pPr marL="742950" indent="-285750">
              <a:tabLst>
                <a:tab pos="492125" algn="l"/>
              </a:tabLst>
              <a:defRPr sz="2000">
                <a:solidFill>
                  <a:schemeClr val="tx1"/>
                </a:solidFill>
                <a:latin typeface="Arial" panose="020B0604020202020204" pitchFamily="34" charset="0"/>
              </a:defRPr>
            </a:lvl2pPr>
            <a:lvl3pPr marL="1143000" indent="-228600">
              <a:tabLst>
                <a:tab pos="492125" algn="l"/>
              </a:tabLst>
              <a:defRPr sz="2000">
                <a:solidFill>
                  <a:schemeClr val="tx1"/>
                </a:solidFill>
                <a:latin typeface="Arial" panose="020B0604020202020204" pitchFamily="34" charset="0"/>
              </a:defRPr>
            </a:lvl3pPr>
            <a:lvl4pPr marL="1600200" indent="-228600">
              <a:tabLst>
                <a:tab pos="492125" algn="l"/>
              </a:tabLst>
              <a:defRPr sz="2000">
                <a:solidFill>
                  <a:schemeClr val="tx1"/>
                </a:solidFill>
                <a:latin typeface="Arial" panose="020B0604020202020204" pitchFamily="34" charset="0"/>
              </a:defRPr>
            </a:lvl4pPr>
            <a:lvl5pPr marL="2057400" indent="-228600">
              <a:tabLst>
                <a:tab pos="4921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9pPr>
          </a:lstStyle>
          <a:p>
            <a:pPr>
              <a:spcAft>
                <a:spcPts val="600"/>
              </a:spcAft>
              <a:buFontTx/>
              <a:buChar char="-"/>
            </a:pPr>
            <a:r>
              <a:rPr lang="en-US" altLang="en-US" sz="2400" dirty="0">
                <a:latin typeface="Times New Roman" panose="02020603050405020304" pitchFamily="18" charset="0"/>
                <a:cs typeface="Times New Roman" panose="02020603050405020304" pitchFamily="18" charset="0"/>
              </a:rPr>
              <a:t>T</a:t>
            </a:r>
            <a:r>
              <a:rPr lang="vi-VN" altLang="en-US" sz="2400" dirty="0">
                <a:latin typeface="Times New Roman" panose="02020603050405020304" pitchFamily="18" charset="0"/>
                <a:cs typeface="Times New Roman" panose="02020603050405020304" pitchFamily="18" charset="0"/>
              </a:rPr>
              <a:t>ục ngữ thường ngắn gọn, cô đ</a:t>
            </a:r>
            <a:r>
              <a:rPr lang="en-US" altLang="en-US" sz="2400" dirty="0" err="1">
                <a:latin typeface="Times New Roman" panose="02020603050405020304" pitchFamily="18" charset="0"/>
                <a:cs typeface="Times New Roman" panose="02020603050405020304" pitchFamily="18" charset="0"/>
              </a:rPr>
              <a:t>ọng</a:t>
            </a:r>
            <a:r>
              <a:rPr lang="vi-VN" altLang="en-US" sz="24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spcAft>
                <a:spcPts val="600"/>
              </a:spcAft>
              <a:buFontTx/>
              <a:buChar char="-"/>
            </a:pPr>
            <a:r>
              <a:rPr lang="en-US" altLang="en-US" sz="2400" dirty="0">
                <a:latin typeface="Times New Roman" panose="02020603050405020304" pitchFamily="18" charset="0"/>
                <a:cs typeface="Times New Roman" panose="02020603050405020304" pitchFamily="18" charset="0"/>
              </a:rPr>
              <a:t>P</a:t>
            </a:r>
            <a:r>
              <a:rPr lang="vi-VN" altLang="en-US" sz="2400"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ầ</a:t>
            </a:r>
            <a:r>
              <a:rPr lang="vi-VN" altLang="en-US" sz="2400" dirty="0">
                <a:latin typeface="Times New Roman" panose="02020603050405020304" pitchFamily="18" charset="0"/>
                <a:cs typeface="Times New Roman" panose="02020603050405020304" pitchFamily="18" charset="0"/>
              </a:rPr>
              <a:t>n lớn có vần điệu; nhịp nhàng, c</a:t>
            </a:r>
            <a:r>
              <a:rPr lang="en-US" altLang="en-US" sz="2400" dirty="0">
                <a:latin typeface="Times New Roman" panose="02020603050405020304" pitchFamily="18" charset="0"/>
                <a:cs typeface="Times New Roman" panose="02020603050405020304" pitchFamily="18" charset="0"/>
              </a:rPr>
              <a:t>â</a:t>
            </a:r>
            <a:r>
              <a:rPr lang="vi-VN" altLang="en-US" sz="2400" dirty="0">
                <a:latin typeface="Times New Roman" panose="02020603050405020304" pitchFamily="18" charset="0"/>
                <a:cs typeface="Times New Roman" panose="02020603050405020304" pitchFamily="18" charset="0"/>
              </a:rPr>
              <a:t>n đối; hoàn chỉnh về ngữ pháp.</a:t>
            </a:r>
            <a:endParaRPr lang="en-US" altLang="en-US" sz="2400" dirty="0">
              <a:latin typeface="Times New Roman" panose="02020603050405020304" pitchFamily="18" charset="0"/>
              <a:cs typeface="Times New Roman" panose="02020603050405020304" pitchFamily="18" charset="0"/>
            </a:endParaRPr>
          </a:p>
          <a:p>
            <a:pPr>
              <a:spcAft>
                <a:spcPts val="600"/>
              </a:spcAft>
            </a:pP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Dễ</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thuộc</a:t>
            </a:r>
            <a:endParaRPr lang="en-US" altLang="en-US" sz="2400" dirty="0">
              <a:latin typeface="Calibri" panose="020F0502020204030204" pitchFamily="34" charset="0"/>
              <a:cs typeface="Calibri" panose="020F0502020204030204" pitchFamily="34" charset="0"/>
            </a:endParaRPr>
          </a:p>
          <a:p>
            <a:pPr algn="just">
              <a:lnSpc>
                <a:spcPct val="107000"/>
              </a:lnSpc>
              <a:spcAft>
                <a:spcPts val="600"/>
              </a:spcAft>
            </a:pPr>
            <a:r>
              <a:rPr lang="en-US" altLang="en-US" sz="1350" b="1" i="1" dirty="0">
                <a:latin typeface="Times New Roman" panose="02020603050405020304" pitchFamily="18" charset="0"/>
                <a:cs typeface="Times New Roman" panose="02020603050405020304" pitchFamily="18" charset="0"/>
              </a:rPr>
              <a:t> </a:t>
            </a:r>
            <a:endParaRPr lang="en-US" altLang="en-US" sz="135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D6275B0-EE02-F866-C7D1-DFCF7E31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798"/>
            <a:ext cx="6819900" cy="38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9DBF4B9-33D7-5878-656A-45CD2BB989B2}"/>
              </a:ext>
            </a:extLst>
          </p:cNvPr>
          <p:cNvSpPr/>
          <p:nvPr/>
        </p:nvSpPr>
        <p:spPr>
          <a:xfrm>
            <a:off x="0" y="696517"/>
            <a:ext cx="6819900" cy="3839765"/>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15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223E6E-0AFE-FD3A-50C9-156DFCF9F567}"/>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88223E6E-0AFE-FD3A-50C9-156DFCF9F567}"/>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E1003CD-5489-6FD4-F54F-64B83ADDD151}"/>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FE1003CD-5489-6FD4-F54F-64B83ADDD151}"/>
                  </a:ext>
                </a:extLst>
              </p:cNvPr>
              <p:cNvPicPr/>
              <p:nvPr/>
            </p:nvPicPr>
            <p:blipFill>
              <a:blip r:embed="rId4"/>
              <a:stretch>
                <a:fillRect/>
              </a:stretch>
            </p:blipFill>
            <p:spPr>
              <a:xfrm>
                <a:off x="2042868" y="3177749"/>
                <a:ext cx="13500" cy="10150"/>
              </a:xfrm>
              <a:prstGeom prst="rect">
                <a:avLst/>
              </a:prstGeom>
            </p:spPr>
          </p:pic>
        </mc:Fallback>
      </mc:AlternateContent>
      <p:sp>
        <p:nvSpPr>
          <p:cNvPr id="13" name="TextBox 12">
            <a:extLst>
              <a:ext uri="{FF2B5EF4-FFF2-40B4-BE49-F238E27FC236}">
                <a16:creationId xmlns:a16="http://schemas.microsoft.com/office/drawing/2014/main" id="{5E99334F-F73C-6904-0CDC-6E8112FDC2B9}"/>
              </a:ext>
            </a:extLst>
          </p:cNvPr>
          <p:cNvSpPr txBox="1">
            <a:spLocks noChangeArrowheads="1"/>
          </p:cNvSpPr>
          <p:nvPr/>
        </p:nvSpPr>
        <p:spPr bwMode="auto">
          <a:xfrm>
            <a:off x="0" y="1221537"/>
            <a:ext cx="2049888"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15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22D4FA8-87B0-B5CB-2E9D-AB9CF89B1A92}"/>
              </a:ext>
            </a:extLst>
          </p:cNvPr>
          <p:cNvSpPr txBox="1">
            <a:spLocks noChangeArrowheads="1"/>
          </p:cNvSpPr>
          <p:nvPr/>
        </p:nvSpPr>
        <p:spPr bwMode="auto">
          <a:xfrm>
            <a:off x="0" y="1521619"/>
            <a:ext cx="2514600"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15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00C7B4F-0A10-B3C2-9028-372FBA0ACA52}"/>
              </a:ext>
            </a:extLst>
          </p:cNvPr>
          <p:cNvSpPr txBox="1">
            <a:spLocks noChangeArrowheads="1"/>
          </p:cNvSpPr>
          <p:nvPr/>
        </p:nvSpPr>
        <p:spPr bwMode="auto">
          <a:xfrm>
            <a:off x="1485900" y="725246"/>
            <a:ext cx="4640758" cy="415498"/>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1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1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7897" name="TextBox 1">
            <a:extLst>
              <a:ext uri="{FF2B5EF4-FFF2-40B4-BE49-F238E27FC236}">
                <a16:creationId xmlns:a16="http://schemas.microsoft.com/office/drawing/2014/main" id="{4B2F9B14-372E-4AF0-00C4-54C415DFA6DA}"/>
              </a:ext>
            </a:extLst>
          </p:cNvPr>
          <p:cNvSpPr txBox="1">
            <a:spLocks noChangeArrowheads="1"/>
          </p:cNvSpPr>
          <p:nvPr/>
        </p:nvSpPr>
        <p:spPr bwMode="auto">
          <a:xfrm>
            <a:off x="85725" y="1832372"/>
            <a:ext cx="2343150" cy="60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600"/>
              </a:spcAft>
            </a:pPr>
            <a:r>
              <a:rPr lang="en-US" altLang="en-US" sz="135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350">
              <a:solidFill>
                <a:srgbClr val="FFFF00"/>
              </a:solidFill>
              <a:latin typeface="Calibri" panose="020F0502020204030204" pitchFamily="34" charset="0"/>
              <a:cs typeface="Calibri" panose="020F0502020204030204" pitchFamily="34" charset="0"/>
            </a:endParaRPr>
          </a:p>
          <a:p>
            <a:pPr algn="just">
              <a:lnSpc>
                <a:spcPct val="107000"/>
              </a:lnSpc>
              <a:spcAft>
                <a:spcPts val="600"/>
              </a:spcAft>
            </a:pPr>
            <a:r>
              <a:rPr lang="en-US" altLang="en-US" sz="1350" b="1" i="1">
                <a:solidFill>
                  <a:srgbClr val="FFFF00"/>
                </a:solidFill>
                <a:latin typeface="Times New Roman" panose="02020603050405020304" pitchFamily="18" charset="0"/>
                <a:cs typeface="Times New Roman" panose="02020603050405020304" pitchFamily="18" charset="0"/>
              </a:rPr>
              <a:t> </a:t>
            </a:r>
            <a:endParaRPr lang="en-US" altLang="en-US" sz="1350">
              <a:solidFill>
                <a:srgbClr val="FFFF00"/>
              </a:solidFill>
              <a:latin typeface="Calibri" panose="020F0502020204030204" pitchFamily="34" charset="0"/>
              <a:cs typeface="Calibri" panose="020F0502020204030204" pitchFamily="34" charset="0"/>
            </a:endParaRPr>
          </a:p>
        </p:txBody>
      </p:sp>
      <p:sp>
        <p:nvSpPr>
          <p:cNvPr id="37898" name="TextBox 2">
            <a:extLst>
              <a:ext uri="{FF2B5EF4-FFF2-40B4-BE49-F238E27FC236}">
                <a16:creationId xmlns:a16="http://schemas.microsoft.com/office/drawing/2014/main" id="{D938D72A-2FE9-E960-AE00-27882022AAE4}"/>
              </a:ext>
            </a:extLst>
          </p:cNvPr>
          <p:cNvSpPr txBox="1">
            <a:spLocks noChangeArrowheads="1"/>
          </p:cNvSpPr>
          <p:nvPr/>
        </p:nvSpPr>
        <p:spPr bwMode="auto">
          <a:xfrm>
            <a:off x="32147" y="2069306"/>
            <a:ext cx="2686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35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sz="1500">
              <a:solidFill>
                <a:srgbClr val="FFFF00"/>
              </a:solidFill>
            </a:endParaRPr>
          </a:p>
        </p:txBody>
      </p:sp>
      <p:sp>
        <p:nvSpPr>
          <p:cNvPr id="12" name="Thought Bubble: Cloud 11">
            <a:extLst>
              <a:ext uri="{FF2B5EF4-FFF2-40B4-BE49-F238E27FC236}">
                <a16:creationId xmlns:a16="http://schemas.microsoft.com/office/drawing/2014/main" id="{EA1C1F89-1E8F-5F1D-E34F-B962EEEE6323}"/>
              </a:ext>
            </a:extLst>
          </p:cNvPr>
          <p:cNvSpPr/>
          <p:nvPr/>
        </p:nvSpPr>
        <p:spPr>
          <a:xfrm>
            <a:off x="2250281" y="1456135"/>
            <a:ext cx="4229100" cy="2264569"/>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600"/>
              </a:spcAft>
              <a:defRPr/>
            </a:pPr>
            <a:r>
              <a:rPr lang="en-US" altLang="en-US" sz="1350">
                <a:solidFill>
                  <a:srgbClr val="FFFFFF"/>
                </a:solidFill>
                <a:latin typeface="Times New Roman" panose="02020603050405020304" pitchFamily="18" charset="0"/>
                <a:cs typeface="Times New Roman" panose="02020603050405020304" pitchFamily="18" charset="0"/>
              </a:rPr>
              <a:t>- Thảo luận theo nhóm, hoàn thành </a:t>
            </a:r>
            <a:r>
              <a:rPr lang="en-US" altLang="en-US" sz="1350" b="1" i="1" u="sng">
                <a:solidFill>
                  <a:srgbClr val="FFFFFF"/>
                </a:solidFill>
                <a:latin typeface="Times New Roman" panose="02020603050405020304" pitchFamily="18" charset="0"/>
                <a:cs typeface="Times New Roman" panose="02020603050405020304" pitchFamily="18" charset="0"/>
              </a:rPr>
              <a:t>phiếu học tập số 2</a:t>
            </a:r>
            <a:r>
              <a:rPr lang="en-US" altLang="en-US" sz="135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35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C41CBA-0D2E-7CC2-A735-661FD9AD7F66}"/>
              </a:ext>
            </a:extLst>
          </p:cNvPr>
          <p:cNvGraphicFramePr>
            <a:graphicFrameLocks noGrp="1"/>
          </p:cNvGraphicFramePr>
          <p:nvPr>
            <p:ph idx="1"/>
            <p:extLst>
              <p:ext uri="{D42A27DB-BD31-4B8C-83A1-F6EECF244321}">
                <p14:modId xmlns:p14="http://schemas.microsoft.com/office/powerpoint/2010/main" val="1488466829"/>
              </p:ext>
            </p:extLst>
          </p:nvPr>
        </p:nvGraphicFramePr>
        <p:xfrm>
          <a:off x="114300" y="665688"/>
          <a:ext cx="6629400" cy="3772960"/>
        </p:xfrm>
        <a:graphic>
          <a:graphicData uri="http://schemas.openxmlformats.org/drawingml/2006/table">
            <a:tbl>
              <a:tblPr firstRow="1" firstCol="1" bandRow="1">
                <a:tableStyleId>{5C22544A-7EE6-4342-B048-85BDC9FD1C3A}</a:tableStyleId>
              </a:tblPr>
              <a:tblGrid>
                <a:gridCol w="407069">
                  <a:extLst>
                    <a:ext uri="{9D8B030D-6E8A-4147-A177-3AD203B41FA5}">
                      <a16:colId xmlns:a16="http://schemas.microsoft.com/office/drawing/2014/main" val="20000"/>
                    </a:ext>
                  </a:extLst>
                </a:gridCol>
                <a:gridCol w="2907632">
                  <a:extLst>
                    <a:ext uri="{9D8B030D-6E8A-4147-A177-3AD203B41FA5}">
                      <a16:colId xmlns:a16="http://schemas.microsoft.com/office/drawing/2014/main" val="20001"/>
                    </a:ext>
                  </a:extLst>
                </a:gridCol>
                <a:gridCol w="755984">
                  <a:extLst>
                    <a:ext uri="{9D8B030D-6E8A-4147-A177-3AD203B41FA5}">
                      <a16:colId xmlns:a16="http://schemas.microsoft.com/office/drawing/2014/main" val="20002"/>
                    </a:ext>
                  </a:extLst>
                </a:gridCol>
                <a:gridCol w="872289">
                  <a:extLst>
                    <a:ext uri="{9D8B030D-6E8A-4147-A177-3AD203B41FA5}">
                      <a16:colId xmlns:a16="http://schemas.microsoft.com/office/drawing/2014/main" val="20003"/>
                    </a:ext>
                  </a:extLst>
                </a:gridCol>
                <a:gridCol w="741379">
                  <a:extLst>
                    <a:ext uri="{9D8B030D-6E8A-4147-A177-3AD203B41FA5}">
                      <a16:colId xmlns:a16="http://schemas.microsoft.com/office/drawing/2014/main" val="20004"/>
                    </a:ext>
                  </a:extLst>
                </a:gridCol>
                <a:gridCol w="945047">
                  <a:extLst>
                    <a:ext uri="{9D8B030D-6E8A-4147-A177-3AD203B41FA5}">
                      <a16:colId xmlns:a16="http://schemas.microsoft.com/office/drawing/2014/main" val="20005"/>
                    </a:ext>
                  </a:extLst>
                </a:gridCol>
              </a:tblGrid>
              <a:tr h="188648">
                <a:tc>
                  <a:txBody>
                    <a:bodyPr/>
                    <a:lstStyle/>
                    <a:p>
                      <a:pPr marL="0" algn="ctr">
                        <a:lnSpc>
                          <a:spcPct val="100000"/>
                        </a:lnSpc>
                        <a:spcAft>
                          <a:spcPts val="0"/>
                        </a:spcAft>
                      </a:pPr>
                      <a:r>
                        <a:rPr lang="en-US" sz="1100">
                          <a:effectLst/>
                          <a:latin typeface="Time new roman"/>
                        </a:rPr>
                        <a:t>Nhóm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ctr">
                        <a:lnSpc>
                          <a:spcPct val="100000"/>
                        </a:lnSpc>
                        <a:spcAft>
                          <a:spcPts val="0"/>
                        </a:spcAft>
                      </a:pPr>
                      <a:r>
                        <a:rPr lang="en-US" sz="1100">
                          <a:effectLst/>
                          <a:latin typeface="Time new roman"/>
                        </a:rPr>
                        <a:t>Câu tục ngữ</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ctr">
                        <a:lnSpc>
                          <a:spcPct val="100000"/>
                        </a:lnSpc>
                        <a:spcAft>
                          <a:spcPts val="0"/>
                        </a:spcAft>
                      </a:pPr>
                      <a:r>
                        <a:rPr lang="en-US" sz="1100">
                          <a:effectLst/>
                          <a:latin typeface="Time new roman"/>
                        </a:rPr>
                        <a:t>Chủ đề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ctr">
                        <a:lnSpc>
                          <a:spcPct val="100000"/>
                        </a:lnSpc>
                        <a:spcAft>
                          <a:spcPts val="0"/>
                        </a:spcAft>
                      </a:pPr>
                      <a:r>
                        <a:rPr lang="en-US" sz="1100">
                          <a:effectLst/>
                          <a:latin typeface="Time new roman"/>
                        </a:rPr>
                        <a:t>Nội dung</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ctr">
                        <a:lnSpc>
                          <a:spcPct val="100000"/>
                        </a:lnSpc>
                        <a:spcAft>
                          <a:spcPts val="0"/>
                        </a:spcAft>
                      </a:pPr>
                      <a:r>
                        <a:rPr lang="en-US" sz="1100">
                          <a:effectLst/>
                          <a:latin typeface="Time new roman"/>
                        </a:rPr>
                        <a:t>Áp dụng</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ctr">
                        <a:lnSpc>
                          <a:spcPct val="100000"/>
                        </a:lnSpc>
                        <a:spcAft>
                          <a:spcPts val="0"/>
                        </a:spcAft>
                      </a:pPr>
                      <a:r>
                        <a:rPr lang="en-US" sz="1100">
                          <a:effectLst/>
                          <a:latin typeface="Time new roman"/>
                        </a:rPr>
                        <a:t>Nhận xét</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extLst>
                  <a:ext uri="{0D108BD9-81ED-4DB2-BD59-A6C34878D82A}">
                    <a16:rowId xmlns:a16="http://schemas.microsoft.com/office/drawing/2014/main" val="10000"/>
                  </a:ext>
                </a:extLst>
              </a:tr>
              <a:tr h="188648">
                <a:tc rowSpan="4">
                  <a:txBody>
                    <a:bodyPr/>
                    <a:lstStyle/>
                    <a:p>
                      <a:pPr marL="0" algn="l">
                        <a:lnSpc>
                          <a:spcPct val="100000"/>
                        </a:lnSpc>
                        <a:spcAft>
                          <a:spcPts val="0"/>
                        </a:spcAft>
                      </a:pPr>
                      <a:r>
                        <a:rPr lang="en-US" sz="1100" dirty="0">
                          <a:effectLst/>
                          <a:latin typeface="Time new roman"/>
                        </a:rPr>
                        <a:t>A</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1.</a:t>
                      </a:r>
                      <a:r>
                        <a:rPr lang="vi-VN" sz="1100">
                          <a:effectLst/>
                          <a:latin typeface="Time new roman"/>
                        </a:rPr>
                        <a:t>Gió heo may</a:t>
                      </a:r>
                      <a:r>
                        <a:rPr lang="en-US" sz="1100">
                          <a:effectLst/>
                          <a:latin typeface="Time new roman"/>
                        </a:rPr>
                        <a:t>, </a:t>
                      </a:r>
                      <a:r>
                        <a:rPr lang="vi-VN" sz="1100">
                          <a:effectLst/>
                          <a:latin typeface="Time new roman"/>
                        </a:rPr>
                        <a:t>chuồn chuồn bay t</a:t>
                      </a:r>
                      <a:r>
                        <a:rPr lang="en-US" sz="1100">
                          <a:effectLst/>
                          <a:latin typeface="Time new roman"/>
                        </a:rPr>
                        <a:t>hì </a:t>
                      </a:r>
                      <a:r>
                        <a:rPr lang="vi-VN" sz="1100">
                          <a:effectLst/>
                          <a:latin typeface="Time new roman"/>
                        </a:rPr>
                        <a:t>bão</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rowSpan="4">
                  <a:txBody>
                    <a:bodyPr/>
                    <a:lstStyle/>
                    <a:p>
                      <a:pPr marL="0" algn="l">
                        <a:lnSpc>
                          <a:spcPct val="100000"/>
                        </a:lnSpc>
                        <a:spcAft>
                          <a:spcPts val="0"/>
                        </a:spcAft>
                      </a:pPr>
                      <a:r>
                        <a:rPr lang="en-US" sz="1100" dirty="0">
                          <a:effectLst/>
                          <a:latin typeface="Time new roman"/>
                        </a:rPr>
                        <a:t>(</a:t>
                      </a:r>
                      <a:r>
                        <a:rPr lang="en-US" sz="1100" dirty="0" err="1">
                          <a:effectLst/>
                          <a:latin typeface="Time new roman"/>
                        </a:rPr>
                        <a:t>về</a:t>
                      </a:r>
                      <a:r>
                        <a:rPr lang="en-US" sz="1100" dirty="0">
                          <a:effectLst/>
                          <a:latin typeface="Time new roman"/>
                        </a:rPr>
                        <a:t> </a:t>
                      </a:r>
                      <a:r>
                        <a:rPr lang="en-US" sz="1100" dirty="0" err="1">
                          <a:effectLst/>
                          <a:latin typeface="Time new roman"/>
                        </a:rPr>
                        <a:t>vai</a:t>
                      </a:r>
                      <a:r>
                        <a:rPr lang="en-US" sz="1100" dirty="0">
                          <a:effectLst/>
                          <a:latin typeface="Time new roman"/>
                        </a:rPr>
                        <a:t> </a:t>
                      </a:r>
                      <a:r>
                        <a:rPr lang="en-US" sz="1100" dirty="0" err="1">
                          <a:effectLst/>
                          <a:latin typeface="Time new roman"/>
                        </a:rPr>
                        <a:t>trò</a:t>
                      </a:r>
                      <a:r>
                        <a:rPr lang="en-US" sz="1100" dirty="0">
                          <a:effectLst/>
                          <a:latin typeface="Time new roman"/>
                        </a:rPr>
                        <a:t> </a:t>
                      </a:r>
                      <a:r>
                        <a:rPr lang="en-US" sz="1100" dirty="0" err="1">
                          <a:effectLst/>
                          <a:latin typeface="Time new roman"/>
                        </a:rPr>
                        <a:t>và</a:t>
                      </a:r>
                      <a:r>
                        <a:rPr lang="en-US" sz="1100" dirty="0">
                          <a:effectLst/>
                          <a:latin typeface="Time new roman"/>
                        </a:rPr>
                        <a:t> </a:t>
                      </a:r>
                      <a:r>
                        <a:rPr lang="en-US" sz="1100" dirty="0" err="1">
                          <a:effectLst/>
                          <a:latin typeface="Time new roman"/>
                        </a:rPr>
                        <a:t>giá</a:t>
                      </a:r>
                      <a:r>
                        <a:rPr lang="en-US" sz="1100" dirty="0">
                          <a:effectLst/>
                          <a:latin typeface="Time new roman"/>
                        </a:rPr>
                        <a:t> </a:t>
                      </a:r>
                      <a:r>
                        <a:rPr lang="en-US" sz="1100" dirty="0" err="1">
                          <a:effectLst/>
                          <a:latin typeface="Time new roman"/>
                        </a:rPr>
                        <a:t>trị</a:t>
                      </a:r>
                      <a:r>
                        <a:rPr lang="en-US" sz="1100" dirty="0">
                          <a:effectLst/>
                          <a:latin typeface="Time new roman"/>
                        </a:rPr>
                        <a:t> </a:t>
                      </a:r>
                      <a:r>
                        <a:rPr lang="en-US" sz="1100" dirty="0" err="1">
                          <a:effectLst/>
                          <a:latin typeface="Time new roman"/>
                        </a:rPr>
                        <a:t>của</a:t>
                      </a:r>
                      <a:r>
                        <a:rPr lang="en-US" sz="1100" dirty="0">
                          <a:effectLst/>
                          <a:latin typeface="Time new roman"/>
                        </a:rPr>
                        <a:t> </a:t>
                      </a:r>
                      <a:r>
                        <a:rPr lang="en-US" sz="1100" dirty="0" err="1">
                          <a:effectLst/>
                          <a:latin typeface="Time new roman"/>
                        </a:rPr>
                        <a:t>tục</a:t>
                      </a:r>
                      <a:r>
                        <a:rPr lang="en-US" sz="1100" dirty="0">
                          <a:effectLst/>
                          <a:latin typeface="Time new roman"/>
                        </a:rPr>
                        <a:t> </a:t>
                      </a:r>
                      <a:r>
                        <a:rPr lang="en-US" sz="1100" dirty="0" err="1">
                          <a:effectLst/>
                          <a:latin typeface="Time new roman"/>
                        </a:rPr>
                        <a:t>ngữ</a:t>
                      </a:r>
                      <a:r>
                        <a:rPr lang="en-US" sz="1100" dirty="0">
                          <a:effectLst/>
                          <a:latin typeface="Time new roman"/>
                        </a:rPr>
                        <a:t>)</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extLst>
                  <a:ext uri="{0D108BD9-81ED-4DB2-BD59-A6C34878D82A}">
                    <a16:rowId xmlns:a16="http://schemas.microsoft.com/office/drawing/2014/main" val="10001"/>
                  </a:ext>
                </a:extLst>
              </a:tr>
              <a:tr h="377296">
                <a:tc vMerge="1">
                  <a:txBody>
                    <a:bodyPr/>
                    <a:lstStyle/>
                    <a:p>
                      <a:endParaRPr lang="en-US"/>
                    </a:p>
                  </a:txBody>
                  <a:tcPr/>
                </a:tc>
                <a:tc>
                  <a:txBody>
                    <a:bodyPr/>
                    <a:lstStyle/>
                    <a:p>
                      <a:pPr marL="0" algn="l">
                        <a:lnSpc>
                          <a:spcPct val="100000"/>
                        </a:lnSpc>
                        <a:spcAft>
                          <a:spcPts val="0"/>
                        </a:spcAft>
                      </a:pPr>
                      <a:r>
                        <a:rPr lang="en-US" sz="1100" dirty="0">
                          <a:effectLst/>
                          <a:latin typeface="Time new roman"/>
                        </a:rPr>
                        <a:t>2.</a:t>
                      </a:r>
                      <a:r>
                        <a:rPr lang="vi-VN" sz="1100" dirty="0">
                          <a:effectLst/>
                          <a:latin typeface="Time new roman"/>
                        </a:rPr>
                        <a:t>Kiến cánh vỡ tổ bay ra </a:t>
                      </a:r>
                      <a:endParaRPr lang="en-US" sz="1100" dirty="0">
                        <a:effectLst/>
                        <a:latin typeface="Time new roman"/>
                      </a:endParaRPr>
                    </a:p>
                    <a:p>
                      <a:pPr marL="0" algn="l">
                        <a:lnSpc>
                          <a:spcPct val="100000"/>
                        </a:lnSpc>
                        <a:spcAft>
                          <a:spcPts val="0"/>
                        </a:spcAft>
                      </a:pPr>
                      <a:r>
                        <a:rPr lang="vi-VN" sz="1100" dirty="0">
                          <a:effectLst/>
                          <a:latin typeface="Time new roman"/>
                        </a:rPr>
                        <a:t>Bão táp mưa sa gần tới.</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02"/>
                  </a:ext>
                </a:extLst>
              </a:tr>
              <a:tr h="377296">
                <a:tc vMerge="1">
                  <a:txBody>
                    <a:bodyPr/>
                    <a:lstStyle/>
                    <a:p>
                      <a:endParaRPr lang="en-US"/>
                    </a:p>
                  </a:txBody>
                  <a:tcPr/>
                </a:tc>
                <a:tc>
                  <a:txBody>
                    <a:bodyPr/>
                    <a:lstStyle/>
                    <a:p>
                      <a:pPr marL="0" algn="l">
                        <a:lnSpc>
                          <a:spcPct val="100000"/>
                        </a:lnSpc>
                        <a:spcAft>
                          <a:spcPts val="0"/>
                        </a:spcAft>
                      </a:pPr>
                      <a:r>
                        <a:rPr lang="en-US" sz="1100">
                          <a:effectLst/>
                          <a:latin typeface="Time new roman"/>
                        </a:rPr>
                        <a:t>3.</a:t>
                      </a:r>
                      <a:r>
                        <a:rPr lang="vi-VN" sz="1100">
                          <a:effectLst/>
                          <a:latin typeface="Time new roman"/>
                        </a:rPr>
                        <a:t>Mây kéo xuống biền t</a:t>
                      </a:r>
                      <a:r>
                        <a:rPr lang="en-US" sz="1100">
                          <a:effectLst/>
                          <a:latin typeface="Time new roman"/>
                        </a:rPr>
                        <a:t>hì </a:t>
                      </a:r>
                      <a:r>
                        <a:rPr lang="vi-VN" sz="1100">
                          <a:effectLst/>
                          <a:latin typeface="Time new roman"/>
                        </a:rPr>
                        <a:t>nắng chang chang, m</a:t>
                      </a:r>
                      <a:r>
                        <a:rPr lang="en-US" sz="1100">
                          <a:effectLst/>
                          <a:latin typeface="Time new roman"/>
                        </a:rPr>
                        <a:t>â</a:t>
                      </a:r>
                      <a:r>
                        <a:rPr lang="vi-VN" sz="1100">
                          <a:effectLst/>
                          <a:latin typeface="Time new roman"/>
                        </a:rPr>
                        <a:t>y kéo l</a:t>
                      </a:r>
                      <a:r>
                        <a:rPr lang="en-US" sz="1100">
                          <a:effectLst/>
                          <a:latin typeface="Time new roman"/>
                        </a:rPr>
                        <a:t>ê</a:t>
                      </a:r>
                      <a:r>
                        <a:rPr lang="vi-VN" sz="1100">
                          <a:effectLst/>
                          <a:latin typeface="Time new roman"/>
                        </a:rPr>
                        <a:t>n ngàn th</a:t>
                      </a:r>
                      <a:r>
                        <a:rPr lang="en-US" sz="1100">
                          <a:effectLst/>
                          <a:latin typeface="Time new roman"/>
                        </a:rPr>
                        <a:t>ì </a:t>
                      </a:r>
                      <a:r>
                        <a:rPr lang="vi-VN" sz="1100">
                          <a:effectLst/>
                          <a:latin typeface="Time new roman"/>
                        </a:rPr>
                        <a:t>mưa như trút</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03"/>
                  </a:ext>
                </a:extLst>
              </a:tr>
              <a:tr h="377296">
                <a:tc vMerge="1">
                  <a:txBody>
                    <a:bodyPr/>
                    <a:lstStyle/>
                    <a:p>
                      <a:endParaRPr lang="en-US"/>
                    </a:p>
                  </a:txBody>
                  <a:tcPr/>
                </a:tc>
                <a:tc>
                  <a:txBody>
                    <a:bodyPr/>
                    <a:lstStyle/>
                    <a:p>
                      <a:pPr marL="0" algn="l">
                        <a:lnSpc>
                          <a:spcPct val="100000"/>
                        </a:lnSpc>
                        <a:spcAft>
                          <a:spcPts val="0"/>
                        </a:spcAft>
                      </a:pPr>
                      <a:r>
                        <a:rPr lang="en-US" sz="1100">
                          <a:effectLst/>
                          <a:latin typeface="Time new roman"/>
                        </a:rPr>
                        <a:t>4.</a:t>
                      </a:r>
                      <a:r>
                        <a:rPr lang="vi-VN" sz="1100">
                          <a:effectLst/>
                          <a:latin typeface="Time new roman"/>
                        </a:rPr>
                        <a:t>Đ</a:t>
                      </a:r>
                      <a:r>
                        <a:rPr lang="en-US" sz="1100">
                          <a:effectLst/>
                          <a:latin typeface="Time new roman"/>
                        </a:rPr>
                        <a:t>ê</a:t>
                      </a:r>
                      <a:r>
                        <a:rPr lang="vi-VN" sz="1100">
                          <a:effectLst/>
                          <a:latin typeface="Time new roman"/>
                        </a:rPr>
                        <a:t>m tháng Năm chưa nằm đã sáng</a:t>
                      </a:r>
                      <a:endParaRPr lang="en-US" sz="1100">
                        <a:effectLst/>
                        <a:latin typeface="Time new roman"/>
                      </a:endParaRPr>
                    </a:p>
                    <a:p>
                      <a:pPr marL="0" algn="l">
                        <a:lnSpc>
                          <a:spcPct val="100000"/>
                        </a:lnSpc>
                        <a:spcAft>
                          <a:spcPts val="0"/>
                        </a:spcAft>
                      </a:pPr>
                      <a:r>
                        <a:rPr lang="vi-VN" sz="1100">
                          <a:effectLst/>
                          <a:latin typeface="Time new roman"/>
                        </a:rPr>
                        <a:t>Ngày tháng Mười chưa cười đã tối.</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dirty="0">
                          <a:effectLst/>
                          <a:latin typeface="Time new roman"/>
                        </a:rPr>
                        <a:t> </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04"/>
                  </a:ext>
                </a:extLst>
              </a:tr>
              <a:tr h="188648">
                <a:tc rowSpan="4">
                  <a:txBody>
                    <a:bodyPr/>
                    <a:lstStyle/>
                    <a:p>
                      <a:pPr marL="0" algn="l">
                        <a:lnSpc>
                          <a:spcPct val="100000"/>
                        </a:lnSpc>
                        <a:spcAft>
                          <a:spcPts val="0"/>
                        </a:spcAft>
                      </a:pPr>
                      <a:r>
                        <a:rPr lang="en-US" sz="1100">
                          <a:effectLst/>
                          <a:latin typeface="Time new roman"/>
                        </a:rPr>
                        <a:t>B</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5.</a:t>
                      </a:r>
                      <a:r>
                        <a:rPr lang="vi-VN" sz="1100">
                          <a:effectLst/>
                          <a:latin typeface="Time new roman"/>
                        </a:rPr>
                        <a:t>Nắng chóng trưa, mưa chóng tối</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rowSpan="4">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extLst>
                  <a:ext uri="{0D108BD9-81ED-4DB2-BD59-A6C34878D82A}">
                    <a16:rowId xmlns:a16="http://schemas.microsoft.com/office/drawing/2014/main" val="10005"/>
                  </a:ext>
                </a:extLst>
              </a:tr>
              <a:tr h="188648">
                <a:tc vMerge="1">
                  <a:txBody>
                    <a:bodyPr/>
                    <a:lstStyle/>
                    <a:p>
                      <a:endParaRPr lang="en-US"/>
                    </a:p>
                  </a:txBody>
                  <a:tcPr/>
                </a:tc>
                <a:tc>
                  <a:txBody>
                    <a:bodyPr/>
                    <a:lstStyle/>
                    <a:p>
                      <a:pPr marL="0" algn="l">
                        <a:lnSpc>
                          <a:spcPct val="100000"/>
                        </a:lnSpc>
                        <a:spcAft>
                          <a:spcPts val="0"/>
                        </a:spcAft>
                      </a:pPr>
                      <a:r>
                        <a:rPr lang="en-US" sz="1100">
                          <a:effectLst/>
                          <a:latin typeface="Time new roman"/>
                        </a:rPr>
                        <a:t>6.</a:t>
                      </a:r>
                      <a:r>
                        <a:rPr lang="vi-VN" sz="1100">
                          <a:effectLst/>
                          <a:latin typeface="Time new roman"/>
                        </a:rPr>
                        <a:t>Nhất nước, nh</a:t>
                      </a:r>
                      <a:r>
                        <a:rPr lang="en-US" sz="1100">
                          <a:effectLst/>
                          <a:latin typeface="Time new roman"/>
                        </a:rPr>
                        <a:t>ì</a:t>
                      </a:r>
                      <a:r>
                        <a:rPr lang="vi-VN" sz="1100">
                          <a:effectLst/>
                          <a:latin typeface="Time new roman"/>
                        </a:rPr>
                        <a:t> phân, tam cần</a:t>
                      </a:r>
                      <a:r>
                        <a:rPr lang="en-US" sz="1100">
                          <a:effectLst/>
                          <a:latin typeface="Time new roman"/>
                        </a:rPr>
                        <a:t>,</a:t>
                      </a:r>
                      <a:r>
                        <a:rPr lang="vi-VN" sz="1100">
                          <a:effectLst/>
                          <a:latin typeface="Time new roman"/>
                        </a:rPr>
                        <a:t> t</a:t>
                      </a:r>
                      <a:r>
                        <a:rPr lang="en-US" sz="1100">
                          <a:effectLst/>
                          <a:latin typeface="Time new roman"/>
                        </a:rPr>
                        <a:t>ứ </a:t>
                      </a:r>
                      <a:r>
                        <a:rPr lang="vi-VN" sz="1100">
                          <a:effectLst/>
                          <a:latin typeface="Time new roman"/>
                        </a:rPr>
                        <a:t>giống</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06"/>
                  </a:ext>
                </a:extLst>
              </a:tr>
              <a:tr h="188648">
                <a:tc vMerge="1">
                  <a:txBody>
                    <a:bodyPr/>
                    <a:lstStyle/>
                    <a:p>
                      <a:endParaRPr lang="en-US"/>
                    </a:p>
                  </a:txBody>
                  <a:tcPr/>
                </a:tc>
                <a:tc>
                  <a:txBody>
                    <a:bodyPr/>
                    <a:lstStyle/>
                    <a:p>
                      <a:pPr marL="0" algn="l">
                        <a:lnSpc>
                          <a:spcPct val="100000"/>
                        </a:lnSpc>
                        <a:spcAft>
                          <a:spcPts val="0"/>
                        </a:spcAft>
                      </a:pPr>
                      <a:r>
                        <a:rPr lang="en-US" sz="1100">
                          <a:effectLst/>
                          <a:latin typeface="Time new roman"/>
                        </a:rPr>
                        <a:t>7.</a:t>
                      </a:r>
                      <a:r>
                        <a:rPr lang="vi-VN" sz="1100">
                          <a:effectLst/>
                          <a:latin typeface="Time new roman"/>
                        </a:rPr>
                        <a:t>Nắng tốt dưa. mưa t</a:t>
                      </a:r>
                      <a:r>
                        <a:rPr lang="en-US" sz="1100">
                          <a:effectLst/>
                          <a:latin typeface="Time new roman"/>
                        </a:rPr>
                        <a:t>ố</a:t>
                      </a:r>
                      <a:r>
                        <a:rPr lang="vi-VN" sz="1100">
                          <a:effectLst/>
                          <a:latin typeface="Time new roman"/>
                        </a:rPr>
                        <a:t>t lúa</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07"/>
                  </a:ext>
                </a:extLst>
              </a:tr>
              <a:tr h="188648">
                <a:tc vMerge="1">
                  <a:txBody>
                    <a:bodyPr/>
                    <a:lstStyle/>
                    <a:p>
                      <a:endParaRPr lang="en-US"/>
                    </a:p>
                  </a:txBody>
                  <a:tcPr/>
                </a:tc>
                <a:tc>
                  <a:txBody>
                    <a:bodyPr/>
                    <a:lstStyle/>
                    <a:p>
                      <a:pPr marL="0" algn="l">
                        <a:lnSpc>
                          <a:spcPct val="100000"/>
                        </a:lnSpc>
                        <a:spcAft>
                          <a:spcPts val="0"/>
                        </a:spcAft>
                      </a:pPr>
                      <a:r>
                        <a:rPr lang="en-US" sz="1100">
                          <a:effectLst/>
                          <a:latin typeface="Time new roman"/>
                        </a:rPr>
                        <a:t>8.</a:t>
                      </a:r>
                      <a:r>
                        <a:rPr lang="vi-VN" sz="1100">
                          <a:effectLst/>
                          <a:latin typeface="Time new roman"/>
                        </a:rPr>
                        <a:t>Làm </a:t>
                      </a:r>
                      <a:r>
                        <a:rPr lang="en-US" sz="1100">
                          <a:effectLst/>
                          <a:latin typeface="Time new roman"/>
                        </a:rPr>
                        <a:t>r</a:t>
                      </a:r>
                      <a:r>
                        <a:rPr lang="vi-VN" sz="1100">
                          <a:effectLst/>
                          <a:latin typeface="Time new roman"/>
                        </a:rPr>
                        <a:t>ộng ba năm không bằng ch</a:t>
                      </a:r>
                      <a:r>
                        <a:rPr lang="en-US" sz="1100">
                          <a:effectLst/>
                          <a:latin typeface="Time new roman"/>
                        </a:rPr>
                        <a:t>ă</a:t>
                      </a:r>
                      <a:r>
                        <a:rPr lang="vi-VN" sz="1100">
                          <a:effectLst/>
                          <a:latin typeface="Time new roman"/>
                        </a:rPr>
                        <a:t>n tằm một l</a:t>
                      </a:r>
                      <a:r>
                        <a:rPr lang="en-US" sz="1100">
                          <a:effectLst/>
                          <a:latin typeface="Time new roman"/>
                        </a:rPr>
                        <a:t>ứ</a:t>
                      </a:r>
                      <a:r>
                        <a:rPr lang="vi-VN" sz="1100">
                          <a:effectLst/>
                          <a:latin typeface="Time new roman"/>
                        </a:rPr>
                        <a:t>a</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08"/>
                  </a:ext>
                </a:extLst>
              </a:tr>
              <a:tr h="188648">
                <a:tc rowSpan="4">
                  <a:txBody>
                    <a:bodyPr/>
                    <a:lstStyle/>
                    <a:p>
                      <a:pPr marL="0" algn="l">
                        <a:lnSpc>
                          <a:spcPct val="100000"/>
                        </a:lnSpc>
                        <a:spcAft>
                          <a:spcPts val="0"/>
                        </a:spcAft>
                      </a:pPr>
                      <a:r>
                        <a:rPr lang="en-US" sz="1100">
                          <a:effectLst/>
                          <a:latin typeface="Time new roman"/>
                        </a:rPr>
                        <a:t>C</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9.</a:t>
                      </a:r>
                      <a:r>
                        <a:rPr lang="vi-VN" sz="1100">
                          <a:effectLst/>
                          <a:latin typeface="Time new roman"/>
                        </a:rPr>
                        <a:t>Người sống hơn đ</a:t>
                      </a:r>
                      <a:r>
                        <a:rPr lang="en-US" sz="1100">
                          <a:effectLst/>
                          <a:latin typeface="Time new roman"/>
                        </a:rPr>
                        <a:t>ố</a:t>
                      </a:r>
                      <a:r>
                        <a:rPr lang="vi-VN" sz="1100">
                          <a:effectLst/>
                          <a:latin typeface="Time new roman"/>
                        </a:rPr>
                        <a:t>ng vàng</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rowSpan="4">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extLst>
                  <a:ext uri="{0D108BD9-81ED-4DB2-BD59-A6C34878D82A}">
                    <a16:rowId xmlns:a16="http://schemas.microsoft.com/office/drawing/2014/main" val="10009"/>
                  </a:ext>
                </a:extLst>
              </a:tr>
              <a:tr h="188648">
                <a:tc vMerge="1">
                  <a:txBody>
                    <a:bodyPr/>
                    <a:lstStyle/>
                    <a:p>
                      <a:endParaRPr lang="en-US"/>
                    </a:p>
                  </a:txBody>
                  <a:tcPr/>
                </a:tc>
                <a:tc>
                  <a:txBody>
                    <a:bodyPr/>
                    <a:lstStyle/>
                    <a:p>
                      <a:pPr marL="0" algn="l">
                        <a:lnSpc>
                          <a:spcPct val="100000"/>
                        </a:lnSpc>
                        <a:spcAft>
                          <a:spcPts val="0"/>
                        </a:spcAft>
                      </a:pPr>
                      <a:r>
                        <a:rPr lang="en-US" sz="1100">
                          <a:effectLst/>
                          <a:latin typeface="Time new roman"/>
                        </a:rPr>
                        <a:t>10.</a:t>
                      </a:r>
                      <a:r>
                        <a:rPr lang="vi-VN" sz="1100">
                          <a:effectLst/>
                          <a:latin typeface="Time new roman"/>
                        </a:rPr>
                        <a:t>Đói cho sạch, rách cho th</a:t>
                      </a:r>
                      <a:r>
                        <a:rPr lang="en-US" sz="1100">
                          <a:effectLst/>
                          <a:latin typeface="Time new roman"/>
                        </a:rPr>
                        <a:t>ơ</a:t>
                      </a:r>
                      <a:r>
                        <a:rPr lang="vi-VN" sz="1100">
                          <a:effectLst/>
                          <a:latin typeface="Time new roman"/>
                        </a:rPr>
                        <a:t>m</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10"/>
                  </a:ext>
                </a:extLst>
              </a:tr>
              <a:tr h="188648">
                <a:tc vMerge="1">
                  <a:txBody>
                    <a:bodyPr/>
                    <a:lstStyle/>
                    <a:p>
                      <a:endParaRPr lang="en-US"/>
                    </a:p>
                  </a:txBody>
                  <a:tcPr/>
                </a:tc>
                <a:tc>
                  <a:txBody>
                    <a:bodyPr/>
                    <a:lstStyle/>
                    <a:p>
                      <a:pPr marL="0" algn="l">
                        <a:lnSpc>
                          <a:spcPct val="100000"/>
                        </a:lnSpc>
                        <a:spcAft>
                          <a:spcPts val="0"/>
                        </a:spcAft>
                      </a:pPr>
                      <a:r>
                        <a:rPr lang="en-US" sz="1100">
                          <a:effectLst/>
                          <a:latin typeface="Time new roman"/>
                        </a:rPr>
                        <a:t>11.</a:t>
                      </a:r>
                      <a:r>
                        <a:rPr lang="vi-VN" sz="1100">
                          <a:effectLst/>
                          <a:latin typeface="Time new roman"/>
                        </a:rPr>
                        <a:t>Không thầy đố m</a:t>
                      </a:r>
                      <a:r>
                        <a:rPr lang="en-US" sz="1100">
                          <a:effectLst/>
                          <a:latin typeface="Time new roman"/>
                        </a:rPr>
                        <a:t>à</a:t>
                      </a:r>
                      <a:r>
                        <a:rPr lang="vi-VN" sz="1100">
                          <a:effectLst/>
                          <a:latin typeface="Time new roman"/>
                        </a:rPr>
                        <a:t>y làm nên</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11"/>
                  </a:ext>
                </a:extLst>
              </a:tr>
              <a:tr h="188648">
                <a:tc vMerge="1">
                  <a:txBody>
                    <a:bodyPr/>
                    <a:lstStyle/>
                    <a:p>
                      <a:endParaRPr lang="en-US"/>
                    </a:p>
                  </a:txBody>
                  <a:tcPr/>
                </a:tc>
                <a:tc>
                  <a:txBody>
                    <a:bodyPr/>
                    <a:lstStyle/>
                    <a:p>
                      <a:pPr marL="0" algn="l">
                        <a:lnSpc>
                          <a:spcPct val="100000"/>
                        </a:lnSpc>
                        <a:spcAft>
                          <a:spcPts val="0"/>
                        </a:spcAft>
                      </a:pPr>
                      <a:r>
                        <a:rPr lang="en-US" sz="1100">
                          <a:effectLst/>
                          <a:latin typeface="Time new roman"/>
                        </a:rPr>
                        <a:t>12.</a:t>
                      </a:r>
                      <a:r>
                        <a:rPr lang="vi-VN" sz="1100">
                          <a:effectLst/>
                          <a:latin typeface="Time new roman"/>
                        </a:rPr>
                        <a:t>Học thầy ch</a:t>
                      </a:r>
                      <a:r>
                        <a:rPr lang="en-US" sz="1100">
                          <a:effectLst/>
                          <a:latin typeface="Time new roman"/>
                        </a:rPr>
                        <a:t>ẳng tày </a:t>
                      </a:r>
                      <a:r>
                        <a:rPr lang="vi-VN" sz="1100">
                          <a:effectLst/>
                          <a:latin typeface="Time new roman"/>
                        </a:rPr>
                        <a:t>học bạn.</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12"/>
                  </a:ext>
                </a:extLst>
              </a:tr>
              <a:tr h="188648">
                <a:tc rowSpan="3">
                  <a:txBody>
                    <a:bodyPr/>
                    <a:lstStyle/>
                    <a:p>
                      <a:pPr marL="0" algn="l">
                        <a:lnSpc>
                          <a:spcPct val="100000"/>
                        </a:lnSpc>
                        <a:spcAft>
                          <a:spcPts val="0"/>
                        </a:spcAft>
                      </a:pPr>
                      <a:r>
                        <a:rPr lang="en-US" sz="1100">
                          <a:effectLst/>
                          <a:latin typeface="Time new roman"/>
                        </a:rPr>
                        <a:t>D</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dirty="0">
                          <a:effectLst/>
                          <a:latin typeface="Time new roman"/>
                        </a:rPr>
                        <a:t>13. </a:t>
                      </a:r>
                      <a:r>
                        <a:rPr lang="en-US" sz="1100" dirty="0" err="1">
                          <a:effectLst/>
                          <a:latin typeface="Time new roman"/>
                        </a:rPr>
                        <a:t>muốn</a:t>
                      </a:r>
                      <a:r>
                        <a:rPr lang="en-US" sz="1100" dirty="0">
                          <a:effectLst/>
                          <a:latin typeface="Time new roman"/>
                        </a:rPr>
                        <a:t> </a:t>
                      </a:r>
                      <a:r>
                        <a:rPr lang="en-US" sz="1100" dirty="0" err="1">
                          <a:effectLst/>
                          <a:latin typeface="Time new roman"/>
                        </a:rPr>
                        <a:t>lành</a:t>
                      </a:r>
                      <a:r>
                        <a:rPr lang="en-US" sz="1100" dirty="0">
                          <a:effectLst/>
                          <a:latin typeface="Time new roman"/>
                        </a:rPr>
                        <a:t> </a:t>
                      </a:r>
                      <a:r>
                        <a:rPr lang="en-US" sz="1100" dirty="0" err="1">
                          <a:effectLst/>
                          <a:latin typeface="Time new roman"/>
                        </a:rPr>
                        <a:t>nghề</a:t>
                      </a:r>
                      <a:r>
                        <a:rPr lang="en-US" sz="1100" dirty="0">
                          <a:effectLst/>
                          <a:latin typeface="Time new roman"/>
                        </a:rPr>
                        <a:t> </a:t>
                      </a:r>
                      <a:r>
                        <a:rPr lang="en-US" sz="1100" dirty="0" err="1">
                          <a:effectLst/>
                          <a:latin typeface="Time new roman"/>
                        </a:rPr>
                        <a:t>chớ</a:t>
                      </a:r>
                      <a:r>
                        <a:rPr lang="en-US" sz="1100" dirty="0">
                          <a:effectLst/>
                          <a:latin typeface="Time new roman"/>
                        </a:rPr>
                        <a:t> </a:t>
                      </a:r>
                      <a:r>
                        <a:rPr lang="en-US" sz="1100" dirty="0" err="1">
                          <a:effectLst/>
                          <a:latin typeface="Time new roman"/>
                        </a:rPr>
                        <a:t>nề</a:t>
                      </a:r>
                      <a:r>
                        <a:rPr lang="en-US" sz="1100" dirty="0">
                          <a:effectLst/>
                          <a:latin typeface="Time new roman"/>
                        </a:rPr>
                        <a:t> </a:t>
                      </a:r>
                      <a:r>
                        <a:rPr lang="en-US" sz="1100" dirty="0" err="1">
                          <a:effectLst/>
                          <a:latin typeface="Time new roman"/>
                        </a:rPr>
                        <a:t>học</a:t>
                      </a:r>
                      <a:r>
                        <a:rPr lang="en-US" sz="1100" dirty="0">
                          <a:effectLst/>
                          <a:latin typeface="Time new roman"/>
                        </a:rPr>
                        <a:t> </a:t>
                      </a:r>
                      <a:r>
                        <a:rPr lang="en-US" sz="1100" dirty="0" err="1">
                          <a:effectLst/>
                          <a:latin typeface="Time new roman"/>
                        </a:rPr>
                        <a:t>hỏi</a:t>
                      </a:r>
                      <a:r>
                        <a:rPr lang="en-US" sz="1100" dirty="0">
                          <a:effectLst/>
                          <a:latin typeface="Time new roman"/>
                        </a:rPr>
                        <a:t>.</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rowSpan="3">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extLst>
                  <a:ext uri="{0D108BD9-81ED-4DB2-BD59-A6C34878D82A}">
                    <a16:rowId xmlns:a16="http://schemas.microsoft.com/office/drawing/2014/main" val="10013"/>
                  </a:ext>
                </a:extLst>
              </a:tr>
              <a:tr h="188648">
                <a:tc vMerge="1">
                  <a:txBody>
                    <a:bodyPr/>
                    <a:lstStyle/>
                    <a:p>
                      <a:endParaRPr lang="en-US"/>
                    </a:p>
                  </a:txBody>
                  <a:tcPr/>
                </a:tc>
                <a:tc>
                  <a:txBody>
                    <a:bodyPr/>
                    <a:lstStyle/>
                    <a:p>
                      <a:pPr marL="0" algn="l">
                        <a:lnSpc>
                          <a:spcPct val="100000"/>
                        </a:lnSpc>
                        <a:spcAft>
                          <a:spcPts val="0"/>
                        </a:spcAft>
                      </a:pPr>
                      <a:r>
                        <a:rPr lang="en-US" sz="1100" dirty="0">
                          <a:effectLst/>
                          <a:latin typeface="Time new roman"/>
                        </a:rPr>
                        <a:t>14.</a:t>
                      </a:r>
                      <a:r>
                        <a:rPr lang="vi-VN" sz="1100" dirty="0">
                          <a:effectLst/>
                          <a:latin typeface="Time new roman"/>
                        </a:rPr>
                        <a:t>Ăn quả nhớ k</a:t>
                      </a:r>
                      <a:r>
                        <a:rPr lang="en-US" sz="1100" dirty="0">
                          <a:effectLst/>
                          <a:latin typeface="Time new roman"/>
                        </a:rPr>
                        <a:t>ẻ</a:t>
                      </a:r>
                      <a:r>
                        <a:rPr lang="vi-VN" sz="1100" dirty="0">
                          <a:effectLst/>
                          <a:latin typeface="Time new roman"/>
                        </a:rPr>
                        <a:t> trồng c</a:t>
                      </a:r>
                      <a:r>
                        <a:rPr lang="en-US" sz="1100" dirty="0">
                          <a:effectLst/>
                          <a:latin typeface="Time new roman"/>
                        </a:rPr>
                        <a:t>â</a:t>
                      </a:r>
                      <a:r>
                        <a:rPr lang="vi-VN" sz="1100" dirty="0">
                          <a:effectLst/>
                          <a:latin typeface="Time new roman"/>
                        </a:rPr>
                        <a:t>y.</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14"/>
                  </a:ext>
                </a:extLst>
              </a:tr>
              <a:tr h="377296">
                <a:tc vMerge="1">
                  <a:txBody>
                    <a:bodyPr/>
                    <a:lstStyle/>
                    <a:p>
                      <a:endParaRPr lang="en-US"/>
                    </a:p>
                  </a:txBody>
                  <a:tcPr/>
                </a:tc>
                <a:tc>
                  <a:txBody>
                    <a:bodyPr/>
                    <a:lstStyle/>
                    <a:p>
                      <a:pPr marL="0" algn="l">
                        <a:lnSpc>
                          <a:spcPct val="100000"/>
                        </a:lnSpc>
                        <a:spcAft>
                          <a:spcPts val="0"/>
                        </a:spcAft>
                      </a:pPr>
                      <a:r>
                        <a:rPr lang="en-US" sz="1100">
                          <a:effectLst/>
                          <a:latin typeface="Time new roman"/>
                        </a:rPr>
                        <a:t>15.</a:t>
                      </a:r>
                      <a:r>
                        <a:rPr lang="vi-VN" sz="1100">
                          <a:effectLst/>
                          <a:latin typeface="Time new roman"/>
                        </a:rPr>
                        <a:t>Một c</a:t>
                      </a:r>
                      <a:r>
                        <a:rPr lang="en-US" sz="1100">
                          <a:effectLst/>
                          <a:latin typeface="Time new roman"/>
                        </a:rPr>
                        <a:t>â</a:t>
                      </a:r>
                      <a:r>
                        <a:rPr lang="vi-VN" sz="1100">
                          <a:effectLst/>
                          <a:latin typeface="Time new roman"/>
                        </a:rPr>
                        <a:t>y làm chẳng nên non </a:t>
                      </a:r>
                      <a:endParaRPr lang="en-US" sz="1100">
                        <a:effectLst/>
                        <a:latin typeface="Time new roman"/>
                      </a:endParaRPr>
                    </a:p>
                    <a:p>
                      <a:pPr marL="0" algn="l">
                        <a:lnSpc>
                          <a:spcPct val="100000"/>
                        </a:lnSpc>
                        <a:spcAft>
                          <a:spcPts val="0"/>
                        </a:spcAft>
                      </a:pPr>
                      <a:r>
                        <a:rPr lang="vi-VN" sz="1100">
                          <a:effectLst/>
                          <a:latin typeface="Time new roman"/>
                        </a:rPr>
                        <a:t>Ba c</a:t>
                      </a:r>
                      <a:r>
                        <a:rPr lang="en-US" sz="1100">
                          <a:effectLst/>
                          <a:latin typeface="Time new roman"/>
                        </a:rPr>
                        <a:t>â</a:t>
                      </a:r>
                      <a:r>
                        <a:rPr lang="vi-VN" sz="1100">
                          <a:effectLst/>
                          <a:latin typeface="Time new roman"/>
                        </a:rPr>
                        <a:t>y chụm lại n</a:t>
                      </a:r>
                      <a:r>
                        <a:rPr lang="en-US" sz="1100">
                          <a:effectLst/>
                          <a:latin typeface="Time new roman"/>
                        </a:rPr>
                        <a:t>ê</a:t>
                      </a:r>
                      <a:r>
                        <a:rPr lang="vi-VN" sz="1100">
                          <a:effectLst/>
                          <a:latin typeface="Time new roman"/>
                        </a:rPr>
                        <a:t>n hòn núi cao</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a:effectLst/>
                          <a:latin typeface="Time new roman"/>
                        </a:rPr>
                        <a:t> </a:t>
                      </a:r>
                      <a:endParaRPr lang="en-US" sz="1100">
                        <a:effectLst/>
                        <a:latin typeface="Time new roman"/>
                        <a:ea typeface="Calibri" panose="020F0502020204030204" pitchFamily="34" charset="0"/>
                        <a:cs typeface="Times New Roman" panose="02020603050405020304" pitchFamily="18" charset="0"/>
                      </a:endParaRPr>
                    </a:p>
                  </a:txBody>
                  <a:tcPr marL="17156" marR="17156" marT="0" marB="0"/>
                </a:tc>
                <a:tc>
                  <a:txBody>
                    <a:bodyPr/>
                    <a:lstStyle/>
                    <a:p>
                      <a:pPr marL="0" algn="l">
                        <a:lnSpc>
                          <a:spcPct val="100000"/>
                        </a:lnSpc>
                        <a:spcAft>
                          <a:spcPts val="0"/>
                        </a:spcAft>
                      </a:pPr>
                      <a:r>
                        <a:rPr lang="en-US" sz="1100" dirty="0">
                          <a:effectLst/>
                          <a:latin typeface="Time new roman"/>
                        </a:rPr>
                        <a:t> </a:t>
                      </a:r>
                      <a:endParaRPr lang="en-US" sz="1100" dirty="0">
                        <a:effectLst/>
                        <a:latin typeface="Time new roman"/>
                        <a:ea typeface="Calibri" panose="020F0502020204030204" pitchFamily="34" charset="0"/>
                        <a:cs typeface="Times New Roman" panose="02020603050405020304" pitchFamily="18" charset="0"/>
                      </a:endParaRPr>
                    </a:p>
                  </a:txBody>
                  <a:tcPr marL="17156" marR="17156"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9013" name="TextBox 4">
            <a:extLst>
              <a:ext uri="{FF2B5EF4-FFF2-40B4-BE49-F238E27FC236}">
                <a16:creationId xmlns:a16="http://schemas.microsoft.com/office/drawing/2014/main" id="{84F17042-D662-D1BB-5CF7-D1A54E89A0D4}"/>
              </a:ext>
            </a:extLst>
          </p:cNvPr>
          <p:cNvSpPr txBox="1">
            <a:spLocks noChangeArrowheads="1"/>
          </p:cNvSpPr>
          <p:nvPr/>
        </p:nvSpPr>
        <p:spPr bwMode="auto">
          <a:xfrm>
            <a:off x="2800350" y="361950"/>
            <a:ext cx="1943100" cy="3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7000"/>
              </a:lnSpc>
              <a:spcAft>
                <a:spcPts val="600"/>
              </a:spcAft>
            </a:pPr>
            <a:r>
              <a:rPr lang="en-US" altLang="en-US" sz="135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altLang="en-US" sz="13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C053CF3-0C79-0B11-2D88-141C947C176A}"/>
              </a:ext>
            </a:extLst>
          </p:cNvPr>
          <p:cNvGraphicFramePr>
            <a:graphicFrameLocks noGrp="1"/>
          </p:cNvGraphicFramePr>
          <p:nvPr>
            <p:ph idx="1"/>
            <p:extLst>
              <p:ext uri="{D42A27DB-BD31-4B8C-83A1-F6EECF244321}">
                <p14:modId xmlns:p14="http://schemas.microsoft.com/office/powerpoint/2010/main" val="2002459760"/>
              </p:ext>
            </p:extLst>
          </p:nvPr>
        </p:nvGraphicFramePr>
        <p:xfrm>
          <a:off x="0" y="514350"/>
          <a:ext cx="6934201" cy="4267200"/>
        </p:xfrm>
        <a:graphic>
          <a:graphicData uri="http://schemas.openxmlformats.org/drawingml/2006/table">
            <a:tbl>
              <a:tblPr firstRow="1" firstCol="1" bandRow="1">
                <a:tableStyleId>{5C22544A-7EE6-4342-B048-85BDC9FD1C3A}</a:tableStyleId>
              </a:tblPr>
              <a:tblGrid>
                <a:gridCol w="670199">
                  <a:extLst>
                    <a:ext uri="{9D8B030D-6E8A-4147-A177-3AD203B41FA5}">
                      <a16:colId xmlns:a16="http://schemas.microsoft.com/office/drawing/2014/main" val="20000"/>
                    </a:ext>
                  </a:extLst>
                </a:gridCol>
                <a:gridCol w="2614422">
                  <a:extLst>
                    <a:ext uri="{9D8B030D-6E8A-4147-A177-3AD203B41FA5}">
                      <a16:colId xmlns:a16="http://schemas.microsoft.com/office/drawing/2014/main" val="20001"/>
                    </a:ext>
                  </a:extLst>
                </a:gridCol>
                <a:gridCol w="1277353">
                  <a:extLst>
                    <a:ext uri="{9D8B030D-6E8A-4147-A177-3AD203B41FA5}">
                      <a16:colId xmlns:a16="http://schemas.microsoft.com/office/drawing/2014/main" val="20002"/>
                    </a:ext>
                  </a:extLst>
                </a:gridCol>
                <a:gridCol w="1094874">
                  <a:extLst>
                    <a:ext uri="{9D8B030D-6E8A-4147-A177-3AD203B41FA5}">
                      <a16:colId xmlns:a16="http://schemas.microsoft.com/office/drawing/2014/main" val="20003"/>
                    </a:ext>
                  </a:extLst>
                </a:gridCol>
                <a:gridCol w="1277353">
                  <a:extLst>
                    <a:ext uri="{9D8B030D-6E8A-4147-A177-3AD203B41FA5}">
                      <a16:colId xmlns:a16="http://schemas.microsoft.com/office/drawing/2014/main" val="20004"/>
                    </a:ext>
                  </a:extLst>
                </a:gridCol>
              </a:tblGrid>
              <a:tr h="287243">
                <a:tc>
                  <a:txBody>
                    <a:bodyPr/>
                    <a:lstStyle/>
                    <a:p>
                      <a:pPr algn="ctr">
                        <a:lnSpc>
                          <a:spcPct val="100000"/>
                        </a:lnSpc>
                        <a:spcAft>
                          <a:spcPts val="0"/>
                        </a:spcAft>
                      </a:pPr>
                      <a:r>
                        <a:rPr lang="en-US" sz="2000" dirty="0" err="1">
                          <a:effectLst/>
                          <a:latin typeface="Times New Roman" panose="02020603050405020304" pitchFamily="18" charset="0"/>
                          <a:cs typeface="Times New Roman" panose="02020603050405020304" pitchFamily="18" charset="0"/>
                        </a:rPr>
                        <a:t>Nhóm</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Câu tục ngữ</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Chủ đề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Áp dụng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extLst>
                  <a:ext uri="{0D108BD9-81ED-4DB2-BD59-A6C34878D82A}">
                    <a16:rowId xmlns:a16="http://schemas.microsoft.com/office/drawing/2014/main" val="10000"/>
                  </a:ext>
                </a:extLst>
              </a:tr>
              <a:tr h="370492">
                <a:tc rowSpan="4">
                  <a:txBody>
                    <a:bodyPr/>
                    <a:lstStyle/>
                    <a:p>
                      <a:pPr algn="l">
                        <a:lnSpc>
                          <a:spcPct val="100000"/>
                        </a:lnSpc>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a:effectLst/>
                          <a:latin typeface="Times New Roman" panose="02020603050405020304" pitchFamily="18" charset="0"/>
                          <a:cs typeface="Times New Roman" panose="02020603050405020304" pitchFamily="18" charset="0"/>
                        </a:rPr>
                        <a:t>1.</a:t>
                      </a:r>
                      <a:r>
                        <a:rPr lang="vi-VN" sz="2000" dirty="0">
                          <a:effectLst/>
                          <a:latin typeface="Times New Roman" panose="02020603050405020304" pitchFamily="18" charset="0"/>
                          <a:cs typeface="Times New Roman" panose="02020603050405020304" pitchFamily="18" charset="0"/>
                        </a:rPr>
                        <a:t>Gió heo may</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chuồn chuồn bay t</a:t>
                      </a:r>
                      <a:r>
                        <a:rPr lang="en-US" sz="2000" dirty="0" err="1">
                          <a:effectLst/>
                          <a:latin typeface="Times New Roman" panose="02020603050405020304" pitchFamily="18" charset="0"/>
                          <a:cs typeface="Times New Roman" panose="02020603050405020304" pitchFamily="18" charset="0"/>
                        </a:rPr>
                        <a:t>hì</a:t>
                      </a:r>
                      <a:r>
                        <a:rPr lang="vi-VN" sz="2000" dirty="0">
                          <a:effectLst/>
                          <a:latin typeface="Times New Roman" panose="02020603050405020304" pitchFamily="18" charset="0"/>
                          <a:cs typeface="Times New Roman" panose="02020603050405020304" pitchFamily="18" charset="0"/>
                        </a:rPr>
                        <a:t> bão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(Nghĩa trực tiếp)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Dự báo thời tiết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extLst>
                  <a:ext uri="{0D108BD9-81ED-4DB2-BD59-A6C34878D82A}">
                    <a16:rowId xmlns:a16="http://schemas.microsoft.com/office/drawing/2014/main" val="10001"/>
                  </a:ext>
                </a:extLst>
              </a:tr>
              <a:tr h="426747">
                <a:tc vMerge="1">
                  <a:txBody>
                    <a:bodyPr/>
                    <a:lstStyle/>
                    <a:p>
                      <a:endParaRPr lang="en-US"/>
                    </a:p>
                  </a:txBody>
                  <a:tcPr/>
                </a:tc>
                <a:tc>
                  <a:txBody>
                    <a:bodyPr/>
                    <a:lstStyle/>
                    <a:p>
                      <a:pPr algn="l">
                        <a:lnSpc>
                          <a:spcPct val="100000"/>
                        </a:lnSpc>
                        <a:spcAft>
                          <a:spcPts val="0"/>
                        </a:spcAft>
                      </a:pPr>
                      <a:r>
                        <a:rPr lang="en-US" sz="2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Kiến cánh vỡ tổ bay ra </a:t>
                      </a:r>
                      <a:endParaRPr lang="en-US" sz="20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000" dirty="0">
                          <a:effectLst/>
                          <a:latin typeface="Times New Roman" panose="02020603050405020304" pitchFamily="18" charset="0"/>
                          <a:cs typeface="Times New Roman" panose="02020603050405020304" pitchFamily="18" charset="0"/>
                        </a:rPr>
                        <a:t>Bão táp mưa sa gần tới.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(Nghĩa trực tiếp)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Dự báo thời tiết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extLst>
                  <a:ext uri="{0D108BD9-81ED-4DB2-BD59-A6C34878D82A}">
                    <a16:rowId xmlns:a16="http://schemas.microsoft.com/office/drawing/2014/main" val="10002"/>
                  </a:ext>
                </a:extLst>
              </a:tr>
              <a:tr h="640120">
                <a:tc vMerge="1">
                  <a:txBody>
                    <a:bodyPr/>
                    <a:lstStyle/>
                    <a:p>
                      <a:endParaRPr lang="en-US"/>
                    </a:p>
                  </a:txBody>
                  <a:tcPr/>
                </a:tc>
                <a:tc>
                  <a:txBody>
                    <a:bodyPr/>
                    <a:lstStyle/>
                    <a:p>
                      <a:pPr algn="l">
                        <a:lnSpc>
                          <a:spcPct val="100000"/>
                        </a:lnSpc>
                        <a:spcAft>
                          <a:spcPts val="0"/>
                        </a:spcAft>
                      </a:pPr>
                      <a:r>
                        <a:rPr lang="en-US" sz="2000" dirty="0">
                          <a:effectLst/>
                          <a:latin typeface="Times New Roman" panose="02020603050405020304" pitchFamily="18" charset="0"/>
                          <a:cs typeface="Times New Roman" panose="02020603050405020304" pitchFamily="18" charset="0"/>
                        </a:rPr>
                        <a:t>3.</a:t>
                      </a:r>
                      <a:r>
                        <a:rPr lang="vi-VN" sz="2000" dirty="0">
                          <a:effectLst/>
                          <a:latin typeface="Times New Roman" panose="02020603050405020304" pitchFamily="18" charset="0"/>
                          <a:cs typeface="Times New Roman" panose="02020603050405020304" pitchFamily="18" charset="0"/>
                        </a:rPr>
                        <a:t>Mây kéo xuống biền t</a:t>
                      </a:r>
                      <a:r>
                        <a:rPr lang="en-US" sz="2000" dirty="0" err="1">
                          <a:effectLst/>
                          <a:latin typeface="Times New Roman" panose="02020603050405020304" pitchFamily="18" charset="0"/>
                          <a:cs typeface="Times New Roman" panose="02020603050405020304" pitchFamily="18" charset="0"/>
                        </a:rPr>
                        <a:t>hì</a:t>
                      </a:r>
                      <a:r>
                        <a:rPr lang="vi-VN" sz="2000" dirty="0">
                          <a:effectLst/>
                          <a:latin typeface="Times New Roman" panose="02020603050405020304" pitchFamily="18" charset="0"/>
                          <a:cs typeface="Times New Roman" panose="02020603050405020304" pitchFamily="18" charset="0"/>
                        </a:rPr>
                        <a:t> nắng chang chang, m</a:t>
                      </a:r>
                      <a:r>
                        <a:rPr lang="en-US" sz="2000" dirty="0">
                          <a:effectLst/>
                          <a:latin typeface="Times New Roman" panose="02020603050405020304" pitchFamily="18" charset="0"/>
                          <a:cs typeface="Times New Roman" panose="02020603050405020304" pitchFamily="18" charset="0"/>
                        </a:rPr>
                        <a:t>â</a:t>
                      </a:r>
                      <a:r>
                        <a:rPr lang="vi-VN" sz="2000" dirty="0">
                          <a:effectLst/>
                          <a:latin typeface="Times New Roman" panose="02020603050405020304" pitchFamily="18" charset="0"/>
                          <a:cs typeface="Times New Roman" panose="02020603050405020304" pitchFamily="18" charset="0"/>
                        </a:rPr>
                        <a:t>y kéo l</a:t>
                      </a:r>
                      <a:r>
                        <a:rPr lang="en-US" sz="2000" dirty="0">
                          <a:effectLst/>
                          <a:latin typeface="Times New Roman" panose="02020603050405020304" pitchFamily="18" charset="0"/>
                          <a:cs typeface="Times New Roman" panose="02020603050405020304" pitchFamily="18" charset="0"/>
                        </a:rPr>
                        <a:t>ê</a:t>
                      </a:r>
                      <a:r>
                        <a:rPr lang="vi-VN" sz="2000" dirty="0">
                          <a:effectLst/>
                          <a:latin typeface="Times New Roman" panose="02020603050405020304" pitchFamily="18" charset="0"/>
                          <a:cs typeface="Times New Roman" panose="02020603050405020304" pitchFamily="18" charset="0"/>
                        </a:rPr>
                        <a:t>n ngàn th</a:t>
                      </a:r>
                      <a:r>
                        <a:rPr lang="en-US" sz="2000" dirty="0">
                          <a:effectLst/>
                          <a:latin typeface="Times New Roman" panose="02020603050405020304" pitchFamily="18" charset="0"/>
                          <a:cs typeface="Times New Roman" panose="02020603050405020304" pitchFamily="18" charset="0"/>
                        </a:rPr>
                        <a:t>ì</a:t>
                      </a:r>
                      <a:r>
                        <a:rPr lang="vi-VN" sz="2000" dirty="0">
                          <a:effectLst/>
                          <a:latin typeface="Times New Roman" panose="02020603050405020304" pitchFamily="18" charset="0"/>
                          <a:cs typeface="Times New Roman" panose="02020603050405020304" pitchFamily="18" charset="0"/>
                        </a:rPr>
                        <a:t> mưa như trút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Nghĩa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err="1">
                          <a:effectLst/>
                          <a:latin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extLst>
                  <a:ext uri="{0D108BD9-81ED-4DB2-BD59-A6C34878D82A}">
                    <a16:rowId xmlns:a16="http://schemas.microsoft.com/office/drawing/2014/main" val="10003"/>
                  </a:ext>
                </a:extLst>
              </a:tr>
              <a:tr h="530718">
                <a:tc vMerge="1">
                  <a:txBody>
                    <a:bodyPr/>
                    <a:lstStyle/>
                    <a:p>
                      <a:endParaRPr lang="en-US"/>
                    </a:p>
                  </a:txBody>
                  <a:tcPr/>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4.</a:t>
                      </a:r>
                      <a:r>
                        <a:rPr lang="vi-VN" sz="2000">
                          <a:effectLst/>
                          <a:latin typeface="Times New Roman" panose="02020603050405020304" pitchFamily="18" charset="0"/>
                          <a:cs typeface="Times New Roman" panose="02020603050405020304" pitchFamily="18" charset="0"/>
                        </a:rPr>
                        <a:t>Đ</a:t>
                      </a:r>
                      <a:r>
                        <a:rPr lang="en-US" sz="2000">
                          <a:effectLst/>
                          <a:latin typeface="Times New Roman" panose="02020603050405020304" pitchFamily="18" charset="0"/>
                          <a:cs typeface="Times New Roman" panose="02020603050405020304" pitchFamily="18" charset="0"/>
                        </a:rPr>
                        <a:t>ê</a:t>
                      </a:r>
                      <a:r>
                        <a:rPr lang="vi-VN" sz="2000">
                          <a:effectLst/>
                          <a:latin typeface="Times New Roman" panose="02020603050405020304" pitchFamily="18" charset="0"/>
                          <a:cs typeface="Times New Roman" panose="02020603050405020304" pitchFamily="18" charset="0"/>
                        </a:rPr>
                        <a:t>m tháng Năm chưa nằm đã sáng</a:t>
                      </a:r>
                      <a:endParaRPr lang="en-US" sz="200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000">
                          <a:effectLst/>
                          <a:latin typeface="Times New Roman" panose="02020603050405020304" pitchFamily="18" charset="0"/>
                          <a:cs typeface="Times New Roman" panose="02020603050405020304" pitchFamily="18" charset="0"/>
                        </a:rPr>
                        <a:t>Ngày tháng Mười chưa cười đã tối.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Tự nhiên- thời gian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a:effectLst/>
                          <a:latin typeface="Times New Roman" panose="02020603050405020304" pitchFamily="18" charset="0"/>
                          <a:cs typeface="Times New Roman" panose="02020603050405020304" pitchFamily="18" charset="0"/>
                        </a:rPr>
                        <a:t>(ẩn dụ)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tc>
                  <a:txBody>
                    <a:bodyPr/>
                    <a:lstStyle/>
                    <a:p>
                      <a:pPr algn="l">
                        <a:lnSpc>
                          <a:spcPct val="100000"/>
                        </a:lnSpc>
                        <a:spcAft>
                          <a:spcPts val="0"/>
                        </a:spcAft>
                      </a:pPr>
                      <a:r>
                        <a:rPr lang="en-US" sz="2000" dirty="0" err="1">
                          <a:effectLst/>
                          <a:latin typeface="Times New Roman" panose="02020603050405020304" pitchFamily="18" charset="0"/>
                          <a:cs typeface="Times New Roman" panose="02020603050405020304" pitchFamily="18" charset="0"/>
                        </a:rPr>
                        <a:t>Quy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mùa</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97" marR="42597"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ợi ý 21 mẫu tranh phòng khách đẹp mang chủ đề Quê hương">
            <a:extLst>
              <a:ext uri="{FF2B5EF4-FFF2-40B4-BE49-F238E27FC236}">
                <a16:creationId xmlns:a16="http://schemas.microsoft.com/office/drawing/2014/main" id="{4BAFD215-5F2D-FCE1-F1CC-77BB22EF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6858000" cy="293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49">
            <a:extLst>
              <a:ext uri="{FF2B5EF4-FFF2-40B4-BE49-F238E27FC236}">
                <a16:creationId xmlns:a16="http://schemas.microsoft.com/office/drawing/2014/main" id="{00723C7C-29D2-7B22-8160-7904EA52911B}"/>
              </a:ext>
            </a:extLst>
          </p:cNvPr>
          <p:cNvSpPr>
            <a:spLocks noChangeArrowheads="1"/>
          </p:cNvSpPr>
          <p:nvPr/>
        </p:nvSpPr>
        <p:spPr bwMode="auto">
          <a:xfrm>
            <a:off x="1285875" y="647700"/>
            <a:ext cx="4286250" cy="666750"/>
          </a:xfrm>
          <a:prstGeom prst="cloudCallout">
            <a:avLst>
              <a:gd name="adj1" fmla="val 23250"/>
              <a:gd name="adj2" fmla="val 82380"/>
            </a:avLst>
          </a:prstGeom>
          <a:solidFill>
            <a:srgbClr val="FF000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defRPr/>
            </a:pPr>
            <a:r>
              <a:rPr lang="en-US" altLang="en-US" sz="1200" b="1" dirty="0">
                <a:solidFill>
                  <a:schemeClr val="bg1"/>
                </a:solidFill>
                <a:effectLst>
                  <a:outerShdw blurRad="38100" dist="38100" dir="2700000" algn="tl">
                    <a:srgbClr val="000000"/>
                  </a:outerShdw>
                </a:effectLst>
                <a:latin typeface="Broadway" panose="04040905080002020502" pitchFamily="82" charset="0"/>
                <a:cs typeface="Times New Roman" panose="02020603050405020304" pitchFamily="18" charset="0"/>
              </a:rPr>
              <a:t>VĂN BẢN 4</a:t>
            </a:r>
          </a:p>
          <a:p>
            <a:pPr algn="ctr" eaLnBrk="1" hangingPunct="1">
              <a:spcBef>
                <a:spcPct val="0"/>
              </a:spcBef>
              <a:buClrTx/>
              <a:buSzTx/>
              <a:buFontTx/>
              <a:buNone/>
              <a:defRPr/>
            </a:pPr>
            <a:r>
              <a:rPr lang="en-US" altLang="en-US" sz="1200" b="1" dirty="0">
                <a:solidFill>
                  <a:srgbClr val="FFFF00"/>
                </a:solidFill>
                <a:latin typeface="Times New Roman" panose="02020603050405020304" pitchFamily="18" charset="0"/>
                <a:cs typeface="Times New Roman" panose="02020603050405020304" pitchFamily="18" charset="0"/>
              </a:rPr>
              <a:t>MỘT SỐ CÂU TỤC NGỮ VIỆT NAM</a:t>
            </a:r>
            <a:endParaRPr lang="en-US" altLang="en-US" sz="1200" b="1" dirty="0">
              <a:solidFill>
                <a:srgbClr val="FFFF00"/>
              </a:solidFill>
              <a:effectLst>
                <a:outerShdw blurRad="38100" dist="38100" dir="2700000" algn="tl">
                  <a:srgbClr val="000000"/>
                </a:outerShdw>
              </a:effectLst>
              <a:latin typeface="Broadway" panose="04040905080002020502" pitchFamily="82" charset="0"/>
              <a:cs typeface="Times New Roman" panose="02020603050405020304" pitchFamily="18" charset="0"/>
            </a:endParaRPr>
          </a:p>
        </p:txBody>
      </p:sp>
      <p:sp>
        <p:nvSpPr>
          <p:cNvPr id="25604" name="TextBox 1">
            <a:extLst>
              <a:ext uri="{FF2B5EF4-FFF2-40B4-BE49-F238E27FC236}">
                <a16:creationId xmlns:a16="http://schemas.microsoft.com/office/drawing/2014/main" id="{F7618075-21C5-1D0C-D607-0435F8B20F23}"/>
              </a:ext>
            </a:extLst>
          </p:cNvPr>
          <p:cNvSpPr txBox="1">
            <a:spLocks noChangeArrowheads="1"/>
          </p:cNvSpPr>
          <p:nvPr/>
        </p:nvSpPr>
        <p:spPr bwMode="auto">
          <a:xfrm>
            <a:off x="0" y="3574257"/>
            <a:ext cx="6858000" cy="92333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buFontTx/>
              <a:buAutoNum type="arabicPeriod"/>
            </a:pPr>
            <a:r>
              <a:rPr lang="vi-VN" altLang="en-US" sz="1350" i="1">
                <a:solidFill>
                  <a:srgbClr val="002060"/>
                </a:solidFill>
                <a:latin typeface="Microsoft Sans Serif" panose="020B0604020202020204" pitchFamily="34" charset="0"/>
                <a:cs typeface="Microsoft Sans Serif" panose="020B0604020202020204" pitchFamily="34" charset="0"/>
              </a:rPr>
              <a:t>Khi trò chuyện với người khác, đã bao giờ em dùng tục ngữ chưa? Em hãy lí giải về thực tế đó của bản thân.</a:t>
            </a:r>
            <a:endParaRPr lang="en-US" altLang="en-US" sz="1350" i="1">
              <a:solidFill>
                <a:srgbClr val="002060"/>
              </a:solidFill>
              <a:latin typeface="Microsoft Sans Serif" panose="020B0604020202020204" pitchFamily="34" charset="0"/>
              <a:cs typeface="Microsoft Sans Serif" panose="020B0604020202020204" pitchFamily="34" charset="0"/>
            </a:endParaRPr>
          </a:p>
          <a:p>
            <a:r>
              <a:rPr lang="vi-VN" altLang="en-US" sz="1350" i="1">
                <a:solidFill>
                  <a:srgbClr val="002060"/>
                </a:solidFill>
                <a:latin typeface="Microsoft Sans Serif" panose="020B0604020202020204" pitchFamily="34" charset="0"/>
                <a:cs typeface="Microsoft Sans Serif" panose="020B0604020202020204" pitchFamily="34" charset="0"/>
              </a:rPr>
              <a:t>2. Theo em, vì sao người ta lại dùng tục ngữ trong một số tình huống giao tiếp thường ngày?</a:t>
            </a:r>
            <a:r>
              <a:rPr lang="vi-VN" altLang="en-US" sz="1350">
                <a:solidFill>
                  <a:srgbClr val="002060"/>
                </a:solidFill>
                <a:latin typeface="Microsoft Sans Serif" panose="020B0604020202020204" pitchFamily="34" charset="0"/>
                <a:cs typeface="Microsoft Sans Serif" panose="020B0604020202020204" pitchFamily="34" charset="0"/>
              </a:rPr>
              <a:t> </a:t>
            </a:r>
            <a:endParaRPr lang="en-US" altLang="en-US" sz="150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878CD150-741B-2034-B3D3-DB54DD84F360}"/>
              </a:ext>
            </a:extLst>
          </p:cNvPr>
          <p:cNvGraphicFramePr>
            <a:graphicFrameLocks/>
          </p:cNvGraphicFramePr>
          <p:nvPr>
            <p:extLst>
              <p:ext uri="{D42A27DB-BD31-4B8C-83A1-F6EECF244321}">
                <p14:modId xmlns:p14="http://schemas.microsoft.com/office/powerpoint/2010/main" val="3808907855"/>
              </p:ext>
            </p:extLst>
          </p:nvPr>
        </p:nvGraphicFramePr>
        <p:xfrm>
          <a:off x="-152400" y="-95250"/>
          <a:ext cx="7010399" cy="4810000"/>
        </p:xfrm>
        <a:graphic>
          <a:graphicData uri="http://schemas.openxmlformats.org/drawingml/2006/table">
            <a:tbl>
              <a:tblPr firstRow="1" firstCol="1" bandRow="1">
                <a:tableStyleId>{5C22544A-7EE6-4342-B048-85BDC9FD1C3A}</a:tableStyleId>
              </a:tblPr>
              <a:tblGrid>
                <a:gridCol w="152400">
                  <a:extLst>
                    <a:ext uri="{9D8B030D-6E8A-4147-A177-3AD203B41FA5}">
                      <a16:colId xmlns:a16="http://schemas.microsoft.com/office/drawing/2014/main" val="20000"/>
                    </a:ext>
                  </a:extLst>
                </a:gridCol>
                <a:gridCol w="2729653">
                  <a:extLst>
                    <a:ext uri="{9D8B030D-6E8A-4147-A177-3AD203B41FA5}">
                      <a16:colId xmlns:a16="http://schemas.microsoft.com/office/drawing/2014/main" val="20001"/>
                    </a:ext>
                  </a:extLst>
                </a:gridCol>
                <a:gridCol w="1689947">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142999">
                  <a:extLst>
                    <a:ext uri="{9D8B030D-6E8A-4147-A177-3AD203B41FA5}">
                      <a16:colId xmlns:a16="http://schemas.microsoft.com/office/drawing/2014/main" val="20004"/>
                    </a:ext>
                  </a:extLst>
                </a:gridCol>
              </a:tblGrid>
              <a:tr h="455248">
                <a:tc rowSpan="4">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5.</a:t>
                      </a:r>
                      <a:r>
                        <a:rPr lang="vi-VN" sz="2000" dirty="0">
                          <a:effectLst/>
                          <a:latin typeface="Times New Roman" panose="02020603050405020304" pitchFamily="18" charset="0"/>
                          <a:cs typeface="Times New Roman" panose="02020603050405020304" pitchFamily="18" charset="0"/>
                        </a:rPr>
                        <a:t>Nắng chóng trưa, mưa chóng tối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(Nghĩa trực tiếp)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extLst>
                  <a:ext uri="{0D108BD9-81ED-4DB2-BD59-A6C34878D82A}">
                    <a16:rowId xmlns:a16="http://schemas.microsoft.com/office/drawing/2014/main" val="10000"/>
                  </a:ext>
                </a:extLst>
              </a:tr>
              <a:tr h="455248">
                <a:tc vMerge="1">
                  <a:txBody>
                    <a:bodyPr/>
                    <a:lstStyle/>
                    <a:p>
                      <a:endParaRPr lang="en-US"/>
                    </a:p>
                  </a:txBody>
                  <a:tcPr/>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6.</a:t>
                      </a:r>
                      <a:r>
                        <a:rPr lang="vi-VN" sz="2000" dirty="0">
                          <a:effectLst/>
                          <a:latin typeface="Times New Roman" panose="02020603050405020304" pitchFamily="18" charset="0"/>
                          <a:cs typeface="Times New Roman" panose="02020603050405020304" pitchFamily="18" charset="0"/>
                        </a:rPr>
                        <a:t>Nhất nước, nh</a:t>
                      </a:r>
                      <a:r>
                        <a:rPr lang="en-US" sz="2000" dirty="0">
                          <a:effectLst/>
                          <a:latin typeface="Times New Roman" panose="02020603050405020304" pitchFamily="18" charset="0"/>
                          <a:cs typeface="Times New Roman" panose="02020603050405020304" pitchFamily="18" charset="0"/>
                        </a:rPr>
                        <a:t>ì</a:t>
                      </a:r>
                      <a:r>
                        <a:rPr lang="vi-VN" sz="2000" dirty="0">
                          <a:effectLst/>
                          <a:latin typeface="Times New Roman" panose="02020603050405020304" pitchFamily="18" charset="0"/>
                          <a:cs typeface="Times New Roman" panose="02020603050405020304" pitchFamily="18" charset="0"/>
                        </a:rPr>
                        <a:t> phân, tam cần</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t</a:t>
                      </a:r>
                      <a:r>
                        <a:rPr lang="en-US" sz="2000" dirty="0">
                          <a:effectLst/>
                          <a:latin typeface="Times New Roman" panose="02020603050405020304" pitchFamily="18" charset="0"/>
                          <a:cs typeface="Times New Roman" panose="02020603050405020304" pitchFamily="18" charset="0"/>
                        </a:rPr>
                        <a:t>ứ</a:t>
                      </a:r>
                      <a:r>
                        <a:rPr lang="vi-VN" sz="2000" dirty="0">
                          <a:effectLst/>
                          <a:latin typeface="Times New Roman" panose="02020603050405020304" pitchFamily="18" charset="0"/>
                          <a:cs typeface="Times New Roman" panose="02020603050405020304" pitchFamily="18" charset="0"/>
                        </a:rPr>
                        <a:t> giống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Lao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(Nghĩa trực tiếp)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Kinh nghiệm trồng lúa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extLst>
                  <a:ext uri="{0D108BD9-81ED-4DB2-BD59-A6C34878D82A}">
                    <a16:rowId xmlns:a16="http://schemas.microsoft.com/office/drawing/2014/main" val="10001"/>
                  </a:ext>
                </a:extLst>
              </a:tr>
              <a:tr h="455248">
                <a:tc vMerge="1">
                  <a:txBody>
                    <a:bodyPr/>
                    <a:lstStyle/>
                    <a:p>
                      <a:endParaRPr lang="en-US"/>
                    </a:p>
                  </a:txBody>
                  <a:tcPr/>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7.</a:t>
                      </a:r>
                      <a:r>
                        <a:rPr lang="vi-VN" sz="2000" dirty="0">
                          <a:effectLst/>
                          <a:latin typeface="Times New Roman" panose="02020603050405020304" pitchFamily="18" charset="0"/>
                          <a:cs typeface="Times New Roman" panose="02020603050405020304" pitchFamily="18" charset="0"/>
                        </a:rPr>
                        <a:t>Nắng tốt dưa</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 mưa t</a:t>
                      </a:r>
                      <a:r>
                        <a:rPr lang="en-US" sz="2000" dirty="0">
                          <a:effectLst/>
                          <a:latin typeface="Times New Roman" panose="02020603050405020304" pitchFamily="18" charset="0"/>
                          <a:cs typeface="Times New Roman" panose="02020603050405020304" pitchFamily="18" charset="0"/>
                        </a:rPr>
                        <a:t>ố</a:t>
                      </a:r>
                      <a:r>
                        <a:rPr lang="vi-VN" sz="2000" dirty="0">
                          <a:effectLst/>
                          <a:latin typeface="Times New Roman" panose="02020603050405020304" pitchFamily="18" charset="0"/>
                          <a:cs typeface="Times New Roman" panose="02020603050405020304" pitchFamily="18" charset="0"/>
                        </a:rPr>
                        <a:t>t lúa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Lao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Nghĩa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Kinh nghiệm trồng trọt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extLst>
                  <a:ext uri="{0D108BD9-81ED-4DB2-BD59-A6C34878D82A}">
                    <a16:rowId xmlns:a16="http://schemas.microsoft.com/office/drawing/2014/main" val="10002"/>
                  </a:ext>
                </a:extLst>
              </a:tr>
              <a:tr h="455248">
                <a:tc vMerge="1">
                  <a:txBody>
                    <a:bodyPr/>
                    <a:lstStyle/>
                    <a:p>
                      <a:endParaRPr lang="en-US"/>
                    </a:p>
                  </a:txBody>
                  <a:tcPr/>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8.</a:t>
                      </a:r>
                      <a:r>
                        <a:rPr lang="vi-VN" sz="2000">
                          <a:effectLst/>
                          <a:latin typeface="Times New Roman" panose="02020603050405020304" pitchFamily="18" charset="0"/>
                          <a:cs typeface="Times New Roman" panose="02020603050405020304" pitchFamily="18" charset="0"/>
                        </a:rPr>
                        <a:t>Làm </a:t>
                      </a:r>
                      <a:r>
                        <a:rPr lang="en-US" sz="2000">
                          <a:effectLst/>
                          <a:latin typeface="Times New Roman" panose="02020603050405020304" pitchFamily="18" charset="0"/>
                          <a:cs typeface="Times New Roman" panose="02020603050405020304" pitchFamily="18" charset="0"/>
                        </a:rPr>
                        <a:t>r</a:t>
                      </a:r>
                      <a:r>
                        <a:rPr lang="vi-VN" sz="2000">
                          <a:effectLst/>
                          <a:latin typeface="Times New Roman" panose="02020603050405020304" pitchFamily="18" charset="0"/>
                          <a:cs typeface="Times New Roman" panose="02020603050405020304" pitchFamily="18" charset="0"/>
                        </a:rPr>
                        <a:t>ộng ba năm không bằng ch</a:t>
                      </a:r>
                      <a:r>
                        <a:rPr lang="en-US" sz="2000">
                          <a:effectLst/>
                          <a:latin typeface="Times New Roman" panose="02020603050405020304" pitchFamily="18" charset="0"/>
                          <a:cs typeface="Times New Roman" panose="02020603050405020304" pitchFamily="18" charset="0"/>
                        </a:rPr>
                        <a:t>ă</a:t>
                      </a:r>
                      <a:r>
                        <a:rPr lang="vi-VN" sz="2000">
                          <a:effectLst/>
                          <a:latin typeface="Times New Roman" panose="02020603050405020304" pitchFamily="18" charset="0"/>
                          <a:cs typeface="Times New Roman" panose="02020603050405020304" pitchFamily="18" charset="0"/>
                        </a:rPr>
                        <a:t>n tằm một l</a:t>
                      </a:r>
                      <a:r>
                        <a:rPr lang="en-US" sz="2000">
                          <a:effectLst/>
                          <a:latin typeface="Times New Roman" panose="02020603050405020304" pitchFamily="18" charset="0"/>
                          <a:cs typeface="Times New Roman" panose="02020603050405020304" pitchFamily="18" charset="0"/>
                        </a:rPr>
                        <a:t>ứ</a:t>
                      </a:r>
                      <a:r>
                        <a:rPr lang="vi-VN" sz="2000">
                          <a:effectLst/>
                          <a:latin typeface="Times New Roman" panose="02020603050405020304" pitchFamily="18" charset="0"/>
                          <a:cs typeface="Times New Roman" panose="02020603050405020304" pitchFamily="18" charset="0"/>
                        </a:rPr>
                        <a:t>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a:effectLst/>
                          <a:latin typeface="Times New Roman" panose="02020603050405020304" pitchFamily="18" charset="0"/>
                          <a:cs typeface="Times New Roman" panose="02020603050405020304" pitchFamily="18" charset="0"/>
                        </a:rPr>
                        <a:t>Lao động sản xuất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Nghĩa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ẩn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tc>
                  <a:txBody>
                    <a:bodyPr/>
                    <a:lstStyle/>
                    <a:p>
                      <a:pPr algn="l">
                        <a:lnSpc>
                          <a:spcPct val="150000"/>
                        </a:lnSpc>
                        <a:spcAft>
                          <a:spcPts val="800"/>
                        </a:spcAft>
                      </a:pPr>
                      <a:r>
                        <a:rPr lang="en-US" sz="2000" dirty="0" err="1">
                          <a:effectLst/>
                          <a:latin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80" marR="427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6159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91C5CFA-F341-3D11-2CEC-10CA7FA0DD3A}"/>
              </a:ext>
            </a:extLst>
          </p:cNvPr>
          <p:cNvGraphicFramePr>
            <a:graphicFrameLocks noGrp="1"/>
          </p:cNvGraphicFramePr>
          <p:nvPr>
            <p:extLst>
              <p:ext uri="{D42A27DB-BD31-4B8C-83A1-F6EECF244321}">
                <p14:modId xmlns:p14="http://schemas.microsoft.com/office/powerpoint/2010/main" val="1324906875"/>
              </p:ext>
            </p:extLst>
          </p:nvPr>
        </p:nvGraphicFramePr>
        <p:xfrm>
          <a:off x="57150" y="-19050"/>
          <a:ext cx="6800850" cy="3017520"/>
        </p:xfrm>
        <a:graphic>
          <a:graphicData uri="http://schemas.openxmlformats.org/drawingml/2006/table">
            <a:tbl>
              <a:tblPr firstRow="1" firstCol="1" bandRow="1">
                <a:tableStyleId>{5C22544A-7EE6-4342-B048-85BDC9FD1C3A}</a:tableStyleId>
              </a:tblPr>
              <a:tblGrid>
                <a:gridCol w="323850">
                  <a:extLst>
                    <a:ext uri="{9D8B030D-6E8A-4147-A177-3AD203B41FA5}">
                      <a16:colId xmlns:a16="http://schemas.microsoft.com/office/drawing/2014/main" val="20000"/>
                    </a:ext>
                  </a:extLst>
                </a:gridCol>
                <a:gridCol w="2653252">
                  <a:extLst>
                    <a:ext uri="{9D8B030D-6E8A-4147-A177-3AD203B41FA5}">
                      <a16:colId xmlns:a16="http://schemas.microsoft.com/office/drawing/2014/main" val="20001"/>
                    </a:ext>
                  </a:extLst>
                </a:gridCol>
                <a:gridCol w="1385348">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20087">
                <a:tc rowSpan="4">
                  <a:txBody>
                    <a:bodyPr/>
                    <a:lstStyle/>
                    <a:p>
                      <a:pPr algn="l">
                        <a:lnSpc>
                          <a:spcPct val="100000"/>
                        </a:lnSpc>
                        <a:spcAft>
                          <a:spcPts val="0"/>
                        </a:spcAft>
                      </a:pPr>
                      <a:r>
                        <a:rPr lang="en-US" sz="2400" dirty="0">
                          <a:effectLst/>
                          <a:latin typeface="Time new roman"/>
                        </a:rPr>
                        <a:t>C</a:t>
                      </a:r>
                      <a:endParaRPr lang="en-US" sz="2400" dirty="0">
                        <a:effectLst/>
                        <a:latin typeface="Time new roman"/>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9.</a:t>
                      </a:r>
                      <a:r>
                        <a:rPr lang="vi-VN" sz="2200" dirty="0">
                          <a:effectLst/>
                          <a:latin typeface="Times New Roman" panose="02020603050405020304" pitchFamily="18" charset="0"/>
                          <a:cs typeface="Times New Roman" panose="02020603050405020304" pitchFamily="18" charset="0"/>
                        </a:rPr>
                        <a:t>Người sống hơn đ</a:t>
                      </a:r>
                      <a:r>
                        <a:rPr lang="en-US" sz="2200" dirty="0">
                          <a:effectLst/>
                          <a:latin typeface="Times New Roman" panose="02020603050405020304" pitchFamily="18" charset="0"/>
                          <a:cs typeface="Times New Roman" panose="02020603050405020304" pitchFamily="18" charset="0"/>
                        </a:rPr>
                        <a:t>ố</a:t>
                      </a:r>
                      <a:r>
                        <a:rPr lang="vi-VN" sz="2200" dirty="0">
                          <a:effectLst/>
                          <a:latin typeface="Times New Roman" panose="02020603050405020304" pitchFamily="18" charset="0"/>
                          <a:cs typeface="Times New Roman" panose="02020603050405020304" pitchFamily="18" charset="0"/>
                        </a:rPr>
                        <a:t>ng vàng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Con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cs typeface="Times New Roman" panose="02020603050405020304" pitchFamily="18" charset="0"/>
                        </a:rPr>
                        <a:t>xã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hội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a:effectLst/>
                          <a:latin typeface="Times New Roman" panose="02020603050405020304" pitchFamily="18" charset="0"/>
                          <a:cs typeface="Times New Roman" panose="02020603050405020304" pitchFamily="18" charset="0"/>
                        </a:rPr>
                        <a:t>Nghĩa ẩn dụ</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a:effectLst/>
                          <a:latin typeface="Times New Roman" panose="02020603050405020304" pitchFamily="18" charset="0"/>
                          <a:cs typeface="Times New Roman" panose="02020603050405020304" pitchFamily="18" charset="0"/>
                        </a:rPr>
                        <a:t>Quý trọng con người</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extLst>
                  <a:ext uri="{0D108BD9-81ED-4DB2-BD59-A6C34878D82A}">
                    <a16:rowId xmlns:a16="http://schemas.microsoft.com/office/drawing/2014/main" val="10000"/>
                  </a:ext>
                </a:extLst>
              </a:tr>
              <a:tr h="454415">
                <a:tc vMerge="1">
                  <a:txBody>
                    <a:bodyPr/>
                    <a:lstStyle/>
                    <a:p>
                      <a:endParaRPr lang="en-US"/>
                    </a:p>
                  </a:txBody>
                  <a:tcPr/>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10.</a:t>
                      </a:r>
                      <a:r>
                        <a:rPr lang="vi-VN" sz="2200" dirty="0">
                          <a:effectLst/>
                          <a:latin typeface="Times New Roman" panose="02020603050405020304" pitchFamily="18" charset="0"/>
                          <a:cs typeface="Times New Roman" panose="02020603050405020304" pitchFamily="18" charset="0"/>
                        </a:rPr>
                        <a:t>Đói cho sạch, rách cho th</a:t>
                      </a:r>
                      <a:r>
                        <a:rPr lang="en-US" sz="2200" dirty="0">
                          <a:effectLst/>
                          <a:latin typeface="Times New Roman" panose="02020603050405020304" pitchFamily="18" charset="0"/>
                          <a:cs typeface="Times New Roman" panose="02020603050405020304" pitchFamily="18" charset="0"/>
                        </a:rPr>
                        <a:t>ơ</a:t>
                      </a:r>
                      <a:r>
                        <a:rPr lang="vi-VN" sz="2200" dirty="0">
                          <a:effectLst/>
                          <a:latin typeface="Times New Roman" panose="02020603050405020304" pitchFamily="18" charset="0"/>
                          <a:cs typeface="Times New Roman" panose="02020603050405020304" pitchFamily="18" charset="0"/>
                        </a:rPr>
                        <a:t>m</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Con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cs typeface="Times New Roman" panose="02020603050405020304" pitchFamily="18" charset="0"/>
                        </a:rPr>
                        <a:t>xã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hội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a:effectLst/>
                          <a:latin typeface="Times New Roman" panose="02020603050405020304" pitchFamily="18" charset="0"/>
                          <a:cs typeface="Times New Roman" panose="02020603050405020304" pitchFamily="18" charset="0"/>
                        </a:rPr>
                        <a:t>Nghĩa ẩn dụ</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a:effectLst/>
                          <a:latin typeface="Times New Roman" panose="02020603050405020304" pitchFamily="18" charset="0"/>
                          <a:cs typeface="Times New Roman" panose="02020603050405020304" pitchFamily="18" charset="0"/>
                        </a:rPr>
                        <a:t>Đề cao đạo đức tốt đẹp</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extLst>
                  <a:ext uri="{0D108BD9-81ED-4DB2-BD59-A6C34878D82A}">
                    <a16:rowId xmlns:a16="http://schemas.microsoft.com/office/drawing/2014/main" val="10001"/>
                  </a:ext>
                </a:extLst>
              </a:tr>
              <a:tr h="320087">
                <a:tc vMerge="1">
                  <a:txBody>
                    <a:bodyPr/>
                    <a:lstStyle/>
                    <a:p>
                      <a:endParaRPr lang="en-US"/>
                    </a:p>
                  </a:txBody>
                  <a:tcPr/>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11.</a:t>
                      </a:r>
                      <a:r>
                        <a:rPr lang="vi-VN" sz="2200" dirty="0">
                          <a:effectLst/>
                          <a:latin typeface="Times New Roman" panose="02020603050405020304" pitchFamily="18" charset="0"/>
                          <a:cs typeface="Times New Roman" panose="02020603050405020304" pitchFamily="18" charset="0"/>
                        </a:rPr>
                        <a:t>Không thầy đố m</a:t>
                      </a:r>
                      <a:r>
                        <a:rPr lang="en-US" sz="2200" dirty="0">
                          <a:effectLst/>
                          <a:latin typeface="Times New Roman" panose="02020603050405020304" pitchFamily="18" charset="0"/>
                          <a:cs typeface="Times New Roman" panose="02020603050405020304" pitchFamily="18" charset="0"/>
                        </a:rPr>
                        <a:t>à</a:t>
                      </a:r>
                      <a:r>
                        <a:rPr lang="vi-VN" sz="2200" dirty="0">
                          <a:effectLst/>
                          <a:latin typeface="Times New Roman" panose="02020603050405020304" pitchFamily="18" charset="0"/>
                          <a:cs typeface="Times New Roman" panose="02020603050405020304" pitchFamily="18" charset="0"/>
                        </a:rPr>
                        <a:t>y làm nên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Con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hội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err="1">
                          <a:effectLst/>
                          <a:latin typeface="Times New Roman" panose="02020603050405020304" pitchFamily="18" charset="0"/>
                          <a:cs typeface="Times New Roman" panose="02020603050405020304" pitchFamily="18" charset="0"/>
                        </a:rPr>
                        <a:t>Nghĩa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tiếp</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err="1">
                          <a:effectLst/>
                          <a:latin typeface="Times New Roman" panose="02020603050405020304" pitchFamily="18" charset="0"/>
                          <a:cs typeface="Times New Roman" panose="02020603050405020304" pitchFamily="18" charset="0"/>
                        </a:rPr>
                        <a:t>Trân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trọng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thầy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extLst>
                  <a:ext uri="{0D108BD9-81ED-4DB2-BD59-A6C34878D82A}">
                    <a16:rowId xmlns:a16="http://schemas.microsoft.com/office/drawing/2014/main" val="10002"/>
                  </a:ext>
                </a:extLst>
              </a:tr>
              <a:tr h="454415">
                <a:tc vMerge="1">
                  <a:txBody>
                    <a:bodyPr/>
                    <a:lstStyle/>
                    <a:p>
                      <a:endParaRPr lang="en-US"/>
                    </a:p>
                  </a:txBody>
                  <a:tcPr/>
                </a:tc>
                <a:tc>
                  <a:txBody>
                    <a:bodyPr/>
                    <a:lstStyle/>
                    <a:p>
                      <a:pPr algn="l">
                        <a:lnSpc>
                          <a:spcPct val="100000"/>
                        </a:lnSpc>
                        <a:spcAft>
                          <a:spcPts val="0"/>
                        </a:spcAft>
                      </a:pPr>
                      <a:r>
                        <a:rPr lang="en-US" sz="2200">
                          <a:effectLst/>
                          <a:latin typeface="Times New Roman" panose="02020603050405020304" pitchFamily="18" charset="0"/>
                          <a:cs typeface="Times New Roman" panose="02020603050405020304" pitchFamily="18" charset="0"/>
                        </a:rPr>
                        <a:t>12.</a:t>
                      </a:r>
                      <a:r>
                        <a:rPr lang="vi-VN" sz="2200">
                          <a:effectLst/>
                          <a:latin typeface="Times New Roman" panose="02020603050405020304" pitchFamily="18" charset="0"/>
                          <a:cs typeface="Times New Roman" panose="02020603050405020304" pitchFamily="18" charset="0"/>
                        </a:rPr>
                        <a:t>Học thầy ch</a:t>
                      </a:r>
                      <a:r>
                        <a:rPr lang="en-US" sz="2200">
                          <a:effectLst/>
                          <a:latin typeface="Times New Roman" panose="02020603050405020304" pitchFamily="18" charset="0"/>
                          <a:cs typeface="Times New Roman" panose="02020603050405020304" pitchFamily="18" charset="0"/>
                        </a:rPr>
                        <a:t>ẳng tày </a:t>
                      </a:r>
                      <a:r>
                        <a:rPr lang="vi-VN" sz="2200">
                          <a:effectLst/>
                          <a:latin typeface="Times New Roman" panose="02020603050405020304" pitchFamily="18" charset="0"/>
                          <a:cs typeface="Times New Roman" panose="02020603050405020304" pitchFamily="18" charset="0"/>
                        </a:rPr>
                        <a:t>học bạn.</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a:effectLst/>
                          <a:latin typeface="Times New Roman" panose="02020603050405020304" pitchFamily="18" charset="0"/>
                          <a:cs typeface="Times New Roman" panose="02020603050405020304" pitchFamily="18" charset="0"/>
                        </a:rPr>
                        <a:t>Con </a:t>
                      </a:r>
                      <a:r>
                        <a:rPr lang="en-US" sz="2200" dirty="0" err="1">
                          <a:effectLst/>
                          <a:latin typeface="Times New Roman" panose="02020603050405020304" pitchFamily="18" charset="0"/>
                          <a:cs typeface="Times New Roman" panose="02020603050405020304" pitchFamily="18" charset="0"/>
                        </a:rPr>
                        <a:t>người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err="1">
                          <a:effectLst/>
                          <a:latin typeface="Times New Roman" panose="02020603050405020304" pitchFamily="18" charset="0"/>
                          <a:cs typeface="Times New Roman" panose="02020603050405020304" pitchFamily="18" charset="0"/>
                        </a:rPr>
                        <a:t>Nghĩa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tiếp</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tc>
                  <a:txBody>
                    <a:bodyPr/>
                    <a:lstStyle/>
                    <a:p>
                      <a:pPr algn="l">
                        <a:lnSpc>
                          <a:spcPct val="100000"/>
                        </a:lnSpc>
                        <a:spcAft>
                          <a:spcPts val="0"/>
                        </a:spcAft>
                      </a:pPr>
                      <a:r>
                        <a:rPr lang="en-US" sz="2200" dirty="0" err="1">
                          <a:effectLst/>
                          <a:latin typeface="Times New Roman" panose="02020603050405020304" pitchFamily="18" charset="0"/>
                          <a:cs typeface="Times New Roman" panose="02020603050405020304" pitchFamily="18" charset="0"/>
                        </a:rPr>
                        <a:t>Cần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thiết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tập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bạn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bè</a:t>
                      </a: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7" marR="42777"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3922817-1987-8619-B88C-DDCC57ECBE0F}"/>
              </a:ext>
            </a:extLst>
          </p:cNvPr>
          <p:cNvGraphicFramePr>
            <a:graphicFrameLocks noGrp="1"/>
          </p:cNvGraphicFramePr>
          <p:nvPr>
            <p:extLst>
              <p:ext uri="{D42A27DB-BD31-4B8C-83A1-F6EECF244321}">
                <p14:modId xmlns:p14="http://schemas.microsoft.com/office/powerpoint/2010/main" val="920979094"/>
              </p:ext>
            </p:extLst>
          </p:nvPr>
        </p:nvGraphicFramePr>
        <p:xfrm>
          <a:off x="57150" y="-95250"/>
          <a:ext cx="6724650" cy="3657600"/>
        </p:xfrm>
        <a:graphic>
          <a:graphicData uri="http://schemas.openxmlformats.org/drawingml/2006/table">
            <a:tbl>
              <a:tblPr firstRow="1" firstCol="1" bandRow="1">
                <a:tableStyleId>{5C22544A-7EE6-4342-B048-85BDC9FD1C3A}</a:tableStyleId>
              </a:tblPr>
              <a:tblGrid>
                <a:gridCol w="584751">
                  <a:extLst>
                    <a:ext uri="{9D8B030D-6E8A-4147-A177-3AD203B41FA5}">
                      <a16:colId xmlns:a16="http://schemas.microsoft.com/office/drawing/2014/main" val="20000"/>
                    </a:ext>
                  </a:extLst>
                </a:gridCol>
                <a:gridCol w="2455959">
                  <a:extLst>
                    <a:ext uri="{9D8B030D-6E8A-4147-A177-3AD203B41FA5}">
                      <a16:colId xmlns:a16="http://schemas.microsoft.com/office/drawing/2014/main" val="20001"/>
                    </a:ext>
                  </a:extLst>
                </a:gridCol>
                <a:gridCol w="1520356">
                  <a:extLst>
                    <a:ext uri="{9D8B030D-6E8A-4147-A177-3AD203B41FA5}">
                      <a16:colId xmlns:a16="http://schemas.microsoft.com/office/drawing/2014/main" val="20002"/>
                    </a:ext>
                  </a:extLst>
                </a:gridCol>
                <a:gridCol w="1111263">
                  <a:extLst>
                    <a:ext uri="{9D8B030D-6E8A-4147-A177-3AD203B41FA5}">
                      <a16:colId xmlns:a16="http://schemas.microsoft.com/office/drawing/2014/main" val="20003"/>
                    </a:ext>
                  </a:extLst>
                </a:gridCol>
                <a:gridCol w="1052321">
                  <a:extLst>
                    <a:ext uri="{9D8B030D-6E8A-4147-A177-3AD203B41FA5}">
                      <a16:colId xmlns:a16="http://schemas.microsoft.com/office/drawing/2014/main" val="20004"/>
                    </a:ext>
                  </a:extLst>
                </a:gridCol>
              </a:tblGrid>
              <a:tr h="478757">
                <a:tc rowSpan="3">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13. </a:t>
                      </a:r>
                      <a:r>
                        <a:rPr lang="en-US" sz="2400" u="none" strike="noStrike" dirty="0" err="1">
                          <a:effectLst/>
                          <a:latin typeface="Times New Roman" panose="02020603050405020304" pitchFamily="18" charset="0"/>
                          <a:cs typeface="Times New Roman" panose="02020603050405020304" pitchFamily="18" charset="0"/>
                        </a:rPr>
                        <a:t>Muốn</a:t>
                      </a:r>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lành</a:t>
                      </a:r>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nghề</a:t>
                      </a:r>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chớ</a:t>
                      </a:r>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nề</a:t>
                      </a:r>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học</a:t>
                      </a:r>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err="1">
                          <a:effectLst/>
                          <a:latin typeface="Times New Roman" panose="02020603050405020304" pitchFamily="18" charset="0"/>
                          <a:cs typeface="Times New Roman" panose="02020603050405020304" pitchFamily="18" charset="0"/>
                        </a:rPr>
                        <a:t>hỏi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Con người-  xã hội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Nghĩa trực tiếp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Kinh nghiệm thành công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extLst>
                  <a:ext uri="{0D108BD9-81ED-4DB2-BD59-A6C34878D82A}">
                    <a16:rowId xmlns:a16="http://schemas.microsoft.com/office/drawing/2014/main" val="10000"/>
                  </a:ext>
                </a:extLst>
              </a:tr>
              <a:tr h="355892">
                <a:tc vMerge="1">
                  <a:txBody>
                    <a:bodyPr/>
                    <a:lstStyle/>
                    <a:p>
                      <a:endParaRPr lang="en-US"/>
                    </a:p>
                  </a:txBody>
                  <a:tcPr/>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14.</a:t>
                      </a:r>
                      <a:r>
                        <a:rPr lang="vi-VN" sz="2400">
                          <a:effectLst/>
                          <a:latin typeface="Times New Roman" panose="02020603050405020304" pitchFamily="18" charset="0"/>
                          <a:cs typeface="Times New Roman" panose="02020603050405020304" pitchFamily="18" charset="0"/>
                        </a:rPr>
                        <a:t>Ăn quả nhớ k</a:t>
                      </a:r>
                      <a:r>
                        <a:rPr lang="en-US" sz="2400">
                          <a:effectLst/>
                          <a:latin typeface="Times New Roman" panose="02020603050405020304" pitchFamily="18" charset="0"/>
                          <a:cs typeface="Times New Roman" panose="02020603050405020304" pitchFamily="18" charset="0"/>
                        </a:rPr>
                        <a:t>ẻ</a:t>
                      </a:r>
                      <a:r>
                        <a:rPr lang="vi-VN" sz="2400">
                          <a:effectLst/>
                          <a:latin typeface="Times New Roman" panose="02020603050405020304" pitchFamily="18" charset="0"/>
                          <a:cs typeface="Times New Roman" panose="02020603050405020304" pitchFamily="18" charset="0"/>
                        </a:rPr>
                        <a:t> trồng c</a:t>
                      </a:r>
                      <a:r>
                        <a:rPr lang="en-US" sz="2400">
                          <a:effectLst/>
                          <a:latin typeface="Times New Roman" panose="02020603050405020304" pitchFamily="18" charset="0"/>
                          <a:cs typeface="Times New Roman" panose="02020603050405020304" pitchFamily="18" charset="0"/>
                        </a:rPr>
                        <a:t>â</a:t>
                      </a:r>
                      <a:r>
                        <a:rPr lang="vi-VN" sz="2400">
                          <a:effectLst/>
                          <a:latin typeface="Times New Roman" panose="02020603050405020304" pitchFamily="18" charset="0"/>
                          <a:cs typeface="Times New Roman" panose="02020603050405020304" pitchFamily="18" charset="0"/>
                        </a:rPr>
                        <a:t>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Con người-  xã hội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Nghĩa ẩn dụ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Đạo lý biết ơn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extLst>
                  <a:ext uri="{0D108BD9-81ED-4DB2-BD59-A6C34878D82A}">
                    <a16:rowId xmlns:a16="http://schemas.microsoft.com/office/drawing/2014/main" val="10001"/>
                  </a:ext>
                </a:extLst>
              </a:tr>
              <a:tr h="370264">
                <a:tc vMerge="1">
                  <a:txBody>
                    <a:bodyPr/>
                    <a:lstStyle/>
                    <a:p>
                      <a:endParaRPr lang="en-US"/>
                    </a:p>
                  </a:txBody>
                  <a:tcPr/>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15.</a:t>
                      </a:r>
                      <a:r>
                        <a:rPr lang="vi-VN" sz="2400" dirty="0">
                          <a:effectLst/>
                          <a:latin typeface="Times New Roman" panose="02020603050405020304" pitchFamily="18" charset="0"/>
                          <a:cs typeface="Times New Roman" panose="02020603050405020304" pitchFamily="18" charset="0"/>
                        </a:rPr>
                        <a:t>Một c</a:t>
                      </a:r>
                      <a:r>
                        <a:rPr lang="en-US" sz="2400" dirty="0">
                          <a:effectLst/>
                          <a:latin typeface="Times New Roman" panose="02020603050405020304" pitchFamily="18" charset="0"/>
                          <a:cs typeface="Times New Roman" panose="02020603050405020304" pitchFamily="18" charset="0"/>
                        </a:rPr>
                        <a:t>â</a:t>
                      </a:r>
                      <a:r>
                        <a:rPr lang="vi-VN" sz="2400" dirty="0">
                          <a:effectLst/>
                          <a:latin typeface="Times New Roman" panose="02020603050405020304" pitchFamily="18" charset="0"/>
                          <a:cs typeface="Times New Roman" panose="02020603050405020304" pitchFamily="18" charset="0"/>
                        </a:rPr>
                        <a:t>y làm chẳng nên non </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400" dirty="0">
                          <a:effectLst/>
                          <a:latin typeface="Times New Roman" panose="02020603050405020304" pitchFamily="18" charset="0"/>
                          <a:cs typeface="Times New Roman" panose="02020603050405020304" pitchFamily="18" charset="0"/>
                        </a:rPr>
                        <a:t>Ba c</a:t>
                      </a:r>
                      <a:r>
                        <a:rPr lang="en-US" sz="2400" dirty="0">
                          <a:effectLst/>
                          <a:latin typeface="Times New Roman" panose="02020603050405020304" pitchFamily="18" charset="0"/>
                          <a:cs typeface="Times New Roman" panose="02020603050405020304" pitchFamily="18" charset="0"/>
                        </a:rPr>
                        <a:t>â</a:t>
                      </a:r>
                      <a:r>
                        <a:rPr lang="vi-VN" sz="2400" dirty="0">
                          <a:effectLst/>
                          <a:latin typeface="Times New Roman" panose="02020603050405020304" pitchFamily="18" charset="0"/>
                          <a:cs typeface="Times New Roman" panose="02020603050405020304" pitchFamily="18" charset="0"/>
                        </a:rPr>
                        <a:t>y chụm lại n</a:t>
                      </a:r>
                      <a:r>
                        <a:rPr lang="en-US" sz="2400" dirty="0">
                          <a:effectLst/>
                          <a:latin typeface="Times New Roman" panose="02020603050405020304" pitchFamily="18" charset="0"/>
                          <a:cs typeface="Times New Roman" panose="02020603050405020304" pitchFamily="18" charset="0"/>
                        </a:rPr>
                        <a:t>ê</a:t>
                      </a:r>
                      <a:r>
                        <a:rPr lang="vi-VN" sz="2400" dirty="0">
                          <a:effectLst/>
                          <a:latin typeface="Times New Roman" panose="02020603050405020304" pitchFamily="18" charset="0"/>
                          <a:cs typeface="Times New Roman" panose="02020603050405020304" pitchFamily="18" charset="0"/>
                        </a:rPr>
                        <a:t>n hòn núi cao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Con người-  xã hội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Nghĩa ẩn dụ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tc>
                  <a:txBody>
                    <a:bodyPr/>
                    <a:lstStyle/>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Sức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5" marR="4277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176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877DF7B-3BD4-3250-F245-CE8B4E7CC8D8}"/>
              </a:ext>
            </a:extLst>
          </p:cNvPr>
          <p:cNvGraphicFramePr>
            <a:graphicFrameLocks noGrp="1"/>
          </p:cNvGraphicFramePr>
          <p:nvPr>
            <p:ph idx="1"/>
            <p:extLst>
              <p:ext uri="{D42A27DB-BD31-4B8C-83A1-F6EECF244321}">
                <p14:modId xmlns:p14="http://schemas.microsoft.com/office/powerpoint/2010/main" val="2305815586"/>
              </p:ext>
            </p:extLst>
          </p:nvPr>
        </p:nvGraphicFramePr>
        <p:xfrm>
          <a:off x="152400" y="-19050"/>
          <a:ext cx="6674644" cy="4597400"/>
        </p:xfrm>
        <a:graphic>
          <a:graphicData uri="http://schemas.openxmlformats.org/drawingml/2006/table">
            <a:tbl>
              <a:tblPr>
                <a:tableStyleId>{5C22544A-7EE6-4342-B048-85BDC9FD1C3A}</a:tableStyleId>
              </a:tblPr>
              <a:tblGrid>
                <a:gridCol w="6674644">
                  <a:extLst>
                    <a:ext uri="{9D8B030D-6E8A-4147-A177-3AD203B41FA5}">
                      <a16:colId xmlns:a16="http://schemas.microsoft.com/office/drawing/2014/main" val="20000"/>
                    </a:ext>
                  </a:extLst>
                </a:gridCol>
              </a:tblGrid>
              <a:tr h="2877740">
                <a:tc>
                  <a:txBody>
                    <a:bodyPr/>
                    <a:lstStyle/>
                    <a:p>
                      <a:pPr algn="ctr">
                        <a:lnSpc>
                          <a:spcPct val="100000"/>
                        </a:lnSpc>
                        <a:spcAft>
                          <a:spcPts val="0"/>
                        </a:spcAft>
                      </a:pPr>
                      <a:endParaRPr lang="en-US" sz="1100" dirty="0">
                        <a:effectLst/>
                        <a:latin typeface="Time new roman"/>
                      </a:endParaRPr>
                    </a:p>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NHẬN XÉT</a:t>
                      </a:r>
                    </a:p>
                    <a:p>
                      <a:pPr algn="l">
                        <a:lnSpc>
                          <a:spcPct val="100000"/>
                        </a:lnSpc>
                        <a:spcAft>
                          <a:spcPts val="0"/>
                        </a:spcAft>
                      </a:pPr>
                      <a:r>
                        <a:rPr lang="en-US" sz="2400" b="1" dirty="0" err="1">
                          <a:solidFill>
                            <a:srgbClr val="FF0000"/>
                          </a:solidFill>
                          <a:effectLst/>
                          <a:latin typeface="Times New Roman" panose="02020603050405020304" pitchFamily="18" charset="0"/>
                          <a:cs typeface="Times New Roman" panose="02020603050405020304" pitchFamily="18" charset="0"/>
                        </a:rPr>
                        <a:t>Chủ</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đề</a:t>
                      </a:r>
                      <a:r>
                        <a:rPr lang="en-US" sz="2400" b="1" dirty="0">
                          <a:solidFill>
                            <a:srgbClr val="FF0000"/>
                          </a:solidFill>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2400" dirty="0">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câu</a:t>
                      </a:r>
                      <a:r>
                        <a:rPr lang="en-US" sz="2400" dirty="0">
                          <a:solidFill>
                            <a:srgbClr val="FF0000"/>
                          </a:solidFill>
                          <a:effectLst/>
                          <a:latin typeface="Times New Roman" panose="02020603050405020304" pitchFamily="18" charset="0"/>
                          <a:cs typeface="Times New Roman" panose="02020603050405020304" pitchFamily="18" charset="0"/>
                        </a:rPr>
                        <a:t> 1 </a:t>
                      </a:r>
                      <a:r>
                        <a:rPr lang="en-US" sz="2400" dirty="0" err="1">
                          <a:solidFill>
                            <a:srgbClr val="FF0000"/>
                          </a:solidFill>
                          <a:effectLst/>
                          <a:latin typeface="Times New Roman" panose="02020603050405020304" pitchFamily="18" charset="0"/>
                          <a:cs typeface="Times New Roman" panose="02020603050405020304" pitchFamily="18" charset="0"/>
                        </a:rPr>
                        <a:t>đến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câu</a:t>
                      </a:r>
                      <a:r>
                        <a:rPr lang="en-US" sz="2400" dirty="0">
                          <a:solidFill>
                            <a:srgbClr val="FF0000"/>
                          </a:solidFill>
                          <a:effectLst/>
                          <a:latin typeface="Times New Roman" panose="02020603050405020304" pitchFamily="18" charset="0"/>
                          <a:cs typeface="Times New Roman" panose="02020603050405020304" pitchFamily="18" charset="0"/>
                        </a:rPr>
                        <a:t> 5 : </a:t>
                      </a:r>
                      <a:r>
                        <a:rPr lang="vi-VN" sz="2400" dirty="0">
                          <a:solidFill>
                            <a:srgbClr val="FF0000"/>
                          </a:solidFill>
                          <a:effectLst/>
                          <a:latin typeface="Times New Roman" panose="02020603050405020304" pitchFamily="18" charset="0"/>
                          <a:cs typeface="Times New Roman" panose="02020603050405020304" pitchFamily="18" charset="0"/>
                        </a:rPr>
                        <a:t>kinh nghiệm về thời tiết; </a:t>
                      </a:r>
                      <a:endParaRPr lang="en-US" sz="2400" dirty="0">
                        <a:solidFill>
                          <a:srgbClr val="FF0000"/>
                        </a:solidFill>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dirty="0">
                          <a:solidFill>
                            <a:srgbClr val="FF0000"/>
                          </a:solidFill>
                          <a:effectLst/>
                          <a:latin typeface="Times New Roman" panose="02020603050405020304" pitchFamily="18" charset="0"/>
                          <a:cs typeface="Times New Roman" panose="02020603050405020304" pitchFamily="18" charset="0"/>
                        </a:rPr>
                        <a:t>  - </a:t>
                      </a:r>
                      <a:r>
                        <a:rPr lang="vi-VN" sz="2400" dirty="0">
                          <a:solidFill>
                            <a:srgbClr val="FF0000"/>
                          </a:solidFill>
                          <a:effectLst/>
                          <a:latin typeface="Times New Roman" panose="02020603050405020304" pitchFamily="18" charset="0"/>
                          <a:cs typeface="Times New Roman" panose="02020603050405020304" pitchFamily="18" charset="0"/>
                        </a:rPr>
                        <a:t>câu 6 đến câu 8: kinh nghiệm về lao động sản xuất; </a:t>
                      </a:r>
                      <a:endParaRPr lang="en-US" sz="2400" dirty="0">
                        <a:solidFill>
                          <a:srgbClr val="FF0000"/>
                        </a:solidFill>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dirty="0">
                          <a:solidFill>
                            <a:srgbClr val="FF0000"/>
                          </a:solidFill>
                          <a:effectLst/>
                          <a:latin typeface="Times New Roman" panose="02020603050405020304" pitchFamily="18" charset="0"/>
                          <a:cs typeface="Times New Roman" panose="02020603050405020304" pitchFamily="18" charset="0"/>
                        </a:rPr>
                        <a:t> - </a:t>
                      </a:r>
                      <a:r>
                        <a:rPr lang="vi-VN" sz="2400" dirty="0">
                          <a:solidFill>
                            <a:srgbClr val="FF0000"/>
                          </a:solidFill>
                          <a:effectLst/>
                          <a:latin typeface="Times New Roman" panose="02020603050405020304" pitchFamily="18" charset="0"/>
                          <a:cs typeface="Times New Roman" panose="02020603050405020304" pitchFamily="18" charset="0"/>
                        </a:rPr>
                        <a:t>c</a:t>
                      </a:r>
                      <a:r>
                        <a:rPr lang="en-US" sz="2400" dirty="0">
                          <a:solidFill>
                            <a:srgbClr val="FF0000"/>
                          </a:solidFill>
                          <a:effectLst/>
                          <a:latin typeface="Times New Roman" panose="02020603050405020304" pitchFamily="18" charset="0"/>
                          <a:cs typeface="Times New Roman" panose="02020603050405020304" pitchFamily="18" charset="0"/>
                        </a:rPr>
                        <a:t>â</a:t>
                      </a:r>
                      <a:r>
                        <a:rPr lang="vi-VN" sz="2400" dirty="0">
                          <a:solidFill>
                            <a:srgbClr val="FF0000"/>
                          </a:solidFill>
                          <a:effectLst/>
                          <a:latin typeface="Times New Roman" panose="02020603050405020304" pitchFamily="18" charset="0"/>
                          <a:cs typeface="Times New Roman" panose="02020603050405020304" pitchFamily="18" charset="0"/>
                        </a:rPr>
                        <a:t>u 9 đến cầu 15: kinh nghiệm </a:t>
                      </a:r>
                      <a:r>
                        <a:rPr lang="en-US" sz="2400" dirty="0" err="1">
                          <a:solidFill>
                            <a:srgbClr val="FF0000"/>
                          </a:solidFill>
                          <a:effectLst/>
                          <a:latin typeface="Times New Roman" panose="02020603050405020304" pitchFamily="18" charset="0"/>
                          <a:cs typeface="Times New Roman" panose="02020603050405020304" pitchFamily="18" charset="0"/>
                        </a:rPr>
                        <a:t>bài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học</a:t>
                      </a:r>
                      <a:r>
                        <a:rPr lang="en-US" sz="2400" dirty="0">
                          <a:solidFill>
                            <a:srgbClr val="FF0000"/>
                          </a:solidFill>
                          <a:effectLst/>
                          <a:latin typeface="Times New Roman" panose="02020603050405020304" pitchFamily="18" charset="0"/>
                          <a:cs typeface="Times New Roman" panose="02020603050405020304" pitchFamily="18" charset="0"/>
                        </a:rPr>
                        <a:t> </a:t>
                      </a:r>
                      <a:r>
                        <a:rPr lang="vi-VN" sz="2400" dirty="0">
                          <a:solidFill>
                            <a:srgbClr val="FF0000"/>
                          </a:solidFill>
                          <a:effectLst/>
                          <a:latin typeface="Times New Roman" panose="02020603050405020304" pitchFamily="18" charset="0"/>
                          <a:cs typeface="Times New Roman" panose="02020603050405020304" pitchFamily="18" charset="0"/>
                        </a:rPr>
                        <a:t>v</a:t>
                      </a:r>
                      <a:r>
                        <a:rPr lang="en-US" sz="2400" dirty="0">
                          <a:solidFill>
                            <a:srgbClr val="FF0000"/>
                          </a:solidFill>
                          <a:effectLst/>
                          <a:latin typeface="Times New Roman" panose="02020603050405020304" pitchFamily="18" charset="0"/>
                          <a:cs typeface="Times New Roman" panose="02020603050405020304" pitchFamily="18" charset="0"/>
                        </a:rPr>
                        <a:t>ề con </a:t>
                      </a:r>
                      <a:r>
                        <a:rPr lang="en-US" sz="2400" dirty="0" err="1">
                          <a:solidFill>
                            <a:srgbClr val="FF0000"/>
                          </a:solidFill>
                          <a:effectLst/>
                          <a:latin typeface="Times New Roman" panose="02020603050405020304" pitchFamily="18" charset="0"/>
                          <a:cs typeface="Times New Roman" panose="02020603050405020304" pitchFamily="18" charset="0"/>
                        </a:rPr>
                        <a:t>người</a:t>
                      </a:r>
                      <a:r>
                        <a:rPr lang="en-US" sz="2400" dirty="0">
                          <a:solidFill>
                            <a:srgbClr val="FF0000"/>
                          </a:solidFill>
                          <a:effectLst/>
                          <a:latin typeface="Times New Roman" panose="02020603050405020304" pitchFamily="18" charset="0"/>
                          <a:cs typeface="Times New Roman" panose="02020603050405020304" pitchFamily="18" charset="0"/>
                        </a:rPr>
                        <a:t>,</a:t>
                      </a:r>
                      <a:r>
                        <a:rPr lang="vi-VN" sz="2400" dirty="0">
                          <a:solidFill>
                            <a:srgbClr val="FF0000"/>
                          </a:solidFill>
                          <a:effectLst/>
                          <a:latin typeface="Times New Roman" panose="02020603050405020304" pitchFamily="18" charset="0"/>
                          <a:cs typeface="Times New Roman" panose="02020603050405020304" pitchFamily="18" charset="0"/>
                        </a:rPr>
                        <a:t> đời sống xã hội.</a:t>
                      </a:r>
                      <a:endParaRPr lang="en-US" sz="2400" dirty="0">
                        <a:solidFill>
                          <a:srgbClr val="FF0000"/>
                        </a:solidFill>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Nội</a:t>
                      </a:r>
                      <a:r>
                        <a:rPr lang="en-US" sz="2400" b="1" dirty="0">
                          <a:solidFill>
                            <a:schemeClr val="tx1"/>
                          </a:solidFill>
                          <a:effectLst/>
                          <a:latin typeface="Times New Roman" panose="02020603050405020304" pitchFamily="18" charset="0"/>
                          <a:cs typeface="Times New Roman" panose="02020603050405020304" pitchFamily="18" charset="0"/>
                        </a:rPr>
                        <a:t> dung: </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nghiệm</a:t>
                      </a:r>
                      <a:r>
                        <a:rPr lang="en-US" sz="2400" dirty="0">
                          <a:solidFill>
                            <a:schemeClr val="tx1"/>
                          </a:solidFill>
                          <a:effectLst/>
                          <a:latin typeface="Times New Roman" panose="02020603050405020304" pitchFamily="18" charset="0"/>
                          <a:cs typeface="Times New Roman" panose="02020603050405020304" pitchFamily="18" charset="0"/>
                        </a:rPr>
                        <a:t>, tri </a:t>
                      </a:r>
                      <a:r>
                        <a:rPr lang="en-US" sz="2400" dirty="0" err="1">
                          <a:solidFill>
                            <a:schemeClr val="tx1"/>
                          </a:solidFill>
                          <a:effectLst/>
                          <a:latin typeface="Times New Roman" panose="02020603050405020304" pitchFamily="18" charset="0"/>
                          <a:cs typeface="Times New Roman" panose="02020603050405020304" pitchFamily="18" charset="0"/>
                        </a:rPr>
                        <a:t>thức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2400" b="1" dirty="0" err="1">
                          <a:effectLst/>
                          <a:latin typeface="Times New Roman" panose="02020603050405020304" pitchFamily="18" charset="0"/>
                          <a:cs typeface="Times New Roman" panose="02020603050405020304" pitchFamily="18" charset="0"/>
                        </a:rPr>
                        <a:t>Giá</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trị</a:t>
                      </a:r>
                      <a:r>
                        <a:rPr lang="en-US" sz="2400" b="1"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Túi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trao</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phổ</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9499" marR="69499" marT="0" marB="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43017" name="Rectangle 2">
            <a:extLst>
              <a:ext uri="{FF2B5EF4-FFF2-40B4-BE49-F238E27FC236}">
                <a16:creationId xmlns:a16="http://schemas.microsoft.com/office/drawing/2014/main" id="{4CD5EFD6-8A4D-701F-CA32-B5ABE58E5649}"/>
              </a:ext>
            </a:extLst>
          </p:cNvPr>
          <p:cNvSpPr>
            <a:spLocks noChangeArrowheads="1"/>
          </p:cNvSpPr>
          <p:nvPr/>
        </p:nvSpPr>
        <p:spPr bwMode="auto">
          <a:xfrm>
            <a:off x="-1012031" y="515980"/>
            <a:ext cx="78700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050">
                <a:latin typeface="Times New Roman" panose="02020603050405020304" pitchFamily="18" charset="0"/>
                <a:ea typeface="Calibri" panose="020F0502020204030204" pitchFamily="34" charset="0"/>
                <a:cs typeface="Times New Roman" panose="02020603050405020304" pitchFamily="18" charset="0"/>
              </a:rPr>
              <a:t>-.</a:t>
            </a:r>
            <a:r>
              <a:rPr lang="en-US" altLang="en-US" sz="600">
                <a:ea typeface="Calibri" panose="020F0502020204030204" pitchFamily="34" charset="0"/>
                <a:cs typeface="Times New Roman" panose="02020603050405020304" pitchFamily="18" charset="0"/>
              </a:rPr>
              <a:t> </a:t>
            </a:r>
            <a:endParaRPr lang="en-US" altLang="en-US" sz="150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69FF10F-F449-6112-C101-9C8CA8EAAFC0}"/>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D69FF10F-F449-6112-C101-9C8CA8EAAFC0}"/>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C79EA64-48D5-298A-071A-6361A5FE6A6E}"/>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9C79EA64-48D5-298A-071A-6361A5FE6A6E}"/>
                  </a:ext>
                </a:extLst>
              </p:cNvPr>
              <p:cNvPicPr/>
              <p:nvPr/>
            </p:nvPicPr>
            <p:blipFill>
              <a:blip r:embed="rId4"/>
              <a:stretch>
                <a:fillRect/>
              </a:stretch>
            </p:blipFill>
            <p:spPr>
              <a:xfrm>
                <a:off x="2042868" y="3177749"/>
                <a:ext cx="13500" cy="10150"/>
              </a:xfrm>
              <a:prstGeom prst="rect">
                <a:avLst/>
              </a:prstGeom>
            </p:spPr>
          </p:pic>
        </mc:Fallback>
      </mc:AlternateContent>
      <p:sp>
        <p:nvSpPr>
          <p:cNvPr id="44042" name="TextBox 2">
            <a:extLst>
              <a:ext uri="{FF2B5EF4-FFF2-40B4-BE49-F238E27FC236}">
                <a16:creationId xmlns:a16="http://schemas.microsoft.com/office/drawing/2014/main" id="{CED7834C-801C-900B-C5BF-05F011E63651}"/>
              </a:ext>
            </a:extLst>
          </p:cNvPr>
          <p:cNvSpPr txBox="1">
            <a:spLocks noChangeArrowheads="1"/>
          </p:cNvSpPr>
          <p:nvPr/>
        </p:nvSpPr>
        <p:spPr bwMode="auto">
          <a:xfrm>
            <a:off x="285750" y="1352550"/>
            <a:ext cx="428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b="1" i="1" dirty="0">
                <a:latin typeface="Times New Roman" panose="02020603050405020304" pitchFamily="18" charset="0"/>
                <a:cs typeface="Times New Roman" panose="02020603050405020304" pitchFamily="18" charset="0"/>
              </a:rPr>
              <a:t>2 .</a:t>
            </a:r>
            <a:r>
              <a:rPr lang="en-US" altLang="en-US" sz="2400" b="1" i="1" dirty="0" err="1">
                <a:latin typeface="Times New Roman" panose="02020603050405020304" pitchFamily="18" charset="0"/>
                <a:cs typeface="Times New Roman" panose="02020603050405020304" pitchFamily="18" charset="0"/>
              </a:rPr>
              <a:t>Nội</a:t>
            </a:r>
            <a:r>
              <a:rPr lang="en-US" altLang="en-US" sz="2400" b="1" i="1" dirty="0">
                <a:latin typeface="Times New Roman" panose="02020603050405020304" pitchFamily="18" charset="0"/>
                <a:cs typeface="Times New Roman" panose="02020603050405020304" pitchFamily="18" charset="0"/>
              </a:rPr>
              <a:t> dung, </a:t>
            </a:r>
            <a:r>
              <a:rPr lang="en-US" altLang="en-US" sz="2400" b="1" i="1" dirty="0" err="1">
                <a:latin typeface="Times New Roman" panose="02020603050405020304" pitchFamily="18" charset="0"/>
                <a:cs typeface="Times New Roman" panose="02020603050405020304" pitchFamily="18" charset="0"/>
              </a:rPr>
              <a:t>giá</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trị</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tục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ngữ</a:t>
            </a:r>
            <a:r>
              <a:rPr lang="en-US" altLang="en-US" sz="2400" b="1" i="1" dirty="0">
                <a:latin typeface="Times New Roman" panose="02020603050405020304" pitchFamily="18" charset="0"/>
                <a:cs typeface="Times New Roman" panose="02020603050405020304" pitchFamily="18" charset="0"/>
              </a:rPr>
              <a:t>.</a:t>
            </a:r>
            <a:endParaRPr lang="en-US" altLang="en-US" sz="2400" dirty="0"/>
          </a:p>
        </p:txBody>
      </p:sp>
      <p:sp>
        <p:nvSpPr>
          <p:cNvPr id="44043" name="TextBox 5">
            <a:extLst>
              <a:ext uri="{FF2B5EF4-FFF2-40B4-BE49-F238E27FC236}">
                <a16:creationId xmlns:a16="http://schemas.microsoft.com/office/drawing/2014/main" id="{C8C430FB-D650-E8A9-7487-95E77AFF620D}"/>
              </a:ext>
            </a:extLst>
          </p:cNvPr>
          <p:cNvSpPr txBox="1">
            <a:spLocks noChangeArrowheads="1"/>
          </p:cNvSpPr>
          <p:nvPr/>
        </p:nvSpPr>
        <p:spPr bwMode="auto">
          <a:xfrm>
            <a:off x="0" y="1885474"/>
            <a:ext cx="67056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95300" algn="l"/>
              </a:tabLst>
              <a:defRPr sz="2000">
                <a:solidFill>
                  <a:schemeClr val="tx1"/>
                </a:solidFill>
                <a:latin typeface="Arial" panose="020B0604020202020204" pitchFamily="34" charset="0"/>
              </a:defRPr>
            </a:lvl1pPr>
            <a:lvl2pPr marL="742950" indent="-285750">
              <a:tabLst>
                <a:tab pos="495300" algn="l"/>
              </a:tabLst>
              <a:defRPr sz="2000">
                <a:solidFill>
                  <a:schemeClr val="tx1"/>
                </a:solidFill>
                <a:latin typeface="Arial" panose="020B0604020202020204" pitchFamily="34" charset="0"/>
              </a:defRPr>
            </a:lvl2pPr>
            <a:lvl3pPr marL="1143000" indent="-228600">
              <a:tabLst>
                <a:tab pos="495300" algn="l"/>
              </a:tabLst>
              <a:defRPr sz="2000">
                <a:solidFill>
                  <a:schemeClr val="tx1"/>
                </a:solidFill>
                <a:latin typeface="Arial" panose="020B0604020202020204" pitchFamily="34" charset="0"/>
              </a:defRPr>
            </a:lvl3pPr>
            <a:lvl4pPr marL="1600200" indent="-228600">
              <a:tabLst>
                <a:tab pos="495300" algn="l"/>
              </a:tabLst>
              <a:defRPr sz="2000">
                <a:solidFill>
                  <a:schemeClr val="tx1"/>
                </a:solidFill>
                <a:latin typeface="Arial" panose="020B0604020202020204" pitchFamily="34" charset="0"/>
              </a:defRPr>
            </a:lvl4pPr>
            <a:lvl5pPr marL="2057400" indent="-228600">
              <a:tabLst>
                <a:tab pos="4953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9pPr>
          </a:lstStyle>
          <a:p>
            <a:pPr>
              <a:spcAft>
                <a:spcPts val="600"/>
              </a:spcAft>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endPar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altLang="en-US" sz="2400" dirty="0">
                <a:latin typeface="Times New Roman" panose="02020603050405020304" pitchFamily="18" charset="0"/>
                <a:cs typeface="Times New Roman" panose="02020603050405020304" pitchFamily="18" charset="0"/>
              </a:rPr>
              <a:t>- M</a:t>
            </a:r>
            <a:r>
              <a:rPr lang="vi-VN" altLang="en-US" sz="2400" dirty="0">
                <a:latin typeface="Times New Roman" panose="02020603050405020304" pitchFamily="18" charset="0"/>
                <a:cs typeface="Times New Roman" panose="02020603050405020304" pitchFamily="18" charset="0"/>
              </a:rPr>
              <a:t>ặc dù có quy mô nhỏ, nhưng tục ngữ vẫn tồn tại với tư cách là một loại sáng tác ngôn từ dân gian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Túi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tuệ</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Calibri" panose="020F0502020204030204" pitchFamily="34" charset="0"/>
              </a:rPr>
              <a:t>được</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trao</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truyền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và</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sử</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dụng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phổ</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biến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trong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đời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sống</a:t>
            </a:r>
            <a:endParaRPr lang="en-US" altLang="en-US" sz="2400" dirty="0">
              <a:latin typeface="Times New Roman" panose="02020603050405020304" pitchFamily="18" charset="0"/>
              <a:cs typeface="Calibri" panose="020F0502020204030204" pitchFamily="34" charset="0"/>
            </a:endParaRPr>
          </a:p>
          <a:p>
            <a:pPr algn="just">
              <a:spcAft>
                <a:spcPts val="600"/>
              </a:spcAft>
            </a:pPr>
            <a:r>
              <a:rPr lang="vi-VN" altLang="en-US" sz="2400" dirty="0">
                <a:latin typeface="Times New Roman" panose="02020603050405020304" pitchFamily="18" charset="0"/>
                <a:cs typeface="Times New Roman" panose="02020603050405020304" pitchFamily="18" charset="0"/>
              </a:rPr>
              <a:t> </a:t>
            </a: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120FD0A-A341-0A0E-CCD5-0F1DBEBDF802}"/>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E120FD0A-A341-0A0E-CCD5-0F1DBEBDF802}"/>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4A5435-9462-979B-9570-A3A2B0A6113C}"/>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844A5435-9462-979B-9570-A3A2B0A6113C}"/>
                  </a:ext>
                </a:extLst>
              </p:cNvPr>
              <p:cNvPicPr/>
              <p:nvPr/>
            </p:nvPicPr>
            <p:blipFill>
              <a:blip r:embed="rId4"/>
              <a:stretch>
                <a:fillRect/>
              </a:stretch>
            </p:blipFill>
            <p:spPr>
              <a:xfrm>
                <a:off x="2042868" y="3177749"/>
                <a:ext cx="13500" cy="10150"/>
              </a:xfrm>
              <a:prstGeom prst="rect">
                <a:avLst/>
              </a:prstGeom>
            </p:spPr>
          </p:pic>
        </mc:Fallback>
      </mc:AlternateContent>
      <p:sp>
        <p:nvSpPr>
          <p:cNvPr id="45067" name="TextBox 6">
            <a:extLst>
              <a:ext uri="{FF2B5EF4-FFF2-40B4-BE49-F238E27FC236}">
                <a16:creationId xmlns:a16="http://schemas.microsoft.com/office/drawing/2014/main" id="{938A4C8E-BC9A-8323-C4F7-720AE42E9B1B}"/>
              </a:ext>
            </a:extLst>
          </p:cNvPr>
          <p:cNvSpPr txBox="1">
            <a:spLocks noChangeArrowheads="1"/>
          </p:cNvSpPr>
          <p:nvPr/>
        </p:nvSpPr>
        <p:spPr bwMode="auto">
          <a:xfrm>
            <a:off x="238125" y="819150"/>
            <a:ext cx="2846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b="1" i="1" dirty="0">
                <a:latin typeface="Times New Roman" panose="02020603050405020304" pitchFamily="18" charset="0"/>
                <a:cs typeface="Times New Roman" panose="02020603050405020304" pitchFamily="18" charset="0"/>
              </a:rPr>
              <a:t>3. </a:t>
            </a:r>
            <a:r>
              <a:rPr lang="en-US" altLang="en-US" sz="2400" b="1" i="1" dirty="0" err="1">
                <a:latin typeface="Times New Roman" panose="02020603050405020304" pitchFamily="18" charset="0"/>
                <a:cs typeface="Times New Roman" panose="02020603050405020304" pitchFamily="18" charset="0"/>
              </a:rPr>
              <a:t>Sử</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dụng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tục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ngữ</a:t>
            </a:r>
            <a:r>
              <a:rPr lang="en-US" altLang="en-US" sz="2400" b="1" i="1" dirty="0">
                <a:latin typeface="Times New Roman" panose="02020603050405020304" pitchFamily="18" charset="0"/>
                <a:cs typeface="Times New Roman" panose="02020603050405020304" pitchFamily="18" charset="0"/>
              </a:rPr>
              <a:t> </a:t>
            </a:r>
          </a:p>
        </p:txBody>
      </p:sp>
      <p:sp>
        <p:nvSpPr>
          <p:cNvPr id="15" name="Thought Bubble: Cloud 14">
            <a:extLst>
              <a:ext uri="{FF2B5EF4-FFF2-40B4-BE49-F238E27FC236}">
                <a16:creationId xmlns:a16="http://schemas.microsoft.com/office/drawing/2014/main" id="{E216B7F9-D605-7E00-0D83-D004B96CFCB6}"/>
              </a:ext>
            </a:extLst>
          </p:cNvPr>
          <p:cNvSpPr/>
          <p:nvPr/>
        </p:nvSpPr>
        <p:spPr>
          <a:xfrm>
            <a:off x="-304800" y="1200150"/>
            <a:ext cx="7239000" cy="3810000"/>
          </a:xfrm>
          <a:prstGeom prst="cloudCallout">
            <a:avLst>
              <a:gd name="adj1" fmla="val -32852"/>
              <a:gd name="adj2" fmla="val 73901"/>
            </a:avLst>
          </a:prstGeom>
        </p:spPr>
        <p:style>
          <a:lnRef idx="2">
            <a:schemeClr val="accent2"/>
          </a:lnRef>
          <a:fillRef idx="1">
            <a:schemeClr val="lt1"/>
          </a:fillRef>
          <a:effectRef idx="0">
            <a:schemeClr val="accent2"/>
          </a:effectRef>
          <a:fontRef idx="minor">
            <a:schemeClr val="dk1"/>
          </a:fontRef>
        </p:style>
        <p:txBody>
          <a:bodyPr anchor="ctr"/>
          <a:lstStyle/>
          <a:p>
            <a:pPr algn="just">
              <a:lnSpc>
                <a:spcPct val="107000"/>
              </a:lnSpc>
              <a:spcAft>
                <a:spcPts val="600"/>
              </a:spcAft>
              <a:tabLst>
                <a:tab pos="67628" algn="l"/>
                <a:tab pos="135255" algn="l"/>
              </a:tabLst>
              <a:defRPr/>
            </a:pPr>
            <a:endParaRPr lang="en-US" sz="12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BDEC83E-50F8-BF17-D2A8-31722759FAB7}"/>
              </a:ext>
            </a:extLst>
          </p:cNvPr>
          <p:cNvSpPr txBox="1">
            <a:spLocks noChangeArrowheads="1"/>
          </p:cNvSpPr>
          <p:nvPr/>
        </p:nvSpPr>
        <p:spPr bwMode="auto">
          <a:xfrm>
            <a:off x="238125" y="2351784"/>
            <a:ext cx="6315075" cy="204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07000"/>
              </a:lnSpc>
              <a:spcAft>
                <a:spcPts val="600"/>
              </a:spcAft>
            </a:pPr>
            <a:r>
              <a:rPr lang="vi-VN" altLang="en-US" sz="2400" dirty="0">
                <a:solidFill>
                  <a:srgbClr val="FF0000"/>
                </a:solidFill>
                <a:latin typeface="Times New Roman" panose="02020603050405020304" pitchFamily="18" charset="0"/>
                <a:cs typeface="Arial" panose="020B0604020202020204" pitchFamily="34" charset="0"/>
              </a:rPr>
              <a:t>Ý </a:t>
            </a:r>
            <a:r>
              <a:rPr lang="en-US" altLang="en-US" sz="1350" dirty="0">
                <a:solidFill>
                  <a:srgbClr val="FF0000"/>
                </a:solidFill>
                <a:latin typeface="Times New Roman" panose="02020603050405020304" pitchFamily="18" charset="0"/>
                <a:cs typeface="Arial" panose="020B0604020202020204" pitchFamily="34" charset="0"/>
              </a:rPr>
              <a:t> </a:t>
            </a:r>
            <a:r>
              <a:rPr lang="vi-VN" altLang="en-US" sz="2400" dirty="0">
                <a:solidFill>
                  <a:srgbClr val="FF0000"/>
                </a:solidFill>
                <a:latin typeface="Times New Roman" panose="02020603050405020304" pitchFamily="18" charset="0"/>
                <a:cs typeface="Arial" panose="020B0604020202020204" pitchFamily="34" charset="0"/>
              </a:rPr>
              <a:t>nghĩa của câu tục ngữ số 11 và 12 có loại trừ nhau không</a:t>
            </a:r>
            <a:r>
              <a:rPr lang="en-US" altLang="en-US" sz="2400" baseline="30000" dirty="0">
                <a:solidFill>
                  <a:srgbClr val="FF0000"/>
                </a:solidFill>
                <a:latin typeface="Times New Roman" panose="02020603050405020304" pitchFamily="18" charset="0"/>
                <a:cs typeface="Arial" panose="020B0604020202020204" pitchFamily="34" charset="0"/>
              </a:rPr>
              <a:t>? </a:t>
            </a:r>
            <a:r>
              <a:rPr lang="vi-VN" altLang="en-US" sz="2400" dirty="0">
                <a:solidFill>
                  <a:srgbClr val="FF0000"/>
                </a:solidFill>
                <a:latin typeface="Times New Roman" panose="02020603050405020304" pitchFamily="18" charset="0"/>
                <a:cs typeface="Arial" panose="020B0604020202020204" pitchFamily="34" charset="0"/>
              </a:rPr>
              <a:t> Em rút ra được bài học gì tư hai câu tục ngữ đó?</a:t>
            </a:r>
            <a:r>
              <a:rPr lang="en-US" altLang="en-US" sz="2400" dirty="0">
                <a:solidFill>
                  <a:srgbClr val="FF0000"/>
                </a:solidFill>
                <a:latin typeface="Times New Roman" panose="02020603050405020304" pitchFamily="18" charset="0"/>
                <a:cs typeface="Arial" panose="020B0604020202020204" pitchFamily="34" charset="0"/>
              </a:rPr>
              <a:t> Theo </a:t>
            </a:r>
            <a:r>
              <a:rPr lang="en-US" altLang="en-US" sz="2400" dirty="0" err="1">
                <a:solidFill>
                  <a:srgbClr val="FF0000"/>
                </a:solidFill>
                <a:latin typeface="Times New Roman" panose="02020603050405020304" pitchFamily="18" charset="0"/>
                <a:cs typeface="Arial" panose="020B0604020202020204" pitchFamily="34" charset="0"/>
              </a:rPr>
              <a:t>em</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tại</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sao</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câu</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tục</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ngữ</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đã</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có</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từ</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rất</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lâu</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rồi</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mà</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đến</a:t>
            </a:r>
            <a:r>
              <a:rPr lang="en-US" altLang="en-US" sz="2400" dirty="0">
                <a:solidFill>
                  <a:srgbClr val="FF0000"/>
                </a:solidFill>
                <a:latin typeface="Times New Roman" panose="02020603050405020304" pitchFamily="18" charset="0"/>
                <a:cs typeface="Arial" panose="020B0604020202020204" pitchFamily="34" charset="0"/>
              </a:rPr>
              <a:t> nay </a:t>
            </a:r>
            <a:r>
              <a:rPr lang="en-US" altLang="en-US" sz="2400" dirty="0" err="1">
                <a:solidFill>
                  <a:srgbClr val="FF0000"/>
                </a:solidFill>
                <a:latin typeface="Times New Roman" panose="02020603050405020304" pitchFamily="18" charset="0"/>
                <a:cs typeface="Arial" panose="020B0604020202020204" pitchFamily="34" charset="0"/>
              </a:rPr>
              <a:t>vẫn</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đúng</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Chúng</a:t>
            </a:r>
            <a:r>
              <a:rPr lang="en-US" altLang="en-US" sz="2400" dirty="0">
                <a:solidFill>
                  <a:srgbClr val="FF0000"/>
                </a:solidFill>
                <a:latin typeface="Times New Roman" panose="02020603050405020304" pitchFamily="18" charset="0"/>
                <a:cs typeface="Arial" panose="020B0604020202020204" pitchFamily="34" charset="0"/>
              </a:rPr>
              <a:t> ta </a:t>
            </a:r>
            <a:r>
              <a:rPr lang="en-US" altLang="en-US" sz="2400" dirty="0" err="1">
                <a:solidFill>
                  <a:srgbClr val="FF0000"/>
                </a:solidFill>
                <a:latin typeface="Times New Roman" panose="02020603050405020304" pitchFamily="18" charset="0"/>
                <a:cs typeface="Arial" panose="020B0604020202020204" pitchFamily="34" charset="0"/>
              </a:rPr>
              <a:t>vẫn</a:t>
            </a:r>
            <a:r>
              <a:rPr lang="en-US" altLang="en-US" sz="2400" dirty="0">
                <a:solidFill>
                  <a:srgbClr val="FF0000"/>
                </a:solidFill>
                <a:latin typeface="Times New Roman" panose="02020603050405020304" pitchFamily="18" charset="0"/>
                <a:cs typeface="Arial" panose="020B0604020202020204" pitchFamily="34" charset="0"/>
              </a:rPr>
              <a:t> dung.</a:t>
            </a:r>
            <a:endParaRPr lang="en-US" altLang="en-US" sz="2400"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DC99C19-4C15-C2B4-2302-2D6D3DC3993D}"/>
              </a:ext>
            </a:extLst>
          </p:cNvPr>
          <p:cNvSpPr txBox="1"/>
          <p:nvPr/>
        </p:nvSpPr>
        <p:spPr>
          <a:xfrm>
            <a:off x="1219200" y="1588353"/>
            <a:ext cx="4724130" cy="830997"/>
          </a:xfrm>
          <a:prstGeom prst="rect">
            <a:avLst/>
          </a:prstGeom>
          <a:noFill/>
        </p:spPr>
        <p:txBody>
          <a:bodyPr wrap="square">
            <a:spAutoFit/>
          </a:bodyPr>
          <a:lstStyle/>
          <a:p>
            <a:pPr algn="ctr">
              <a:defRPr/>
            </a:pP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1">
            <a:extLst>
              <a:ext uri="{FF2B5EF4-FFF2-40B4-BE49-F238E27FC236}">
                <a16:creationId xmlns:a16="http://schemas.microsoft.com/office/drawing/2014/main" id="{047C3F17-840A-C1F0-B3D9-6E5A7D347E94}"/>
              </a:ext>
            </a:extLst>
          </p:cNvPr>
          <p:cNvSpPr>
            <a:spLocks noGrp="1"/>
          </p:cNvSpPr>
          <p:nvPr>
            <p:ph idx="1"/>
          </p:nvPr>
        </p:nvSpPr>
        <p:spPr>
          <a:xfrm>
            <a:off x="0" y="1581150"/>
            <a:ext cx="6781799" cy="1600200"/>
          </a:xfrm>
        </p:spPr>
        <p:txBody>
          <a:bodyPr/>
          <a:lstStyle/>
          <a:p>
            <a:pPr algn="just"/>
            <a:r>
              <a:rPr lang="vi-VN" altLang="en-US" sz="2400" i="1" dirty="0">
                <a:solidFill>
                  <a:srgbClr val="000000"/>
                </a:solidFill>
                <a:latin typeface="Times New Roman" panose="02020603050405020304" pitchFamily="18" charset="0"/>
                <a:cs typeface="Times New Roman" panose="02020603050405020304" pitchFamily="18" charset="0"/>
              </a:rPr>
              <a:t>C</a:t>
            </a:r>
            <a:r>
              <a:rPr lang="en-US" altLang="en-US" sz="2400" i="1" dirty="0">
                <a:solidFill>
                  <a:srgbClr val="000000"/>
                </a:solidFill>
                <a:latin typeface="Times New Roman" panose="02020603050405020304" pitchFamily="18" charset="0"/>
                <a:cs typeface="Times New Roman" panose="02020603050405020304" pitchFamily="18" charset="0"/>
              </a:rPr>
              <a:t>â</a:t>
            </a:r>
            <a:r>
              <a:rPr lang="vi-VN" altLang="en-US" sz="2400" i="1" dirty="0">
                <a:solidFill>
                  <a:srgbClr val="000000"/>
                </a:solidFill>
                <a:latin typeface="Times New Roman" panose="02020603050405020304" pitchFamily="18" charset="0"/>
                <a:cs typeface="Times New Roman" panose="02020603050405020304" pitchFamily="18" charset="0"/>
              </a:rPr>
              <a:t>u 11 và 12 trong bài đặt cạnh nhau cũng là một cặp có vẻ mâu thuẫn, loại trừ nhau: Nếu câu này đúng thì câu kia sai, và ngược lại. Tuy nhiên, thực tế, hai câu này vẫn được dân gian sử dụng và chúng vẫn song song tồn tại. Sở dĩ như vậy là vì các cầu tục ngữ luôn gắn với những hoàn cảnh sống khác nhau. Nhờ đó, mỗi câu mới thể hiện những bài học riêng và được vận dụng có hiệu quả trong hoàn cảnh giao tiếp cụ thể</a:t>
            </a:r>
            <a:endParaRPr lang="en-US" altLang="en-US" sz="2400" dirty="0"/>
          </a:p>
        </p:txBody>
      </p:sp>
      <p:sp>
        <p:nvSpPr>
          <p:cNvPr id="46084" name="TextBox 3">
            <a:extLst>
              <a:ext uri="{FF2B5EF4-FFF2-40B4-BE49-F238E27FC236}">
                <a16:creationId xmlns:a16="http://schemas.microsoft.com/office/drawing/2014/main" id="{A2E87A42-D796-942F-443E-F441452AFF96}"/>
              </a:ext>
            </a:extLst>
          </p:cNvPr>
          <p:cNvSpPr txBox="1">
            <a:spLocks noChangeArrowheads="1"/>
          </p:cNvSpPr>
          <p:nvPr/>
        </p:nvSpPr>
        <p:spPr bwMode="auto">
          <a:xfrm>
            <a:off x="1943100" y="1276350"/>
            <a:ext cx="2686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350" b="1" dirty="0">
                <a:latin typeface="Times New Roman" panose="02020603050405020304" pitchFamily="18" charset="0"/>
                <a:cs typeface="Times New Roman" panose="02020603050405020304" pitchFamily="18" charset="0"/>
              </a:rPr>
              <a:t>TRẢ LỜI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C7E7770-9377-D1F6-E130-29F3C2BA222E}"/>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6C7E7770-9377-D1F6-E130-29F3C2BA222E}"/>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1A28AAB-513D-D1B3-E263-F02D04F46DD4}"/>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51A28AAB-513D-D1B3-E263-F02D04F46DD4}"/>
                  </a:ext>
                </a:extLst>
              </p:cNvPr>
              <p:cNvPicPr/>
              <p:nvPr/>
            </p:nvPicPr>
            <p:blipFill>
              <a:blip r:embed="rId4"/>
              <a:stretch>
                <a:fillRect/>
              </a:stretch>
            </p:blipFill>
            <p:spPr>
              <a:xfrm>
                <a:off x="2042868" y="3177749"/>
                <a:ext cx="13500" cy="10150"/>
              </a:xfrm>
              <a:prstGeom prst="rect">
                <a:avLst/>
              </a:prstGeom>
            </p:spPr>
          </p:pic>
        </mc:Fallback>
      </mc:AlternateContent>
      <p:sp>
        <p:nvSpPr>
          <p:cNvPr id="47115" name="TextBox 6">
            <a:extLst>
              <a:ext uri="{FF2B5EF4-FFF2-40B4-BE49-F238E27FC236}">
                <a16:creationId xmlns:a16="http://schemas.microsoft.com/office/drawing/2014/main" id="{101E31A4-A132-5EC7-693C-D6E2848C3053}"/>
              </a:ext>
            </a:extLst>
          </p:cNvPr>
          <p:cNvSpPr txBox="1">
            <a:spLocks noChangeArrowheads="1"/>
          </p:cNvSpPr>
          <p:nvPr/>
        </p:nvSpPr>
        <p:spPr bwMode="auto">
          <a:xfrm>
            <a:off x="38100" y="1352550"/>
            <a:ext cx="392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b="1" i="1" dirty="0">
                <a:solidFill>
                  <a:srgbClr val="FF0000"/>
                </a:solidFill>
                <a:latin typeface="Times New Roman" panose="02020603050405020304" pitchFamily="18" charset="0"/>
                <a:cs typeface="Times New Roman" panose="02020603050405020304" pitchFamily="18" charset="0"/>
              </a:rPr>
              <a:t>3. </a:t>
            </a:r>
            <a:r>
              <a:rPr lang="en-US" altLang="en-US" sz="2800" b="1" i="1" dirty="0" err="1">
                <a:solidFill>
                  <a:srgbClr val="FF0000"/>
                </a:solidFill>
                <a:latin typeface="Times New Roman" panose="02020603050405020304" pitchFamily="18" charset="0"/>
                <a:cs typeface="Times New Roman" panose="02020603050405020304" pitchFamily="18" charset="0"/>
              </a:rPr>
              <a:t>Sử</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tục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ngữ</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47116" name="TextBox 10">
            <a:extLst>
              <a:ext uri="{FF2B5EF4-FFF2-40B4-BE49-F238E27FC236}">
                <a16:creationId xmlns:a16="http://schemas.microsoft.com/office/drawing/2014/main" id="{EA9D10F9-439D-DC0F-D232-9E607690EF68}"/>
              </a:ext>
            </a:extLst>
          </p:cNvPr>
          <p:cNvSpPr txBox="1">
            <a:spLocks noChangeArrowheads="1"/>
          </p:cNvSpPr>
          <p:nvPr/>
        </p:nvSpPr>
        <p:spPr bwMode="auto">
          <a:xfrm>
            <a:off x="228600" y="1962150"/>
            <a:ext cx="65532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1350" dirty="0">
                <a:solidFill>
                  <a:srgbClr val="FF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Khi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c</a:t>
            </a:r>
            <a:r>
              <a:rPr lang="vi-VN" altLang="en-US" sz="2400" dirty="0">
                <a:latin typeface="Times New Roman" panose="02020603050405020304" pitchFamily="18" charset="0"/>
                <a:cs typeface="Times New Roman" panose="02020603050405020304" pitchFamily="18" charset="0"/>
              </a:rPr>
              <a:t>ác c</a:t>
            </a:r>
            <a:r>
              <a:rPr lang="en-US" altLang="en-US" sz="2400" dirty="0">
                <a:latin typeface="Times New Roman" panose="02020603050405020304" pitchFamily="18" charset="0"/>
                <a:cs typeface="Times New Roman" panose="02020603050405020304" pitchFamily="18" charset="0"/>
              </a:rPr>
              <a:t>â</a:t>
            </a:r>
            <a:r>
              <a:rPr lang="vi-VN" altLang="en-US" sz="2400" dirty="0">
                <a:latin typeface="Times New Roman" panose="02020603050405020304" pitchFamily="18" charset="0"/>
                <a:cs typeface="Times New Roman" panose="02020603050405020304" pitchFamily="18" charset="0"/>
              </a:rPr>
              <a:t>u tục ngữ luôn gắn với những hoàn cảnh </a:t>
            </a:r>
            <a:r>
              <a:rPr lang="en-US" altLang="en-US" sz="2400" dirty="0" err="1">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 khác nhau. Nhờ đó, mỗi câu mới thể hiện những bài học riêng và được vận dụng có hiệu quả trong hoàn cảnh giao tiếp cụ 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tục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phù</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hợp</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hoàn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cảnh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giao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tiếp</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F8393C9A-88AC-5063-6E24-829C1FB9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798"/>
            <a:ext cx="6819900" cy="38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04046E49-695E-EFA5-0FA9-55CBBC31088F}"/>
              </a:ext>
            </a:extLst>
          </p:cNvPr>
          <p:cNvSpPr/>
          <p:nvPr/>
        </p:nvSpPr>
        <p:spPr>
          <a:xfrm>
            <a:off x="0" y="667942"/>
            <a:ext cx="6819900" cy="3839765"/>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1500" dirty="0">
              <a:solidFill>
                <a:prstClr val="white"/>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AC5C31E-EAD0-6A44-3483-8C65B30C00A0}"/>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EAC5C31E-EAD0-6A44-3483-8C65B30C00A0}"/>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FE0DB3F-A9A2-FF20-429A-AFB234894FF4}"/>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1FE0DB3F-A9A2-FF20-429A-AFB234894FF4}"/>
                  </a:ext>
                </a:extLst>
              </p:cNvPr>
              <p:cNvPicPr/>
              <p:nvPr/>
            </p:nvPicPr>
            <p:blipFill>
              <a:blip r:embed="rId4"/>
              <a:stretch>
                <a:fillRect/>
              </a:stretch>
            </p:blipFill>
            <p:spPr>
              <a:xfrm>
                <a:off x="2042868" y="3177749"/>
                <a:ext cx="13500" cy="10150"/>
              </a:xfrm>
              <a:prstGeom prst="rect">
                <a:avLst/>
              </a:prstGeom>
            </p:spPr>
          </p:pic>
        </mc:Fallback>
      </mc:AlternateContent>
      <p:sp>
        <p:nvSpPr>
          <p:cNvPr id="13" name="TextBox 12">
            <a:extLst>
              <a:ext uri="{FF2B5EF4-FFF2-40B4-BE49-F238E27FC236}">
                <a16:creationId xmlns:a16="http://schemas.microsoft.com/office/drawing/2014/main" id="{8D546A46-C969-5193-1B72-F982BF9A0546}"/>
              </a:ext>
            </a:extLst>
          </p:cNvPr>
          <p:cNvSpPr txBox="1">
            <a:spLocks noChangeArrowheads="1"/>
          </p:cNvSpPr>
          <p:nvPr/>
        </p:nvSpPr>
        <p:spPr bwMode="auto">
          <a:xfrm>
            <a:off x="0" y="1167947"/>
            <a:ext cx="3028950"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prstClr val="white"/>
                </a:solidFill>
                <a:latin typeface="Times New Roman" panose="02020603050405020304" pitchFamily="18" charset="0"/>
                <a:cs typeface="Times New Roman" panose="02020603050405020304" pitchFamily="18" charset="0"/>
              </a:rPr>
              <a:t>I. TÌM HIỂU CHUNG</a:t>
            </a:r>
            <a:endParaRPr lang="x-none" altLang="x-none" sz="15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F75EE-A7C3-4210-2D13-5A20A9D26ACE}"/>
              </a:ext>
            </a:extLst>
          </p:cNvPr>
          <p:cNvSpPr txBox="1">
            <a:spLocks noChangeArrowheads="1"/>
          </p:cNvSpPr>
          <p:nvPr/>
        </p:nvSpPr>
        <p:spPr bwMode="auto">
          <a:xfrm>
            <a:off x="-32945" y="1399317"/>
            <a:ext cx="3086100"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prstClr val="white"/>
                </a:solidFill>
                <a:latin typeface="Times New Roman" panose="02020603050405020304" pitchFamily="18" charset="0"/>
                <a:cs typeface="Times New Roman" panose="02020603050405020304" pitchFamily="18" charset="0"/>
              </a:rPr>
              <a:t>II. TÌM HIỂU CHI TIẾT</a:t>
            </a:r>
            <a:endParaRPr lang="x-none" altLang="x-none" sz="15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EAF7FB-2575-26B0-8DA9-82957D70596B}"/>
              </a:ext>
            </a:extLst>
          </p:cNvPr>
          <p:cNvSpPr txBox="1">
            <a:spLocks noChangeArrowheads="1"/>
          </p:cNvSpPr>
          <p:nvPr/>
        </p:nvSpPr>
        <p:spPr bwMode="auto">
          <a:xfrm>
            <a:off x="-43255" y="1645887"/>
            <a:ext cx="2514600"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prstClr val="white"/>
                </a:solidFill>
                <a:latin typeface="Times New Roman" panose="02020603050405020304" pitchFamily="18" charset="0"/>
                <a:cs typeface="Times New Roman" panose="02020603050405020304" pitchFamily="18" charset="0"/>
              </a:rPr>
              <a:t>III. TỔNG KẾT</a:t>
            </a:r>
            <a:endParaRPr lang="x-none" altLang="x-none" sz="15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8318C5-1BB2-95A9-35FC-A52775FDF5F8}"/>
              </a:ext>
            </a:extLst>
          </p:cNvPr>
          <p:cNvSpPr txBox="1">
            <a:spLocks noChangeArrowheads="1"/>
          </p:cNvSpPr>
          <p:nvPr/>
        </p:nvSpPr>
        <p:spPr bwMode="auto">
          <a:xfrm>
            <a:off x="1485900" y="679147"/>
            <a:ext cx="4640758" cy="415498"/>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1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1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4E42F5D9-F81B-53E2-3486-6678672BC56A}"/>
              </a:ext>
            </a:extLst>
          </p:cNvPr>
          <p:cNvSpPr/>
          <p:nvPr/>
        </p:nvSpPr>
        <p:spPr>
          <a:xfrm>
            <a:off x="142875" y="1606154"/>
            <a:ext cx="6572250" cy="30861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defRPr/>
            </a:pPr>
            <a:r>
              <a:rPr lang="en-US" altLang="en-US" sz="1500" b="1">
                <a:solidFill>
                  <a:srgbClr val="FFFFFF"/>
                </a:solidFill>
                <a:latin typeface="Times New Roman" panose="02020603050405020304" pitchFamily="18" charset="0"/>
                <a:cs typeface="Times New Roman" panose="02020603050405020304" pitchFamily="18" charset="0"/>
              </a:rPr>
              <a:t>1. Hình thức</a:t>
            </a:r>
            <a:endParaRPr lang="en-US" altLang="en-US" sz="1500">
              <a:solidFill>
                <a:srgbClr val="FFFFFF"/>
              </a:solidFill>
              <a:latin typeface="Calibri" panose="020F0502020204030204" pitchFamily="34" charset="0"/>
              <a:cs typeface="Calibri" panose="020F0502020204030204" pitchFamily="34" charset="0"/>
            </a:endParaRPr>
          </a:p>
          <a:p>
            <a:pPr algn="just">
              <a:defRPr/>
            </a:pPr>
            <a:r>
              <a:rPr lang="en-US" altLang="en-US" sz="1500">
                <a:solidFill>
                  <a:srgbClr val="FFFF00"/>
                </a:solidFill>
                <a:latin typeface="Times New Roman" panose="02020603050405020304" pitchFamily="18" charset="0"/>
                <a:cs typeface="Calibri" panose="020F0502020204030204" pitchFamily="34" charset="0"/>
              </a:rPr>
              <a:t>- T</a:t>
            </a:r>
            <a:r>
              <a:rPr lang="vi-VN" altLang="en-US" sz="1500">
                <a:solidFill>
                  <a:srgbClr val="FFFF00"/>
                </a:solidFill>
                <a:latin typeface="Times New Roman" panose="02020603050405020304" pitchFamily="18" charset="0"/>
                <a:cs typeface="Calibri" panose="020F0502020204030204" pitchFamily="34" charset="0"/>
              </a:rPr>
              <a:t>ục ngữ là một phát ngôn (câu) hoàn chỉnh, chứa đựng mội thông báo trọn vẹn, có khả năng tồn tại độc lập. Tục ngữ thường ngắn gọn, đa s</a:t>
            </a:r>
            <a:r>
              <a:rPr lang="en-US" altLang="en-US" sz="1500">
                <a:solidFill>
                  <a:srgbClr val="FFFF00"/>
                </a:solidFill>
                <a:latin typeface="Times New Roman" panose="02020603050405020304" pitchFamily="18" charset="0"/>
                <a:cs typeface="Calibri" panose="020F0502020204030204" pitchFamily="34" charset="0"/>
              </a:rPr>
              <a:t>ố</a:t>
            </a:r>
            <a:r>
              <a:rPr lang="vi-VN" altLang="en-US" sz="1500">
                <a:solidFill>
                  <a:srgbClr val="FFFF00"/>
                </a:solidFill>
                <a:latin typeface="Times New Roman" panose="02020603050405020304" pitchFamily="18" charset="0"/>
                <a:cs typeface="Calibri" panose="020F0502020204030204" pitchFamily="34" charset="0"/>
              </a:rPr>
              <a:t> chỉ một đến hai dòng, có thể có vần hoặc không vần, nhưng bao giờ cũng nhịp nhàng, cần đối, dễ thuộc</a:t>
            </a:r>
            <a:r>
              <a:rPr lang="en-US" altLang="en-US" sz="1500">
                <a:solidFill>
                  <a:srgbClr val="FFFF00"/>
                </a:solidFill>
                <a:latin typeface="Times New Roman" panose="02020603050405020304" pitchFamily="18" charset="0"/>
                <a:cs typeface="Calibri" panose="020F0502020204030204" pitchFamily="34" charset="0"/>
              </a:rPr>
              <a:t>.</a:t>
            </a:r>
            <a:endParaRPr lang="en-US" altLang="en-US" sz="1500">
              <a:solidFill>
                <a:srgbClr val="FFFF00"/>
              </a:solidFill>
              <a:latin typeface="Calibri" panose="020F0502020204030204" pitchFamily="34" charset="0"/>
              <a:cs typeface="Calibri" panose="020F0502020204030204" pitchFamily="34" charset="0"/>
            </a:endParaRPr>
          </a:p>
          <a:p>
            <a:pPr algn="just">
              <a:defRPr/>
            </a:pPr>
            <a:r>
              <a:rPr lang="vi-VN" altLang="en-US" sz="1500" b="1">
                <a:solidFill>
                  <a:srgbClr val="FFFFFF"/>
                </a:solidFill>
                <a:latin typeface="Times New Roman" panose="02020603050405020304" pitchFamily="18" charset="0"/>
                <a:cs typeface="Times New Roman" panose="02020603050405020304" pitchFamily="18" charset="0"/>
              </a:rPr>
              <a:t>2. Nội dung</a:t>
            </a:r>
            <a:r>
              <a:rPr lang="vi-VN" altLang="en-US" sz="1500">
                <a:solidFill>
                  <a:srgbClr val="000000"/>
                </a:solidFill>
                <a:latin typeface="Times New Roman" panose="02020603050405020304" pitchFamily="18" charset="0"/>
                <a:cs typeface="Times New Roman" panose="02020603050405020304" pitchFamily="18" charset="0"/>
              </a:rPr>
              <a:t> </a:t>
            </a:r>
            <a:endParaRPr lang="en-US" altLang="en-US" sz="1500">
              <a:solidFill>
                <a:srgbClr val="FFFFFF"/>
              </a:solidFill>
              <a:latin typeface="Calibri" panose="020F0502020204030204" pitchFamily="34" charset="0"/>
              <a:cs typeface="Calibri" panose="020F0502020204030204" pitchFamily="34" charset="0"/>
            </a:endParaRPr>
          </a:p>
          <a:p>
            <a:pPr>
              <a:defRPr/>
            </a:pPr>
            <a:r>
              <a:rPr lang="en-US" altLang="en-US" sz="1500">
                <a:solidFill>
                  <a:srgbClr val="FFFF00"/>
                </a:solidFill>
                <a:latin typeface="Times New Roman" panose="02020603050405020304" pitchFamily="18" charset="0"/>
                <a:cs typeface="Times New Roman" panose="02020603050405020304" pitchFamily="18" charset="0"/>
              </a:rPr>
              <a:t>-</a:t>
            </a:r>
            <a:r>
              <a:rPr lang="vi-VN" altLang="en-US" sz="1500">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r>
              <a:rPr lang="vi-VN" altLang="en-US" sz="1500">
                <a:solidFill>
                  <a:srgbClr val="FFFF00"/>
                </a:solidFill>
                <a:latin typeface="Times New Roman" panose="02020603050405020304" pitchFamily="18" charset="0"/>
                <a:cs typeface="Calibri" panose="020F0502020204030204" pitchFamily="34" charset="0"/>
              </a:rPr>
              <a:t> Tục ngữ thực sự là kho tàng trí tuệ của nh</a:t>
            </a:r>
            <a:r>
              <a:rPr lang="en-US" altLang="en-US" sz="1500">
                <a:solidFill>
                  <a:srgbClr val="FFFF00"/>
                </a:solidFill>
                <a:latin typeface="Times New Roman" panose="02020603050405020304" pitchFamily="18" charset="0"/>
                <a:cs typeface="Calibri" panose="020F0502020204030204" pitchFamily="34" charset="0"/>
              </a:rPr>
              <a:t>â</a:t>
            </a:r>
            <a:r>
              <a:rPr lang="vi-VN" altLang="en-US" sz="1500">
                <a:solidFill>
                  <a:srgbClr val="FFFF00"/>
                </a:solidFill>
                <a:latin typeface="Times New Roman" panose="02020603050405020304" pitchFamily="18" charset="0"/>
                <a:cs typeface="Calibri" panose="020F0502020204030204" pitchFamily="34" charset="0"/>
              </a:rPr>
              <a:t>n dân</a:t>
            </a:r>
            <a:r>
              <a:rPr lang="en-US" altLang="en-US" sz="1500">
                <a:solidFill>
                  <a:srgbClr val="FFFF00"/>
                </a:solidFill>
                <a:latin typeface="Times New Roman" panose="02020603050405020304" pitchFamily="18" charset="0"/>
                <a:cs typeface="Calibri" panose="020F0502020204030204" pitchFamily="34" charset="0"/>
              </a:rPr>
              <a:t>,</a:t>
            </a:r>
            <a:r>
              <a:rPr lang="vi-VN" altLang="en-US" sz="1500">
                <a:solidFill>
                  <a:srgbClr val="FFFF00"/>
                </a:solidFill>
                <a:latin typeface="Times New Roman" panose="02020603050405020304" pitchFamily="18" charset="0"/>
                <a:cs typeface="Calibri" panose="020F0502020204030204" pitchFamily="34" charset="0"/>
              </a:rPr>
              <a:t> được sử dụng nhi</a:t>
            </a:r>
            <a:r>
              <a:rPr lang="en-US" altLang="en-US" sz="1500">
                <a:solidFill>
                  <a:srgbClr val="FFFF00"/>
                </a:solidFill>
                <a:latin typeface="Times New Roman" panose="02020603050405020304" pitchFamily="18" charset="0"/>
                <a:cs typeface="Calibri" panose="020F0502020204030204" pitchFamily="34" charset="0"/>
              </a:rPr>
              <a:t>ề</a:t>
            </a:r>
            <a:r>
              <a:rPr lang="vi-VN" altLang="en-US" sz="1500">
                <a:solidFill>
                  <a:srgbClr val="FFFF00"/>
                </a:solidFill>
                <a:latin typeface="Times New Roman" panose="02020603050405020304" pitchFamily="18" charset="0"/>
                <a:cs typeface="Calibri" panose="020F0502020204030204" pitchFamily="34" charset="0"/>
              </a:rPr>
              <a:t>u trong ngôn ngữ giao tiếp hằng ngày</a:t>
            </a:r>
            <a:r>
              <a:rPr lang="en-US" altLang="en-US" sz="1500">
                <a:solidFill>
                  <a:srgbClr val="FFFF00"/>
                </a:solidFill>
                <a:latin typeface="Times New Roman" panose="02020603050405020304" pitchFamily="18" charset="0"/>
                <a:cs typeface="Calibri" panose="020F0502020204030204" pitchFamily="34" charset="0"/>
              </a:rPr>
              <a:t>.</a:t>
            </a:r>
            <a:endParaRPr lang="en-US" altLang="en-US" sz="1500">
              <a:solidFill>
                <a:srgbClr val="FFFF00"/>
              </a:solidFill>
              <a:latin typeface="Candara" panose="020E0502030303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Ảnh Nền Powerpoint Đẹp ❤️ Background PPT Chuyên Nghiệp – SCR.VN">
            <a:extLst>
              <a:ext uri="{FF2B5EF4-FFF2-40B4-BE49-F238E27FC236}">
                <a16:creationId xmlns:a16="http://schemas.microsoft.com/office/drawing/2014/main" id="{1033ABB6-9BF3-27FC-7686-9F522F18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7"/>
            <a:ext cx="68580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D2E0A1C-8474-C78C-BA8E-97490147D66E}"/>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CD2E0A1C-8474-C78C-BA8E-97490147D66E}"/>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5BB826A-98C7-9BA1-DD43-96A443F03EB2}"/>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B5BB826A-98C7-9BA1-DD43-96A443F03EB2}"/>
                  </a:ext>
                </a:extLst>
              </p:cNvPr>
              <p:cNvPicPr/>
              <p:nvPr/>
            </p:nvPicPr>
            <p:blipFill>
              <a:blip r:embed="rId4"/>
              <a:stretch>
                <a:fillRect/>
              </a:stretch>
            </p:blipFill>
            <p:spPr>
              <a:xfrm>
                <a:off x="2042868" y="3177749"/>
                <a:ext cx="13500" cy="10150"/>
              </a:xfrm>
              <a:prstGeom prst="rect">
                <a:avLst/>
              </a:prstGeom>
            </p:spPr>
          </p:pic>
        </mc:Fallback>
      </mc:AlternateContent>
      <p:sp>
        <p:nvSpPr>
          <p:cNvPr id="16" name="TextBox 15">
            <a:extLst>
              <a:ext uri="{FF2B5EF4-FFF2-40B4-BE49-F238E27FC236}">
                <a16:creationId xmlns:a16="http://schemas.microsoft.com/office/drawing/2014/main" id="{ECA7CF75-6DDB-D549-9E81-421866EA0757}"/>
              </a:ext>
            </a:extLst>
          </p:cNvPr>
          <p:cNvSpPr txBox="1">
            <a:spLocks noChangeArrowheads="1"/>
          </p:cNvSpPr>
          <p:nvPr/>
        </p:nvSpPr>
        <p:spPr bwMode="auto">
          <a:xfrm>
            <a:off x="2049618" y="1089885"/>
            <a:ext cx="2514600"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srgbClr val="FF0000"/>
                </a:solidFill>
                <a:latin typeface="Times New Roman" panose="02020603050405020304" pitchFamily="18" charset="0"/>
                <a:cs typeface="Times New Roman" panose="02020603050405020304" pitchFamily="18" charset="0"/>
              </a:rPr>
              <a:t>IV. LUYỆN TẬP</a:t>
            </a:r>
            <a:endParaRPr lang="x-none" altLang="x-none" sz="1500"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6BC0626C-21E0-3A90-B61E-827578DD33F2}"/>
              </a:ext>
            </a:extLst>
          </p:cNvPr>
          <p:cNvSpPr/>
          <p:nvPr/>
        </p:nvSpPr>
        <p:spPr>
          <a:xfrm>
            <a:off x="342900" y="1485900"/>
            <a:ext cx="5086350" cy="19431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35000"/>
              </a:lnSpc>
              <a:buClr>
                <a:srgbClr val="4F5050"/>
              </a:buClr>
              <a:buSzPts val="500"/>
              <a:buFont typeface="Candara" panose="020E0502030303020204" pitchFamily="34" charset="0"/>
              <a:buAutoNum type="arabicPeriod"/>
              <a:defRPr/>
            </a:pPr>
            <a:r>
              <a:rPr lang="en-US" altLang="en-US" sz="1350" b="1" u="sng">
                <a:solidFill>
                  <a:srgbClr val="FFFFFF"/>
                </a:solidFill>
                <a:cs typeface="Arial" panose="020B0604020202020204" pitchFamily="34" charset="0"/>
              </a:rPr>
              <a:t>BT1</a:t>
            </a:r>
            <a:r>
              <a:rPr lang="en-US" altLang="en-US" sz="1350" b="1">
                <a:solidFill>
                  <a:srgbClr val="FFFFFF"/>
                </a:solidFill>
                <a:cs typeface="Arial" panose="020B0604020202020204" pitchFamily="34" charset="0"/>
              </a:rPr>
              <a:t>: </a:t>
            </a:r>
            <a:r>
              <a:rPr lang="en-US" altLang="en-US" sz="1350">
                <a:solidFill>
                  <a:srgbClr val="FFFFFF"/>
                </a:solidFill>
                <a:cs typeface="Arial" panose="020B0604020202020204" pitchFamily="34" charset="0"/>
              </a:rPr>
              <a:t>Câu tục ngữ nào trong bài học này có hình thức của một thể thơ quen thuộc, được dùng rất nhiều trong ca dao của người Việt? Nêu thêm hai câu tục ngữ có hình thức tương tự.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616F1A-C5AD-2E23-6049-D90CCA54D595}"/>
              </a:ext>
            </a:extLst>
          </p:cNvPr>
          <p:cNvSpPr txBox="1">
            <a:spLocks noChangeArrowheads="1"/>
          </p:cNvSpPr>
          <p:nvPr/>
        </p:nvSpPr>
        <p:spPr bwMode="auto">
          <a:xfrm>
            <a:off x="304800" y="2074378"/>
            <a:ext cx="6324600"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sz="1350" dirty="0">
                <a:solidFill>
                  <a:schemeClr val="tx2">
                    <a:lumMod val="75000"/>
                  </a:schemeClr>
                </a:solidFill>
                <a:latin typeface="Time new roman"/>
              </a:rPr>
              <a:t>      </a:t>
            </a:r>
            <a:r>
              <a:rPr lang="vi-VN" sz="2400" b="1" dirty="0">
                <a:solidFill>
                  <a:schemeClr val="tx2">
                    <a:lumMod val="75000"/>
                  </a:schemeClr>
                </a:solidFill>
                <a:latin typeface="Time new roman"/>
              </a:rPr>
              <a:t>Tục ngữ có c</a:t>
            </a:r>
            <a:r>
              <a:rPr lang="en-US" sz="2400" b="1" dirty="0">
                <a:solidFill>
                  <a:schemeClr val="tx2">
                    <a:lumMod val="75000"/>
                  </a:schemeClr>
                </a:solidFill>
                <a:latin typeface="Time new roman"/>
              </a:rPr>
              <a:t>â</a:t>
            </a:r>
            <a:r>
              <a:rPr lang="vi-VN" sz="2400" b="1" dirty="0">
                <a:solidFill>
                  <a:schemeClr val="tx2">
                    <a:lumMod val="75000"/>
                  </a:schemeClr>
                </a:solidFill>
                <a:latin typeface="Time new roman"/>
              </a:rPr>
              <a:t>u</a:t>
            </a:r>
            <a:r>
              <a:rPr lang="en-US" sz="2400" b="1" dirty="0">
                <a:solidFill>
                  <a:schemeClr val="tx2">
                    <a:lumMod val="75000"/>
                  </a:schemeClr>
                </a:solidFill>
                <a:latin typeface="Time new roman"/>
              </a:rPr>
              <a:t>:</a:t>
            </a:r>
            <a:r>
              <a:rPr lang="vi-VN" sz="2400" b="1" dirty="0">
                <a:solidFill>
                  <a:schemeClr val="tx2">
                    <a:lumMod val="75000"/>
                  </a:schemeClr>
                </a:solidFill>
                <a:latin typeface="Time new roman"/>
              </a:rPr>
              <a:t> </a:t>
            </a:r>
            <a:r>
              <a:rPr lang="en-US" sz="2400" b="1" dirty="0">
                <a:solidFill>
                  <a:schemeClr val="tx2">
                    <a:lumMod val="75000"/>
                  </a:schemeClr>
                </a:solidFill>
                <a:latin typeface="Time new roman"/>
              </a:rPr>
              <a:t>“</a:t>
            </a:r>
            <a:r>
              <a:rPr lang="vi-VN" sz="2400" b="1" dirty="0">
                <a:solidFill>
                  <a:schemeClr val="tx2">
                    <a:lumMod val="75000"/>
                  </a:schemeClr>
                </a:solidFill>
                <a:latin typeface="Time new roman"/>
              </a:rPr>
              <a:t>Đi một ngày đàng học một sàng khôn</a:t>
            </a:r>
            <a:r>
              <a:rPr lang="en-US" sz="2400" b="1" dirty="0">
                <a:solidFill>
                  <a:schemeClr val="tx2">
                    <a:lumMod val="75000"/>
                  </a:schemeClr>
                </a:solidFill>
                <a:latin typeface="Time new roman"/>
              </a:rPr>
              <a:t>”</a:t>
            </a:r>
            <a:r>
              <a:rPr lang="vi-VN" sz="2400" b="1" dirty="0">
                <a:solidFill>
                  <a:schemeClr val="tx2">
                    <a:lumMod val="75000"/>
                  </a:schemeClr>
                </a:solidFill>
                <a:latin typeface="Time new roman"/>
              </a:rPr>
              <a:t>.</a:t>
            </a:r>
            <a:r>
              <a:rPr lang="en-US" sz="2400" b="1" dirty="0">
                <a:solidFill>
                  <a:schemeClr val="tx2">
                    <a:lumMod val="75000"/>
                  </a:schemeClr>
                </a:solidFill>
                <a:latin typeface="Time new roman"/>
              </a:rPr>
              <a:t> </a:t>
            </a:r>
            <a:r>
              <a:rPr lang="en-US" sz="2400" b="1" dirty="0" err="1">
                <a:solidFill>
                  <a:schemeClr val="tx2">
                    <a:lumMod val="75000"/>
                  </a:schemeClr>
                </a:solidFill>
                <a:latin typeface="Time new roman"/>
              </a:rPr>
              <a:t>Hôm</a:t>
            </a:r>
            <a:r>
              <a:rPr lang="en-US" sz="2400" b="1" dirty="0">
                <a:solidFill>
                  <a:schemeClr val="tx2">
                    <a:lumMod val="75000"/>
                  </a:schemeClr>
                </a:solidFill>
                <a:latin typeface="Time new roman"/>
              </a:rPr>
              <a:t> nay </a:t>
            </a:r>
            <a:r>
              <a:rPr lang="en-US" sz="2400" b="1" dirty="0" err="1">
                <a:solidFill>
                  <a:schemeClr val="tx2">
                    <a:lumMod val="75000"/>
                  </a:schemeClr>
                </a:solidFill>
                <a:latin typeface="Time new roman"/>
              </a:rPr>
              <a:t>chúng</a:t>
            </a:r>
            <a:r>
              <a:rPr lang="en-US" sz="2400" b="1" dirty="0">
                <a:solidFill>
                  <a:schemeClr val="tx2">
                    <a:lumMod val="75000"/>
                  </a:schemeClr>
                </a:solidFill>
                <a:latin typeface="Time new roman"/>
              </a:rPr>
              <a:t> ta </a:t>
            </a:r>
            <a:r>
              <a:rPr lang="en-US" sz="2400" b="1" dirty="0" err="1">
                <a:solidFill>
                  <a:schemeClr val="tx2">
                    <a:lumMod val="75000"/>
                  </a:schemeClr>
                </a:solidFill>
                <a:latin typeface="Time new roman"/>
              </a:rPr>
              <a:t>sẽ</a:t>
            </a:r>
            <a:r>
              <a:rPr lang="en-US" sz="2400" b="1" dirty="0">
                <a:solidFill>
                  <a:schemeClr val="tx2">
                    <a:lumMod val="75000"/>
                  </a:schemeClr>
                </a:solidFill>
                <a:latin typeface="Time new roman"/>
              </a:rPr>
              <a:t> </a:t>
            </a:r>
            <a:r>
              <a:rPr lang="en-US" sz="2400" b="1" dirty="0" err="1">
                <a:solidFill>
                  <a:schemeClr val="tx2">
                    <a:lumMod val="75000"/>
                  </a:schemeClr>
                </a:solidFill>
                <a:latin typeface="Time new roman"/>
              </a:rPr>
              <a:t>học</a:t>
            </a:r>
            <a:r>
              <a:rPr lang="en-US" sz="2400" b="1" dirty="0">
                <a:solidFill>
                  <a:schemeClr val="tx2">
                    <a:lumMod val="75000"/>
                  </a:schemeClr>
                </a:solidFill>
                <a:latin typeface="Time new roman"/>
              </a:rPr>
              <a:t> </a:t>
            </a:r>
            <a:r>
              <a:rPr lang="en-US" sz="2400" b="1" dirty="0" err="1">
                <a:solidFill>
                  <a:schemeClr val="tx2">
                    <a:lumMod val="75000"/>
                  </a:schemeClr>
                </a:solidFill>
                <a:latin typeface="Time new roman"/>
              </a:rPr>
              <a:t>hỏi</a:t>
            </a:r>
            <a:r>
              <a:rPr lang="en-US" sz="2400" b="1" dirty="0">
                <a:solidFill>
                  <a:schemeClr val="tx2">
                    <a:lumMod val="75000"/>
                  </a:schemeClr>
                </a:solidFill>
                <a:latin typeface="Time new roman"/>
              </a:rPr>
              <a:t> </a:t>
            </a:r>
            <a:r>
              <a:rPr lang="vi-VN" sz="2400" b="1" dirty="0">
                <a:solidFill>
                  <a:schemeClr val="tx2">
                    <a:lumMod val="75000"/>
                  </a:schemeClr>
                </a:solidFill>
                <a:latin typeface="Time new roman"/>
              </a:rPr>
              <a:t>bao nhiêu tri thức về mọi mặt của đời sống</a:t>
            </a:r>
            <a:r>
              <a:rPr lang="en-US" sz="2400" b="1" dirty="0">
                <a:solidFill>
                  <a:schemeClr val="tx2">
                    <a:lumMod val="75000"/>
                  </a:schemeClr>
                </a:solidFill>
                <a:latin typeface="Time new roman"/>
              </a:rPr>
              <a:t> qua </a:t>
            </a:r>
            <a:r>
              <a:rPr lang="vi-VN" sz="2400" b="1" dirty="0">
                <a:solidFill>
                  <a:schemeClr val="tx2">
                    <a:lumMod val="75000"/>
                  </a:schemeClr>
                </a:solidFill>
                <a:latin typeface="Time new roman"/>
              </a:rPr>
              <a:t>những lời nói thường có v</a:t>
            </a:r>
            <a:r>
              <a:rPr lang="en-US" sz="2400" b="1" dirty="0">
                <a:solidFill>
                  <a:schemeClr val="tx2">
                    <a:lumMod val="75000"/>
                  </a:schemeClr>
                </a:solidFill>
                <a:latin typeface="Time new roman"/>
              </a:rPr>
              <a:t>ầ</a:t>
            </a:r>
            <a:r>
              <a:rPr lang="vi-VN" sz="2400" b="1" dirty="0">
                <a:solidFill>
                  <a:schemeClr val="tx2">
                    <a:lumMod val="75000"/>
                  </a:schemeClr>
                </a:solidFill>
                <a:latin typeface="Time new roman"/>
              </a:rPr>
              <a:t>n, nhịp nhàng, c</a:t>
            </a:r>
            <a:r>
              <a:rPr lang="en-US" sz="2400" b="1" dirty="0">
                <a:solidFill>
                  <a:schemeClr val="tx2">
                    <a:lumMod val="75000"/>
                  </a:schemeClr>
                </a:solidFill>
                <a:latin typeface="Time new roman"/>
              </a:rPr>
              <a:t>â</a:t>
            </a:r>
            <a:r>
              <a:rPr lang="vi-VN" sz="2400" b="1" dirty="0">
                <a:solidFill>
                  <a:schemeClr val="tx2">
                    <a:lumMod val="75000"/>
                  </a:schemeClr>
                </a:solidFill>
                <a:latin typeface="Time new roman"/>
              </a:rPr>
              <a:t>n đ</a:t>
            </a:r>
            <a:r>
              <a:rPr lang="en-US" sz="2400" b="1" dirty="0">
                <a:solidFill>
                  <a:schemeClr val="tx2">
                    <a:lumMod val="75000"/>
                  </a:schemeClr>
                </a:solidFill>
                <a:latin typeface="Time new roman"/>
              </a:rPr>
              <a:t>ố</a:t>
            </a:r>
            <a:r>
              <a:rPr lang="vi-VN" sz="2400" b="1" dirty="0">
                <a:solidFill>
                  <a:schemeClr val="tx2">
                    <a:lumMod val="75000"/>
                  </a:schemeClr>
                </a:solidFill>
                <a:latin typeface="Time new roman"/>
              </a:rPr>
              <a:t>i, </a:t>
            </a:r>
            <a:r>
              <a:rPr lang="en-US" sz="2400" b="1" dirty="0">
                <a:solidFill>
                  <a:schemeClr val="tx2">
                    <a:lumMod val="75000"/>
                  </a:schemeClr>
                </a:solidFill>
                <a:latin typeface="Time new roman"/>
              </a:rPr>
              <a:t>E</a:t>
            </a:r>
            <a:r>
              <a:rPr lang="vi-VN" sz="2400" b="1" dirty="0">
                <a:solidFill>
                  <a:schemeClr val="tx2">
                    <a:lumMod val="75000"/>
                  </a:schemeClr>
                </a:solidFill>
                <a:latin typeface="Time new roman"/>
              </a:rPr>
              <a:t>m sẽ th</a:t>
            </a:r>
            <a:r>
              <a:rPr lang="en-US" sz="2400" b="1" dirty="0">
                <a:solidFill>
                  <a:schemeClr val="tx2">
                    <a:lumMod val="75000"/>
                  </a:schemeClr>
                </a:solidFill>
                <a:latin typeface="Time new roman"/>
              </a:rPr>
              <a:t>ấ</a:t>
            </a:r>
            <a:r>
              <a:rPr lang="vi-VN" sz="2400" b="1" dirty="0">
                <a:solidFill>
                  <a:schemeClr val="tx2">
                    <a:lumMod val="75000"/>
                  </a:schemeClr>
                </a:solidFill>
                <a:latin typeface="Time new roman"/>
              </a:rPr>
              <a:t>y c</a:t>
            </a:r>
            <a:r>
              <a:rPr lang="en-US" sz="2400" b="1" dirty="0">
                <a:solidFill>
                  <a:schemeClr val="tx2">
                    <a:lumMod val="75000"/>
                  </a:schemeClr>
                </a:solidFill>
                <a:latin typeface="Time new roman"/>
              </a:rPr>
              <a:t>ó</a:t>
            </a:r>
            <a:r>
              <a:rPr lang="vi-VN" sz="2400" b="1" dirty="0">
                <a:solidFill>
                  <a:schemeClr val="tx2">
                    <a:lumMod val="75000"/>
                  </a:schemeClr>
                </a:solidFill>
                <a:latin typeface="Time new roman"/>
              </a:rPr>
              <a:t> những đi</a:t>
            </a:r>
            <a:r>
              <a:rPr lang="en-US" sz="2400" b="1" dirty="0">
                <a:solidFill>
                  <a:schemeClr val="tx2">
                    <a:lumMod val="75000"/>
                  </a:schemeClr>
                </a:solidFill>
                <a:latin typeface="Time new roman"/>
              </a:rPr>
              <a:t>ề</a:t>
            </a:r>
            <a:r>
              <a:rPr lang="vi-VN" sz="2400" b="1" dirty="0">
                <a:solidFill>
                  <a:schemeClr val="tx2">
                    <a:lumMod val="75000"/>
                  </a:schemeClr>
                </a:solidFill>
                <a:latin typeface="Time new roman"/>
              </a:rPr>
              <a:t>u thật mới mẻ, bổ ích.</a:t>
            </a:r>
            <a:endParaRPr lang="en-US" sz="2400" b="1" dirty="0">
              <a:solidFill>
                <a:schemeClr val="tx2">
                  <a:lumMod val="75000"/>
                </a:schemeClr>
              </a:solidFill>
              <a:latin typeface="Time new roman"/>
            </a:endParaRPr>
          </a:p>
          <a:p>
            <a:pPr algn="ctr">
              <a:spcBef>
                <a:spcPct val="0"/>
              </a:spcBef>
              <a:buFontTx/>
              <a:buNone/>
              <a:defRPr/>
            </a:pPr>
            <a:endParaRPr lang="x-none" altLang="x-none" sz="2400" b="1" dirty="0">
              <a:ln>
                <a:solidFill>
                  <a:srgbClr val="0070C0"/>
                </a:solidFill>
              </a:ln>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Ảnh Nền Powerpoint Đẹp ❤️ Background PPT Chuyên Nghiệp – SCR.VN">
            <a:extLst>
              <a:ext uri="{FF2B5EF4-FFF2-40B4-BE49-F238E27FC236}">
                <a16:creationId xmlns:a16="http://schemas.microsoft.com/office/drawing/2014/main" id="{0635741B-5B0B-F5D4-D979-33B572820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7"/>
            <a:ext cx="68580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图片 66">
            <a:extLst>
              <a:ext uri="{FF2B5EF4-FFF2-40B4-BE49-F238E27FC236}">
                <a16:creationId xmlns:a16="http://schemas.microsoft.com/office/drawing/2014/main" id="{49207D66-1067-BBDC-F1CA-48045BA9B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742950"/>
            <a:ext cx="24479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id="{DC21D131-E912-8C6A-5151-21E3EA47BFEC}"/>
              </a:ext>
            </a:extLst>
          </p:cNvPr>
          <p:cNvSpPr txBox="1">
            <a:spLocks noChangeArrowheads="1"/>
          </p:cNvSpPr>
          <p:nvPr/>
        </p:nvSpPr>
        <p:spPr bwMode="auto">
          <a:xfrm>
            <a:off x="2571750" y="1028701"/>
            <a:ext cx="211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200">
                <a:solidFill>
                  <a:srgbClr val="002060"/>
                </a:solidFill>
                <a:latin typeface="Times New Roman" panose="02020603050405020304" pitchFamily="18" charset="0"/>
                <a:cs typeface="Times New Roman" panose="02020603050405020304" pitchFamily="18" charset="0"/>
              </a:rPr>
              <a:t>TRẢ LỜI </a:t>
            </a:r>
          </a:p>
        </p:txBody>
      </p:sp>
      <p:sp>
        <p:nvSpPr>
          <p:cNvPr id="50181" name="TextBox 2">
            <a:extLst>
              <a:ext uri="{FF2B5EF4-FFF2-40B4-BE49-F238E27FC236}">
                <a16:creationId xmlns:a16="http://schemas.microsoft.com/office/drawing/2014/main" id="{13F6F8B8-3007-1D94-7F9C-BB805CB9B212}"/>
              </a:ext>
            </a:extLst>
          </p:cNvPr>
          <p:cNvSpPr txBox="1">
            <a:spLocks noChangeArrowheads="1"/>
          </p:cNvSpPr>
          <p:nvPr/>
        </p:nvSpPr>
        <p:spPr bwMode="auto">
          <a:xfrm>
            <a:off x="1222772" y="1275160"/>
            <a:ext cx="4457700" cy="31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35000"/>
              </a:lnSpc>
            </a:pPr>
            <a:r>
              <a:rPr lang="en-US" altLang="en-US" sz="1350">
                <a:solidFill>
                  <a:srgbClr val="002060"/>
                </a:solidFill>
                <a:latin typeface="Times New Roman" panose="02020603050405020304" pitchFamily="18" charset="0"/>
                <a:cs typeface="Times New Roman" panose="02020603050405020304" pitchFamily="18" charset="0"/>
              </a:rPr>
              <a:t>Thể thơ lục bát được dùng trong câu tục ngữ </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“Một cây làm chẳng nên non</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Ba cây chụm lại nên hòn núi cao.”.</a:t>
            </a:r>
            <a:endParaRPr lang="en-US" altLang="en-US" sz="1350">
              <a:solidFill>
                <a:srgbClr val="002060"/>
              </a:solidFill>
              <a:latin typeface="Times New Roman" panose="02020603050405020304" pitchFamily="18" charset="0"/>
              <a:cs typeface="Times New Roman" panose="02020603050405020304" pitchFamily="18" charset="0"/>
            </a:endParaRPr>
          </a:p>
          <a:p>
            <a:pPr algn="just">
              <a:lnSpc>
                <a:spcPct val="135000"/>
              </a:lnSpc>
            </a:pPr>
            <a:r>
              <a:rPr lang="en-US" altLang="en-US" sz="1350">
                <a:solidFill>
                  <a:srgbClr val="002060"/>
                </a:solidFill>
                <a:latin typeface="Times New Roman" panose="02020603050405020304" pitchFamily="18" charset="0"/>
                <a:cs typeface="Times New Roman" panose="02020603050405020304" pitchFamily="18" charset="0"/>
              </a:rPr>
              <a:t>Một số câu có hình thức tương tự: </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1. Lúa chiêm lấp ló đấu bờ</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Hễ nghe tiếng sâm phất cờ mà lên. </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2. Trăm năm bia đá thì mòn</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 Ngàn năm bia miệng vẫn còn trơ trơ.</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3.  Cười người chớ vội cười lâu</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 Cười người hôm trước, hôm sau người cười.</a:t>
            </a:r>
          </a:p>
          <a:p>
            <a:pPr algn="ctr">
              <a:lnSpc>
                <a:spcPct val="135000"/>
              </a:lnSpc>
            </a:pPr>
            <a:r>
              <a:rPr lang="en-US" altLang="en-US" sz="1350" i="1">
                <a:solidFill>
                  <a:srgbClr val="002060"/>
                </a:solidFill>
                <a:latin typeface="Times New Roman" panose="02020603050405020304" pitchFamily="18" charset="0"/>
                <a:cs typeface="Times New Roman" panose="02020603050405020304" pitchFamily="18" charset="0"/>
              </a:rPr>
              <a:t>……………………………………</a:t>
            </a:r>
            <a:endParaRPr lang="en-US" altLang="en-US" sz="135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6C8BF-A624-906F-9C71-473B5CF4AF07}"/>
              </a:ext>
            </a:extLst>
          </p:cNvPr>
          <p:cNvSpPr>
            <a:spLocks noGrp="1"/>
          </p:cNvSpPr>
          <p:nvPr>
            <p:ph idx="1"/>
          </p:nvPr>
        </p:nvSpPr>
        <p:spPr>
          <a:xfrm>
            <a:off x="650082" y="2152650"/>
            <a:ext cx="5556647" cy="1940719"/>
          </a:xfrm>
          <a:solidFill>
            <a:schemeClr val="accent6">
              <a:lumMod val="20000"/>
              <a:lumOff val="80000"/>
            </a:schemeClr>
          </a:solidFill>
        </p:spPr>
        <p:txBody>
          <a:bodyPr/>
          <a:lstStyle/>
          <a:p>
            <a:pPr algn="just">
              <a:lnSpc>
                <a:spcPct val="107000"/>
              </a:lnSpc>
              <a:spcAft>
                <a:spcPts val="600"/>
              </a:spcAft>
              <a:tabLst>
                <a:tab pos="339329" algn="l"/>
              </a:tabLst>
              <a:defRPr/>
            </a:pPr>
            <a:r>
              <a:rPr lang="en-US" altLang="en-US" sz="1350">
                <a:solidFill>
                  <a:srgbClr val="000000"/>
                </a:solidFill>
                <a:latin typeface="Times New Roman" panose="02020603050405020304" pitchFamily="18" charset="0"/>
                <a:cs typeface="Times New Roman" panose="02020603050405020304" pitchFamily="18" charset="0"/>
              </a:rPr>
              <a:t>*Hướng dẫn </a:t>
            </a:r>
            <a:endParaRPr lang="en-US" altLang="en-US" sz="1350">
              <a:latin typeface="Calibri" panose="020F0502020204030204" pitchFamily="34" charset="0"/>
              <a:cs typeface="Calibri" panose="020F0502020204030204" pitchFamily="34" charset="0"/>
            </a:endParaRPr>
          </a:p>
          <a:p>
            <a:pPr algn="just">
              <a:lnSpc>
                <a:spcPct val="107000"/>
              </a:lnSpc>
              <a:spcAft>
                <a:spcPts val="600"/>
              </a:spcAft>
              <a:buClr>
                <a:srgbClr val="000000"/>
              </a:buClr>
              <a:buSzPts val="1100"/>
              <a:buFont typeface="Symbol" panose="05050102010706020507" pitchFamily="18" charset="2"/>
              <a:buChar char="-"/>
              <a:tabLst>
                <a:tab pos="339329" algn="l"/>
              </a:tabLst>
              <a:defRPr/>
            </a:pPr>
            <a:r>
              <a:rPr lang="vi-VN" altLang="en-US" sz="1350">
                <a:solidFill>
                  <a:srgbClr val="000000"/>
                </a:solidFill>
                <a:latin typeface="Times New Roman" panose="02020603050405020304" pitchFamily="18" charset="0"/>
                <a:cs typeface="Times New Roman" panose="02020603050405020304" pitchFamily="18" charset="0"/>
              </a:rPr>
              <a:t>Nhân vật trò chuyện với nhau</a:t>
            </a:r>
            <a:r>
              <a:rPr lang="en-US" altLang="en-US" sz="1350">
                <a:solidFill>
                  <a:srgbClr val="000000"/>
                </a:solidFill>
                <a:latin typeface="Times New Roman" panose="02020603050405020304" pitchFamily="18" charset="0"/>
                <a:cs typeface="Times New Roman" panose="02020603050405020304" pitchFamily="18" charset="0"/>
              </a:rPr>
              <a:t> là những ai?(mẹ-con; bố-con; thầy -trò; anh chị- em, bạn bè, ..)</a:t>
            </a:r>
            <a:endParaRPr lang="en-US" altLang="en-US" sz="1350">
              <a:latin typeface="Times New Roman" panose="02020603050405020304" pitchFamily="18" charset="0"/>
              <a:cs typeface="Times New Roman" panose="02020603050405020304" pitchFamily="18" charset="0"/>
            </a:endParaRPr>
          </a:p>
          <a:p>
            <a:pPr algn="just">
              <a:lnSpc>
                <a:spcPct val="107000"/>
              </a:lnSpc>
              <a:spcAft>
                <a:spcPts val="600"/>
              </a:spcAft>
              <a:buClr>
                <a:srgbClr val="000000"/>
              </a:buClr>
              <a:buSzPts val="1100"/>
              <a:buFont typeface="Symbol" panose="05050102010706020507" pitchFamily="18" charset="2"/>
              <a:buChar char="-"/>
              <a:tabLst>
                <a:tab pos="339329" algn="l"/>
              </a:tabLst>
              <a:defRPr/>
            </a:pPr>
            <a:r>
              <a:rPr lang="vi-VN" altLang="en-US" sz="1350">
                <a:solidFill>
                  <a:srgbClr val="000000"/>
                </a:solidFill>
                <a:latin typeface="Times New Roman" panose="02020603050405020304" pitchFamily="18" charset="0"/>
                <a:cs typeface="Times New Roman" panose="02020603050405020304" pitchFamily="18" charset="0"/>
              </a:rPr>
              <a:t>Hoàn cảnh cuộc trò chuyện</a:t>
            </a:r>
            <a:r>
              <a:rPr lang="en-US" altLang="en-US" sz="1350">
                <a:solidFill>
                  <a:srgbClr val="000000"/>
                </a:solidFill>
                <a:latin typeface="Times New Roman" panose="02020603050405020304" pitchFamily="18" charset="0"/>
                <a:cs typeface="Times New Roman" panose="02020603050405020304" pitchFamily="18" charset="0"/>
              </a:rPr>
              <a:t> là gì? ( bàn về học nghề, bàn về thành công,.. )</a:t>
            </a:r>
            <a:endParaRPr lang="en-US" altLang="en-US" sz="1350">
              <a:latin typeface="Times New Roman" panose="02020603050405020304" pitchFamily="18" charset="0"/>
              <a:cs typeface="Times New Roman" panose="02020603050405020304" pitchFamily="18" charset="0"/>
            </a:endParaRPr>
          </a:p>
          <a:p>
            <a:pPr algn="just">
              <a:lnSpc>
                <a:spcPct val="135000"/>
              </a:lnSpc>
              <a:tabLst>
                <a:tab pos="339329" algn="l"/>
              </a:tabLst>
              <a:defRPr/>
            </a:pPr>
            <a:r>
              <a:rPr lang="vi-VN" altLang="en-US" sz="1350">
                <a:solidFill>
                  <a:srgbClr val="000000"/>
                </a:solidFill>
                <a:latin typeface="Times New Roman" panose="02020603050405020304" pitchFamily="18" charset="0"/>
                <a:cs typeface="Microsoft Sans Serif" panose="020B0604020202020204" pitchFamily="34" charset="0"/>
              </a:rPr>
              <a:t>Nội dung trò chuyện: </a:t>
            </a:r>
            <a:r>
              <a:rPr lang="en-US" altLang="en-US" sz="1350">
                <a:solidFill>
                  <a:srgbClr val="000000"/>
                </a:solidFill>
                <a:latin typeface="Times New Roman" panose="02020603050405020304" pitchFamily="18" charset="0"/>
                <a:cs typeface="Microsoft Sans Serif" panose="020B0604020202020204" pitchFamily="34" charset="0"/>
              </a:rPr>
              <a:t>liên hệ gì tới</a:t>
            </a:r>
            <a:r>
              <a:rPr lang="vi-VN" altLang="en-US" sz="1350">
                <a:solidFill>
                  <a:srgbClr val="000000"/>
                </a:solidFill>
                <a:latin typeface="Times New Roman" panose="02020603050405020304" pitchFamily="18" charset="0"/>
                <a:cs typeface="Microsoft Sans Serif" panose="020B0604020202020204" pitchFamily="34" charset="0"/>
              </a:rPr>
              <a:t> chuyện học nghề </a:t>
            </a:r>
            <a:r>
              <a:rPr lang="en-US" altLang="en-US" sz="1350">
                <a:solidFill>
                  <a:srgbClr val="000000"/>
                </a:solidFill>
                <a:latin typeface="Times New Roman" panose="02020603050405020304" pitchFamily="18" charset="0"/>
                <a:cs typeface="Microsoft Sans Serif" panose="020B0604020202020204" pitchFamily="34" charset="0"/>
              </a:rPr>
              <a:t>( khuyên nhủ, động viên, giải thích,..)</a:t>
            </a:r>
            <a:endParaRPr lang="en-US" altLang="en-US" sz="1350">
              <a:latin typeface="Times New Roman" panose="02020603050405020304" pitchFamily="18" charset="0"/>
              <a:cs typeface="Times New Roman" panose="02020603050405020304" pitchFamily="18" charset="0"/>
            </a:endParaRPr>
          </a:p>
          <a:p>
            <a:pPr>
              <a:tabLst>
                <a:tab pos="339329" algn="l"/>
              </a:tabLst>
              <a:defRPr/>
            </a:pPr>
            <a:endParaRPr lang="en-US" altLang="en-US"/>
          </a:p>
        </p:txBody>
      </p:sp>
      <p:sp>
        <p:nvSpPr>
          <p:cNvPr id="4" name="TextBox 3">
            <a:extLst>
              <a:ext uri="{FF2B5EF4-FFF2-40B4-BE49-F238E27FC236}">
                <a16:creationId xmlns:a16="http://schemas.microsoft.com/office/drawing/2014/main" id="{BB977914-5547-D882-C8BE-0A249ED8E436}"/>
              </a:ext>
            </a:extLst>
          </p:cNvPr>
          <p:cNvSpPr txBox="1"/>
          <p:nvPr/>
        </p:nvSpPr>
        <p:spPr>
          <a:xfrm>
            <a:off x="210741" y="900113"/>
            <a:ext cx="6436519" cy="1270348"/>
          </a:xfrm>
          <a:prstGeom prst="rect">
            <a:avLst/>
          </a:prstGeom>
          <a:solidFill>
            <a:schemeClr val="accent5">
              <a:lumMod val="20000"/>
              <a:lumOff val="80000"/>
            </a:schemeClr>
          </a:solidFill>
        </p:spPr>
        <p:txBody>
          <a:bodyPr>
            <a:spAutoFit/>
          </a:bodyPr>
          <a:lstStyle>
            <a:lvl1pPr>
              <a:tabLst>
                <a:tab pos="88900" algn="l"/>
                <a:tab pos="179388" algn="l"/>
                <a:tab pos="269875" algn="l"/>
              </a:tabLst>
              <a:defRPr sz="2000">
                <a:solidFill>
                  <a:schemeClr val="tx1"/>
                </a:solidFill>
                <a:latin typeface="Arial" panose="020B0604020202020204" pitchFamily="34" charset="0"/>
              </a:defRPr>
            </a:lvl1pPr>
            <a:lvl2pPr marL="742950" indent="-285750">
              <a:tabLst>
                <a:tab pos="88900" algn="l"/>
                <a:tab pos="179388" algn="l"/>
                <a:tab pos="269875" algn="l"/>
              </a:tabLst>
              <a:defRPr sz="2000">
                <a:solidFill>
                  <a:schemeClr val="tx1"/>
                </a:solidFill>
                <a:latin typeface="Arial" panose="020B0604020202020204" pitchFamily="34" charset="0"/>
              </a:defRPr>
            </a:lvl2pPr>
            <a:lvl3pPr marL="1143000" indent="-228600">
              <a:tabLst>
                <a:tab pos="88900" algn="l"/>
                <a:tab pos="179388" algn="l"/>
                <a:tab pos="269875" algn="l"/>
              </a:tabLst>
              <a:defRPr sz="2000">
                <a:solidFill>
                  <a:schemeClr val="tx1"/>
                </a:solidFill>
                <a:latin typeface="Arial" panose="020B0604020202020204" pitchFamily="34" charset="0"/>
              </a:defRPr>
            </a:lvl3pPr>
            <a:lvl4pPr marL="1600200" indent="-228600">
              <a:tabLst>
                <a:tab pos="88900" algn="l"/>
                <a:tab pos="179388" algn="l"/>
                <a:tab pos="269875" algn="l"/>
              </a:tabLst>
              <a:defRPr sz="2000">
                <a:solidFill>
                  <a:schemeClr val="tx1"/>
                </a:solidFill>
                <a:latin typeface="Arial" panose="020B0604020202020204" pitchFamily="34" charset="0"/>
              </a:defRPr>
            </a:lvl4pPr>
            <a:lvl5pPr marL="2057400" indent="-228600">
              <a:tabLst>
                <a:tab pos="88900" algn="l"/>
                <a:tab pos="179388" algn="l"/>
                <a:tab pos="26987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9pPr>
          </a:lstStyle>
          <a:p>
            <a:pPr algn="just">
              <a:lnSpc>
                <a:spcPct val="107000"/>
              </a:lnSpc>
              <a:spcAft>
                <a:spcPts val="600"/>
              </a:spcAft>
              <a:defRPr/>
            </a:pPr>
            <a:r>
              <a:rPr lang="en-US" altLang="en-US" sz="1500" b="1" u="sng">
                <a:latin typeface="Times New Roman" panose="02020603050405020304" pitchFamily="18" charset="0"/>
                <a:cs typeface="Times New Roman" panose="02020603050405020304" pitchFamily="18" charset="0"/>
              </a:rPr>
              <a:t>BT2</a:t>
            </a:r>
            <a:endParaRPr lang="en-US" altLang="en-US" sz="1500">
              <a:latin typeface="Calibri" panose="020F0502020204030204" pitchFamily="34" charset="0"/>
              <a:cs typeface="Calibri" panose="020F0502020204030204" pitchFamily="34" charset="0"/>
            </a:endParaRPr>
          </a:p>
          <a:p>
            <a:pPr algn="just">
              <a:lnSpc>
                <a:spcPct val="135000"/>
              </a:lnSpc>
              <a:defRPr/>
            </a:pPr>
            <a:r>
              <a:rPr lang="en-US" altLang="en-US" sz="1500">
                <a:latin typeface="Times New Roman" panose="02020603050405020304" pitchFamily="18" charset="0"/>
                <a:cs typeface="Times New Roman" panose="02020603050405020304" pitchFamily="18" charset="0"/>
              </a:rPr>
              <a:t> </a:t>
            </a:r>
            <a:r>
              <a:rPr lang="en-US" altLang="en-US" sz="1500">
                <a:latin typeface="Times New Roman" panose="02020603050405020304" pitchFamily="18" charset="0"/>
                <a:cs typeface="Arial" panose="020B0604020202020204" pitchFamily="34" charset="0"/>
              </a:rPr>
              <a:t>Hãy ghi lại một cuộc đối thoại (giả định) giữa hai người (khoảng 5-7 câu), trong đó, một người có dùng câu tục ngữ: </a:t>
            </a:r>
            <a:r>
              <a:rPr lang="en-US" altLang="en-US" sz="1500" i="1">
                <a:latin typeface="Times New Roman" panose="02020603050405020304" pitchFamily="18" charset="0"/>
                <a:cs typeface="Arial" panose="020B0604020202020204" pitchFamily="34" charset="0"/>
              </a:rPr>
              <a:t>Muốn lành nghề, chớ nề học hỏi.</a:t>
            </a:r>
            <a:endParaRPr lang="en-US" altLang="en-US" sz="1500">
              <a:latin typeface="Times New Roman" panose="02020603050405020304" pitchFamily="18" charset="0"/>
              <a:cs typeface="Times New Roman" panose="02020603050405020304" pitchFamily="18" charset="0"/>
            </a:endParaRPr>
          </a:p>
          <a:p>
            <a:pPr>
              <a:defRPr/>
            </a:pPr>
            <a:endParaRPr lang="en-US" altLang="en-US" sz="1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6">
            <a:extLst>
              <a:ext uri="{FF2B5EF4-FFF2-40B4-BE49-F238E27FC236}">
                <a16:creationId xmlns:a16="http://schemas.microsoft.com/office/drawing/2014/main" id="{406ACE56-96C2-6369-FE3A-23E1FEB27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 y="642938"/>
            <a:ext cx="6800850" cy="3857625"/>
          </a:xfrm>
          <a:solidFill>
            <a:srgbClr val="00B050"/>
          </a:solidFill>
        </p:spPr>
      </p:pic>
      <p:sp>
        <p:nvSpPr>
          <p:cNvPr id="5" name="TextBox 4">
            <a:extLst>
              <a:ext uri="{FF2B5EF4-FFF2-40B4-BE49-F238E27FC236}">
                <a16:creationId xmlns:a16="http://schemas.microsoft.com/office/drawing/2014/main" id="{83A73D77-9477-89FC-F9F4-4EA084CD6FA0}"/>
              </a:ext>
            </a:extLst>
          </p:cNvPr>
          <p:cNvSpPr txBox="1"/>
          <p:nvPr/>
        </p:nvSpPr>
        <p:spPr>
          <a:xfrm>
            <a:off x="1314450" y="2171700"/>
            <a:ext cx="4514850" cy="1361911"/>
          </a:xfrm>
          <a:prstGeom prst="rect">
            <a:avLst/>
          </a:prstGeom>
          <a:noFill/>
        </p:spPr>
        <p:txBody>
          <a:bodyPr>
            <a:spAutoFit/>
          </a:bodyPr>
          <a:lstStyle/>
          <a:p>
            <a:pPr algn="ctr">
              <a:defRPr/>
            </a:pPr>
            <a:r>
              <a:rPr lang="en-US" sz="1350" b="1" dirty="0">
                <a:latin typeface="Times New Roman" panose="02020603050405020304" pitchFamily="18" charset="0"/>
                <a:cs typeface="Times New Roman" panose="02020603050405020304" pitchFamily="18" charset="0"/>
              </a:rPr>
              <a:t>HƯỚNG DẪN VỀ NHÀ</a:t>
            </a:r>
          </a:p>
          <a:p>
            <a:pPr algn="ctr">
              <a:defRPr/>
            </a:pPr>
            <a:endParaRPr lang="en-US" sz="1500" dirty="0"/>
          </a:p>
          <a:p>
            <a:pPr marL="342900" indent="-342900">
              <a:buFontTx/>
              <a:buAutoNum type="arabicPeriod"/>
              <a:defRPr/>
            </a:pPr>
            <a:r>
              <a:rPr lang="en-US" sz="1350" dirty="0" err="1">
                <a:solidFill>
                  <a:schemeClr val="accent1">
                    <a:lumMod val="75000"/>
                  </a:schemeClr>
                </a:solidFill>
                <a:latin typeface="Times New Roman" panose="02020603050405020304" pitchFamily="18" charset="0"/>
                <a:cs typeface="Times New Roman" panose="02020603050405020304" pitchFamily="18" charset="0"/>
              </a:rPr>
              <a:t>Sưu</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tầm</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sz="1350" dirty="0">
                <a:solidFill>
                  <a:schemeClr val="accent1">
                    <a:lumMod val="75000"/>
                  </a:schemeClr>
                </a:solidFill>
                <a:latin typeface="Times New Roman" panose="02020603050405020304" pitchFamily="18" charset="0"/>
                <a:cs typeface="Times New Roman" panose="02020603050405020304" pitchFamily="18" charset="0"/>
              </a:rPr>
              <a:t> Nam</a:t>
            </a:r>
          </a:p>
          <a:p>
            <a:pPr marL="342900" indent="-342900">
              <a:buFontTx/>
              <a:buAutoNum type="arabicPeriod"/>
              <a:defRPr/>
            </a:pPr>
            <a:r>
              <a:rPr lang="en-US" sz="135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tâm</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đắc</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nhất</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Vì</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sao</a:t>
            </a:r>
            <a:r>
              <a:rPr lang="en-US" sz="135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Tx/>
              <a:buAutoNum type="arabicPeriod"/>
              <a:defRPr/>
            </a:pPr>
            <a:r>
              <a:rPr lang="en-US" sz="1350"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tốt</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tiết</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r>
              <a:rPr lang="en-US" sz="1350" dirty="0" err="1">
                <a:solidFill>
                  <a:schemeClr val="accent1">
                    <a:lumMod val="75000"/>
                  </a:schemeClr>
                </a:solidFill>
                <a:latin typeface="Times New Roman" panose="02020603050405020304" pitchFamily="18" charset="0"/>
                <a:cs typeface="Times New Roman" panose="02020603050405020304" pitchFamily="18" charset="0"/>
              </a:rPr>
              <a:t>sau</a:t>
            </a:r>
            <a:r>
              <a:rPr lang="en-US" sz="1350" dirty="0">
                <a:solidFill>
                  <a:schemeClr val="accent1">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134191-7769-77B5-C77F-894D3326AB60}"/>
              </a:ext>
            </a:extLst>
          </p:cNvPr>
          <p:cNvPicPr>
            <a:picLocks noChangeAspect="1"/>
          </p:cNvPicPr>
          <p:nvPr/>
        </p:nvPicPr>
        <p:blipFill>
          <a:blip r:embed="rId3">
            <a:extLst>
              <a:ext uri="{28A0092B-C50C-407E-A947-70E740481C1C}">
                <a14:useLocalDpi xmlns:a14="http://schemas.microsoft.com/office/drawing/2010/main" val="0"/>
              </a:ext>
            </a:extLst>
          </a:blip>
          <a:srcRect r="1773"/>
          <a:stretch>
            <a:fillRect/>
          </a:stretch>
        </p:blipFill>
        <p:spPr bwMode="auto">
          <a:xfrm>
            <a:off x="1191" y="2809875"/>
            <a:ext cx="686395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6E94ABE0-09B0-F34F-52AD-38D34E1119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642938"/>
            <a:ext cx="72580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id="{4D6D0F73-8952-58EA-0A6C-1BAA170CB026}"/>
              </a:ext>
            </a:extLst>
          </p:cNvPr>
          <p:cNvPicPr>
            <a:picLocks noChangeAspect="1"/>
          </p:cNvPicPr>
          <p:nvPr/>
        </p:nvPicPr>
        <p:blipFill>
          <a:blip r:embed="rId5">
            <a:extLst>
              <a:ext uri="{28A0092B-C50C-407E-A947-70E740481C1C}">
                <a14:useLocalDpi xmlns:a14="http://schemas.microsoft.com/office/drawing/2010/main" val="0"/>
              </a:ext>
            </a:extLst>
          </a:blip>
          <a:srcRect l="1019" b="5827"/>
          <a:stretch>
            <a:fillRect/>
          </a:stretch>
        </p:blipFill>
        <p:spPr bwMode="auto">
          <a:xfrm>
            <a:off x="1191" y="3292079"/>
            <a:ext cx="6855619" cy="120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D7B7B2ED-A8CA-6AEB-8E33-A0A805D7E1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9" y="2243137"/>
            <a:ext cx="456009"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6738C45C-F11F-9D3B-23C5-ABEBA638F4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1031" y="923926"/>
            <a:ext cx="857250" cy="153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718CAFC5-33B1-528B-220C-75200EE674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019" y="2937272"/>
            <a:ext cx="671393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a:extLst>
              <a:ext uri="{FF2B5EF4-FFF2-40B4-BE49-F238E27FC236}">
                <a16:creationId xmlns:a16="http://schemas.microsoft.com/office/drawing/2014/main" id="{B216E58B-D35C-6321-DC35-5261273704DA}"/>
              </a:ext>
            </a:extLst>
          </p:cNvPr>
          <p:cNvPicPr>
            <a:picLocks noChangeAspect="1"/>
          </p:cNvPicPr>
          <p:nvPr/>
        </p:nvPicPr>
        <p:blipFill>
          <a:blip r:embed="rId9">
            <a:extLst>
              <a:ext uri="{28A0092B-C50C-407E-A947-70E740481C1C}">
                <a14:useLocalDpi xmlns:a14="http://schemas.microsoft.com/office/drawing/2010/main" val="0"/>
              </a:ext>
            </a:extLst>
          </a:blip>
          <a:srcRect l="3465" r="34399" b="5898"/>
          <a:stretch>
            <a:fillRect/>
          </a:stretch>
        </p:blipFill>
        <p:spPr bwMode="auto">
          <a:xfrm>
            <a:off x="1085850" y="514350"/>
            <a:ext cx="4858941"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EC94B7AA-52D2-7264-78FD-EBFC95BDD365}"/>
              </a:ext>
            </a:extLst>
          </p:cNvPr>
          <p:cNvSpPr/>
          <p:nvPr/>
        </p:nvSpPr>
        <p:spPr>
          <a:xfrm>
            <a:off x="1566863" y="1479843"/>
            <a:ext cx="4205288" cy="1338828"/>
          </a:xfrm>
          <a:prstGeom prst="rect">
            <a:avLst/>
          </a:prstGeom>
          <a:noFill/>
        </p:spPr>
        <p:txBody>
          <a:bodyPr>
            <a:spAutoFit/>
          </a:bodyPr>
          <a:lstStyle/>
          <a:p>
            <a:pPr algn="ctr" eaLnBrk="1" fontAlgn="auto" hangingPunct="1">
              <a:spcBef>
                <a:spcPts val="0"/>
              </a:spcBef>
              <a:spcAft>
                <a:spcPts val="0"/>
              </a:spcAft>
              <a:defRPr/>
            </a:pP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Cảm</a:t>
            </a:r>
            <a:r>
              <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ơn</a:t>
            </a:r>
            <a:r>
              <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thầy</a:t>
            </a:r>
            <a:r>
              <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cô</a:t>
            </a:r>
            <a:endPar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Và</a:t>
            </a:r>
            <a:r>
              <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các</a:t>
            </a:r>
            <a:r>
              <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405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em</a:t>
            </a:r>
            <a:r>
              <a:rPr lang="en-US" sz="405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a:t>
            </a:r>
          </a:p>
        </p:txBody>
      </p:sp>
      <p:pic>
        <p:nvPicPr>
          <p:cNvPr id="10" name="图片 15">
            <a:extLst>
              <a:ext uri="{FF2B5EF4-FFF2-40B4-BE49-F238E27FC236}">
                <a16:creationId xmlns:a16="http://schemas.microsoft.com/office/drawing/2014/main" id="{482059F9-87CD-2282-4C5A-CA06EA9576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0016" y="1075135"/>
            <a:ext cx="857250" cy="153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a:extLst>
              <a:ext uri="{FF2B5EF4-FFF2-40B4-BE49-F238E27FC236}">
                <a16:creationId xmlns:a16="http://schemas.microsoft.com/office/drawing/2014/main" id="{E4533B15-8752-B4D1-FECA-8341C52123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98369" y="887017"/>
            <a:ext cx="857250" cy="153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nodeType="afterGroup">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800" decel="100000"/>
                                        <p:tgtEl>
                                          <p:spTgt spid="18"/>
                                        </p:tgtEl>
                                      </p:cBhvr>
                                    </p:animEffect>
                                    <p:anim calcmode="lin" valueType="num">
                                      <p:cBhvr>
                                        <p:cTn id="41" dur="800" decel="100000" fill="hold"/>
                                        <p:tgtEl>
                                          <p:spTgt spid="18"/>
                                        </p:tgtEl>
                                        <p:attrNameLst>
                                          <p:attrName>style.rotation</p:attrName>
                                        </p:attrNameLst>
                                      </p:cBhvr>
                                      <p:tavLst>
                                        <p:tav tm="0">
                                          <p:val>
                                            <p:fltVal val="-90"/>
                                          </p:val>
                                        </p:tav>
                                        <p:tav tm="100000">
                                          <p:val>
                                            <p:fltVal val="0"/>
                                          </p:val>
                                        </p:tav>
                                      </p:tavLst>
                                    </p:anim>
                                    <p:anim calcmode="lin" valueType="num">
                                      <p:cBhvr>
                                        <p:cTn id="42" dur="800" decel="100000" fill="hold"/>
                                        <p:tgtEl>
                                          <p:spTgt spid="18"/>
                                        </p:tgtEl>
                                        <p:attrNameLst>
                                          <p:attrName>ppt_x</p:attrName>
                                        </p:attrNameLst>
                                      </p:cBhvr>
                                      <p:tavLst>
                                        <p:tav tm="0">
                                          <p:val>
                                            <p:strVal val="#ppt_x+0.4"/>
                                          </p:val>
                                        </p:tav>
                                        <p:tav tm="100000">
                                          <p:val>
                                            <p:strVal val="#ppt_x-0.05"/>
                                          </p:val>
                                        </p:tav>
                                      </p:tavLst>
                                    </p:anim>
                                    <p:anim calcmode="lin" valueType="num">
                                      <p:cBhvr>
                                        <p:cTn id="43" dur="800" decel="100000" fill="hold"/>
                                        <p:tgtEl>
                                          <p:spTgt spid="1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46" presetID="3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0" fill="hold"/>
                                        <p:tgtEl>
                                          <p:spTgt spid="19"/>
                                        </p:tgtEl>
                                        <p:attrNameLst>
                                          <p:attrName>ppt_w</p:attrName>
                                        </p:attrNameLst>
                                      </p:cBhvr>
                                      <p:tavLst>
                                        <p:tav tm="0">
                                          <p:val>
                                            <p:fltVal val="0"/>
                                          </p:val>
                                        </p:tav>
                                        <p:tav tm="100000">
                                          <p:val>
                                            <p:strVal val="#ppt_w"/>
                                          </p:val>
                                        </p:tav>
                                      </p:tavLst>
                                    </p:anim>
                                    <p:anim calcmode="lin" valueType="num">
                                      <p:cBhvr>
                                        <p:cTn id="49" dur="5000" fill="hold"/>
                                        <p:tgtEl>
                                          <p:spTgt spid="19"/>
                                        </p:tgtEl>
                                        <p:attrNameLst>
                                          <p:attrName>ppt_h</p:attrName>
                                        </p:attrNameLst>
                                      </p:cBhvr>
                                      <p:tavLst>
                                        <p:tav tm="0">
                                          <p:val>
                                            <p:fltVal val="0"/>
                                          </p:val>
                                        </p:tav>
                                        <p:tav tm="100000">
                                          <p:val>
                                            <p:strVal val="#ppt_h"/>
                                          </p:val>
                                        </p:tav>
                                      </p:tavLst>
                                    </p:anim>
                                    <p:anim calcmode="lin" valueType="num">
                                      <p:cBhvr>
                                        <p:cTn id="50" dur="5000" fill="hold"/>
                                        <p:tgtEl>
                                          <p:spTgt spid="19"/>
                                        </p:tgtEl>
                                        <p:attrNameLst>
                                          <p:attrName>style.rotation</p:attrName>
                                        </p:attrNameLst>
                                      </p:cBhvr>
                                      <p:tavLst>
                                        <p:tav tm="0">
                                          <p:val>
                                            <p:fltVal val="90"/>
                                          </p:val>
                                        </p:tav>
                                        <p:tav tm="100000">
                                          <p:val>
                                            <p:fltVal val="0"/>
                                          </p:val>
                                        </p:tav>
                                      </p:tavLst>
                                    </p:anim>
                                    <p:animEffect transition="in" filter="fade">
                                      <p:cBhvr>
                                        <p:cTn id="51" dur="5000"/>
                                        <p:tgtEl>
                                          <p:spTgt spid="19"/>
                                        </p:tgtEl>
                                      </p:cBhvr>
                                    </p:animEffect>
                                  </p:childTnLst>
                                </p:cTn>
                              </p:par>
                            </p:childTnLst>
                          </p:cTn>
                        </p:par>
                        <p:par>
                          <p:cTn id="52" fill="hold" nodeType="afterGroup">
                            <p:stCondLst>
                              <p:cond delay="8750"/>
                            </p:stCondLst>
                            <p:childTnLst>
                              <p:par>
                                <p:cTn id="53" presetID="2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750"/>
                                        <p:tgtEl>
                                          <p:spTgt spid="10"/>
                                        </p:tgtEl>
                                      </p:cBhvr>
                                    </p:animEffect>
                                  </p:childTnLst>
                                </p:cTn>
                              </p:par>
                            </p:childTnLst>
                          </p:cTn>
                        </p:par>
                        <p:par>
                          <p:cTn id="56" fill="hold" nodeType="afterGroup">
                            <p:stCondLst>
                              <p:cond delay="95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6">
            <a:extLst>
              <a:ext uri="{FF2B5EF4-FFF2-40B4-BE49-F238E27FC236}">
                <a16:creationId xmlns:a16="http://schemas.microsoft.com/office/drawing/2014/main" id="{F0867D72-A57E-BD20-83A1-AEB0127B5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 y="642938"/>
            <a:ext cx="6800850" cy="3857625"/>
          </a:xfrm>
          <a:solidFill>
            <a:srgbClr val="00B050"/>
          </a:solidFill>
        </p:spPr>
      </p:pic>
      <p:pic>
        <p:nvPicPr>
          <p:cNvPr id="27651" name="图片 66">
            <a:extLst>
              <a:ext uri="{FF2B5EF4-FFF2-40B4-BE49-F238E27FC236}">
                <a16:creationId xmlns:a16="http://schemas.microsoft.com/office/drawing/2014/main" id="{115D1D1C-B3C9-3050-F2C6-49BDE9505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310" y="1671637"/>
            <a:ext cx="261104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a:extLst>
              <a:ext uri="{FF2B5EF4-FFF2-40B4-BE49-F238E27FC236}">
                <a16:creationId xmlns:a16="http://schemas.microsoft.com/office/drawing/2014/main" id="{1D14D88E-5007-495E-B004-B67D806C8056}"/>
              </a:ext>
            </a:extLst>
          </p:cNvPr>
          <p:cNvSpPr txBox="1">
            <a:spLocks noChangeArrowheads="1"/>
          </p:cNvSpPr>
          <p:nvPr/>
        </p:nvSpPr>
        <p:spPr bwMode="auto">
          <a:xfrm>
            <a:off x="2314575" y="2040731"/>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r>
              <a:rPr lang="en-GB" altLang="en-US" sz="1800" b="1">
                <a:solidFill>
                  <a:srgbClr val="0070C0"/>
                </a:solidFill>
                <a:latin typeface="Cambria Math" panose="02040503050406030204" pitchFamily="18" charset="0"/>
                <a:ea typeface="Cambria Math" panose="02040503050406030204" pitchFamily="18" charset="0"/>
                <a:cs typeface="Cambria Math" panose="02040503050406030204" pitchFamily="18" charset="0"/>
              </a:rPr>
              <a:t>TRI THỨC NGỮ VĂN</a:t>
            </a:r>
          </a:p>
        </p:txBody>
      </p:sp>
      <p:sp>
        <p:nvSpPr>
          <p:cNvPr id="13" name="TextBox 12">
            <a:extLst>
              <a:ext uri="{FF2B5EF4-FFF2-40B4-BE49-F238E27FC236}">
                <a16:creationId xmlns:a16="http://schemas.microsoft.com/office/drawing/2014/main" id="{D95BA244-B8AD-EB14-A575-FBADA57859E7}"/>
              </a:ext>
            </a:extLst>
          </p:cNvPr>
          <p:cNvSpPr txBox="1">
            <a:spLocks noChangeArrowheads="1"/>
          </p:cNvSpPr>
          <p:nvPr/>
        </p:nvSpPr>
        <p:spPr bwMode="auto">
          <a:xfrm>
            <a:off x="102010" y="2258179"/>
            <a:ext cx="1650590" cy="523220"/>
          </a:xfrm>
          <a:prstGeom prst="rect">
            <a:avLst/>
          </a:prstGeom>
          <a:noFill/>
          <a:ln>
            <a:solidFill>
              <a:srgbClr val="0070C0"/>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800" b="1" dirty="0" err="1">
                <a:ln>
                  <a:solidFill>
                    <a:srgbClr val="7030A0"/>
                  </a:solidFill>
                </a:ln>
                <a:latin typeface="Times New Roman" panose="02020603050405020304" pitchFamily="18" charset="0"/>
                <a:cs typeface="Times New Roman" panose="02020603050405020304" pitchFamily="18" charset="0"/>
              </a:rPr>
              <a:t>Tục</a:t>
            </a:r>
            <a:r>
              <a:rPr lang="en-US" altLang="x-none" sz="2800" b="1" dirty="0">
                <a:ln>
                  <a:solidFill>
                    <a:srgbClr val="7030A0"/>
                  </a:solidFill>
                </a:ln>
                <a:latin typeface="Times New Roman" panose="02020603050405020304" pitchFamily="18" charset="0"/>
                <a:cs typeface="Times New Roman" panose="02020603050405020304" pitchFamily="18" charset="0"/>
              </a:rPr>
              <a:t> </a:t>
            </a:r>
            <a:r>
              <a:rPr lang="en-US" altLang="x-none" sz="2800" b="1" dirty="0" err="1">
                <a:ln>
                  <a:solidFill>
                    <a:srgbClr val="7030A0"/>
                  </a:solidFill>
                </a:ln>
                <a:latin typeface="Times New Roman" panose="02020603050405020304" pitchFamily="18" charset="0"/>
                <a:cs typeface="Times New Roman" panose="02020603050405020304" pitchFamily="18" charset="0"/>
              </a:rPr>
              <a:t>ngữ</a:t>
            </a:r>
            <a:r>
              <a:rPr lang="en-US" altLang="x-none" sz="2800" b="1" dirty="0">
                <a:ln>
                  <a:solidFill>
                    <a:srgbClr val="7030A0"/>
                  </a:solidFill>
                </a:ln>
                <a:latin typeface="Times New Roman" panose="02020603050405020304" pitchFamily="18" charset="0"/>
                <a:cs typeface="Times New Roman" panose="02020603050405020304" pitchFamily="18" charset="0"/>
              </a:rPr>
              <a:t> </a:t>
            </a:r>
            <a:endParaRPr lang="x-none" altLang="x-none" sz="2800" b="1" dirty="0">
              <a:ln>
                <a:solidFill>
                  <a:srgbClr val="7030A0"/>
                </a:solidFill>
              </a:ln>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108B4C7-51DD-8BB3-E9ED-89EE03C60FC7}"/>
              </a:ext>
            </a:extLst>
          </p:cNvPr>
          <p:cNvSpPr txBox="1">
            <a:spLocks noChangeArrowheads="1"/>
          </p:cNvSpPr>
          <p:nvPr/>
        </p:nvSpPr>
        <p:spPr bwMode="auto">
          <a:xfrm>
            <a:off x="152400" y="3028950"/>
            <a:ext cx="6800850"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defRPr/>
            </a:pPr>
            <a:r>
              <a:rPr lang="vi-VN" dirty="0">
                <a:solidFill>
                  <a:schemeClr val="tx2">
                    <a:lumMod val="75000"/>
                  </a:schemeClr>
                </a:solidFill>
                <a:latin typeface="Time new roman"/>
              </a:rPr>
              <a:t>Tục ngữ thuộc loại sáng tác ngôn từ dân gian, là những câu ngắn gọn, nhịp nhàng, cân đối</a:t>
            </a:r>
            <a:r>
              <a:rPr lang="en-US" dirty="0">
                <a:solidFill>
                  <a:schemeClr val="tx2">
                    <a:lumMod val="75000"/>
                  </a:schemeClr>
                </a:solidFill>
                <a:latin typeface="Time new roman"/>
              </a:rPr>
              <a:t>,</a:t>
            </a:r>
            <a:r>
              <a:rPr lang="vi-VN" dirty="0">
                <a:solidFill>
                  <a:schemeClr val="tx2">
                    <a:lumMod val="75000"/>
                  </a:schemeClr>
                </a:solidFill>
                <a:latin typeface="Time new roman"/>
              </a:rPr>
              <a:t> thường có vần điệu, đúc k</a:t>
            </a:r>
            <a:r>
              <a:rPr lang="en-US" dirty="0">
                <a:solidFill>
                  <a:schemeClr val="tx2">
                    <a:lumMod val="75000"/>
                  </a:schemeClr>
                </a:solidFill>
                <a:latin typeface="Time new roman"/>
              </a:rPr>
              <a:t>ế</a:t>
            </a:r>
            <a:r>
              <a:rPr lang="vi-VN" dirty="0">
                <a:solidFill>
                  <a:schemeClr val="tx2">
                    <a:lumMod val="75000"/>
                  </a:schemeClr>
                </a:solidFill>
                <a:latin typeface="Time new roman"/>
              </a:rPr>
              <a:t>t nhận thức v</a:t>
            </a:r>
            <a:r>
              <a:rPr lang="en-US" dirty="0">
                <a:solidFill>
                  <a:schemeClr val="tx2">
                    <a:lumMod val="75000"/>
                  </a:schemeClr>
                </a:solidFill>
                <a:latin typeface="Time new roman"/>
              </a:rPr>
              <a:t>ề</a:t>
            </a:r>
            <a:r>
              <a:rPr lang="vi-VN" dirty="0">
                <a:solidFill>
                  <a:schemeClr val="tx2">
                    <a:lumMod val="75000"/>
                  </a:schemeClr>
                </a:solidFill>
                <a:latin typeface="Time new roman"/>
              </a:rPr>
              <a:t> tự nhi</a:t>
            </a:r>
            <a:r>
              <a:rPr lang="en-US" dirty="0">
                <a:solidFill>
                  <a:schemeClr val="tx2">
                    <a:lumMod val="75000"/>
                  </a:schemeClr>
                </a:solidFill>
                <a:latin typeface="Time new roman"/>
              </a:rPr>
              <a:t>ê</a:t>
            </a:r>
            <a:r>
              <a:rPr lang="vi-VN" dirty="0">
                <a:solidFill>
                  <a:schemeClr val="tx2">
                    <a:lumMod val="75000"/>
                  </a:schemeClr>
                </a:solidFill>
                <a:latin typeface="Time new roman"/>
              </a:rPr>
              <a:t>n và xã hội, kinh nghiệm về </a:t>
            </a:r>
            <a:r>
              <a:rPr lang="en-US" dirty="0">
                <a:solidFill>
                  <a:schemeClr val="tx2">
                    <a:lumMod val="75000"/>
                  </a:schemeClr>
                </a:solidFill>
                <a:latin typeface="Time new roman"/>
              </a:rPr>
              <a:t>đ</a:t>
            </a:r>
            <a:r>
              <a:rPr lang="vi-VN" dirty="0">
                <a:solidFill>
                  <a:schemeClr val="tx2">
                    <a:lumMod val="75000"/>
                  </a:schemeClr>
                </a:solidFill>
                <a:latin typeface="Time new roman"/>
              </a:rPr>
              <a:t>ạo </a:t>
            </a:r>
            <a:r>
              <a:rPr lang="en-US" dirty="0">
                <a:solidFill>
                  <a:schemeClr val="tx2">
                    <a:lumMod val="75000"/>
                  </a:schemeClr>
                </a:solidFill>
                <a:latin typeface="Time new roman"/>
              </a:rPr>
              <a:t>đ</a:t>
            </a:r>
            <a:r>
              <a:rPr lang="vi-VN" dirty="0">
                <a:solidFill>
                  <a:schemeClr val="tx2">
                    <a:lumMod val="75000"/>
                  </a:schemeClr>
                </a:solidFill>
                <a:latin typeface="Time new roman"/>
              </a:rPr>
              <a:t>ức và ứng xử trong đời sống.</a:t>
            </a:r>
            <a:endParaRPr lang="en-US" dirty="0">
              <a:solidFill>
                <a:schemeClr val="tx2">
                  <a:lumMod val="75000"/>
                </a:schemeClr>
              </a:solidFill>
              <a:latin typeface="Time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Ảnh Nền Powerpoint Đẹp ❤️ Background PPT Chuyên Nghiệp – SCR.VN">
            <a:extLst>
              <a:ext uri="{FF2B5EF4-FFF2-40B4-BE49-F238E27FC236}">
                <a16:creationId xmlns:a16="http://schemas.microsoft.com/office/drawing/2014/main" id="{7AE69837-072A-18D0-F759-ED41046A5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1"/>
            <a:ext cx="6858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1E2FAC3-ACEB-8F66-586B-77A345E10A5D}"/>
              </a:ext>
            </a:extLst>
          </p:cNvPr>
          <p:cNvSpPr txBox="1">
            <a:spLocks noChangeArrowheads="1"/>
          </p:cNvSpPr>
          <p:nvPr/>
        </p:nvSpPr>
        <p:spPr bwMode="auto">
          <a:xfrm>
            <a:off x="224124" y="552833"/>
            <a:ext cx="1646605" cy="36933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1800" b="1" dirty="0">
                <a:ln>
                  <a:solidFill>
                    <a:srgbClr val="FFFF00"/>
                  </a:solidFill>
                </a:ln>
                <a:latin typeface="Times New Roman" panose="02020603050405020304" pitchFamily="18" charset="0"/>
                <a:cs typeface="Times New Roman" panose="02020603050405020304" pitchFamily="18" charset="0"/>
              </a:rPr>
              <a:t>1. </a:t>
            </a:r>
            <a:r>
              <a:rPr lang="en-US" altLang="x-none" sz="1800" b="1" dirty="0" err="1">
                <a:ln>
                  <a:solidFill>
                    <a:srgbClr val="FFFF00"/>
                  </a:solidFill>
                </a:ln>
                <a:latin typeface="Times New Roman" panose="02020603050405020304" pitchFamily="18" charset="0"/>
                <a:cs typeface="Times New Roman" panose="02020603050405020304" pitchFamily="18" charset="0"/>
              </a:rPr>
              <a:t>Đọc</a:t>
            </a:r>
            <a:r>
              <a:rPr lang="en-US" altLang="x-none" sz="1800" b="1" dirty="0">
                <a:ln>
                  <a:solidFill>
                    <a:srgbClr val="FFFF00"/>
                  </a:solidFill>
                </a:ln>
                <a:latin typeface="Times New Roman" panose="02020603050405020304" pitchFamily="18" charset="0"/>
                <a:cs typeface="Times New Roman" panose="02020603050405020304" pitchFamily="18" charset="0"/>
              </a:rPr>
              <a:t> </a:t>
            </a:r>
            <a:r>
              <a:rPr lang="en-US" altLang="x-none" sz="1800" b="1" dirty="0" err="1">
                <a:ln>
                  <a:solidFill>
                    <a:srgbClr val="FFFF00"/>
                  </a:solidFill>
                </a:ln>
                <a:latin typeface="Times New Roman" panose="02020603050405020304" pitchFamily="18" charset="0"/>
                <a:cs typeface="Times New Roman" panose="02020603050405020304" pitchFamily="18" charset="0"/>
              </a:rPr>
              <a:t>văn</a:t>
            </a:r>
            <a:r>
              <a:rPr lang="en-US" altLang="x-none" sz="1800" b="1" dirty="0">
                <a:ln>
                  <a:solidFill>
                    <a:srgbClr val="FFFF00"/>
                  </a:solidFill>
                </a:ln>
                <a:latin typeface="Times New Roman" panose="02020603050405020304" pitchFamily="18" charset="0"/>
                <a:cs typeface="Times New Roman" panose="02020603050405020304" pitchFamily="18" charset="0"/>
              </a:rPr>
              <a:t> </a:t>
            </a:r>
            <a:r>
              <a:rPr lang="en-US" altLang="x-none" sz="1800" b="1" dirty="0" err="1">
                <a:ln>
                  <a:solidFill>
                    <a:srgbClr val="FFFF00"/>
                  </a:solidFill>
                </a:ln>
                <a:latin typeface="Times New Roman" panose="02020603050405020304" pitchFamily="18" charset="0"/>
                <a:cs typeface="Times New Roman" panose="02020603050405020304" pitchFamily="18" charset="0"/>
              </a:rPr>
              <a:t>bản</a:t>
            </a:r>
            <a:endParaRPr lang="x-none" altLang="x-none" sz="1800" b="1" dirty="0">
              <a:ln>
                <a:solidFill>
                  <a:srgbClr val="FFFF00"/>
                </a:solidFill>
              </a:ln>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BC91F5-AAA3-A829-9D2A-C14C5507476E}"/>
                  </a:ext>
                </a:extLst>
              </p14:cNvPr>
              <p14:cNvContentPartPr/>
              <p14:nvPr/>
            </p14:nvContentPartPr>
            <p14:xfrm>
              <a:off x="1679988" y="2590977"/>
              <a:ext cx="270" cy="203"/>
            </p14:xfrm>
          </p:contentPart>
        </mc:Choice>
        <mc:Fallback xmlns="">
          <p:pic>
            <p:nvPicPr>
              <p:cNvPr id="4" name="Ink 3">
                <a:extLst>
                  <a:ext uri="{FF2B5EF4-FFF2-40B4-BE49-F238E27FC236}">
                    <a16:creationId xmlns:a16="http://schemas.microsoft.com/office/drawing/2014/main" id="{DCBC91F5-AAA3-A829-9D2A-C14C5507476E}"/>
                  </a:ext>
                </a:extLst>
              </p:cNvPr>
              <p:cNvPicPr/>
              <p:nvPr/>
            </p:nvPicPr>
            <p:blipFill>
              <a:blip r:embed="rId5"/>
              <a:stretch>
                <a:fillRect/>
              </a:stretch>
            </p:blipFill>
            <p:spPr>
              <a:xfrm>
                <a:off x="1673238" y="2585902"/>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12D0BD9-5422-7ABC-4228-5D5EF3CC16D2}"/>
                  </a:ext>
                </a:extLst>
              </p14:cNvPr>
              <p14:cNvContentPartPr/>
              <p14:nvPr/>
            </p14:nvContentPartPr>
            <p14:xfrm>
              <a:off x="2049618" y="2917812"/>
              <a:ext cx="270" cy="203"/>
            </p14:xfrm>
          </p:contentPart>
        </mc:Choice>
        <mc:Fallback xmlns="">
          <p:pic>
            <p:nvPicPr>
              <p:cNvPr id="5" name="Ink 4">
                <a:extLst>
                  <a:ext uri="{FF2B5EF4-FFF2-40B4-BE49-F238E27FC236}">
                    <a16:creationId xmlns:a16="http://schemas.microsoft.com/office/drawing/2014/main" id="{F12D0BD9-5422-7ABC-4228-5D5EF3CC16D2}"/>
                  </a:ext>
                </a:extLst>
              </p:cNvPr>
              <p:cNvPicPr/>
              <p:nvPr/>
            </p:nvPicPr>
            <p:blipFill>
              <a:blip r:embed="rId5"/>
              <a:stretch>
                <a:fillRect/>
              </a:stretch>
            </p:blipFill>
            <p:spPr>
              <a:xfrm>
                <a:off x="2042868" y="2912737"/>
                <a:ext cx="13500" cy="10150"/>
              </a:xfrm>
              <a:prstGeom prst="rect">
                <a:avLst/>
              </a:prstGeom>
            </p:spPr>
          </p:pic>
        </mc:Fallback>
      </mc:AlternateContent>
      <p:sp>
        <p:nvSpPr>
          <p:cNvPr id="18" name="TextBox 17">
            <a:extLst>
              <a:ext uri="{FF2B5EF4-FFF2-40B4-BE49-F238E27FC236}">
                <a16:creationId xmlns:a16="http://schemas.microsoft.com/office/drawing/2014/main" id="{49E08C5E-65DE-A7DF-DA42-8A8A2325ECC4}"/>
              </a:ext>
            </a:extLst>
          </p:cNvPr>
          <p:cNvSpPr txBox="1">
            <a:spLocks noChangeArrowheads="1"/>
          </p:cNvSpPr>
          <p:nvPr/>
        </p:nvSpPr>
        <p:spPr bwMode="auto">
          <a:xfrm>
            <a:off x="-270" y="285750"/>
            <a:ext cx="3429270" cy="3231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ĐỌC VÀ TÌM HIỂU CHUNG</a:t>
            </a:r>
            <a:endParaRPr lang="x-none" altLang="x-none" sz="15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680" name="TextBox 2">
            <a:extLst>
              <a:ext uri="{FF2B5EF4-FFF2-40B4-BE49-F238E27FC236}">
                <a16:creationId xmlns:a16="http://schemas.microsoft.com/office/drawing/2014/main" id="{A459EA3A-BBDC-BDCC-4A35-64C2EF39A6A6}"/>
              </a:ext>
            </a:extLst>
          </p:cNvPr>
          <p:cNvSpPr txBox="1">
            <a:spLocks noChangeArrowheads="1"/>
          </p:cNvSpPr>
          <p:nvPr/>
        </p:nvSpPr>
        <p:spPr bwMode="auto">
          <a:xfrm>
            <a:off x="-270" y="951095"/>
            <a:ext cx="6020070" cy="291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52450" algn="l"/>
              </a:tabLst>
              <a:defRPr sz="2000">
                <a:solidFill>
                  <a:schemeClr val="tx1"/>
                </a:solidFill>
                <a:latin typeface="Arial" panose="020B0604020202020204" pitchFamily="34" charset="0"/>
              </a:defRPr>
            </a:lvl1pPr>
            <a:lvl2pPr marL="742950" indent="-285750">
              <a:tabLst>
                <a:tab pos="552450" algn="l"/>
              </a:tabLst>
              <a:defRPr sz="2000">
                <a:solidFill>
                  <a:schemeClr val="tx1"/>
                </a:solidFill>
                <a:latin typeface="Arial" panose="020B0604020202020204" pitchFamily="34" charset="0"/>
              </a:defRPr>
            </a:lvl2pPr>
            <a:lvl3pPr marL="1143000" indent="-228600">
              <a:tabLst>
                <a:tab pos="552450" algn="l"/>
              </a:tabLst>
              <a:defRPr sz="2000">
                <a:solidFill>
                  <a:schemeClr val="tx1"/>
                </a:solidFill>
                <a:latin typeface="Arial" panose="020B0604020202020204" pitchFamily="34" charset="0"/>
              </a:defRPr>
            </a:lvl3pPr>
            <a:lvl4pPr marL="1600200" indent="-228600">
              <a:tabLst>
                <a:tab pos="552450" algn="l"/>
              </a:tabLst>
              <a:defRPr sz="2000">
                <a:solidFill>
                  <a:schemeClr val="tx1"/>
                </a:solidFill>
                <a:latin typeface="Arial" panose="020B0604020202020204" pitchFamily="34" charset="0"/>
              </a:defRPr>
            </a:lvl4pPr>
            <a:lvl5pPr marL="2057400" indent="-228600">
              <a:tabLst>
                <a:tab pos="55245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9pPr>
          </a:lstStyle>
          <a:p>
            <a:pPr algn="just">
              <a:lnSpc>
                <a:spcPct val="107000"/>
              </a:lnSpc>
              <a:spcAft>
                <a:spcPts val="600"/>
              </a:spcAft>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Chú ý đọc tách bạch từng c</a:t>
            </a:r>
            <a:r>
              <a:rPr lang="en-US" altLang="en-US" sz="2400" dirty="0">
                <a:latin typeface="Times New Roman" panose="02020603050405020304" pitchFamily="18" charset="0"/>
                <a:cs typeface="Times New Roman" panose="02020603050405020304" pitchFamily="18" charset="0"/>
              </a:rPr>
              <a:t>â</a:t>
            </a:r>
            <a:r>
              <a:rPr lang="vi-VN" altLang="en-US" sz="2400" dirty="0">
                <a:latin typeface="Times New Roman" panose="02020603050405020304" pitchFamily="18" charset="0"/>
                <a:cs typeface="Times New Roman" panose="02020603050405020304" pitchFamily="18" charset="0"/>
              </a:rPr>
              <a:t>u, ơ mỗi c</a:t>
            </a:r>
            <a:r>
              <a:rPr lang="en-US" altLang="en-US" sz="2400" dirty="0">
                <a:latin typeface="Times New Roman" panose="02020603050405020304" pitchFamily="18" charset="0"/>
                <a:cs typeface="Times New Roman" panose="02020603050405020304" pitchFamily="18" charset="0"/>
              </a:rPr>
              <a:t>â</a:t>
            </a:r>
            <a:r>
              <a:rPr lang="vi-VN" altLang="en-US" sz="2400" dirty="0">
                <a:latin typeface="Times New Roman" panose="02020603050405020304" pitchFamily="18" charset="0"/>
                <a:cs typeface="Times New Roman" panose="02020603050405020304" pitchFamily="18" charset="0"/>
              </a:rPr>
              <a:t>u, nhịp điệu phải rành mạch, âm lượng vừa phải, dễ nghe.</a:t>
            </a:r>
            <a:endParaRPr lang="en-US" altLang="en-US" sz="2400" dirty="0">
              <a:latin typeface="Calibri" panose="020F0502020204030204" pitchFamily="34" charset="0"/>
              <a:cs typeface="Calibri" panose="020F0502020204030204" pitchFamily="34" charset="0"/>
            </a:endParaRPr>
          </a:p>
          <a:p>
            <a:pPr algn="just">
              <a:lnSpc>
                <a:spcPct val="107000"/>
              </a:lnSpc>
              <a:spcAft>
                <a:spcPts val="600"/>
              </a:spcAft>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Trong quá trình đọc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cần</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chú </a:t>
            </a:r>
            <a:r>
              <a:rPr lang="en-US" altLang="en-US" sz="2400" dirty="0">
                <a:latin typeface="Times New Roman" panose="02020603050405020304" pitchFamily="18" charset="0"/>
                <a:cs typeface="Times New Roman" panose="02020603050405020304" pitchFamily="18" charset="0"/>
              </a:rPr>
              <a:t>y </a:t>
            </a:r>
            <a:r>
              <a:rPr lang="vi-VN" altLang="en-US" sz="2400" dirty="0">
                <a:latin typeface="Times New Roman" panose="02020603050405020304" pitchFamily="18" charset="0"/>
                <a:cs typeface="Times New Roman" panose="02020603050405020304" pitchFamily="18" charset="0"/>
              </a:rPr>
              <a:t>các th</a:t>
            </a:r>
            <a:r>
              <a:rPr lang="en-US" altLang="en-US" sz="2400" dirty="0">
                <a:latin typeface="Times New Roman" panose="02020603050405020304" pitchFamily="18" charset="0"/>
                <a:cs typeface="Times New Roman" panose="02020603050405020304" pitchFamily="18" charset="0"/>
              </a:rPr>
              <a:t>ẻ </a:t>
            </a:r>
            <a:r>
              <a:rPr lang="vi-VN" altLang="en-US" sz="2400" dirty="0">
                <a:latin typeface="Times New Roman" panose="02020603050405020304" pitchFamily="18" charset="0"/>
                <a:cs typeface="Times New Roman" panose="02020603050405020304" pitchFamily="18" charset="0"/>
              </a:rPr>
              <a:t>chi</a:t>
            </a:r>
            <a:r>
              <a:rPr lang="en-US" altLang="en-US" sz="2400" dirty="0">
                <a:latin typeface="Times New Roman" panose="02020603050405020304" pitchFamily="18" charset="0"/>
                <a:cs typeface="Times New Roman" panose="02020603050405020304" pitchFamily="18" charset="0"/>
              </a:rPr>
              <a:t>ế</a:t>
            </a:r>
            <a:r>
              <a:rPr lang="vi-VN" altLang="en-US" sz="2400" dirty="0">
                <a:latin typeface="Times New Roman" panose="02020603050405020304" pitchFamily="18" charset="0"/>
                <a:cs typeface="Times New Roman" panose="02020603050405020304" pitchFamily="18" charset="0"/>
              </a:rPr>
              <a:t>n lược đọc bên phải để nhận diện nhanh các chủ đề và đặc điểm chung vế hình thức (số dòng, sô tiếng, nhịp, vẩn) của các câu tục </a:t>
            </a:r>
            <a:r>
              <a:rPr lang="vi-VN" altLang="en-US" sz="2400" dirty="0">
                <a:solidFill>
                  <a:schemeClr val="bg1"/>
                </a:solidFill>
                <a:latin typeface="Times New Roman" panose="02020603050405020304" pitchFamily="18" charset="0"/>
                <a:cs typeface="Times New Roman" panose="02020603050405020304" pitchFamily="18" charset="0"/>
              </a:rPr>
              <a:t>ngữ. </a:t>
            </a:r>
            <a:endParaRPr lang="en-US" altLang="en-US" sz="24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DEFB81D6-B9EC-784A-078B-38A7805D3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0798"/>
            <a:ext cx="6819900" cy="38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9E7521F9-0BF4-C0D1-0918-46351FAE42D2}"/>
              </a:ext>
            </a:extLst>
          </p:cNvPr>
          <p:cNvSpPr/>
          <p:nvPr/>
        </p:nvSpPr>
        <p:spPr>
          <a:xfrm>
            <a:off x="0" y="685800"/>
            <a:ext cx="6819900" cy="3839766"/>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1500" dirty="0">
              <a:solidFill>
                <a:schemeClr val="bg1"/>
              </a:solidFill>
            </a:endParaRPr>
          </a:p>
        </p:txBody>
      </p:sp>
      <p:sp>
        <p:nvSpPr>
          <p:cNvPr id="7" name="TextBox 6">
            <a:extLst>
              <a:ext uri="{FF2B5EF4-FFF2-40B4-BE49-F238E27FC236}">
                <a16:creationId xmlns:a16="http://schemas.microsoft.com/office/drawing/2014/main" id="{8EFD261E-D928-A84C-9300-46A6754F9091}"/>
              </a:ext>
            </a:extLst>
          </p:cNvPr>
          <p:cNvSpPr txBox="1">
            <a:spLocks noChangeArrowheads="1"/>
          </p:cNvSpPr>
          <p:nvPr/>
        </p:nvSpPr>
        <p:spPr bwMode="auto">
          <a:xfrm>
            <a:off x="1485900" y="679147"/>
            <a:ext cx="4640758" cy="415498"/>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1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1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F662C18-5168-7FA9-B3D4-9366E7C4C18E}"/>
              </a:ext>
            </a:extLst>
          </p:cNvPr>
          <p:cNvSpPr txBox="1">
            <a:spLocks noChangeArrowheads="1"/>
          </p:cNvSpPr>
          <p:nvPr/>
        </p:nvSpPr>
        <p:spPr bwMode="auto">
          <a:xfrm>
            <a:off x="114301" y="1200150"/>
            <a:ext cx="1646605" cy="36933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1.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Đọc</a:t>
            </a: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văn</a:t>
            </a: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bản</a:t>
            </a:r>
            <a:endParaRPr lang="x-none"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A82A80-B0CB-C4A3-3ADF-BCB90173067C}"/>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68A82A80-B0CB-C4A3-3ADF-BCB90173067C}"/>
                  </a:ext>
                </a:extLst>
              </p:cNvPr>
              <p:cNvPicPr/>
              <p:nvPr/>
            </p:nvPicPr>
            <p:blipFill>
              <a:blip r:embed="rId5"/>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CA9D909-CCCF-CB3A-5EB7-B4BC1916FF8C}"/>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8CA9D909-CCCF-CB3A-5EB7-B4BC1916FF8C}"/>
                  </a:ext>
                </a:extLst>
              </p:cNvPr>
              <p:cNvPicPr/>
              <p:nvPr/>
            </p:nvPicPr>
            <p:blipFill>
              <a:blip r:embed="rId5"/>
              <a:stretch>
                <a:fillRect/>
              </a:stretch>
            </p:blipFill>
            <p:spPr>
              <a:xfrm>
                <a:off x="2042868" y="3177749"/>
                <a:ext cx="13500" cy="10150"/>
              </a:xfrm>
              <a:prstGeom prst="rect">
                <a:avLst/>
              </a:prstGeom>
            </p:spPr>
          </p:pic>
        </mc:Fallback>
      </mc:AlternateContent>
      <p:sp>
        <p:nvSpPr>
          <p:cNvPr id="18" name="TextBox 17">
            <a:extLst>
              <a:ext uri="{FF2B5EF4-FFF2-40B4-BE49-F238E27FC236}">
                <a16:creationId xmlns:a16="http://schemas.microsoft.com/office/drawing/2014/main" id="{1A16CC9D-598F-9EAF-AA02-E42A1F514AA1}"/>
              </a:ext>
            </a:extLst>
          </p:cNvPr>
          <p:cNvSpPr txBox="1">
            <a:spLocks noChangeArrowheads="1"/>
          </p:cNvSpPr>
          <p:nvPr/>
        </p:nvSpPr>
        <p:spPr bwMode="auto">
          <a:xfrm>
            <a:off x="0" y="1028700"/>
            <a:ext cx="2049888" cy="3231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5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15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5530CAF-D09C-76F9-1526-391DE4B35D1E}"/>
              </a:ext>
            </a:extLst>
          </p:cNvPr>
          <p:cNvSpPr txBox="1">
            <a:spLocks noChangeArrowheads="1"/>
          </p:cNvSpPr>
          <p:nvPr/>
        </p:nvSpPr>
        <p:spPr bwMode="auto">
          <a:xfrm>
            <a:off x="114301" y="1457325"/>
            <a:ext cx="2443939" cy="36933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2.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Tìm</a:t>
            </a: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hiểu</a:t>
            </a: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từ</a:t>
            </a: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r>
              <a:rPr lang="en-US"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1800" b="1" dirty="0" err="1">
                <a:ln>
                  <a:solidFill>
                    <a:srgbClr val="FFFF00"/>
                  </a:solidFill>
                </a:ln>
                <a:solidFill>
                  <a:schemeClr val="bg1"/>
                </a:solidFill>
                <a:latin typeface="Times New Roman" panose="02020603050405020304" pitchFamily="18" charset="0"/>
                <a:cs typeface="Times New Roman" panose="02020603050405020304" pitchFamily="18" charset="0"/>
              </a:rPr>
              <a:t>khó</a:t>
            </a:r>
            <a:endParaRPr lang="x-none" altLang="x-none" sz="18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EFCF9F0-821C-4FC9-B624-C65DB2F43659}"/>
              </a:ext>
            </a:extLst>
          </p:cNvPr>
          <p:cNvSpPr txBox="1">
            <a:spLocks noChangeArrowheads="1"/>
          </p:cNvSpPr>
          <p:nvPr/>
        </p:nvSpPr>
        <p:spPr bwMode="auto">
          <a:xfrm>
            <a:off x="571500" y="1828801"/>
            <a:ext cx="2628900" cy="90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600"/>
              </a:spcAft>
            </a:pPr>
            <a:r>
              <a:rPr lang="en-US" altLang="en-US" sz="1350">
                <a:solidFill>
                  <a:srgbClr val="FFFF00"/>
                </a:solidFill>
                <a:latin typeface="Times New Roman" panose="02020603050405020304" pitchFamily="18" charset="0"/>
                <a:ea typeface="Cambria" panose="02040503050406030204" pitchFamily="18" charset="0"/>
                <a:cs typeface="Cambria" panose="02040503050406030204" pitchFamily="18" charset="0"/>
              </a:rPr>
              <a:t>- Cần: siêng năng</a:t>
            </a:r>
            <a:endParaRPr lang="en-US" altLang="en-US" sz="1350">
              <a:solidFill>
                <a:srgbClr val="FFFF00"/>
              </a:solidFill>
              <a:latin typeface="Calibri" panose="020F0502020204030204" pitchFamily="34" charset="0"/>
              <a:cs typeface="Calibri" panose="020F0502020204030204" pitchFamily="34" charset="0"/>
            </a:endParaRPr>
          </a:p>
          <a:p>
            <a:pPr algn="just">
              <a:lnSpc>
                <a:spcPct val="107000"/>
              </a:lnSpc>
              <a:spcAft>
                <a:spcPts val="600"/>
              </a:spcAft>
            </a:pPr>
            <a:r>
              <a:rPr lang="en-US" altLang="en-US" sz="1350">
                <a:solidFill>
                  <a:srgbClr val="FFFF00"/>
                </a:solidFill>
                <a:latin typeface="Times New Roman" panose="02020603050405020304" pitchFamily="18" charset="0"/>
                <a:ea typeface="Cambria" panose="02040503050406030204" pitchFamily="18" charset="0"/>
                <a:cs typeface="Cambria" panose="02040503050406030204" pitchFamily="18" charset="0"/>
              </a:rPr>
              <a:t>- Tày: bằng</a:t>
            </a:r>
            <a:endParaRPr lang="en-US" altLang="en-US" sz="1350">
              <a:solidFill>
                <a:srgbClr val="FFFF00"/>
              </a:solidFill>
              <a:latin typeface="Calibri" panose="020F0502020204030204" pitchFamily="34" charset="0"/>
              <a:cs typeface="Calibri" panose="020F0502020204030204" pitchFamily="34" charset="0"/>
            </a:endParaRPr>
          </a:p>
          <a:p>
            <a:pPr algn="just">
              <a:lnSpc>
                <a:spcPct val="107000"/>
              </a:lnSpc>
              <a:spcAft>
                <a:spcPts val="600"/>
              </a:spcAft>
            </a:pPr>
            <a:r>
              <a:rPr lang="en-US" altLang="en-US" sz="1350">
                <a:solidFill>
                  <a:srgbClr val="FFFF00"/>
                </a:solidFill>
                <a:latin typeface="Times New Roman" panose="02020603050405020304" pitchFamily="18" charset="0"/>
                <a:ea typeface="Cambria" panose="02040503050406030204" pitchFamily="18" charset="0"/>
                <a:cs typeface="Cambria" panose="02040503050406030204" pitchFamily="18" charset="0"/>
              </a:rPr>
              <a:t>- Nề : ngại (nghĩa trong văn bản)</a:t>
            </a:r>
            <a:endParaRPr lang="en-US" altLang="en-US" sz="135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84897CE-E589-9C3D-1BA9-4EFF9EBC7C6C}"/>
                  </a:ext>
                </a:extLst>
              </p14:cNvPr>
              <p14:cNvContentPartPr/>
              <p14:nvPr/>
            </p14:nvContentPartPr>
            <p14:xfrm>
              <a:off x="1679988" y="2855989"/>
              <a:ext cx="270" cy="203"/>
            </p14:xfrm>
          </p:contentPart>
        </mc:Choice>
        <mc:Fallback xmlns="">
          <p:pic>
            <p:nvPicPr>
              <p:cNvPr id="4" name="Ink 3">
                <a:extLst>
                  <a:ext uri="{FF2B5EF4-FFF2-40B4-BE49-F238E27FC236}">
                    <a16:creationId xmlns:a16="http://schemas.microsoft.com/office/drawing/2014/main" id="{484897CE-E589-9C3D-1BA9-4EFF9EBC7C6C}"/>
                  </a:ext>
                </a:extLst>
              </p:cNvPr>
              <p:cNvPicPr/>
              <p:nvPr/>
            </p:nvPicPr>
            <p:blipFill>
              <a:blip r:embed="rId4"/>
              <a:stretch>
                <a:fillRect/>
              </a:stretch>
            </p:blipFill>
            <p:spPr>
              <a:xfrm>
                <a:off x="1673238" y="2850914"/>
                <a:ext cx="13500" cy="101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34961E-DCF6-63B6-0EB2-1B507E17D8DC}"/>
                  </a:ext>
                </a:extLst>
              </p14:cNvPr>
              <p14:cNvContentPartPr/>
              <p14:nvPr/>
            </p14:nvContentPartPr>
            <p14:xfrm>
              <a:off x="2049618" y="3182824"/>
              <a:ext cx="270" cy="203"/>
            </p14:xfrm>
          </p:contentPart>
        </mc:Choice>
        <mc:Fallback xmlns="">
          <p:pic>
            <p:nvPicPr>
              <p:cNvPr id="5" name="Ink 4">
                <a:extLst>
                  <a:ext uri="{FF2B5EF4-FFF2-40B4-BE49-F238E27FC236}">
                    <a16:creationId xmlns:a16="http://schemas.microsoft.com/office/drawing/2014/main" id="{3D34961E-DCF6-63B6-0EB2-1B507E17D8DC}"/>
                  </a:ext>
                </a:extLst>
              </p:cNvPr>
              <p:cNvPicPr/>
              <p:nvPr/>
            </p:nvPicPr>
            <p:blipFill>
              <a:blip r:embed="rId4"/>
              <a:stretch>
                <a:fillRect/>
              </a:stretch>
            </p:blipFill>
            <p:spPr>
              <a:xfrm>
                <a:off x="2042868" y="3177749"/>
                <a:ext cx="13500" cy="10150"/>
              </a:xfrm>
              <a:prstGeom prst="rect">
                <a:avLst/>
              </a:prstGeom>
            </p:spPr>
          </p:pic>
        </mc:Fallback>
      </mc:AlternateContent>
      <p:sp>
        <p:nvSpPr>
          <p:cNvPr id="2" name="TextBox 1">
            <a:extLst>
              <a:ext uri="{FF2B5EF4-FFF2-40B4-BE49-F238E27FC236}">
                <a16:creationId xmlns:a16="http://schemas.microsoft.com/office/drawing/2014/main" id="{59FB851D-84BD-47A1-1DAB-ACCE24370DF2}"/>
              </a:ext>
            </a:extLst>
          </p:cNvPr>
          <p:cNvSpPr txBox="1">
            <a:spLocks noChangeArrowheads="1"/>
          </p:cNvSpPr>
          <p:nvPr/>
        </p:nvSpPr>
        <p:spPr bwMode="auto">
          <a:xfrm>
            <a:off x="152400" y="1821656"/>
            <a:ext cx="1896678" cy="117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600"/>
              </a:spcAft>
            </a:pPr>
            <a:r>
              <a:rPr lang="en-US" altLang="en-US" sz="2400" b="1" i="1" dirty="0">
                <a:solidFill>
                  <a:srgbClr val="FF0000"/>
                </a:solidFill>
                <a:latin typeface="Times New Roman" panose="02020603050405020304" pitchFamily="18" charset="0"/>
                <a:cs typeface="Times New Roman" panose="02020603050405020304" pitchFamily="18" charset="0"/>
              </a:rPr>
              <a:t>1. </a:t>
            </a:r>
            <a:r>
              <a:rPr lang="en-US" altLang="en-US" sz="2400" b="1" i="1" dirty="0" err="1">
                <a:solidFill>
                  <a:srgbClr val="FF0000"/>
                </a:solidFill>
                <a:latin typeface="Times New Roman" panose="02020603050405020304" pitchFamily="18" charset="0"/>
                <a:cs typeface="Times New Roman" panose="02020603050405020304" pitchFamily="18" charset="0"/>
              </a:rPr>
              <a:t>Hình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thức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tục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ngữ</a:t>
            </a:r>
            <a:r>
              <a:rPr lang="en-US" altLang="en-US" sz="2400" b="1" i="1" dirty="0">
                <a:solidFill>
                  <a:srgbClr val="FF0000"/>
                </a:solidFill>
                <a:latin typeface="Times New Roman" panose="02020603050405020304" pitchFamily="18" charset="0"/>
                <a:cs typeface="Times New Roman" panose="02020603050405020304" pitchFamily="18" charset="0"/>
              </a:rPr>
              <a:t>.</a:t>
            </a:r>
            <a:endParaRPr lang="en-US" altLang="en-US" sz="2400" dirty="0">
              <a:solidFill>
                <a:srgbClr val="FF0000"/>
              </a:solidFill>
              <a:latin typeface="Calibri" panose="020F0502020204030204" pitchFamily="34" charset="0"/>
              <a:cs typeface="Calibri" panose="020F0502020204030204" pitchFamily="34" charset="0"/>
            </a:endParaRPr>
          </a:p>
          <a:p>
            <a:pPr algn="just">
              <a:lnSpc>
                <a:spcPct val="107000"/>
              </a:lnSpc>
              <a:spcAft>
                <a:spcPts val="600"/>
              </a:spcAft>
            </a:pPr>
            <a:r>
              <a:rPr lang="en-US" altLang="en-US" sz="1350" b="1" i="1" dirty="0">
                <a:solidFill>
                  <a:srgbClr val="FFFF00"/>
                </a:solidFill>
                <a:latin typeface="Times New Roman" panose="02020603050405020304" pitchFamily="18" charset="0"/>
                <a:cs typeface="Times New Roman" panose="02020603050405020304" pitchFamily="18" charset="0"/>
              </a:rPr>
              <a:t> </a:t>
            </a:r>
            <a:endParaRPr lang="en-US" altLang="en-US" sz="1350" dirty="0">
              <a:solidFill>
                <a:srgbClr val="FFFF00"/>
              </a:solidFill>
              <a:latin typeface="Calibri" panose="020F0502020204030204" pitchFamily="34" charset="0"/>
              <a:cs typeface="Calibri" panose="020F0502020204030204" pitchFamily="34" charset="0"/>
            </a:endParaRPr>
          </a:p>
        </p:txBody>
      </p:sp>
      <p:sp>
        <p:nvSpPr>
          <p:cNvPr id="3" name="Thought Bubble: Cloud 2">
            <a:extLst>
              <a:ext uri="{FF2B5EF4-FFF2-40B4-BE49-F238E27FC236}">
                <a16:creationId xmlns:a16="http://schemas.microsoft.com/office/drawing/2014/main" id="{F4A1EFB0-1C9E-28DE-339D-9399C4B9A490}"/>
              </a:ext>
            </a:extLst>
          </p:cNvPr>
          <p:cNvSpPr/>
          <p:nvPr/>
        </p:nvSpPr>
        <p:spPr>
          <a:xfrm>
            <a:off x="2049078" y="1456135"/>
            <a:ext cx="4961051" cy="2264569"/>
          </a:xfrm>
          <a:prstGeom prst="cloudCallout">
            <a:avLst>
              <a:gd name="adj1" fmla="val -32852"/>
              <a:gd name="adj2" fmla="val 73901"/>
            </a:avLst>
          </a:prstGeom>
        </p:spPr>
        <p:style>
          <a:lnRef idx="2">
            <a:schemeClr val="accent1"/>
          </a:lnRef>
          <a:fillRef idx="1">
            <a:schemeClr val="lt1"/>
          </a:fillRef>
          <a:effectRef idx="0">
            <a:schemeClr val="accent1"/>
          </a:effectRef>
          <a:fontRef idx="minor">
            <a:schemeClr val="dk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600"/>
              </a:spcAft>
              <a:defRPr/>
            </a:pPr>
            <a:r>
              <a:rPr lang="en-US" altLang="en-US" sz="2400" dirty="0">
                <a:solidFill>
                  <a:srgbClr val="FFFFFF"/>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nhóm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b="1" i="1" u="sng" dirty="0" err="1">
                <a:latin typeface="Times New Roman" panose="02020603050405020304" pitchFamily="18" charset="0"/>
                <a:cs typeface="Times New Roman" panose="02020603050405020304" pitchFamily="18" charset="0"/>
              </a:rPr>
              <a:t>phiếu</a:t>
            </a:r>
            <a:r>
              <a:rPr lang="en-US" altLang="en-US" sz="2400" b="1" i="1" u="sng" dirty="0">
                <a:latin typeface="Times New Roman" panose="02020603050405020304" pitchFamily="18" charset="0"/>
                <a:cs typeface="Times New Roman" panose="02020603050405020304" pitchFamily="18" charset="0"/>
              </a:rPr>
              <a:t> </a:t>
            </a:r>
            <a:r>
              <a:rPr lang="en-US" altLang="en-US" sz="2400" b="1" i="1" u="sng" dirty="0" err="1">
                <a:latin typeface="Times New Roman" panose="02020603050405020304" pitchFamily="18" charset="0"/>
                <a:cs typeface="Times New Roman" panose="02020603050405020304" pitchFamily="18" charset="0"/>
              </a:rPr>
              <a:t>học</a:t>
            </a:r>
            <a:r>
              <a:rPr lang="en-US" altLang="en-US" sz="2400" b="1" i="1" u="sng" dirty="0">
                <a:latin typeface="Times New Roman" panose="02020603050405020304" pitchFamily="18" charset="0"/>
                <a:cs typeface="Times New Roman" panose="02020603050405020304" pitchFamily="18" charset="0"/>
              </a:rPr>
              <a:t> </a:t>
            </a:r>
            <a:r>
              <a:rPr lang="en-US" altLang="en-US" sz="2400" b="1" i="1" u="sng" dirty="0" err="1">
                <a:latin typeface="Times New Roman" panose="02020603050405020304" pitchFamily="18" charset="0"/>
                <a:cs typeface="Times New Roman" panose="02020603050405020304" pitchFamily="18" charset="0"/>
              </a:rPr>
              <a:t>tập</a:t>
            </a:r>
            <a:r>
              <a:rPr lang="en-US" altLang="en-US" sz="2400" b="1" i="1" u="sng" dirty="0">
                <a:latin typeface="Times New Roman" panose="02020603050405020304" pitchFamily="18" charset="0"/>
                <a:cs typeface="Times New Roman" panose="02020603050405020304" pitchFamily="18" charset="0"/>
              </a:rPr>
              <a:t> </a:t>
            </a:r>
            <a:r>
              <a:rPr lang="en-US" altLang="en-US" sz="2400" b="1" i="1" u="sng" dirty="0" err="1">
                <a:latin typeface="Times New Roman" panose="02020603050405020304" pitchFamily="18" charset="0"/>
                <a:cs typeface="Times New Roman" panose="02020603050405020304" pitchFamily="18" charset="0"/>
              </a:rPr>
              <a:t>số</a:t>
            </a:r>
            <a:r>
              <a:rPr lang="en-US" altLang="en-US" sz="2400" b="1" i="1" u="sng" dirty="0">
                <a:latin typeface="Times New Roman" panose="02020603050405020304" pitchFamily="18" charset="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luận</a:t>
            </a:r>
            <a:r>
              <a:rPr lang="en-US" altLang="en-US" sz="2400" dirty="0">
                <a:latin typeface="Times New Roman" panose="02020603050405020304" pitchFamily="18" charset="0"/>
                <a:cs typeface="Times New Roman" panose="02020603050405020304" pitchFamily="18" charset="0"/>
              </a:rPr>
              <a:t> 5 </a:t>
            </a:r>
            <a:r>
              <a:rPr lang="en-US" altLang="en-US" sz="2400" dirty="0" err="1">
                <a:latin typeface="Times New Roman" panose="02020603050405020304" pitchFamily="18" charset="0"/>
                <a:cs typeface="Times New Roman" panose="02020603050405020304" pitchFamily="18" charset="0"/>
              </a:rPr>
              <a:t>phút</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extLst>
              <p:ext uri="{D42A27DB-BD31-4B8C-83A1-F6EECF244321}">
                <p14:modId xmlns:p14="http://schemas.microsoft.com/office/powerpoint/2010/main" val="1708885887"/>
              </p:ext>
            </p:extLst>
          </p:nvPr>
        </p:nvGraphicFramePr>
        <p:xfrm>
          <a:off x="76201" y="590549"/>
          <a:ext cx="6705599" cy="4023360"/>
        </p:xfrm>
        <a:graphic>
          <a:graphicData uri="http://schemas.openxmlformats.org/drawingml/2006/table">
            <a:tbl>
              <a:tblPr firstRow="1" firstCol="1" bandRow="1">
                <a:tableStyleId>{5C22544A-7EE6-4342-B048-85BDC9FD1C3A}</a:tableStyleId>
              </a:tblPr>
              <a:tblGrid>
                <a:gridCol w="2944830">
                  <a:extLst>
                    <a:ext uri="{9D8B030D-6E8A-4147-A177-3AD203B41FA5}">
                      <a16:colId xmlns:a16="http://schemas.microsoft.com/office/drawing/2014/main" val="20000"/>
                    </a:ext>
                  </a:extLst>
                </a:gridCol>
                <a:gridCol w="1215017">
                  <a:extLst>
                    <a:ext uri="{9D8B030D-6E8A-4147-A177-3AD203B41FA5}">
                      <a16:colId xmlns:a16="http://schemas.microsoft.com/office/drawing/2014/main" val="20001"/>
                    </a:ext>
                  </a:extLst>
                </a:gridCol>
                <a:gridCol w="810012">
                  <a:extLst>
                    <a:ext uri="{9D8B030D-6E8A-4147-A177-3AD203B41FA5}">
                      <a16:colId xmlns:a16="http://schemas.microsoft.com/office/drawing/2014/main" val="20002"/>
                    </a:ext>
                  </a:extLst>
                </a:gridCol>
                <a:gridCol w="810012">
                  <a:extLst>
                    <a:ext uri="{9D8B030D-6E8A-4147-A177-3AD203B41FA5}">
                      <a16:colId xmlns:a16="http://schemas.microsoft.com/office/drawing/2014/main" val="20003"/>
                    </a:ext>
                  </a:extLst>
                </a:gridCol>
                <a:gridCol w="925728">
                  <a:extLst>
                    <a:ext uri="{9D8B030D-6E8A-4147-A177-3AD203B41FA5}">
                      <a16:colId xmlns:a16="http://schemas.microsoft.com/office/drawing/2014/main" val="20004"/>
                    </a:ext>
                  </a:extLst>
                </a:gridCol>
              </a:tblGrid>
              <a:tr h="280689">
                <a:tc>
                  <a:txBody>
                    <a:bodyPr/>
                    <a:lstStyle/>
                    <a:p>
                      <a:pPr algn="ctr">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Gieo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extLst>
                  <a:ext uri="{0D108BD9-81ED-4DB2-BD59-A6C34878D82A}">
                    <a16:rowId xmlns:a16="http://schemas.microsoft.com/office/drawing/2014/main" val="10000"/>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r>
                        <a:rPr lang="vi-VN" sz="2400" b="0" dirty="0">
                          <a:solidFill>
                            <a:schemeClr val="tx1"/>
                          </a:solidFill>
                          <a:effectLst/>
                          <a:latin typeface="Times New Roman" panose="02020603050405020304" pitchFamily="18" charset="0"/>
                          <a:cs typeface="Times New Roman" panose="02020603050405020304" pitchFamily="18" charset="0"/>
                        </a:rPr>
                        <a:t>Gió heo may</a:t>
                      </a:r>
                      <a:r>
                        <a:rPr lang="en-US" sz="2400" b="0" dirty="0">
                          <a:solidFill>
                            <a:schemeClr val="tx1"/>
                          </a:solidFill>
                          <a:effectLst/>
                          <a:latin typeface="Times New Roman" panose="02020603050405020304" pitchFamily="18" charset="0"/>
                          <a:cs typeface="Times New Roman" panose="02020603050405020304" pitchFamily="18" charset="0"/>
                        </a:rPr>
                        <a:t>, </a:t>
                      </a:r>
                      <a:r>
                        <a:rPr lang="vi-VN" sz="2400" b="0" dirty="0">
                          <a:solidFill>
                            <a:schemeClr val="tx1"/>
                          </a:solidFill>
                          <a:effectLst/>
                          <a:latin typeface="Times New Roman" panose="02020603050405020304" pitchFamily="18" charset="0"/>
                          <a:cs typeface="Times New Roman" panose="02020603050405020304" pitchFamily="18" charset="0"/>
                        </a:rPr>
                        <a:t>chuồn chuồn bay t</a:t>
                      </a:r>
                      <a:r>
                        <a:rPr lang="en-US" sz="2400" b="0" dirty="0" err="1">
                          <a:solidFill>
                            <a:schemeClr val="tx1"/>
                          </a:solidFill>
                          <a:effectLst/>
                          <a:latin typeface="Times New Roman" panose="02020603050405020304" pitchFamily="18" charset="0"/>
                          <a:cs typeface="Times New Roman" panose="02020603050405020304" pitchFamily="18" charset="0"/>
                        </a:rPr>
                        <a:t>hì</a:t>
                      </a:r>
                      <a:r>
                        <a:rPr lang="en-US" sz="2400" b="0" dirty="0">
                          <a:solidFill>
                            <a:schemeClr val="tx1"/>
                          </a:solidFill>
                          <a:effectLst/>
                          <a:latin typeface="Times New Roman" panose="02020603050405020304" pitchFamily="18" charset="0"/>
                          <a:cs typeface="Times New Roman" panose="02020603050405020304" pitchFamily="18" charset="0"/>
                        </a:rPr>
                        <a:t> </a:t>
                      </a:r>
                      <a:r>
                        <a:rPr lang="vi-VN" sz="2400" b="0" dirty="0">
                          <a:solidFill>
                            <a:schemeClr val="tx1"/>
                          </a:solidFill>
                          <a:effectLst/>
                          <a:latin typeface="Times New Roman" panose="02020603050405020304" pitchFamily="18" charset="0"/>
                          <a:cs typeface="Times New Roman" panose="02020603050405020304" pitchFamily="18" charset="0"/>
                        </a:rPr>
                        <a:t>bão</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rowSpan="3">
                  <a:txBody>
                    <a:bodyPr/>
                    <a:lstStyle/>
                    <a:p>
                      <a:pPr algn="l">
                        <a:lnSpc>
                          <a:spcPct val="100000"/>
                        </a:lnSpc>
                        <a:spcAft>
                          <a:spcPts val="0"/>
                        </a:spcAft>
                      </a:pPr>
                      <a:r>
                        <a:rPr lang="en-US" sz="2400" i="1" dirty="0">
                          <a:solidFill>
                            <a:schemeClr val="tx1"/>
                          </a:solidFill>
                          <a:effectLst/>
                          <a:latin typeface="Times New Roman" panose="02020603050405020304" pitchFamily="18" charset="0"/>
                          <a:cs typeface="Times New Roman" panose="02020603050405020304" pitchFamily="18" charset="0"/>
                        </a:rPr>
                        <a:t>(</a:t>
                      </a:r>
                      <a:r>
                        <a:rPr lang="en-US" sz="2400" i="1" dirty="0" err="1">
                          <a:solidFill>
                            <a:schemeClr val="tx1"/>
                          </a:solidFill>
                          <a:effectLst/>
                          <a:latin typeface="Times New Roman" panose="02020603050405020304" pitchFamily="18" charset="0"/>
                          <a:cs typeface="Times New Roman" panose="02020603050405020304" pitchFamily="18" charset="0"/>
                        </a:rPr>
                        <a:t>về</a:t>
                      </a:r>
                      <a:r>
                        <a:rPr lang="en-US" sz="2400" i="1" dirty="0">
                          <a:solidFill>
                            <a:schemeClr val="tx1"/>
                          </a:solidFill>
                          <a:effectLst/>
                          <a:latin typeface="Times New Roman" panose="02020603050405020304" pitchFamily="18" charset="0"/>
                          <a:cs typeface="Times New Roman" panose="02020603050405020304" pitchFamily="18" charset="0"/>
                        </a:rPr>
                        <a:t> dung </a:t>
                      </a:r>
                      <a:r>
                        <a:rPr lang="en-US" sz="2400" i="1" dirty="0" err="1">
                          <a:solidFill>
                            <a:schemeClr val="tx1"/>
                          </a:solidFill>
                          <a:effectLst/>
                          <a:latin typeface="Times New Roman" panose="02020603050405020304" pitchFamily="18" charset="0"/>
                          <a:cs typeface="Times New Roman" panose="02020603050405020304" pitchFamily="18" charset="0"/>
                        </a:rPr>
                        <a:t>lượng</a:t>
                      </a:r>
                      <a:r>
                        <a:rPr lang="en-US" sz="2400" i="1" dirty="0">
                          <a:solidFill>
                            <a:schemeClr val="tx1"/>
                          </a:solidFill>
                          <a:effectLst/>
                          <a:latin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cs typeface="Times New Roman" panose="02020603050405020304" pitchFamily="18" charset="0"/>
                        </a:rPr>
                        <a:t>về</a:t>
                      </a:r>
                      <a:r>
                        <a:rPr lang="en-US" sz="2400" i="1" dirty="0">
                          <a:solidFill>
                            <a:schemeClr val="tx1"/>
                          </a:solidFill>
                          <a:effectLst/>
                          <a:latin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cs typeface="Times New Roman" panose="02020603050405020304" pitchFamily="18" charset="0"/>
                        </a:rPr>
                        <a:t>cấu</a:t>
                      </a:r>
                      <a:r>
                        <a:rPr lang="en-US" sz="2400" i="1" dirty="0">
                          <a:solidFill>
                            <a:schemeClr val="tx1"/>
                          </a:solidFill>
                          <a:effectLst/>
                          <a:latin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cs typeface="Times New Roman" panose="02020603050405020304" pitchFamily="18" charset="0"/>
                        </a:rPr>
                        <a:t>trúc,về</a:t>
                      </a:r>
                      <a:r>
                        <a:rPr lang="en-US" sz="2400" i="1" dirty="0">
                          <a:solidFill>
                            <a:schemeClr val="tx1"/>
                          </a:solidFill>
                          <a:effectLst/>
                          <a:latin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cs typeface="Times New Roman" panose="02020603050405020304" pitchFamily="18" charset="0"/>
                        </a:rPr>
                        <a:t>âm</a:t>
                      </a:r>
                      <a:r>
                        <a:rPr lang="en-US" sz="2400" i="1" dirty="0">
                          <a:solidFill>
                            <a:schemeClr val="tx1"/>
                          </a:solidFill>
                          <a:effectLst/>
                          <a:latin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cs typeface="Times New Roman" panose="02020603050405020304" pitchFamily="18" charset="0"/>
                        </a:rPr>
                        <a:t>hưởng</a:t>
                      </a:r>
                      <a:r>
                        <a:rPr lang="en-US" sz="2400" i="1" dirty="0">
                          <a:solidFill>
                            <a:schemeClr val="tx1"/>
                          </a:solidFill>
                          <a:effectLst/>
                          <a:latin typeface="Times New Roman" panose="02020603050405020304" pitchFamily="18" charset="0"/>
                          <a:cs typeface="Times New Roman" panose="02020603050405020304" pitchFamily="18" charset="0"/>
                        </a:rPr>
                        <a:t>)</a:t>
                      </a:r>
                      <a:endParaRPr lang="en-US"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extLst>
                  <a:ext uri="{0D108BD9-81ED-4DB2-BD59-A6C34878D82A}">
                    <a16:rowId xmlns:a16="http://schemas.microsoft.com/office/drawing/2014/main" val="10001"/>
                  </a:ext>
                </a:extLst>
              </a:tr>
              <a:tr h="42166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r>
                        <a:rPr lang="vi-VN" sz="2400" b="0" dirty="0">
                          <a:solidFill>
                            <a:schemeClr val="tx1"/>
                          </a:solidFill>
                          <a:effectLst/>
                          <a:latin typeface="Times New Roman" panose="02020603050405020304" pitchFamily="18" charset="0"/>
                          <a:cs typeface="Times New Roman" panose="02020603050405020304" pitchFamily="18" charset="0"/>
                        </a:rPr>
                        <a:t>Kiến cánh vỡ tổ bay ra </a:t>
                      </a:r>
                      <a:endParaRPr lang="en-US" sz="2400" b="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Bão táp mưa sa gần tới.</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02"/>
                  </a:ext>
                </a:extLst>
              </a:tr>
              <a:tr h="42166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r>
                        <a:rPr lang="vi-VN" sz="2400" b="0" dirty="0">
                          <a:solidFill>
                            <a:schemeClr val="tx1"/>
                          </a:solidFill>
                          <a:effectLst/>
                          <a:latin typeface="Times New Roman" panose="02020603050405020304" pitchFamily="18" charset="0"/>
                          <a:cs typeface="Times New Roman" panose="02020603050405020304" pitchFamily="18" charset="0"/>
                        </a:rPr>
                        <a:t>Mây kéo xuống biền t</a:t>
                      </a:r>
                      <a:r>
                        <a:rPr lang="en-US" sz="2400" b="0" dirty="0" err="1">
                          <a:solidFill>
                            <a:schemeClr val="tx1"/>
                          </a:solidFill>
                          <a:effectLst/>
                          <a:latin typeface="Times New Roman" panose="02020603050405020304" pitchFamily="18" charset="0"/>
                          <a:cs typeface="Times New Roman" panose="02020603050405020304" pitchFamily="18" charset="0"/>
                        </a:rPr>
                        <a:t>hì</a:t>
                      </a:r>
                      <a:r>
                        <a:rPr lang="en-US" sz="2400" b="0" dirty="0">
                          <a:solidFill>
                            <a:schemeClr val="tx1"/>
                          </a:solidFill>
                          <a:effectLst/>
                          <a:latin typeface="Times New Roman" panose="02020603050405020304" pitchFamily="18" charset="0"/>
                          <a:cs typeface="Times New Roman" panose="02020603050405020304" pitchFamily="18" charset="0"/>
                        </a:rPr>
                        <a:t> </a:t>
                      </a:r>
                      <a:r>
                        <a:rPr lang="vi-VN" sz="2400" b="0" dirty="0">
                          <a:solidFill>
                            <a:schemeClr val="tx1"/>
                          </a:solidFill>
                          <a:effectLst/>
                          <a:latin typeface="Times New Roman" panose="02020603050405020304" pitchFamily="18" charset="0"/>
                          <a:cs typeface="Times New Roman" panose="02020603050405020304" pitchFamily="18" charset="0"/>
                        </a:rPr>
                        <a:t>nắng chang chang,</a:t>
                      </a:r>
                      <a:endParaRPr lang="en-US" sz="2400" b="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 m</a:t>
                      </a:r>
                      <a:r>
                        <a:rPr lang="en-US" sz="2400" b="0" dirty="0">
                          <a:solidFill>
                            <a:schemeClr val="tx1"/>
                          </a:solidFill>
                          <a:effectLst/>
                          <a:latin typeface="Times New Roman" panose="02020603050405020304" pitchFamily="18" charset="0"/>
                          <a:cs typeface="Times New Roman" panose="02020603050405020304" pitchFamily="18" charset="0"/>
                        </a:rPr>
                        <a:t>â</a:t>
                      </a:r>
                      <a:r>
                        <a:rPr lang="vi-VN" sz="2400" b="0" dirty="0">
                          <a:solidFill>
                            <a:schemeClr val="tx1"/>
                          </a:solidFill>
                          <a:effectLst/>
                          <a:latin typeface="Times New Roman" panose="02020603050405020304" pitchFamily="18" charset="0"/>
                          <a:cs typeface="Times New Roman" panose="02020603050405020304" pitchFamily="18" charset="0"/>
                        </a:rPr>
                        <a:t>y kéo l</a:t>
                      </a:r>
                      <a:r>
                        <a:rPr lang="en-US" sz="2400" b="0" dirty="0">
                          <a:solidFill>
                            <a:schemeClr val="tx1"/>
                          </a:solidFill>
                          <a:effectLst/>
                          <a:latin typeface="Times New Roman" panose="02020603050405020304" pitchFamily="18" charset="0"/>
                          <a:cs typeface="Times New Roman" panose="02020603050405020304" pitchFamily="18" charset="0"/>
                        </a:rPr>
                        <a:t>ê</a:t>
                      </a:r>
                      <a:r>
                        <a:rPr lang="vi-VN" sz="2400" b="0" dirty="0">
                          <a:solidFill>
                            <a:schemeClr val="tx1"/>
                          </a:solidFill>
                          <a:effectLst/>
                          <a:latin typeface="Times New Roman" panose="02020603050405020304" pitchFamily="18" charset="0"/>
                          <a:cs typeface="Times New Roman" panose="02020603050405020304" pitchFamily="18" charset="0"/>
                        </a:rPr>
                        <a:t>n ngàn th</a:t>
                      </a:r>
                      <a:r>
                        <a:rPr lang="en-US" sz="2400" b="0" dirty="0">
                          <a:solidFill>
                            <a:schemeClr val="tx1"/>
                          </a:solidFill>
                          <a:effectLst/>
                          <a:latin typeface="Times New Roman" panose="02020603050405020304" pitchFamily="18" charset="0"/>
                          <a:cs typeface="Times New Roman" panose="02020603050405020304" pitchFamily="18" charset="0"/>
                        </a:rPr>
                        <a:t>ì </a:t>
                      </a:r>
                      <a:r>
                        <a:rPr lang="vi-VN" sz="2400" b="0" dirty="0">
                          <a:solidFill>
                            <a:schemeClr val="tx1"/>
                          </a:solidFill>
                          <a:effectLst/>
                          <a:latin typeface="Times New Roman" panose="02020603050405020304" pitchFamily="18" charset="0"/>
                          <a:cs typeface="Times New Roman" panose="02020603050405020304" pitchFamily="18" charset="0"/>
                        </a:rPr>
                        <a:t>mưa như trút</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1905000" y="57150"/>
            <a:ext cx="3657600" cy="533399"/>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2400" b="1" u="sng" dirty="0">
                <a:latin typeface="Times New Roman" panose="02020603050405020304" pitchFamily="18" charset="0"/>
              </a:rPr>
              <a:t>PHIẾU HỌC TẬP SỐ 1</a:t>
            </a:r>
            <a:endParaRPr lang="en-US"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extLst>
              <p:ext uri="{D42A27DB-BD31-4B8C-83A1-F6EECF244321}">
                <p14:modId xmlns:p14="http://schemas.microsoft.com/office/powerpoint/2010/main" val="3937843703"/>
              </p:ext>
            </p:extLst>
          </p:nvPr>
        </p:nvGraphicFramePr>
        <p:xfrm>
          <a:off x="0" y="590549"/>
          <a:ext cx="6857999" cy="4389120"/>
        </p:xfrm>
        <a:graphic>
          <a:graphicData uri="http://schemas.openxmlformats.org/drawingml/2006/table">
            <a:tbl>
              <a:tblPr firstRow="1" firstCol="1" bandRow="1">
                <a:tableStyleId>{5C22544A-7EE6-4342-B048-85BDC9FD1C3A}</a:tableStyleId>
              </a:tblPr>
              <a:tblGrid>
                <a:gridCol w="2926286">
                  <a:extLst>
                    <a:ext uri="{9D8B030D-6E8A-4147-A177-3AD203B41FA5}">
                      <a16:colId xmlns:a16="http://schemas.microsoft.com/office/drawing/2014/main" val="20000"/>
                    </a:ext>
                  </a:extLst>
                </a:gridCol>
                <a:gridCol w="1270245">
                  <a:extLst>
                    <a:ext uri="{9D8B030D-6E8A-4147-A177-3AD203B41FA5}">
                      <a16:colId xmlns:a16="http://schemas.microsoft.com/office/drawing/2014/main" val="20001"/>
                    </a:ext>
                  </a:extLst>
                </a:gridCol>
                <a:gridCol w="846831">
                  <a:extLst>
                    <a:ext uri="{9D8B030D-6E8A-4147-A177-3AD203B41FA5}">
                      <a16:colId xmlns:a16="http://schemas.microsoft.com/office/drawing/2014/main" val="20002"/>
                    </a:ext>
                  </a:extLst>
                </a:gridCol>
                <a:gridCol w="846831">
                  <a:extLst>
                    <a:ext uri="{9D8B030D-6E8A-4147-A177-3AD203B41FA5}">
                      <a16:colId xmlns:a16="http://schemas.microsoft.com/office/drawing/2014/main" val="20003"/>
                    </a:ext>
                  </a:extLst>
                </a:gridCol>
                <a:gridCol w="967806">
                  <a:extLst>
                    <a:ext uri="{9D8B030D-6E8A-4147-A177-3AD203B41FA5}">
                      <a16:colId xmlns:a16="http://schemas.microsoft.com/office/drawing/2014/main" val="20004"/>
                    </a:ext>
                  </a:extLst>
                </a:gridCol>
              </a:tblGrid>
              <a:tr h="280689">
                <a:tc>
                  <a:txBody>
                    <a:bodyPr/>
                    <a:lstStyle/>
                    <a:p>
                      <a:pPr algn="ctr">
                        <a:lnSpc>
                          <a:spcPct val="100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Gieo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ctr">
                        <a:lnSpc>
                          <a:spcPct val="100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extLst>
                  <a:ext uri="{0D108BD9-81ED-4DB2-BD59-A6C34878D82A}">
                    <a16:rowId xmlns:a16="http://schemas.microsoft.com/office/drawing/2014/main" val="10000"/>
                  </a:ext>
                </a:extLst>
              </a:tr>
              <a:tr h="42166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r>
                        <a:rPr lang="vi-VN" sz="2400" b="0" dirty="0">
                          <a:solidFill>
                            <a:schemeClr val="tx1"/>
                          </a:solidFill>
                          <a:effectLst/>
                          <a:latin typeface="Times New Roman" panose="02020603050405020304" pitchFamily="18" charset="0"/>
                          <a:cs typeface="Times New Roman" panose="02020603050405020304" pitchFamily="18" charset="0"/>
                        </a:rPr>
                        <a:t>Đ</a:t>
                      </a:r>
                      <a:r>
                        <a:rPr lang="en-US" sz="2400" b="0" dirty="0">
                          <a:solidFill>
                            <a:schemeClr val="tx1"/>
                          </a:solidFill>
                          <a:effectLst/>
                          <a:latin typeface="Times New Roman" panose="02020603050405020304" pitchFamily="18" charset="0"/>
                          <a:cs typeface="Times New Roman" panose="02020603050405020304" pitchFamily="18" charset="0"/>
                        </a:rPr>
                        <a:t>ê</a:t>
                      </a:r>
                      <a:r>
                        <a:rPr lang="vi-VN" sz="2400" b="0" dirty="0">
                          <a:solidFill>
                            <a:schemeClr val="tx1"/>
                          </a:solidFill>
                          <a:effectLst/>
                          <a:latin typeface="Times New Roman" panose="02020603050405020304" pitchFamily="18" charset="0"/>
                          <a:cs typeface="Times New Roman" panose="02020603050405020304" pitchFamily="18" charset="0"/>
                        </a:rPr>
                        <a:t>m tháng Năm chưa nằm đã sáng</a:t>
                      </a:r>
                      <a:endParaRPr lang="en-US" sz="2400" b="0" dirty="0">
                        <a:solidFill>
                          <a:schemeClr val="tx1"/>
                        </a:solidFill>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Ngày tháng Mười chưa cười đã tối.</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rowSpan="4">
                  <a:txBody>
                    <a:bodyPr/>
                    <a:lstStyle/>
                    <a:p>
                      <a:endParaRPr lang="en-US" dirty="0"/>
                    </a:p>
                  </a:txBody>
                  <a:tcPr/>
                </a:tc>
                <a:extLst>
                  <a:ext uri="{0D108BD9-81ED-4DB2-BD59-A6C34878D82A}">
                    <a16:rowId xmlns:a16="http://schemas.microsoft.com/office/drawing/2014/main" val="10004"/>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r>
                        <a:rPr lang="vi-VN" sz="2400" b="0" dirty="0">
                          <a:solidFill>
                            <a:schemeClr val="tx1"/>
                          </a:solidFill>
                          <a:effectLst/>
                          <a:latin typeface="Times New Roman" panose="02020603050405020304" pitchFamily="18" charset="0"/>
                          <a:cs typeface="Times New Roman" panose="02020603050405020304" pitchFamily="18" charset="0"/>
                        </a:rPr>
                        <a:t>Nắng chóng trưa, mưa chóng tối</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05"/>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r>
                        <a:rPr lang="vi-VN" sz="2400" b="0" dirty="0">
                          <a:solidFill>
                            <a:schemeClr val="tx1"/>
                          </a:solidFill>
                          <a:effectLst/>
                          <a:latin typeface="Times New Roman" panose="02020603050405020304" pitchFamily="18" charset="0"/>
                          <a:cs typeface="Times New Roman" panose="02020603050405020304" pitchFamily="18" charset="0"/>
                        </a:rPr>
                        <a:t>Nhất nước, nh</a:t>
                      </a:r>
                      <a:r>
                        <a:rPr lang="en-US" sz="2400" b="0" dirty="0">
                          <a:solidFill>
                            <a:schemeClr val="tx1"/>
                          </a:solidFill>
                          <a:effectLst/>
                          <a:latin typeface="Times New Roman" panose="02020603050405020304" pitchFamily="18" charset="0"/>
                          <a:cs typeface="Times New Roman" panose="02020603050405020304" pitchFamily="18" charset="0"/>
                        </a:rPr>
                        <a:t>ì</a:t>
                      </a:r>
                      <a:r>
                        <a:rPr lang="vi-VN" sz="2400" b="0" dirty="0">
                          <a:solidFill>
                            <a:schemeClr val="tx1"/>
                          </a:solidFill>
                          <a:effectLst/>
                          <a:latin typeface="Times New Roman" panose="02020603050405020304" pitchFamily="18" charset="0"/>
                          <a:cs typeface="Times New Roman" panose="02020603050405020304" pitchFamily="18" charset="0"/>
                        </a:rPr>
                        <a:t> phân, tam cần</a:t>
                      </a:r>
                      <a:r>
                        <a:rPr lang="en-US" sz="2400" b="0" dirty="0">
                          <a:solidFill>
                            <a:schemeClr val="tx1"/>
                          </a:solidFill>
                          <a:effectLst/>
                          <a:latin typeface="Times New Roman" panose="02020603050405020304" pitchFamily="18" charset="0"/>
                          <a:cs typeface="Times New Roman" panose="02020603050405020304" pitchFamily="18" charset="0"/>
                        </a:rPr>
                        <a:t>,</a:t>
                      </a:r>
                      <a:r>
                        <a:rPr lang="vi-VN" sz="2400" b="0" dirty="0">
                          <a:solidFill>
                            <a:schemeClr val="tx1"/>
                          </a:solidFill>
                          <a:effectLst/>
                          <a:latin typeface="Times New Roman" panose="02020603050405020304" pitchFamily="18" charset="0"/>
                          <a:cs typeface="Times New Roman" panose="02020603050405020304" pitchFamily="18" charset="0"/>
                        </a:rPr>
                        <a:t> t</a:t>
                      </a:r>
                      <a:r>
                        <a:rPr lang="en-US" sz="2400" b="0" dirty="0">
                          <a:solidFill>
                            <a:schemeClr val="tx1"/>
                          </a:solidFill>
                          <a:effectLst/>
                          <a:latin typeface="Times New Roman" panose="02020603050405020304" pitchFamily="18" charset="0"/>
                          <a:cs typeface="Times New Roman" panose="02020603050405020304" pitchFamily="18" charset="0"/>
                        </a:rPr>
                        <a:t>ứ </a:t>
                      </a:r>
                      <a:r>
                        <a:rPr lang="vi-VN" sz="2400" b="0" dirty="0">
                          <a:solidFill>
                            <a:schemeClr val="tx1"/>
                          </a:solidFill>
                          <a:effectLst/>
                          <a:latin typeface="Times New Roman" panose="02020603050405020304" pitchFamily="18" charset="0"/>
                          <a:cs typeface="Times New Roman" panose="02020603050405020304" pitchFamily="18" charset="0"/>
                        </a:rPr>
                        <a:t>giống</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06"/>
                  </a:ext>
                </a:extLst>
              </a:tr>
              <a:tr h="211685">
                <a:tc>
                  <a:txBody>
                    <a:bodyPr/>
                    <a:lstStyle/>
                    <a:p>
                      <a:pPr algn="l">
                        <a:lnSpc>
                          <a:spcPct val="100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r>
                        <a:rPr lang="vi-VN" sz="2400" b="0" dirty="0">
                          <a:solidFill>
                            <a:schemeClr val="tx1"/>
                          </a:solidFill>
                          <a:effectLst/>
                          <a:latin typeface="Times New Roman" panose="02020603050405020304" pitchFamily="18" charset="0"/>
                          <a:cs typeface="Times New Roman" panose="02020603050405020304" pitchFamily="18" charset="0"/>
                        </a:rPr>
                        <a:t>Nắng tốt dưa. mưa t</a:t>
                      </a:r>
                      <a:r>
                        <a:rPr lang="en-US" sz="2400" b="0" dirty="0">
                          <a:solidFill>
                            <a:schemeClr val="tx1"/>
                          </a:solidFill>
                          <a:effectLst/>
                          <a:latin typeface="Times New Roman" panose="02020603050405020304" pitchFamily="18" charset="0"/>
                          <a:cs typeface="Times New Roman" panose="02020603050405020304" pitchFamily="18" charset="0"/>
                        </a:rPr>
                        <a:t>ố</a:t>
                      </a:r>
                      <a:r>
                        <a:rPr lang="vi-VN" sz="2400" b="0" dirty="0">
                          <a:solidFill>
                            <a:schemeClr val="tx1"/>
                          </a:solidFill>
                          <a:effectLst/>
                          <a:latin typeface="Times New Roman" panose="02020603050405020304" pitchFamily="18" charset="0"/>
                          <a:cs typeface="Times New Roman" panose="02020603050405020304" pitchFamily="18" charset="0"/>
                        </a:rPr>
                        <a:t>t lúa</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a:txBody>
                    <a:bodyPr/>
                    <a:lstStyle/>
                    <a:p>
                      <a:pPr algn="l">
                        <a:lnSpc>
                          <a:spcPct val="100000"/>
                        </a:lnSpc>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4" marR="21614" marT="0" marB="0">
                    <a:solidFill>
                      <a:schemeClr val="bg2"/>
                    </a:solidFill>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1905000" y="57150"/>
            <a:ext cx="3657600" cy="533399"/>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pPr>
            <a:r>
              <a:rPr lang="en-US" altLang="en-US" sz="2400" b="1" u="sng" dirty="0">
                <a:latin typeface="Times New Roman" panose="02020603050405020304" pitchFamily="18" charset="0"/>
              </a:rPr>
              <a:t>PHIẾU HỌC TẬP SỐ 1</a:t>
            </a:r>
            <a:endParaRPr lang="en-US" altLang="en-US" sz="2400" dirty="0"/>
          </a:p>
        </p:txBody>
      </p:sp>
    </p:spTree>
    <p:extLst>
      <p:ext uri="{BB962C8B-B14F-4D97-AF65-F5344CB8AC3E}">
        <p14:creationId xmlns:p14="http://schemas.microsoft.com/office/powerpoint/2010/main" val="2782723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55&quot;/&gt;&lt;/object&gt;&lt;object type=&quot;3&quot; unique_id=&quot;10004&quot;&gt;&lt;property id=&quot;20148&quot; value=&quot;5&quot;/&gt;&lt;property id=&quot;20300&quot; value=&quot;Slide 2&quot;/&gt;&lt;property id=&quot;20307&quot; value=&quot;558&quot;/&gt;&lt;/object&gt;&lt;object type=&quot;3&quot; unique_id=&quot;10005&quot;&gt;&lt;property id=&quot;20148&quot; value=&quot;5&quot;/&gt;&lt;property id=&quot;20300&quot; value=&quot;Slide 3&quot;/&gt;&lt;property id=&quot;20307&quot; value=&quot;524&quot;/&gt;&lt;/object&gt;&lt;object type=&quot;3&quot; unique_id=&quot;10006&quot;&gt;&lt;property id=&quot;20148&quot; value=&quot;5&quot;/&gt;&lt;property id=&quot;20300&quot; value=&quot;Slide 4&quot;/&gt;&lt;property id=&quot;20307&quot; value=&quot;528&quot;/&gt;&lt;/object&gt;&lt;object type=&quot;3&quot; unique_id=&quot;10007&quot;&gt;&lt;property id=&quot;20148&quot; value=&quot;5&quot;/&gt;&lt;property id=&quot;20300&quot; value=&quot;Slide 5&quot;/&gt;&lt;property id=&quot;20307&quot; value=&quot;560&quot;/&gt;&lt;/object&gt;&lt;object type=&quot;3&quot; unique_id=&quot;10008&quot;&gt;&lt;property id=&quot;20148&quot; value=&quot;5&quot;/&gt;&lt;property id=&quot;20300&quot; value=&quot;Slide 6&quot;/&gt;&lt;property id=&quot;20307&quot; value=&quot;562&quot;/&gt;&lt;/object&gt;&lt;object type=&quot;3&quot; unique_id=&quot;10009&quot;&gt;&lt;property id=&quot;20148&quot; value=&quot;5&quot;/&gt;&lt;property id=&quot;20300&quot; value=&quot;Slide 7&quot;/&gt;&lt;property id=&quot;20307&quot; value=&quot;567&quot;/&gt;&lt;/object&gt;&lt;object type=&quot;3&quot; unique_id=&quot;10010&quot;&gt;&lt;property id=&quot;20148&quot; value=&quot;5&quot;/&gt;&lt;property id=&quot;20300&quot; value=&quot;Slide 8&quot;/&gt;&lt;property id=&quot;20307&quot; value=&quot;569&quot;/&gt;&lt;/object&gt;&lt;object type=&quot;3&quot; unique_id=&quot;10011&quot;&gt;&lt;property id=&quot;20148&quot; value=&quot;5&quot;/&gt;&lt;property id=&quot;20300&quot; value=&quot;Slide 9&quot;/&gt;&lt;property id=&quot;20307&quot; value=&quot;570&quot;/&gt;&lt;/object&gt;&lt;object type=&quot;3&quot; unique_id=&quot;10012&quot;&gt;&lt;property id=&quot;20148&quot; value=&quot;5&quot;/&gt;&lt;property id=&quot;20300&quot; value=&quot;Slide 10&quot;/&gt;&lt;property id=&quot;20307&quot; value=&quot;478&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573&quot;/&gt;&lt;/object&gt;&lt;object type=&quot;3&quot; unique_id=&quot;10015&quot;&gt;&lt;property id=&quot;20148&quot; value=&quot;5&quot;/&gt;&lt;property id=&quot;20300&quot; value=&quot;Slide 13&quot;/&gt;&lt;property id=&quot;20307&quot; value=&quot;572&quot;/&gt;&lt;/object&gt;&lt;object type=&quot;3&quot; unique_id=&quot;10016&quot;&gt;&lt;property id=&quot;20148&quot; value=&quot;5&quot;/&gt;&lt;property id=&quot;20300&quot; value=&quot;Slide 14&quot;/&gt;&lt;property id=&quot;20307&quot; value=&quot;530&quot;/&gt;&lt;/object&gt;&lt;object type=&quot;3&quot; unique_id=&quot;10017&quot;&gt;&lt;property id=&quot;20148&quot; value=&quot;5&quot;/&gt;&lt;property id=&quot;20300&quot; value=&quot;Slide 15&quot;/&gt;&lt;property id=&quot;20307&quot; value=&quot;575&quot;/&gt;&lt;/object&gt;&lt;object type=&quot;3&quot; unique_id=&quot;10018&quot;&gt;&lt;property id=&quot;20148&quot; value=&quot;5&quot;/&gt;&lt;property id=&quot;20300&quot; value=&quot;Slide 16&quot;/&gt;&lt;property id=&quot;20307&quot; value=&quot;577&quot;/&gt;&lt;/object&gt;&lt;object type=&quot;3&quot; unique_id=&quot;10019&quot;&gt;&lt;property id=&quot;20148&quot; value=&quot;5&quot;/&gt;&lt;property id=&quot;20300&quot; value=&quot;Slide 17&quot;/&gt;&lt;property id=&quot;20307&quot; value=&quot;582&quot;/&gt;&lt;/object&gt;&lt;object type=&quot;3&quot; unique_id=&quot;10020&quot;&gt;&lt;property id=&quot;20148&quot; value=&quot;5&quot;/&gt;&lt;property id=&quot;20300&quot; value=&quot;Slide 18&quot;/&gt;&lt;property id=&quot;20307&quot; value=&quot;584&quot;/&gt;&lt;/object&gt;&lt;object type=&quot;3&quot; unique_id=&quot;10021&quot;&gt;&lt;property id=&quot;20148&quot; value=&quot;5&quot;/&gt;&lt;property id=&quot;20300&quot; value=&quot;Slide 19&quot;/&gt;&lt;property id=&quot;20307&quot; value=&quot;581&quot;/&gt;&lt;/object&gt;&lt;object type=&quot;3&quot; unique_id=&quot;10022&quot;&gt;&lt;property id=&quot;20148&quot; value=&quot;5&quot;/&gt;&lt;property id=&quot;20300&quot; value=&quot;Slide 20&quot;/&gt;&lt;property id=&quot;20307&quot; value=&quot;580&quot;/&gt;&lt;/object&gt;&lt;object type=&quot;3&quot; unique_id=&quot;10023&quot;&gt;&lt;property id=&quot;20148&quot; value=&quot;5&quot;/&gt;&lt;property id=&quot;20300&quot; value=&quot;Slide 21&quot;/&gt;&lt;property id=&quot;20307&quot; value=&quot;585&quot;/&gt;&lt;/object&gt;&lt;object type=&quot;3&quot; unique_id=&quot;10024&quot;&gt;&lt;property id=&quot;20148&quot; value=&quot;5&quot;/&gt;&lt;property id=&quot;20300&quot; value=&quot;Slide 22&quot;/&gt;&lt;property id=&quot;20307&quot; value=&quot;598&quot;/&gt;&lt;/object&gt;&lt;object type=&quot;3&quot; unique_id=&quot;10025&quot;&gt;&lt;property id=&quot;20148&quot; value=&quot;5&quot;/&gt;&lt;property id=&quot;20300&quot; value=&quot;Slide 23&quot;/&gt;&lt;property id=&quot;20307&quot; value=&quot;540&quot;/&gt;&lt;/object&gt;&lt;object type=&quot;3&quot; unique_id=&quot;10026&quot;&gt;&lt;property id=&quot;20148&quot; value=&quot;5&quot;/&gt;&lt;property id=&quot;20300&quot; value=&quot;Slide 24&quot;/&gt;&lt;property id=&quot;20307&quot; value=&quot;586&quot;/&gt;&lt;/object&gt;&lt;object type=&quot;3&quot; unique_id=&quot;10027&quot;&gt;&lt;property id=&quot;20148&quot; value=&quot;5&quot;/&gt;&lt;property id=&quot;20300&quot; value=&quot;Slide 25&quot;/&gt;&lt;property id=&quot;20307&quot; value=&quot;590&quot;/&gt;&lt;/object&gt;&lt;object type=&quot;3&quot; unique_id=&quot;10028&quot;&gt;&lt;property id=&quot;20148&quot; value=&quot;5&quot;/&gt;&lt;property id=&quot;20300&quot; value=&quot;Slide 26&quot;/&gt;&lt;property id=&quot;20307&quot; value=&quot;589&quot;/&gt;&lt;/object&gt;&lt;object type=&quot;3&quot; unique_id=&quot;10029&quot;&gt;&lt;property id=&quot;20148&quot; value=&quot;5&quot;/&gt;&lt;property id=&quot;20300&quot; value=&quot;Slide 27&quot;/&gt;&lt;property id=&quot;20307&quot; value=&quot;593&quot;/&gt;&lt;/object&gt;&lt;object type=&quot;3&quot; unique_id=&quot;10030&quot;&gt;&lt;property id=&quot;20148&quot; value=&quot;5&quot;/&gt;&lt;property id=&quot;20300&quot; value=&quot;Slide 28&quot;/&gt;&lt;property id=&quot;20307&quot; value=&quot;592&quot;/&gt;&lt;/object&gt;&lt;object type=&quot;3&quot; unique_id=&quot;10031&quot;&gt;&lt;property id=&quot;20148&quot; value=&quot;5&quot;/&gt;&lt;property id=&quot;20300&quot; value=&quot;Slide 29&quot;/&gt;&lt;property id=&quot;20307&quot; value=&quot;596&quot;/&gt;&lt;/object&gt;&lt;object type=&quot;3&quot; unique_id=&quot;10032&quot;&gt;&lt;property id=&quot;20148&quot; value=&quot;5&quot;/&gt;&lt;property id=&quot;20300&quot; value=&quot;Slide 30&quot;/&gt;&lt;property id=&quot;20307&quot; value=&quot;595&quot;/&gt;&lt;/object&gt;&lt;object type=&quot;3&quot; unique_id=&quot;10033&quot;&gt;&lt;property id=&quot;20148&quot; value=&quot;5&quot;/&gt;&lt;property id=&quot;20300&quot; value=&quot;Slide 31&quot;/&gt;&lt;property id=&quot;20307&quot; value=&quot;600&quot;/&gt;&lt;/object&gt;&lt;object type=&quot;3&quot; unique_id=&quot;10034&quot;&gt;&lt;property id=&quot;20148&quot; value=&quot;5&quot;/&gt;&lt;property id=&quot;20300&quot; value=&quot;Slide 32&quot;/&gt;&lt;property id=&quot;20307&quot; value=&quot;602&quot;/&gt;&lt;/object&gt;&lt;/object&gt;&lt;object type=&quot;8&quot; unique_id=&quot;1006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13939</TotalTime>
  <Words>3080</Words>
  <Application>Microsoft Office PowerPoint</Application>
  <PresentationFormat>Custom</PresentationFormat>
  <Paragraphs>463</Paragraphs>
  <Slides>33</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Broadway</vt:lpstr>
      <vt:lpstr>Calibri</vt:lpstr>
      <vt:lpstr>Cambria Math</vt:lpstr>
      <vt:lpstr>Candara</vt:lpstr>
      <vt:lpstr>Microsoft Sans Serif</vt:lpstr>
      <vt:lpstr>Symbol</vt:lpstr>
      <vt:lpstr>Time new roman</vt:lpstr>
      <vt:lpstr>Times New Roman</vt:lpstr>
      <vt:lpstr>Waveform</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512</cp:revision>
  <dcterms:created xsi:type="dcterms:W3CDTF">2009-10-24T04:07:57Z</dcterms:created>
  <dcterms:modified xsi:type="dcterms:W3CDTF">2023-02-03T01:05:13Z</dcterms:modified>
</cp:coreProperties>
</file>